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 id="2147483682" r:id="rId2"/>
    <p:sldMasterId id="2147483694" r:id="rId3"/>
  </p:sldMasterIdLst>
  <p:notesMasterIdLst>
    <p:notesMasterId r:id="rId50"/>
  </p:notesMasterIdLst>
  <p:sldIdLst>
    <p:sldId id="256" r:id="rId4"/>
    <p:sldId id="316" r:id="rId5"/>
    <p:sldId id="257" r:id="rId6"/>
    <p:sldId id="258" r:id="rId7"/>
    <p:sldId id="260" r:id="rId8"/>
    <p:sldId id="317" r:id="rId9"/>
    <p:sldId id="318" r:id="rId10"/>
    <p:sldId id="311" r:id="rId11"/>
    <p:sldId id="262" r:id="rId12"/>
    <p:sldId id="267" r:id="rId13"/>
    <p:sldId id="330" r:id="rId14"/>
    <p:sldId id="329" r:id="rId15"/>
    <p:sldId id="264" r:id="rId16"/>
    <p:sldId id="263" r:id="rId17"/>
    <p:sldId id="321" r:id="rId18"/>
    <p:sldId id="332" r:id="rId19"/>
    <p:sldId id="322" r:id="rId20"/>
    <p:sldId id="323" r:id="rId21"/>
    <p:sldId id="334" r:id="rId22"/>
    <p:sldId id="333" r:id="rId23"/>
    <p:sldId id="324" r:id="rId24"/>
    <p:sldId id="335" r:id="rId25"/>
    <p:sldId id="336" r:id="rId26"/>
    <p:sldId id="325" r:id="rId27"/>
    <p:sldId id="326" r:id="rId28"/>
    <p:sldId id="265" r:id="rId29"/>
    <p:sldId id="327" r:id="rId30"/>
    <p:sldId id="328" r:id="rId31"/>
    <p:sldId id="261" r:id="rId32"/>
    <p:sldId id="274"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633" r:id="rId47"/>
    <p:sldId id="632" r:id="rId48"/>
    <p:sldId id="631" r:id="rId49"/>
  </p:sldIdLst>
  <p:sldSz cx="9144000" cy="5143500" type="screen16x9"/>
  <p:notesSz cx="6858000" cy="9144000"/>
  <p:embeddedFontLst>
    <p:embeddedFont>
      <p:font typeface="Arial Rounded MT Bold" panose="020F0704030504030204" pitchFamily="34" charset="0"/>
      <p:regular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Gochi Hand" panose="020B0604020202020204" charset="0"/>
      <p:regular r:id="rId58"/>
    </p:embeddedFont>
    <p:embeddedFont>
      <p:font typeface="Roboto" pitchFamily="2" charset="0"/>
      <p:regular r:id="rId59"/>
      <p:bold r:id="rId60"/>
      <p:italic r:id="rId61"/>
      <p:boldItalic r:id="rId62"/>
    </p:embeddedFont>
    <p:embeddedFont>
      <p:font typeface="Rubik" panose="02000604000000020004" pitchFamily="2" charset="-79"/>
      <p:regular r:id="rId63"/>
      <p:bold r:id="rId64"/>
      <p:italic r:id="rId65"/>
      <p:boldItalic r:id="rId66"/>
    </p:embeddedFont>
    <p:embeddedFont>
      <p:font typeface="Signika" panose="020B0604020202020204" charset="0"/>
      <p:regular r:id="rId67"/>
      <p:bold r:id="rId68"/>
    </p:embeddedFont>
    <p:embeddedFont>
      <p:font typeface="Ubuntu" panose="020B060402020202020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51">
          <p15:clr>
            <a:srgbClr val="9AA0A6"/>
          </p15:clr>
        </p15:guide>
        <p15:guide id="2" pos="5301">
          <p15:clr>
            <a:srgbClr val="9AA0A6"/>
          </p15:clr>
        </p15:guide>
        <p15:guide id="3" orient="horz" pos="531">
          <p15:clr>
            <a:srgbClr val="9AA0A6"/>
          </p15:clr>
        </p15:guide>
        <p15:guide id="4" orient="horz" pos="2906">
          <p15:clr>
            <a:srgbClr val="9AA0A6"/>
          </p15:clr>
        </p15:guide>
        <p15:guide id="5" orient="horz" pos="528">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jail Eduardo Sotoj López" initials="MESL" lastIdx="1" clrIdx="0">
    <p:extLst>
      <p:ext uri="{19B8F6BF-5375-455C-9EA6-DF929625EA0E}">
        <p15:presenceInfo xmlns:p15="http://schemas.microsoft.com/office/powerpoint/2012/main" userId="Mijail Eduardo Sotoj Lóp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AEFF"/>
    <a:srgbClr val="FFBE5D"/>
    <a:srgbClr val="FFE340"/>
    <a:srgbClr val="FF0066"/>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49FD8E-DA05-4602-AB5C-4D23BBAA7072}">
  <a:tblStyle styleId="{4549FD8E-DA05-4602-AB5C-4D23BBAA70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76" autoAdjust="0"/>
    <p:restoredTop sz="94660"/>
  </p:normalViewPr>
  <p:slideViewPr>
    <p:cSldViewPr snapToGrid="0">
      <p:cViewPr varScale="1">
        <p:scale>
          <a:sx n="96" d="100"/>
          <a:sy n="96" d="100"/>
        </p:scale>
        <p:origin x="816" y="72"/>
      </p:cViewPr>
      <p:guideLst>
        <p:guide pos="451"/>
        <p:guide pos="5301"/>
        <p:guide orient="horz" pos="531"/>
        <p:guide orient="horz" pos="2906"/>
        <p:guide orient="horz" pos="5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be0e1090f1_0_2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be0e1090f1_0_2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909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be0e1090f1_0_2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be0e1090f1_0_2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858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abf976215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abf976215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8811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757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756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35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9619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673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5524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7306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609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602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617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626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be0e1090f1_0_2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be0e1090f1_0_2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1921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517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3961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5430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3104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165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4338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01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9025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701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0637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303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be0e1090f1_0_4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be0e1090f1_0_4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3133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867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1660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5448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ba81873962_0_3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ba81873962_0_3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489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be0e1090f1_0_2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be0e1090f1_0_2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71728">
            <a:off x="4886874" y="-773592"/>
            <a:ext cx="2623949" cy="189309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796424" y="1727652"/>
            <a:ext cx="3002891" cy="1608179"/>
          </a:xfrm>
          <a:custGeom>
            <a:avLst/>
            <a:gdLst/>
            <a:ahLst/>
            <a:cxnLst/>
            <a:rect l="l" t="t" r="r" b="b"/>
            <a:pathLst>
              <a:path w="75611" h="40493" extrusionOk="0">
                <a:moveTo>
                  <a:pt x="56636" y="0"/>
                </a:moveTo>
                <a:cubicBezTo>
                  <a:pt x="53130" y="0"/>
                  <a:pt x="49674" y="1375"/>
                  <a:pt x="47095" y="3991"/>
                </a:cubicBezTo>
                <a:cubicBezTo>
                  <a:pt x="45798" y="3427"/>
                  <a:pt x="44448" y="3161"/>
                  <a:pt x="43120" y="3161"/>
                </a:cubicBezTo>
                <a:cubicBezTo>
                  <a:pt x="39124" y="3161"/>
                  <a:pt x="35330" y="5575"/>
                  <a:pt x="33784" y="9552"/>
                </a:cubicBezTo>
                <a:cubicBezTo>
                  <a:pt x="33009" y="9173"/>
                  <a:pt x="32176" y="8988"/>
                  <a:pt x="31349" y="8988"/>
                </a:cubicBezTo>
                <a:cubicBezTo>
                  <a:pt x="29917" y="8988"/>
                  <a:pt x="28503" y="9542"/>
                  <a:pt x="27438" y="10599"/>
                </a:cubicBezTo>
                <a:cubicBezTo>
                  <a:pt x="25732" y="7406"/>
                  <a:pt x="22431" y="5510"/>
                  <a:pt x="18952" y="5510"/>
                </a:cubicBezTo>
                <a:cubicBezTo>
                  <a:pt x="18086" y="5510"/>
                  <a:pt x="17208" y="5628"/>
                  <a:pt x="16341" y="5873"/>
                </a:cubicBezTo>
                <a:cubicBezTo>
                  <a:pt x="11984" y="7099"/>
                  <a:pt x="9079" y="11195"/>
                  <a:pt x="9353" y="15707"/>
                </a:cubicBezTo>
                <a:cubicBezTo>
                  <a:pt x="9269" y="15695"/>
                  <a:pt x="9198" y="15671"/>
                  <a:pt x="9114" y="15659"/>
                </a:cubicBezTo>
                <a:lnTo>
                  <a:pt x="9114" y="15671"/>
                </a:lnTo>
                <a:cubicBezTo>
                  <a:pt x="8693" y="15601"/>
                  <a:pt x="8275" y="15567"/>
                  <a:pt x="7865" y="15567"/>
                </a:cubicBezTo>
                <a:cubicBezTo>
                  <a:pt x="3538" y="15567"/>
                  <a:pt x="1" y="19323"/>
                  <a:pt x="447" y="23803"/>
                </a:cubicBezTo>
                <a:cubicBezTo>
                  <a:pt x="850" y="27760"/>
                  <a:pt x="4188" y="30531"/>
                  <a:pt x="7882" y="30531"/>
                </a:cubicBezTo>
                <a:cubicBezTo>
                  <a:pt x="8769" y="30531"/>
                  <a:pt x="9675" y="30371"/>
                  <a:pt x="10567" y="30030"/>
                </a:cubicBezTo>
                <a:cubicBezTo>
                  <a:pt x="11317" y="33828"/>
                  <a:pt x="14079" y="36888"/>
                  <a:pt x="17782" y="38019"/>
                </a:cubicBezTo>
                <a:cubicBezTo>
                  <a:pt x="18781" y="38322"/>
                  <a:pt x="19803" y="38470"/>
                  <a:pt x="20818" y="38470"/>
                </a:cubicBezTo>
                <a:cubicBezTo>
                  <a:pt x="23551" y="38470"/>
                  <a:pt x="26223" y="37397"/>
                  <a:pt x="28212" y="35400"/>
                </a:cubicBezTo>
                <a:cubicBezTo>
                  <a:pt x="29131" y="35647"/>
                  <a:pt x="30067" y="35769"/>
                  <a:pt x="30999" y="35769"/>
                </a:cubicBezTo>
                <a:cubicBezTo>
                  <a:pt x="33205" y="35769"/>
                  <a:pt x="35380" y="35087"/>
                  <a:pt x="37213" y="33781"/>
                </a:cubicBezTo>
                <a:cubicBezTo>
                  <a:pt x="39004" y="37859"/>
                  <a:pt x="42944" y="40144"/>
                  <a:pt x="46978" y="40144"/>
                </a:cubicBezTo>
                <a:cubicBezTo>
                  <a:pt x="49327" y="40144"/>
                  <a:pt x="51708" y="39369"/>
                  <a:pt x="53715" y="37722"/>
                </a:cubicBezTo>
                <a:cubicBezTo>
                  <a:pt x="55691" y="39546"/>
                  <a:pt x="58234" y="40493"/>
                  <a:pt x="60806" y="40493"/>
                </a:cubicBezTo>
                <a:cubicBezTo>
                  <a:pt x="62481" y="40493"/>
                  <a:pt x="64167" y="40091"/>
                  <a:pt x="65717" y="39270"/>
                </a:cubicBezTo>
                <a:cubicBezTo>
                  <a:pt x="69646" y="37174"/>
                  <a:pt x="71813" y="32840"/>
                  <a:pt x="71134" y="28447"/>
                </a:cubicBezTo>
                <a:cubicBezTo>
                  <a:pt x="73908" y="27363"/>
                  <a:pt x="75611" y="24553"/>
                  <a:pt x="75301" y="21589"/>
                </a:cubicBezTo>
                <a:cubicBezTo>
                  <a:pt x="74992" y="18636"/>
                  <a:pt x="72729" y="16243"/>
                  <a:pt x="69801" y="15767"/>
                </a:cubicBezTo>
                <a:cubicBezTo>
                  <a:pt x="69812" y="15695"/>
                  <a:pt x="69824" y="15636"/>
                  <a:pt x="69836" y="15564"/>
                </a:cubicBezTo>
                <a:cubicBezTo>
                  <a:pt x="70789" y="9814"/>
                  <a:pt x="67896" y="4110"/>
                  <a:pt x="62704" y="1455"/>
                </a:cubicBezTo>
                <a:cubicBezTo>
                  <a:pt x="60777" y="476"/>
                  <a:pt x="58698" y="0"/>
                  <a:pt x="56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571728">
            <a:off x="1818749" y="309283"/>
            <a:ext cx="2623949" cy="189309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93512" y="-59374"/>
            <a:ext cx="9378009" cy="5262252"/>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txBox="1">
            <a:spLocks noGrp="1"/>
          </p:cNvSpPr>
          <p:nvPr>
            <p:ph type="title"/>
          </p:nvPr>
        </p:nvSpPr>
        <p:spPr>
          <a:xfrm>
            <a:off x="3711688" y="503000"/>
            <a:ext cx="4821900" cy="18051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SzPts val="3600"/>
              <a:buNone/>
              <a:defRPr sz="6000" b="0">
                <a:solidFill>
                  <a:schemeClr val="dk1"/>
                </a:solidFill>
              </a:defRPr>
            </a:lvl1pPr>
            <a:lvl2pPr lvl="1">
              <a:spcBef>
                <a:spcPts val="0"/>
              </a:spcBef>
              <a:spcAft>
                <a:spcPts val="0"/>
              </a:spcAft>
              <a:buSzPts val="3600"/>
              <a:buNone/>
              <a:defRPr>
                <a:latin typeface="Roboto"/>
                <a:ea typeface="Roboto"/>
                <a:cs typeface="Roboto"/>
                <a:sym typeface="Roboto"/>
              </a:defRPr>
            </a:lvl2pPr>
            <a:lvl3pPr lvl="2">
              <a:spcBef>
                <a:spcPts val="0"/>
              </a:spcBef>
              <a:spcAft>
                <a:spcPts val="0"/>
              </a:spcAft>
              <a:buSzPts val="3600"/>
              <a:buNone/>
              <a:defRPr>
                <a:latin typeface="Roboto"/>
                <a:ea typeface="Roboto"/>
                <a:cs typeface="Roboto"/>
                <a:sym typeface="Roboto"/>
              </a:defRPr>
            </a:lvl3pPr>
            <a:lvl4pPr lvl="3">
              <a:spcBef>
                <a:spcPts val="0"/>
              </a:spcBef>
              <a:spcAft>
                <a:spcPts val="0"/>
              </a:spcAft>
              <a:buSzPts val="3600"/>
              <a:buNone/>
              <a:defRPr>
                <a:latin typeface="Roboto"/>
                <a:ea typeface="Roboto"/>
                <a:cs typeface="Roboto"/>
                <a:sym typeface="Roboto"/>
              </a:defRPr>
            </a:lvl4pPr>
            <a:lvl5pPr lvl="4">
              <a:spcBef>
                <a:spcPts val="0"/>
              </a:spcBef>
              <a:spcAft>
                <a:spcPts val="0"/>
              </a:spcAft>
              <a:buSzPts val="3600"/>
              <a:buNone/>
              <a:defRPr>
                <a:latin typeface="Roboto"/>
                <a:ea typeface="Roboto"/>
                <a:cs typeface="Roboto"/>
                <a:sym typeface="Roboto"/>
              </a:defRPr>
            </a:lvl5pPr>
            <a:lvl6pPr lvl="5">
              <a:spcBef>
                <a:spcPts val="0"/>
              </a:spcBef>
              <a:spcAft>
                <a:spcPts val="0"/>
              </a:spcAft>
              <a:buSzPts val="3600"/>
              <a:buNone/>
              <a:defRPr>
                <a:latin typeface="Roboto"/>
                <a:ea typeface="Roboto"/>
                <a:cs typeface="Roboto"/>
                <a:sym typeface="Roboto"/>
              </a:defRPr>
            </a:lvl6pPr>
            <a:lvl7pPr lvl="6">
              <a:spcBef>
                <a:spcPts val="0"/>
              </a:spcBef>
              <a:spcAft>
                <a:spcPts val="0"/>
              </a:spcAft>
              <a:buSzPts val="3600"/>
              <a:buNone/>
              <a:defRPr>
                <a:latin typeface="Roboto"/>
                <a:ea typeface="Roboto"/>
                <a:cs typeface="Roboto"/>
                <a:sym typeface="Roboto"/>
              </a:defRPr>
            </a:lvl7pPr>
            <a:lvl8pPr lvl="7">
              <a:spcBef>
                <a:spcPts val="0"/>
              </a:spcBef>
              <a:spcAft>
                <a:spcPts val="0"/>
              </a:spcAft>
              <a:buSzPts val="3600"/>
              <a:buNone/>
              <a:defRPr>
                <a:latin typeface="Roboto"/>
                <a:ea typeface="Roboto"/>
                <a:cs typeface="Roboto"/>
                <a:sym typeface="Roboto"/>
              </a:defRPr>
            </a:lvl8pPr>
            <a:lvl9pPr lvl="8">
              <a:spcBef>
                <a:spcPts val="0"/>
              </a:spcBef>
              <a:spcAft>
                <a:spcPts val="0"/>
              </a:spcAft>
              <a:buSzPts val="3600"/>
              <a:buNone/>
              <a:defRPr>
                <a:latin typeface="Roboto"/>
                <a:ea typeface="Roboto"/>
                <a:cs typeface="Roboto"/>
                <a:sym typeface="Roboto"/>
              </a:defRPr>
            </a:lvl9pPr>
          </a:lstStyle>
          <a:p>
            <a:endParaRPr/>
          </a:p>
        </p:txBody>
      </p:sp>
      <p:sp>
        <p:nvSpPr>
          <p:cNvPr id="22" name="Google Shape;22;p2"/>
          <p:cNvSpPr txBox="1">
            <a:spLocks noGrp="1"/>
          </p:cNvSpPr>
          <p:nvPr>
            <p:ph type="subTitle" idx="1"/>
          </p:nvPr>
        </p:nvSpPr>
        <p:spPr>
          <a:xfrm>
            <a:off x="3661438" y="2133688"/>
            <a:ext cx="4922400" cy="4356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1600">
                <a:solidFill>
                  <a:schemeClr val="dk1"/>
                </a:solidFill>
                <a:latin typeface="Ubuntu"/>
                <a:ea typeface="Ubuntu"/>
                <a:cs typeface="Ubuntu"/>
                <a:sym typeface="Ubuntu"/>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grpSp>
        <p:nvGrpSpPr>
          <p:cNvPr id="23" name="Google Shape;23;p2"/>
          <p:cNvGrpSpPr/>
          <p:nvPr/>
        </p:nvGrpSpPr>
        <p:grpSpPr>
          <a:xfrm>
            <a:off x="81864" y="105159"/>
            <a:ext cx="9523161" cy="512375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
  <p:cSld name="CUSTOM_18_2">
    <p:spTree>
      <p:nvGrpSpPr>
        <p:cNvPr id="1" name="Shape 378"/>
        <p:cNvGrpSpPr/>
        <p:nvPr/>
      </p:nvGrpSpPr>
      <p:grpSpPr>
        <a:xfrm>
          <a:off x="0" y="0"/>
          <a:ext cx="0" cy="0"/>
          <a:chOff x="0" y="0"/>
          <a:chExt cx="0" cy="0"/>
        </a:xfrm>
      </p:grpSpPr>
      <p:sp>
        <p:nvSpPr>
          <p:cNvPr id="379" name="Google Shape;379;p18"/>
          <p:cNvSpPr txBox="1">
            <a:spLocks noGrp="1"/>
          </p:cNvSpPr>
          <p:nvPr>
            <p:ph type="subTitle" idx="1"/>
          </p:nvPr>
        </p:nvSpPr>
        <p:spPr>
          <a:xfrm>
            <a:off x="6225677" y="2993988"/>
            <a:ext cx="13809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380" name="Google Shape;380;p18"/>
          <p:cNvSpPr txBox="1">
            <a:spLocks noGrp="1"/>
          </p:cNvSpPr>
          <p:nvPr>
            <p:ph type="subTitle" idx="2"/>
          </p:nvPr>
        </p:nvSpPr>
        <p:spPr>
          <a:xfrm>
            <a:off x="5641727" y="3348481"/>
            <a:ext cx="25488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Ubuntu"/>
                <a:ea typeface="Ubuntu"/>
                <a:cs typeface="Ubuntu"/>
                <a:sym typeface="Ubuntu"/>
              </a:defRPr>
            </a:lvl1pPr>
            <a:lvl2pPr lvl="1" algn="ctr" rtl="0">
              <a:spcBef>
                <a:spcPts val="0"/>
              </a:spcBef>
              <a:spcAft>
                <a:spcPts val="0"/>
              </a:spcAft>
              <a:buNone/>
              <a:defRPr sz="1400">
                <a:latin typeface="Ubuntu"/>
                <a:ea typeface="Ubuntu"/>
                <a:cs typeface="Ubuntu"/>
                <a:sym typeface="Ubuntu"/>
              </a:defRPr>
            </a:lvl2pPr>
            <a:lvl3pPr lvl="2" algn="ctr" rtl="0">
              <a:spcBef>
                <a:spcPts val="0"/>
              </a:spcBef>
              <a:spcAft>
                <a:spcPts val="0"/>
              </a:spcAft>
              <a:buNone/>
              <a:defRPr sz="1400">
                <a:latin typeface="Ubuntu"/>
                <a:ea typeface="Ubuntu"/>
                <a:cs typeface="Ubuntu"/>
                <a:sym typeface="Ubuntu"/>
              </a:defRPr>
            </a:lvl3pPr>
            <a:lvl4pPr lvl="3" algn="ctr" rtl="0">
              <a:spcBef>
                <a:spcPts val="0"/>
              </a:spcBef>
              <a:spcAft>
                <a:spcPts val="0"/>
              </a:spcAft>
              <a:buNone/>
              <a:defRPr sz="1400">
                <a:latin typeface="Ubuntu"/>
                <a:ea typeface="Ubuntu"/>
                <a:cs typeface="Ubuntu"/>
                <a:sym typeface="Ubuntu"/>
              </a:defRPr>
            </a:lvl4pPr>
            <a:lvl5pPr lvl="4" algn="ctr" rtl="0">
              <a:spcBef>
                <a:spcPts val="0"/>
              </a:spcBef>
              <a:spcAft>
                <a:spcPts val="0"/>
              </a:spcAft>
              <a:buNone/>
              <a:defRPr sz="1400">
                <a:latin typeface="Ubuntu"/>
                <a:ea typeface="Ubuntu"/>
                <a:cs typeface="Ubuntu"/>
                <a:sym typeface="Ubuntu"/>
              </a:defRPr>
            </a:lvl5pPr>
            <a:lvl6pPr lvl="5" algn="ctr" rtl="0">
              <a:spcBef>
                <a:spcPts val="0"/>
              </a:spcBef>
              <a:spcAft>
                <a:spcPts val="0"/>
              </a:spcAft>
              <a:buNone/>
              <a:defRPr sz="1400">
                <a:latin typeface="Ubuntu"/>
                <a:ea typeface="Ubuntu"/>
                <a:cs typeface="Ubuntu"/>
                <a:sym typeface="Ubuntu"/>
              </a:defRPr>
            </a:lvl6pPr>
            <a:lvl7pPr lvl="6" algn="ctr" rtl="0">
              <a:spcBef>
                <a:spcPts val="0"/>
              </a:spcBef>
              <a:spcAft>
                <a:spcPts val="0"/>
              </a:spcAft>
              <a:buNone/>
              <a:defRPr sz="1400">
                <a:latin typeface="Ubuntu"/>
                <a:ea typeface="Ubuntu"/>
                <a:cs typeface="Ubuntu"/>
                <a:sym typeface="Ubuntu"/>
              </a:defRPr>
            </a:lvl7pPr>
            <a:lvl8pPr lvl="7" algn="ctr" rtl="0">
              <a:spcBef>
                <a:spcPts val="0"/>
              </a:spcBef>
              <a:spcAft>
                <a:spcPts val="0"/>
              </a:spcAft>
              <a:buNone/>
              <a:defRPr sz="1400">
                <a:latin typeface="Ubuntu"/>
                <a:ea typeface="Ubuntu"/>
                <a:cs typeface="Ubuntu"/>
                <a:sym typeface="Ubuntu"/>
              </a:defRPr>
            </a:lvl8pPr>
            <a:lvl9pPr lvl="8" algn="ctr" rtl="0">
              <a:spcBef>
                <a:spcPts val="0"/>
              </a:spcBef>
              <a:spcAft>
                <a:spcPts val="0"/>
              </a:spcAft>
              <a:buNone/>
              <a:defRPr sz="1400">
                <a:latin typeface="Ubuntu"/>
                <a:ea typeface="Ubuntu"/>
                <a:cs typeface="Ubuntu"/>
                <a:sym typeface="Ubuntu"/>
              </a:defRPr>
            </a:lvl9pPr>
          </a:lstStyle>
          <a:p>
            <a:endParaRPr/>
          </a:p>
        </p:txBody>
      </p:sp>
      <p:sp>
        <p:nvSpPr>
          <p:cNvPr id="381" name="Google Shape;381;p18"/>
          <p:cNvSpPr txBox="1">
            <a:spLocks noGrp="1"/>
          </p:cNvSpPr>
          <p:nvPr>
            <p:ph type="subTitle" idx="3"/>
          </p:nvPr>
        </p:nvSpPr>
        <p:spPr>
          <a:xfrm>
            <a:off x="1537423" y="2993988"/>
            <a:ext cx="13809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382" name="Google Shape;382;p18"/>
          <p:cNvSpPr txBox="1">
            <a:spLocks noGrp="1"/>
          </p:cNvSpPr>
          <p:nvPr>
            <p:ph type="subTitle" idx="4"/>
          </p:nvPr>
        </p:nvSpPr>
        <p:spPr>
          <a:xfrm>
            <a:off x="953473" y="3348481"/>
            <a:ext cx="25488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Ubuntu"/>
                <a:ea typeface="Ubuntu"/>
                <a:cs typeface="Ubuntu"/>
                <a:sym typeface="Ubuntu"/>
              </a:defRPr>
            </a:lvl1pPr>
            <a:lvl2pPr lvl="1" algn="ctr" rtl="0">
              <a:spcBef>
                <a:spcPts val="0"/>
              </a:spcBef>
              <a:spcAft>
                <a:spcPts val="0"/>
              </a:spcAft>
              <a:buNone/>
              <a:defRPr sz="1400">
                <a:latin typeface="Ubuntu"/>
                <a:ea typeface="Ubuntu"/>
                <a:cs typeface="Ubuntu"/>
                <a:sym typeface="Ubuntu"/>
              </a:defRPr>
            </a:lvl2pPr>
            <a:lvl3pPr lvl="2" algn="ctr" rtl="0">
              <a:spcBef>
                <a:spcPts val="0"/>
              </a:spcBef>
              <a:spcAft>
                <a:spcPts val="0"/>
              </a:spcAft>
              <a:buNone/>
              <a:defRPr sz="1400">
                <a:latin typeface="Ubuntu"/>
                <a:ea typeface="Ubuntu"/>
                <a:cs typeface="Ubuntu"/>
                <a:sym typeface="Ubuntu"/>
              </a:defRPr>
            </a:lvl3pPr>
            <a:lvl4pPr lvl="3" algn="ctr" rtl="0">
              <a:spcBef>
                <a:spcPts val="0"/>
              </a:spcBef>
              <a:spcAft>
                <a:spcPts val="0"/>
              </a:spcAft>
              <a:buNone/>
              <a:defRPr sz="1400">
                <a:latin typeface="Ubuntu"/>
                <a:ea typeface="Ubuntu"/>
                <a:cs typeface="Ubuntu"/>
                <a:sym typeface="Ubuntu"/>
              </a:defRPr>
            </a:lvl4pPr>
            <a:lvl5pPr lvl="4" algn="ctr" rtl="0">
              <a:spcBef>
                <a:spcPts val="0"/>
              </a:spcBef>
              <a:spcAft>
                <a:spcPts val="0"/>
              </a:spcAft>
              <a:buNone/>
              <a:defRPr sz="1400">
                <a:latin typeface="Ubuntu"/>
                <a:ea typeface="Ubuntu"/>
                <a:cs typeface="Ubuntu"/>
                <a:sym typeface="Ubuntu"/>
              </a:defRPr>
            </a:lvl5pPr>
            <a:lvl6pPr lvl="5" algn="ctr" rtl="0">
              <a:spcBef>
                <a:spcPts val="0"/>
              </a:spcBef>
              <a:spcAft>
                <a:spcPts val="0"/>
              </a:spcAft>
              <a:buNone/>
              <a:defRPr sz="1400">
                <a:latin typeface="Ubuntu"/>
                <a:ea typeface="Ubuntu"/>
                <a:cs typeface="Ubuntu"/>
                <a:sym typeface="Ubuntu"/>
              </a:defRPr>
            </a:lvl6pPr>
            <a:lvl7pPr lvl="6" algn="ctr" rtl="0">
              <a:spcBef>
                <a:spcPts val="0"/>
              </a:spcBef>
              <a:spcAft>
                <a:spcPts val="0"/>
              </a:spcAft>
              <a:buNone/>
              <a:defRPr sz="1400">
                <a:latin typeface="Ubuntu"/>
                <a:ea typeface="Ubuntu"/>
                <a:cs typeface="Ubuntu"/>
                <a:sym typeface="Ubuntu"/>
              </a:defRPr>
            </a:lvl7pPr>
            <a:lvl8pPr lvl="7" algn="ctr" rtl="0">
              <a:spcBef>
                <a:spcPts val="0"/>
              </a:spcBef>
              <a:spcAft>
                <a:spcPts val="0"/>
              </a:spcAft>
              <a:buNone/>
              <a:defRPr sz="1400">
                <a:latin typeface="Ubuntu"/>
                <a:ea typeface="Ubuntu"/>
                <a:cs typeface="Ubuntu"/>
                <a:sym typeface="Ubuntu"/>
              </a:defRPr>
            </a:lvl8pPr>
            <a:lvl9pPr lvl="8" algn="ctr" rtl="0">
              <a:spcBef>
                <a:spcPts val="0"/>
              </a:spcBef>
              <a:spcAft>
                <a:spcPts val="0"/>
              </a:spcAft>
              <a:buNone/>
              <a:defRPr sz="1400">
                <a:latin typeface="Ubuntu"/>
                <a:ea typeface="Ubuntu"/>
                <a:cs typeface="Ubuntu"/>
                <a:sym typeface="Ubuntu"/>
              </a:defRPr>
            </a:lvl9pPr>
          </a:lstStyle>
          <a:p>
            <a:endParaRPr/>
          </a:p>
        </p:txBody>
      </p:sp>
      <p:sp>
        <p:nvSpPr>
          <p:cNvPr id="383" name="Google Shape;383;p18"/>
          <p:cNvSpPr txBox="1">
            <a:spLocks noGrp="1"/>
          </p:cNvSpPr>
          <p:nvPr>
            <p:ph type="subTitle" idx="5"/>
          </p:nvPr>
        </p:nvSpPr>
        <p:spPr>
          <a:xfrm>
            <a:off x="3881550" y="2407463"/>
            <a:ext cx="13809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384" name="Google Shape;384;p18"/>
          <p:cNvSpPr txBox="1">
            <a:spLocks noGrp="1"/>
          </p:cNvSpPr>
          <p:nvPr>
            <p:ph type="subTitle" idx="6"/>
          </p:nvPr>
        </p:nvSpPr>
        <p:spPr>
          <a:xfrm>
            <a:off x="3297600" y="2770531"/>
            <a:ext cx="25488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Ubuntu"/>
                <a:ea typeface="Ubuntu"/>
                <a:cs typeface="Ubuntu"/>
                <a:sym typeface="Ubuntu"/>
              </a:defRPr>
            </a:lvl1pPr>
            <a:lvl2pPr lvl="1" algn="ctr" rtl="0">
              <a:spcBef>
                <a:spcPts val="0"/>
              </a:spcBef>
              <a:spcAft>
                <a:spcPts val="0"/>
              </a:spcAft>
              <a:buNone/>
              <a:defRPr sz="1400">
                <a:latin typeface="Ubuntu"/>
                <a:ea typeface="Ubuntu"/>
                <a:cs typeface="Ubuntu"/>
                <a:sym typeface="Ubuntu"/>
              </a:defRPr>
            </a:lvl2pPr>
            <a:lvl3pPr lvl="2" algn="ctr" rtl="0">
              <a:spcBef>
                <a:spcPts val="0"/>
              </a:spcBef>
              <a:spcAft>
                <a:spcPts val="0"/>
              </a:spcAft>
              <a:buNone/>
              <a:defRPr sz="1400">
                <a:latin typeface="Ubuntu"/>
                <a:ea typeface="Ubuntu"/>
                <a:cs typeface="Ubuntu"/>
                <a:sym typeface="Ubuntu"/>
              </a:defRPr>
            </a:lvl3pPr>
            <a:lvl4pPr lvl="3" algn="ctr" rtl="0">
              <a:spcBef>
                <a:spcPts val="0"/>
              </a:spcBef>
              <a:spcAft>
                <a:spcPts val="0"/>
              </a:spcAft>
              <a:buNone/>
              <a:defRPr sz="1400">
                <a:latin typeface="Ubuntu"/>
                <a:ea typeface="Ubuntu"/>
                <a:cs typeface="Ubuntu"/>
                <a:sym typeface="Ubuntu"/>
              </a:defRPr>
            </a:lvl4pPr>
            <a:lvl5pPr lvl="4" algn="ctr" rtl="0">
              <a:spcBef>
                <a:spcPts val="0"/>
              </a:spcBef>
              <a:spcAft>
                <a:spcPts val="0"/>
              </a:spcAft>
              <a:buNone/>
              <a:defRPr sz="1400">
                <a:latin typeface="Ubuntu"/>
                <a:ea typeface="Ubuntu"/>
                <a:cs typeface="Ubuntu"/>
                <a:sym typeface="Ubuntu"/>
              </a:defRPr>
            </a:lvl5pPr>
            <a:lvl6pPr lvl="5" algn="ctr" rtl="0">
              <a:spcBef>
                <a:spcPts val="0"/>
              </a:spcBef>
              <a:spcAft>
                <a:spcPts val="0"/>
              </a:spcAft>
              <a:buNone/>
              <a:defRPr sz="1400">
                <a:latin typeface="Ubuntu"/>
                <a:ea typeface="Ubuntu"/>
                <a:cs typeface="Ubuntu"/>
                <a:sym typeface="Ubuntu"/>
              </a:defRPr>
            </a:lvl6pPr>
            <a:lvl7pPr lvl="6" algn="ctr" rtl="0">
              <a:spcBef>
                <a:spcPts val="0"/>
              </a:spcBef>
              <a:spcAft>
                <a:spcPts val="0"/>
              </a:spcAft>
              <a:buNone/>
              <a:defRPr sz="1400">
                <a:latin typeface="Ubuntu"/>
                <a:ea typeface="Ubuntu"/>
                <a:cs typeface="Ubuntu"/>
                <a:sym typeface="Ubuntu"/>
              </a:defRPr>
            </a:lvl7pPr>
            <a:lvl8pPr lvl="7" algn="ctr" rtl="0">
              <a:spcBef>
                <a:spcPts val="0"/>
              </a:spcBef>
              <a:spcAft>
                <a:spcPts val="0"/>
              </a:spcAft>
              <a:buNone/>
              <a:defRPr sz="1400">
                <a:latin typeface="Ubuntu"/>
                <a:ea typeface="Ubuntu"/>
                <a:cs typeface="Ubuntu"/>
                <a:sym typeface="Ubuntu"/>
              </a:defRPr>
            </a:lvl8pPr>
            <a:lvl9pPr lvl="8" algn="ctr" rtl="0">
              <a:spcBef>
                <a:spcPts val="0"/>
              </a:spcBef>
              <a:spcAft>
                <a:spcPts val="0"/>
              </a:spcAft>
              <a:buNone/>
              <a:defRPr sz="1400">
                <a:latin typeface="Ubuntu"/>
                <a:ea typeface="Ubuntu"/>
                <a:cs typeface="Ubuntu"/>
                <a:sym typeface="Ubuntu"/>
              </a:defRPr>
            </a:lvl9pPr>
          </a:lstStyle>
          <a:p>
            <a:endParaRPr/>
          </a:p>
        </p:txBody>
      </p:sp>
      <p:sp>
        <p:nvSpPr>
          <p:cNvPr id="385" name="Google Shape;385;p18"/>
          <p:cNvSpPr txBox="1">
            <a:spLocks noGrp="1"/>
          </p:cNvSpPr>
          <p:nvPr>
            <p:ph type="title"/>
          </p:nvPr>
        </p:nvSpPr>
        <p:spPr>
          <a:xfrm>
            <a:off x="972900" y="287175"/>
            <a:ext cx="7198200" cy="738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86" name="Google Shape;386;p18"/>
          <p:cNvSpPr/>
          <p:nvPr/>
        </p:nvSpPr>
        <p:spPr>
          <a:xfrm rot="-5400000">
            <a:off x="308894" y="4935450"/>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rot="-5400000">
            <a:off x="5711619" y="4625411"/>
            <a:ext cx="322506" cy="314548"/>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rot="-5400000">
            <a:off x="7810495" y="4618892"/>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rot="-5400000">
            <a:off x="2828720" y="4901167"/>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 name="Google Shape;390;p18"/>
          <p:cNvGrpSpPr/>
          <p:nvPr/>
        </p:nvGrpSpPr>
        <p:grpSpPr>
          <a:xfrm>
            <a:off x="-144237" y="-46051"/>
            <a:ext cx="9288226" cy="2885707"/>
            <a:chOff x="-114512" y="-46051"/>
            <a:chExt cx="9288226" cy="2885707"/>
          </a:xfrm>
        </p:grpSpPr>
        <p:sp>
          <p:nvSpPr>
            <p:cNvPr id="391" name="Google Shape;391;p18"/>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8"/>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8"/>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8"/>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8"/>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8"/>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18"/>
          <p:cNvGrpSpPr/>
          <p:nvPr/>
        </p:nvGrpSpPr>
        <p:grpSpPr>
          <a:xfrm rot="-5399633" flipH="1">
            <a:off x="3616480" y="-47048"/>
            <a:ext cx="2049051" cy="9659467"/>
            <a:chOff x="7936330" y="-198069"/>
            <a:chExt cx="2187989" cy="5483037"/>
          </a:xfrm>
        </p:grpSpPr>
        <p:sp>
          <p:nvSpPr>
            <p:cNvPr id="398" name="Google Shape;398;p18"/>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8"/>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8"/>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8"/>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
  <p:cSld name="BLANK_1_1_1_1_2">
    <p:spTree>
      <p:nvGrpSpPr>
        <p:cNvPr id="1" name="Shape 543"/>
        <p:cNvGrpSpPr/>
        <p:nvPr/>
      </p:nvGrpSpPr>
      <p:grpSpPr>
        <a:xfrm>
          <a:off x="0" y="0"/>
          <a:ext cx="0" cy="0"/>
          <a:chOff x="0" y="0"/>
          <a:chExt cx="0" cy="0"/>
        </a:xfrm>
      </p:grpSpPr>
      <p:grpSp>
        <p:nvGrpSpPr>
          <p:cNvPr id="544" name="Google Shape;544;p23"/>
          <p:cNvGrpSpPr/>
          <p:nvPr/>
        </p:nvGrpSpPr>
        <p:grpSpPr>
          <a:xfrm rot="241404" flipH="1">
            <a:off x="-730933" y="-149519"/>
            <a:ext cx="1918870" cy="5442522"/>
            <a:chOff x="-514649" y="-178950"/>
            <a:chExt cx="3046054" cy="5442777"/>
          </a:xfrm>
        </p:grpSpPr>
        <p:sp>
          <p:nvSpPr>
            <p:cNvPr id="545" name="Google Shape;545;p23"/>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3"/>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2" name="Google Shape;552;p23"/>
          <p:cNvSpPr txBox="1">
            <a:spLocks noGrp="1"/>
          </p:cNvSpPr>
          <p:nvPr>
            <p:ph type="ctrTitle"/>
          </p:nvPr>
        </p:nvSpPr>
        <p:spPr>
          <a:xfrm>
            <a:off x="2538892" y="1635575"/>
            <a:ext cx="15768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4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53" name="Google Shape;553;p23"/>
          <p:cNvSpPr txBox="1">
            <a:spLocks noGrp="1"/>
          </p:cNvSpPr>
          <p:nvPr>
            <p:ph type="subTitle" idx="1"/>
          </p:nvPr>
        </p:nvSpPr>
        <p:spPr>
          <a:xfrm>
            <a:off x="2538894" y="2029100"/>
            <a:ext cx="18144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solidFill>
                  <a:schemeClr val="dk1"/>
                </a:solidFill>
                <a:latin typeface="Ubuntu"/>
                <a:ea typeface="Ubuntu"/>
                <a:cs typeface="Ubuntu"/>
                <a:sym typeface="Ubuntu"/>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54" name="Google Shape;554;p23"/>
          <p:cNvSpPr txBox="1">
            <a:spLocks noGrp="1"/>
          </p:cNvSpPr>
          <p:nvPr>
            <p:ph type="ctrTitle" idx="2"/>
          </p:nvPr>
        </p:nvSpPr>
        <p:spPr>
          <a:xfrm>
            <a:off x="2538892" y="2676628"/>
            <a:ext cx="15768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4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55" name="Google Shape;555;p23"/>
          <p:cNvSpPr txBox="1">
            <a:spLocks noGrp="1"/>
          </p:cNvSpPr>
          <p:nvPr>
            <p:ph type="subTitle" idx="3"/>
          </p:nvPr>
        </p:nvSpPr>
        <p:spPr>
          <a:xfrm>
            <a:off x="2538894" y="3063702"/>
            <a:ext cx="18144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solidFill>
                  <a:schemeClr val="dk1"/>
                </a:solidFill>
                <a:latin typeface="Ubuntu"/>
                <a:ea typeface="Ubuntu"/>
                <a:cs typeface="Ubuntu"/>
                <a:sym typeface="Ubuntu"/>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56" name="Google Shape;556;p23"/>
          <p:cNvSpPr txBox="1">
            <a:spLocks noGrp="1"/>
          </p:cNvSpPr>
          <p:nvPr>
            <p:ph type="ctrTitle" idx="4"/>
          </p:nvPr>
        </p:nvSpPr>
        <p:spPr>
          <a:xfrm>
            <a:off x="2538892" y="3730550"/>
            <a:ext cx="15768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4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57" name="Google Shape;557;p23"/>
          <p:cNvSpPr txBox="1">
            <a:spLocks noGrp="1"/>
          </p:cNvSpPr>
          <p:nvPr>
            <p:ph type="subTitle" idx="5"/>
          </p:nvPr>
        </p:nvSpPr>
        <p:spPr>
          <a:xfrm>
            <a:off x="2538894" y="4119150"/>
            <a:ext cx="18144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solidFill>
                  <a:schemeClr val="dk1"/>
                </a:solidFill>
                <a:latin typeface="Ubuntu"/>
                <a:ea typeface="Ubuntu"/>
                <a:cs typeface="Ubuntu"/>
                <a:sym typeface="Ubuntu"/>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58" name="Google Shape;558;p23"/>
          <p:cNvSpPr txBox="1">
            <a:spLocks noGrp="1"/>
          </p:cNvSpPr>
          <p:nvPr>
            <p:ph type="ctrTitle" idx="6"/>
          </p:nvPr>
        </p:nvSpPr>
        <p:spPr>
          <a:xfrm>
            <a:off x="6090266" y="1635575"/>
            <a:ext cx="15768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400">
                <a:solidFill>
                  <a:schemeClr val="dk1"/>
                </a:solidFill>
              </a:defRPr>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559" name="Google Shape;559;p23"/>
          <p:cNvSpPr txBox="1">
            <a:spLocks noGrp="1"/>
          </p:cNvSpPr>
          <p:nvPr>
            <p:ph type="subTitle" idx="7"/>
          </p:nvPr>
        </p:nvSpPr>
        <p:spPr>
          <a:xfrm>
            <a:off x="6090266" y="2029100"/>
            <a:ext cx="18144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solidFill>
                  <a:schemeClr val="dk1"/>
                </a:solidFill>
                <a:latin typeface="Ubuntu"/>
                <a:ea typeface="Ubuntu"/>
                <a:cs typeface="Ubuntu"/>
                <a:sym typeface="Ubuntu"/>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60" name="Google Shape;560;p23"/>
          <p:cNvSpPr txBox="1">
            <a:spLocks noGrp="1"/>
          </p:cNvSpPr>
          <p:nvPr>
            <p:ph type="ctrTitle" idx="8"/>
          </p:nvPr>
        </p:nvSpPr>
        <p:spPr>
          <a:xfrm>
            <a:off x="6090266" y="2676625"/>
            <a:ext cx="15768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400">
                <a:solidFill>
                  <a:schemeClr val="dk1"/>
                </a:solidFill>
              </a:defRPr>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561" name="Google Shape;561;p23"/>
          <p:cNvSpPr txBox="1">
            <a:spLocks noGrp="1"/>
          </p:cNvSpPr>
          <p:nvPr>
            <p:ph type="subTitle" idx="9"/>
          </p:nvPr>
        </p:nvSpPr>
        <p:spPr>
          <a:xfrm>
            <a:off x="6090266" y="3063712"/>
            <a:ext cx="18144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solidFill>
                  <a:schemeClr val="dk1"/>
                </a:solidFill>
                <a:latin typeface="Ubuntu"/>
                <a:ea typeface="Ubuntu"/>
                <a:cs typeface="Ubuntu"/>
                <a:sym typeface="Ubuntu"/>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62" name="Google Shape;562;p23"/>
          <p:cNvSpPr txBox="1">
            <a:spLocks noGrp="1"/>
          </p:cNvSpPr>
          <p:nvPr>
            <p:ph type="ctrTitle" idx="13"/>
          </p:nvPr>
        </p:nvSpPr>
        <p:spPr>
          <a:xfrm>
            <a:off x="6090266" y="3730551"/>
            <a:ext cx="15768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400">
                <a:solidFill>
                  <a:schemeClr val="dk1"/>
                </a:solidFill>
              </a:defRPr>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563" name="Google Shape;563;p23"/>
          <p:cNvSpPr txBox="1">
            <a:spLocks noGrp="1"/>
          </p:cNvSpPr>
          <p:nvPr>
            <p:ph type="subTitle" idx="14"/>
          </p:nvPr>
        </p:nvSpPr>
        <p:spPr>
          <a:xfrm>
            <a:off x="6090266" y="4119150"/>
            <a:ext cx="18144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solidFill>
                  <a:schemeClr val="dk1"/>
                </a:solidFill>
                <a:latin typeface="Ubuntu"/>
                <a:ea typeface="Ubuntu"/>
                <a:cs typeface="Ubuntu"/>
                <a:sym typeface="Ubuntu"/>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64" name="Google Shape;564;p23"/>
          <p:cNvSpPr txBox="1">
            <a:spLocks noGrp="1"/>
          </p:cNvSpPr>
          <p:nvPr>
            <p:ph type="title" idx="15"/>
          </p:nvPr>
        </p:nvSpPr>
        <p:spPr>
          <a:xfrm>
            <a:off x="972900" y="287175"/>
            <a:ext cx="7198200" cy="738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5" name="Google Shape;565;p23"/>
          <p:cNvSpPr/>
          <p:nvPr/>
        </p:nvSpPr>
        <p:spPr>
          <a:xfrm rot="10800000">
            <a:off x="458137" y="654556"/>
            <a:ext cx="143795" cy="140686"/>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rot="10800000">
            <a:off x="493002" y="2731398"/>
            <a:ext cx="244517" cy="25525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rot="10800000">
            <a:off x="5231" y="4596793"/>
            <a:ext cx="182970" cy="179013"/>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8689426" y="4253251"/>
            <a:ext cx="337836" cy="352671"/>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rot="2254481">
            <a:off x="4326790" y="50099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7219412" y="468088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1925001" y="480527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8982528" y="210382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3271006" y="579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8366909" y="3425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3"/>
          <p:cNvSpPr/>
          <p:nvPr/>
        </p:nvSpPr>
        <p:spPr>
          <a:xfrm>
            <a:off x="6905895" y="-137175"/>
            <a:ext cx="322506" cy="314548"/>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11_1_1_1_1">
    <p:spTree>
      <p:nvGrpSpPr>
        <p:cNvPr id="1" name="Shape 648"/>
        <p:cNvGrpSpPr/>
        <p:nvPr/>
      </p:nvGrpSpPr>
      <p:grpSpPr>
        <a:xfrm>
          <a:off x="0" y="0"/>
          <a:ext cx="0" cy="0"/>
          <a:chOff x="0" y="0"/>
          <a:chExt cx="0" cy="0"/>
        </a:xfrm>
      </p:grpSpPr>
      <p:sp>
        <p:nvSpPr>
          <p:cNvPr id="649" name="Google Shape;649;p27"/>
          <p:cNvSpPr txBox="1">
            <a:spLocks noGrp="1"/>
          </p:cNvSpPr>
          <p:nvPr>
            <p:ph type="body" idx="1"/>
          </p:nvPr>
        </p:nvSpPr>
        <p:spPr>
          <a:xfrm>
            <a:off x="2567700" y="1019825"/>
            <a:ext cx="4008600" cy="833100"/>
          </a:xfrm>
          <a:prstGeom prst="rect">
            <a:avLst/>
          </a:prstGeom>
        </p:spPr>
        <p:txBody>
          <a:bodyPr spcFirstLastPara="1" wrap="square" lIns="91425" tIns="91425" rIns="91425" bIns="91425" anchor="t" anchorCtr="0">
            <a:noAutofit/>
          </a:bodyPr>
          <a:lstStyle>
            <a:lvl1pPr marL="457200" lvl="0" indent="-317500" algn="ctr">
              <a:lnSpc>
                <a:spcPct val="80000"/>
              </a:lnSpc>
              <a:spcBef>
                <a:spcPts val="0"/>
              </a:spcBef>
              <a:spcAft>
                <a:spcPts val="0"/>
              </a:spcAft>
              <a:buSzPts val="1400"/>
              <a:buChar char="●"/>
              <a:defRPr>
                <a:solidFill>
                  <a:schemeClr val="dk1"/>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50" name="Google Shape;650;p27"/>
          <p:cNvSpPr txBox="1">
            <a:spLocks noGrp="1"/>
          </p:cNvSpPr>
          <p:nvPr>
            <p:ph type="title"/>
          </p:nvPr>
        </p:nvSpPr>
        <p:spPr>
          <a:xfrm>
            <a:off x="972900" y="287175"/>
            <a:ext cx="7198200" cy="738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51" name="Google Shape;651;p27"/>
          <p:cNvGrpSpPr/>
          <p:nvPr/>
        </p:nvGrpSpPr>
        <p:grpSpPr>
          <a:xfrm flipH="1">
            <a:off x="5587750" y="2282348"/>
            <a:ext cx="6239694" cy="6454370"/>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27"/>
          <p:cNvGrpSpPr/>
          <p:nvPr/>
        </p:nvGrpSpPr>
        <p:grpSpPr>
          <a:xfrm>
            <a:off x="-2677793" y="2282359"/>
            <a:ext cx="6239694" cy="6454370"/>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27"/>
          <p:cNvGrpSpPr/>
          <p:nvPr/>
        </p:nvGrpSpPr>
        <p:grpSpPr>
          <a:xfrm>
            <a:off x="-114512" y="-46051"/>
            <a:ext cx="9277635" cy="5358557"/>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21_1_1_1">
    <p:spTree>
      <p:nvGrpSpPr>
        <p:cNvPr id="1" name="Shape 1152"/>
        <p:cNvGrpSpPr/>
        <p:nvPr/>
      </p:nvGrpSpPr>
      <p:grpSpPr>
        <a:xfrm>
          <a:off x="0" y="0"/>
          <a:ext cx="0" cy="0"/>
          <a:chOff x="0" y="0"/>
          <a:chExt cx="0" cy="0"/>
        </a:xfrm>
      </p:grpSpPr>
      <p:grpSp>
        <p:nvGrpSpPr>
          <p:cNvPr id="1153" name="Google Shape;1153;p31"/>
          <p:cNvGrpSpPr/>
          <p:nvPr/>
        </p:nvGrpSpPr>
        <p:grpSpPr>
          <a:xfrm>
            <a:off x="-260016" y="3678122"/>
            <a:ext cx="9385943" cy="2768372"/>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31"/>
          <p:cNvGrpSpPr/>
          <p:nvPr/>
        </p:nvGrpSpPr>
        <p:grpSpPr>
          <a:xfrm>
            <a:off x="-188093" y="-141477"/>
            <a:ext cx="9420044" cy="50702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21_1_1_1_1">
    <p:spTree>
      <p:nvGrpSpPr>
        <p:cNvPr id="1" name="Shape 1174"/>
        <p:cNvGrpSpPr/>
        <p:nvPr/>
      </p:nvGrpSpPr>
      <p:grpSpPr>
        <a:xfrm>
          <a:off x="0" y="0"/>
          <a:ext cx="0" cy="0"/>
          <a:chOff x="0" y="0"/>
          <a:chExt cx="0" cy="0"/>
        </a:xfrm>
      </p:grpSpPr>
      <p:grpSp>
        <p:nvGrpSpPr>
          <p:cNvPr id="1175" name="Google Shape;1175;p32"/>
          <p:cNvGrpSpPr/>
          <p:nvPr/>
        </p:nvGrpSpPr>
        <p:grpSpPr>
          <a:xfrm flipH="1">
            <a:off x="6599026" y="-149638"/>
            <a:ext cx="3046054" cy="5442777"/>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32"/>
          <p:cNvGrpSpPr/>
          <p:nvPr/>
        </p:nvGrpSpPr>
        <p:grpSpPr>
          <a:xfrm>
            <a:off x="-514649" y="-178950"/>
            <a:ext cx="3046054" cy="5442777"/>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32"/>
          <p:cNvSpPr/>
          <p:nvPr/>
        </p:nvSpPr>
        <p:spPr>
          <a:xfrm rot="-636976">
            <a:off x="1699303" y="4237040"/>
            <a:ext cx="492391" cy="482419"/>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2"/>
          <p:cNvSpPr/>
          <p:nvPr/>
        </p:nvSpPr>
        <p:spPr>
          <a:xfrm>
            <a:off x="8260458" y="2924798"/>
            <a:ext cx="212147" cy="207559"/>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2"/>
          <p:cNvSpPr/>
          <p:nvPr/>
        </p:nvSpPr>
        <p:spPr>
          <a:xfrm>
            <a:off x="424753" y="2624016"/>
            <a:ext cx="307430" cy="300770"/>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2"/>
          <p:cNvSpPr/>
          <p:nvPr/>
        </p:nvSpPr>
        <p:spPr>
          <a:xfrm>
            <a:off x="7064465" y="3819272"/>
            <a:ext cx="360738" cy="376579"/>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2"/>
          <p:cNvSpPr/>
          <p:nvPr/>
        </p:nvSpPr>
        <p:spPr>
          <a:xfrm>
            <a:off x="1659080" y="3158002"/>
            <a:ext cx="133310" cy="129994"/>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2"/>
          <p:cNvSpPr/>
          <p:nvPr/>
        </p:nvSpPr>
        <p:spPr>
          <a:xfrm>
            <a:off x="271040" y="697141"/>
            <a:ext cx="307431" cy="321656"/>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2"/>
          <p:cNvSpPr/>
          <p:nvPr/>
        </p:nvSpPr>
        <p:spPr>
          <a:xfrm>
            <a:off x="8231568" y="388065"/>
            <a:ext cx="269936" cy="264099"/>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2"/>
          <p:cNvSpPr/>
          <p:nvPr/>
        </p:nvSpPr>
        <p:spPr>
          <a:xfrm rot="-636691">
            <a:off x="6198713" y="-120356"/>
            <a:ext cx="478045" cy="468414"/>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2"/>
          <p:cNvSpPr/>
          <p:nvPr/>
        </p:nvSpPr>
        <p:spPr>
          <a:xfrm>
            <a:off x="4031652" y="23272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a:off x="1866356" y="784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764F4FA-6F8B-4750-AA06-0F81A608E946}" type="datetimeFigureOut">
              <a:rPr lang="es-GT" smtClean="0"/>
              <a:t>26/03/2021</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6CFE6A37-13A7-4CDC-9C79-653319CCC1A9}" type="slidenum">
              <a:rPr lang="es-GT" smtClean="0"/>
              <a:t>‹Nº›</a:t>
            </a:fld>
            <a:endParaRPr lang="es-GT"/>
          </a:p>
        </p:txBody>
      </p:sp>
    </p:spTree>
    <p:extLst>
      <p:ext uri="{BB962C8B-B14F-4D97-AF65-F5344CB8AC3E}">
        <p14:creationId xmlns:p14="http://schemas.microsoft.com/office/powerpoint/2010/main" val="3673197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64F4FA-6F8B-4750-AA06-0F81A608E946}" type="datetimeFigureOut">
              <a:rPr lang="es-GT" smtClean="0"/>
              <a:t>26/03/2021</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6CFE6A37-13A7-4CDC-9C79-653319CCC1A9}" type="slidenum">
              <a:rPr lang="es-GT" smtClean="0"/>
              <a:t>‹Nº›</a:t>
            </a:fld>
            <a:endParaRPr lang="es-GT"/>
          </a:p>
        </p:txBody>
      </p:sp>
    </p:spTree>
    <p:extLst>
      <p:ext uri="{BB962C8B-B14F-4D97-AF65-F5344CB8AC3E}">
        <p14:creationId xmlns:p14="http://schemas.microsoft.com/office/powerpoint/2010/main" val="1413585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764F4FA-6F8B-4750-AA06-0F81A608E946}" type="datetimeFigureOut">
              <a:rPr lang="es-GT" smtClean="0"/>
              <a:t>26/03/2021</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6CFE6A37-13A7-4CDC-9C79-653319CCC1A9}" type="slidenum">
              <a:rPr lang="es-GT" smtClean="0"/>
              <a:t>‹Nº›</a:t>
            </a:fld>
            <a:endParaRPr lang="es-GT"/>
          </a:p>
        </p:txBody>
      </p:sp>
    </p:spTree>
    <p:extLst>
      <p:ext uri="{BB962C8B-B14F-4D97-AF65-F5344CB8AC3E}">
        <p14:creationId xmlns:p14="http://schemas.microsoft.com/office/powerpoint/2010/main" val="1331997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764F4FA-6F8B-4750-AA06-0F81A608E946}" type="datetimeFigureOut">
              <a:rPr lang="es-GT" smtClean="0"/>
              <a:t>26/03/2021</a:t>
            </a:fld>
            <a:endParaRPr lang="es-GT"/>
          </a:p>
        </p:txBody>
      </p:sp>
      <p:sp>
        <p:nvSpPr>
          <p:cNvPr id="6" name="Footer Placeholder 5"/>
          <p:cNvSpPr>
            <a:spLocks noGrp="1"/>
          </p:cNvSpPr>
          <p:nvPr>
            <p:ph type="ftr" sz="quarter" idx="11"/>
          </p:nvPr>
        </p:nvSpPr>
        <p:spPr/>
        <p:txBody>
          <a:bodyPr/>
          <a:lstStyle/>
          <a:p>
            <a:endParaRPr lang="es-GT"/>
          </a:p>
        </p:txBody>
      </p:sp>
      <p:sp>
        <p:nvSpPr>
          <p:cNvPr id="7" name="Slide Number Placeholder 6"/>
          <p:cNvSpPr>
            <a:spLocks noGrp="1"/>
          </p:cNvSpPr>
          <p:nvPr>
            <p:ph type="sldNum" sz="quarter" idx="12"/>
          </p:nvPr>
        </p:nvSpPr>
        <p:spPr/>
        <p:txBody>
          <a:bodyPr/>
          <a:lstStyle/>
          <a:p>
            <a:fld id="{6CFE6A37-13A7-4CDC-9C79-653319CCC1A9}" type="slidenum">
              <a:rPr lang="es-GT" smtClean="0"/>
              <a:t>‹Nº›</a:t>
            </a:fld>
            <a:endParaRPr lang="es-GT"/>
          </a:p>
        </p:txBody>
      </p:sp>
    </p:spTree>
    <p:extLst>
      <p:ext uri="{BB962C8B-B14F-4D97-AF65-F5344CB8AC3E}">
        <p14:creationId xmlns:p14="http://schemas.microsoft.com/office/powerpoint/2010/main" val="1638943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1"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764F4FA-6F8B-4750-AA06-0F81A608E946}" type="datetimeFigureOut">
              <a:rPr lang="es-GT" smtClean="0"/>
              <a:t>26/03/2021</a:t>
            </a:fld>
            <a:endParaRPr lang="es-GT"/>
          </a:p>
        </p:txBody>
      </p:sp>
      <p:sp>
        <p:nvSpPr>
          <p:cNvPr id="8" name="Footer Placeholder 7"/>
          <p:cNvSpPr>
            <a:spLocks noGrp="1"/>
          </p:cNvSpPr>
          <p:nvPr>
            <p:ph type="ftr" sz="quarter" idx="11"/>
          </p:nvPr>
        </p:nvSpPr>
        <p:spPr/>
        <p:txBody>
          <a:bodyPr/>
          <a:lstStyle/>
          <a:p>
            <a:endParaRPr lang="es-GT"/>
          </a:p>
        </p:txBody>
      </p:sp>
      <p:sp>
        <p:nvSpPr>
          <p:cNvPr id="9" name="Slide Number Placeholder 8"/>
          <p:cNvSpPr>
            <a:spLocks noGrp="1"/>
          </p:cNvSpPr>
          <p:nvPr>
            <p:ph type="sldNum" sz="quarter" idx="12"/>
          </p:nvPr>
        </p:nvSpPr>
        <p:spPr/>
        <p:txBody>
          <a:bodyPr/>
          <a:lstStyle/>
          <a:p>
            <a:fld id="{6CFE6A37-13A7-4CDC-9C79-653319CCC1A9}" type="slidenum">
              <a:rPr lang="es-GT" smtClean="0"/>
              <a:t>‹Nº›</a:t>
            </a:fld>
            <a:endParaRPr lang="es-GT"/>
          </a:p>
        </p:txBody>
      </p:sp>
    </p:spTree>
    <p:extLst>
      <p:ext uri="{BB962C8B-B14F-4D97-AF65-F5344CB8AC3E}">
        <p14:creationId xmlns:p14="http://schemas.microsoft.com/office/powerpoint/2010/main" val="680497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grpSp>
        <p:nvGrpSpPr>
          <p:cNvPr id="68" name="Google Shape;68;p4"/>
          <p:cNvGrpSpPr/>
          <p:nvPr/>
        </p:nvGrpSpPr>
        <p:grpSpPr>
          <a:xfrm>
            <a:off x="7783886" y="-121875"/>
            <a:ext cx="1885119" cy="5483025"/>
            <a:chOff x="7936390" y="-198069"/>
            <a:chExt cx="2187928" cy="5483025"/>
          </a:xfrm>
        </p:grpSpPr>
        <p:sp>
          <p:nvSpPr>
            <p:cNvPr id="69" name="Google Shape;69;p4"/>
            <p:cNvSpPr/>
            <p:nvPr/>
          </p:nvSpPr>
          <p:spPr>
            <a:xfrm rot="-5058308" flipH="1">
              <a:off x="5877779" y="2147347"/>
              <a:ext cx="5356427" cy="711356"/>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rot="-5058308" flipH="1">
              <a:off x="6036876" y="2163575"/>
              <a:ext cx="5356427" cy="711356"/>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rot="-5058308" flipH="1">
              <a:off x="6194852" y="2179313"/>
              <a:ext cx="5356427" cy="712108"/>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rot="-5058308" flipH="1">
              <a:off x="6353662" y="2195975"/>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rot="-5058308" flipH="1">
              <a:off x="6512012" y="2212127"/>
              <a:ext cx="5356427" cy="711183"/>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rot="-5058308" flipH="1">
              <a:off x="6670362" y="2228279"/>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4"/>
          <p:cNvSpPr txBox="1">
            <a:spLocks noGrp="1"/>
          </p:cNvSpPr>
          <p:nvPr>
            <p:ph type="body" idx="1"/>
          </p:nvPr>
        </p:nvSpPr>
        <p:spPr>
          <a:xfrm>
            <a:off x="714575" y="1008625"/>
            <a:ext cx="7467300" cy="3597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200"/>
            </a:lvl1pPr>
            <a:lvl2pPr marL="914400" lvl="1" indent="-317500" rtl="0">
              <a:spcBef>
                <a:spcPts val="0"/>
              </a:spcBef>
              <a:spcAft>
                <a:spcPts val="0"/>
              </a:spcAft>
              <a:buSzPts val="1400"/>
              <a:buFont typeface="Arial"/>
              <a:buChar char="○"/>
              <a:defRPr/>
            </a:lvl2pPr>
            <a:lvl3pPr marL="1371600" lvl="2" indent="-317500" rtl="0">
              <a:spcBef>
                <a:spcPts val="0"/>
              </a:spcBef>
              <a:spcAft>
                <a:spcPts val="0"/>
              </a:spcAft>
              <a:buSzPts val="1400"/>
              <a:buFont typeface="Arial"/>
              <a:buChar char="■"/>
              <a:defRPr/>
            </a:lvl3pPr>
            <a:lvl4pPr marL="1828800" lvl="3" indent="-317500" rtl="0">
              <a:spcBef>
                <a:spcPts val="0"/>
              </a:spcBef>
              <a:spcAft>
                <a:spcPts val="0"/>
              </a:spcAft>
              <a:buSzPts val="1400"/>
              <a:buFont typeface="Arial"/>
              <a:buChar char="●"/>
              <a:defRPr/>
            </a:lvl4pPr>
            <a:lvl5pPr marL="2286000" lvl="4" indent="-317500" rtl="0">
              <a:spcBef>
                <a:spcPts val="0"/>
              </a:spcBef>
              <a:spcAft>
                <a:spcPts val="0"/>
              </a:spcAft>
              <a:buSzPts val="1400"/>
              <a:buFont typeface="Arial"/>
              <a:buChar char="○"/>
              <a:defRPr/>
            </a:lvl5pPr>
            <a:lvl6pPr marL="2743200" lvl="5" indent="-317500" rtl="0">
              <a:spcBef>
                <a:spcPts val="0"/>
              </a:spcBef>
              <a:spcAft>
                <a:spcPts val="0"/>
              </a:spcAft>
              <a:buSzPts val="1400"/>
              <a:buFont typeface="Arial"/>
              <a:buChar char="■"/>
              <a:defRPr/>
            </a:lvl6pPr>
            <a:lvl7pPr marL="3200400" lvl="6" indent="-317500" rtl="0">
              <a:spcBef>
                <a:spcPts val="0"/>
              </a:spcBef>
              <a:spcAft>
                <a:spcPts val="0"/>
              </a:spcAft>
              <a:buSzPts val="1400"/>
              <a:buFont typeface="Arial"/>
              <a:buChar char="●"/>
              <a:defRPr/>
            </a:lvl7pPr>
            <a:lvl8pPr marL="3657600" lvl="7" indent="-317500" rtl="0">
              <a:spcBef>
                <a:spcPts val="0"/>
              </a:spcBef>
              <a:spcAft>
                <a:spcPts val="0"/>
              </a:spcAft>
              <a:buSzPts val="1400"/>
              <a:buFont typeface="Arial"/>
              <a:buChar char="○"/>
              <a:defRPr/>
            </a:lvl8pPr>
            <a:lvl9pPr marL="4114800" lvl="8" indent="-317500" rtl="0">
              <a:spcBef>
                <a:spcPts val="0"/>
              </a:spcBef>
              <a:spcAft>
                <a:spcPts val="0"/>
              </a:spcAft>
              <a:buSzPts val="1400"/>
              <a:buFont typeface="Arial"/>
              <a:buChar char="■"/>
              <a:defRPr/>
            </a:lvl9pPr>
          </a:lstStyle>
          <a:p>
            <a:endParaRPr/>
          </a:p>
        </p:txBody>
      </p:sp>
      <p:sp>
        <p:nvSpPr>
          <p:cNvPr id="77" name="Google Shape;77;p4"/>
          <p:cNvSpPr txBox="1">
            <a:spLocks noGrp="1"/>
          </p:cNvSpPr>
          <p:nvPr>
            <p:ph type="title"/>
          </p:nvPr>
        </p:nvSpPr>
        <p:spPr>
          <a:xfrm>
            <a:off x="972900" y="287175"/>
            <a:ext cx="7198200" cy="738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8" name="Google Shape;78;p4"/>
          <p:cNvSpPr/>
          <p:nvPr/>
        </p:nvSpPr>
        <p:spPr>
          <a:xfrm>
            <a:off x="-210918" y="32138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8689426" y="4253251"/>
            <a:ext cx="337836" cy="352671"/>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rot="2254481">
            <a:off x="4326790" y="50099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7219412" y="468088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925001" y="480527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8982528" y="210382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140207" y="47423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271006" y="579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605614" y="-17205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8366909" y="3425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7286895" y="-137175"/>
            <a:ext cx="322506" cy="314548"/>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140203" y="1463724"/>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764F4FA-6F8B-4750-AA06-0F81A608E946}" type="datetimeFigureOut">
              <a:rPr lang="es-GT" smtClean="0"/>
              <a:t>26/03/2021</a:t>
            </a:fld>
            <a:endParaRPr lang="es-GT"/>
          </a:p>
        </p:txBody>
      </p:sp>
      <p:sp>
        <p:nvSpPr>
          <p:cNvPr id="4" name="Footer Placeholder 3"/>
          <p:cNvSpPr>
            <a:spLocks noGrp="1"/>
          </p:cNvSpPr>
          <p:nvPr>
            <p:ph type="ftr" sz="quarter" idx="11"/>
          </p:nvPr>
        </p:nvSpPr>
        <p:spPr/>
        <p:txBody>
          <a:bodyPr/>
          <a:lstStyle/>
          <a:p>
            <a:endParaRPr lang="es-GT"/>
          </a:p>
        </p:txBody>
      </p:sp>
      <p:sp>
        <p:nvSpPr>
          <p:cNvPr id="5" name="Slide Number Placeholder 4"/>
          <p:cNvSpPr>
            <a:spLocks noGrp="1"/>
          </p:cNvSpPr>
          <p:nvPr>
            <p:ph type="sldNum" sz="quarter" idx="12"/>
          </p:nvPr>
        </p:nvSpPr>
        <p:spPr/>
        <p:txBody>
          <a:bodyPr/>
          <a:lstStyle/>
          <a:p>
            <a:fld id="{6CFE6A37-13A7-4CDC-9C79-653319CCC1A9}" type="slidenum">
              <a:rPr lang="es-GT" smtClean="0"/>
              <a:t>‹Nº›</a:t>
            </a:fld>
            <a:endParaRPr lang="es-GT"/>
          </a:p>
        </p:txBody>
      </p:sp>
    </p:spTree>
    <p:extLst>
      <p:ext uri="{BB962C8B-B14F-4D97-AF65-F5344CB8AC3E}">
        <p14:creationId xmlns:p14="http://schemas.microsoft.com/office/powerpoint/2010/main" val="4035005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4F4FA-6F8B-4750-AA06-0F81A608E946}" type="datetimeFigureOut">
              <a:rPr lang="es-GT" smtClean="0"/>
              <a:t>26/03/2021</a:t>
            </a:fld>
            <a:endParaRPr lang="es-GT"/>
          </a:p>
        </p:txBody>
      </p:sp>
      <p:sp>
        <p:nvSpPr>
          <p:cNvPr id="3" name="Footer Placeholder 2"/>
          <p:cNvSpPr>
            <a:spLocks noGrp="1"/>
          </p:cNvSpPr>
          <p:nvPr>
            <p:ph type="ftr" sz="quarter" idx="11"/>
          </p:nvPr>
        </p:nvSpPr>
        <p:spPr/>
        <p:txBody>
          <a:bodyPr/>
          <a:lstStyle/>
          <a:p>
            <a:endParaRPr lang="es-GT"/>
          </a:p>
        </p:txBody>
      </p:sp>
      <p:sp>
        <p:nvSpPr>
          <p:cNvPr id="4" name="Slide Number Placeholder 3"/>
          <p:cNvSpPr>
            <a:spLocks noGrp="1"/>
          </p:cNvSpPr>
          <p:nvPr>
            <p:ph type="sldNum" sz="quarter" idx="12"/>
          </p:nvPr>
        </p:nvSpPr>
        <p:spPr/>
        <p:txBody>
          <a:bodyPr/>
          <a:lstStyle/>
          <a:p>
            <a:fld id="{6CFE6A37-13A7-4CDC-9C79-653319CCC1A9}" type="slidenum">
              <a:rPr lang="es-GT" smtClean="0"/>
              <a:t>‹Nº›</a:t>
            </a:fld>
            <a:endParaRPr lang="es-GT"/>
          </a:p>
        </p:txBody>
      </p:sp>
    </p:spTree>
    <p:extLst>
      <p:ext uri="{BB962C8B-B14F-4D97-AF65-F5344CB8AC3E}">
        <p14:creationId xmlns:p14="http://schemas.microsoft.com/office/powerpoint/2010/main" val="4094597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764F4FA-6F8B-4750-AA06-0F81A608E946}" type="datetimeFigureOut">
              <a:rPr lang="es-GT" smtClean="0"/>
              <a:t>26/03/2021</a:t>
            </a:fld>
            <a:endParaRPr lang="es-GT"/>
          </a:p>
        </p:txBody>
      </p:sp>
      <p:sp>
        <p:nvSpPr>
          <p:cNvPr id="6" name="Footer Placeholder 5"/>
          <p:cNvSpPr>
            <a:spLocks noGrp="1"/>
          </p:cNvSpPr>
          <p:nvPr>
            <p:ph type="ftr" sz="quarter" idx="11"/>
          </p:nvPr>
        </p:nvSpPr>
        <p:spPr/>
        <p:txBody>
          <a:bodyPr/>
          <a:lstStyle/>
          <a:p>
            <a:endParaRPr lang="es-GT"/>
          </a:p>
        </p:txBody>
      </p:sp>
      <p:sp>
        <p:nvSpPr>
          <p:cNvPr id="7" name="Slide Number Placeholder 6"/>
          <p:cNvSpPr>
            <a:spLocks noGrp="1"/>
          </p:cNvSpPr>
          <p:nvPr>
            <p:ph type="sldNum" sz="quarter" idx="12"/>
          </p:nvPr>
        </p:nvSpPr>
        <p:spPr/>
        <p:txBody>
          <a:bodyPr/>
          <a:lstStyle/>
          <a:p>
            <a:fld id="{6CFE6A37-13A7-4CDC-9C79-653319CCC1A9}" type="slidenum">
              <a:rPr lang="es-GT" smtClean="0"/>
              <a:t>‹Nº›</a:t>
            </a:fld>
            <a:endParaRPr lang="es-GT"/>
          </a:p>
        </p:txBody>
      </p:sp>
    </p:spTree>
    <p:extLst>
      <p:ext uri="{BB962C8B-B14F-4D97-AF65-F5344CB8AC3E}">
        <p14:creationId xmlns:p14="http://schemas.microsoft.com/office/powerpoint/2010/main" val="1381931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764F4FA-6F8B-4750-AA06-0F81A608E946}" type="datetimeFigureOut">
              <a:rPr lang="es-GT" smtClean="0"/>
              <a:t>26/03/2021</a:t>
            </a:fld>
            <a:endParaRPr lang="es-GT"/>
          </a:p>
        </p:txBody>
      </p:sp>
      <p:sp>
        <p:nvSpPr>
          <p:cNvPr id="6" name="Footer Placeholder 5"/>
          <p:cNvSpPr>
            <a:spLocks noGrp="1"/>
          </p:cNvSpPr>
          <p:nvPr>
            <p:ph type="ftr" sz="quarter" idx="11"/>
          </p:nvPr>
        </p:nvSpPr>
        <p:spPr/>
        <p:txBody>
          <a:bodyPr/>
          <a:lstStyle/>
          <a:p>
            <a:endParaRPr lang="es-GT"/>
          </a:p>
        </p:txBody>
      </p:sp>
      <p:sp>
        <p:nvSpPr>
          <p:cNvPr id="7" name="Slide Number Placeholder 6"/>
          <p:cNvSpPr>
            <a:spLocks noGrp="1"/>
          </p:cNvSpPr>
          <p:nvPr>
            <p:ph type="sldNum" sz="quarter" idx="12"/>
          </p:nvPr>
        </p:nvSpPr>
        <p:spPr/>
        <p:txBody>
          <a:bodyPr/>
          <a:lstStyle/>
          <a:p>
            <a:fld id="{6CFE6A37-13A7-4CDC-9C79-653319CCC1A9}" type="slidenum">
              <a:rPr lang="es-GT" smtClean="0"/>
              <a:t>‹Nº›</a:t>
            </a:fld>
            <a:endParaRPr lang="es-GT"/>
          </a:p>
        </p:txBody>
      </p:sp>
    </p:spTree>
    <p:extLst>
      <p:ext uri="{BB962C8B-B14F-4D97-AF65-F5344CB8AC3E}">
        <p14:creationId xmlns:p14="http://schemas.microsoft.com/office/powerpoint/2010/main" val="1624784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64F4FA-6F8B-4750-AA06-0F81A608E946}" type="datetimeFigureOut">
              <a:rPr lang="es-GT" smtClean="0"/>
              <a:t>26/03/2021</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6CFE6A37-13A7-4CDC-9C79-653319CCC1A9}" type="slidenum">
              <a:rPr lang="es-GT" smtClean="0"/>
              <a:t>‹Nº›</a:t>
            </a:fld>
            <a:endParaRPr lang="es-GT"/>
          </a:p>
        </p:txBody>
      </p:sp>
    </p:spTree>
    <p:extLst>
      <p:ext uri="{BB962C8B-B14F-4D97-AF65-F5344CB8AC3E}">
        <p14:creationId xmlns:p14="http://schemas.microsoft.com/office/powerpoint/2010/main" val="2492728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64F4FA-6F8B-4750-AA06-0F81A608E946}" type="datetimeFigureOut">
              <a:rPr lang="es-GT" smtClean="0"/>
              <a:t>26/03/2021</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6CFE6A37-13A7-4CDC-9C79-653319CCC1A9}" type="slidenum">
              <a:rPr lang="es-GT" smtClean="0"/>
              <a:t>‹Nº›</a:t>
            </a:fld>
            <a:endParaRPr lang="es-GT"/>
          </a:p>
        </p:txBody>
      </p:sp>
    </p:spTree>
    <p:extLst>
      <p:ext uri="{BB962C8B-B14F-4D97-AF65-F5344CB8AC3E}">
        <p14:creationId xmlns:p14="http://schemas.microsoft.com/office/powerpoint/2010/main" val="3427948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s-ES"/>
              <a:t>Haga clic para modificar el estilo de subtítulo del patrón</a:t>
            </a:r>
            <a:endParaRPr lang="es-MX"/>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0D8E8780-2401-42BA-83AC-8550B0921691}" type="slidenum">
              <a:rPr lang="en-US" altLang="es-MX"/>
              <a:pPr>
                <a:defRPr/>
              </a:pPr>
              <a:t>‹Nº›</a:t>
            </a:fld>
            <a:endParaRPr lang="en-US" altLang="es-MX"/>
          </a:p>
        </p:txBody>
      </p:sp>
    </p:spTree>
    <p:extLst>
      <p:ext uri="{BB962C8B-B14F-4D97-AF65-F5344CB8AC3E}">
        <p14:creationId xmlns:p14="http://schemas.microsoft.com/office/powerpoint/2010/main" val="721120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62CCF18-5405-4301-806A-BD2769AB008F}" type="slidenum">
              <a:rPr lang="en-US" altLang="es-MX"/>
              <a:pPr>
                <a:defRPr/>
              </a:pPr>
              <a:t>‹Nº›</a:t>
            </a:fld>
            <a:endParaRPr lang="en-US" altLang="es-MX"/>
          </a:p>
        </p:txBody>
      </p:sp>
    </p:spTree>
    <p:extLst>
      <p:ext uri="{BB962C8B-B14F-4D97-AF65-F5344CB8AC3E}">
        <p14:creationId xmlns:p14="http://schemas.microsoft.com/office/powerpoint/2010/main" val="2695686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6759844-FD99-4B33-9A99-A744C8AEEF7D}" type="slidenum">
              <a:rPr lang="en-US" altLang="es-MX"/>
              <a:pPr>
                <a:defRPr/>
              </a:pPr>
              <a:t>‹Nº›</a:t>
            </a:fld>
            <a:endParaRPr lang="en-US" altLang="es-MX"/>
          </a:p>
        </p:txBody>
      </p:sp>
    </p:spTree>
    <p:extLst>
      <p:ext uri="{BB962C8B-B14F-4D97-AF65-F5344CB8AC3E}">
        <p14:creationId xmlns:p14="http://schemas.microsoft.com/office/powerpoint/2010/main" val="1727327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41E614C-FEBD-4A34-BD0A-F2084070F33D}" type="slidenum">
              <a:rPr lang="en-US" altLang="es-MX"/>
              <a:pPr>
                <a:defRPr/>
              </a:pPr>
              <a:t>‹Nº›</a:t>
            </a:fld>
            <a:endParaRPr lang="en-US" altLang="es-MX"/>
          </a:p>
        </p:txBody>
      </p:sp>
    </p:spTree>
    <p:extLst>
      <p:ext uri="{BB962C8B-B14F-4D97-AF65-F5344CB8AC3E}">
        <p14:creationId xmlns:p14="http://schemas.microsoft.com/office/powerpoint/2010/main" val="1615341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0"/>
        <p:cNvGrpSpPr/>
        <p:nvPr/>
      </p:nvGrpSpPr>
      <p:grpSpPr>
        <a:xfrm>
          <a:off x="0" y="0"/>
          <a:ext cx="0" cy="0"/>
          <a:chOff x="0" y="0"/>
          <a:chExt cx="0" cy="0"/>
        </a:xfrm>
      </p:grpSpPr>
      <p:sp>
        <p:nvSpPr>
          <p:cNvPr id="91" name="Google Shape;91;p5"/>
          <p:cNvSpPr txBox="1">
            <a:spLocks noGrp="1"/>
          </p:cNvSpPr>
          <p:nvPr>
            <p:ph type="subTitle" idx="1"/>
          </p:nvPr>
        </p:nvSpPr>
        <p:spPr>
          <a:xfrm>
            <a:off x="1672900" y="3470875"/>
            <a:ext cx="2651100" cy="69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Ubuntu"/>
                <a:ea typeface="Ubuntu"/>
                <a:cs typeface="Ubuntu"/>
                <a:sym typeface="Ubuntu"/>
              </a:defRPr>
            </a:lvl1pPr>
            <a:lvl2pPr lvl="1" algn="ctr" rtl="0">
              <a:spcBef>
                <a:spcPts val="0"/>
              </a:spcBef>
              <a:spcAft>
                <a:spcPts val="0"/>
              </a:spcAft>
              <a:buNone/>
              <a:defRPr sz="1400">
                <a:solidFill>
                  <a:schemeClr val="dk1"/>
                </a:solidFill>
                <a:latin typeface="Ubuntu"/>
                <a:ea typeface="Ubuntu"/>
                <a:cs typeface="Ubuntu"/>
                <a:sym typeface="Ubuntu"/>
              </a:defRPr>
            </a:lvl2pPr>
            <a:lvl3pPr lvl="2" algn="ctr" rtl="0">
              <a:spcBef>
                <a:spcPts val="0"/>
              </a:spcBef>
              <a:spcAft>
                <a:spcPts val="0"/>
              </a:spcAft>
              <a:buNone/>
              <a:defRPr sz="1400">
                <a:solidFill>
                  <a:schemeClr val="dk1"/>
                </a:solidFill>
                <a:latin typeface="Ubuntu"/>
                <a:ea typeface="Ubuntu"/>
                <a:cs typeface="Ubuntu"/>
                <a:sym typeface="Ubuntu"/>
              </a:defRPr>
            </a:lvl3pPr>
            <a:lvl4pPr lvl="3" algn="ctr" rtl="0">
              <a:spcBef>
                <a:spcPts val="0"/>
              </a:spcBef>
              <a:spcAft>
                <a:spcPts val="0"/>
              </a:spcAft>
              <a:buNone/>
              <a:defRPr sz="1400">
                <a:solidFill>
                  <a:schemeClr val="dk1"/>
                </a:solidFill>
                <a:latin typeface="Ubuntu"/>
                <a:ea typeface="Ubuntu"/>
                <a:cs typeface="Ubuntu"/>
                <a:sym typeface="Ubuntu"/>
              </a:defRPr>
            </a:lvl4pPr>
            <a:lvl5pPr lvl="4" algn="ctr" rtl="0">
              <a:spcBef>
                <a:spcPts val="0"/>
              </a:spcBef>
              <a:spcAft>
                <a:spcPts val="0"/>
              </a:spcAft>
              <a:buNone/>
              <a:defRPr sz="1400">
                <a:solidFill>
                  <a:schemeClr val="dk1"/>
                </a:solidFill>
                <a:latin typeface="Ubuntu"/>
                <a:ea typeface="Ubuntu"/>
                <a:cs typeface="Ubuntu"/>
                <a:sym typeface="Ubuntu"/>
              </a:defRPr>
            </a:lvl5pPr>
            <a:lvl6pPr lvl="5" algn="ctr" rtl="0">
              <a:spcBef>
                <a:spcPts val="0"/>
              </a:spcBef>
              <a:spcAft>
                <a:spcPts val="0"/>
              </a:spcAft>
              <a:buNone/>
              <a:defRPr sz="1400">
                <a:solidFill>
                  <a:schemeClr val="dk1"/>
                </a:solidFill>
                <a:latin typeface="Ubuntu"/>
                <a:ea typeface="Ubuntu"/>
                <a:cs typeface="Ubuntu"/>
                <a:sym typeface="Ubuntu"/>
              </a:defRPr>
            </a:lvl6pPr>
            <a:lvl7pPr lvl="6" algn="ctr" rtl="0">
              <a:spcBef>
                <a:spcPts val="0"/>
              </a:spcBef>
              <a:spcAft>
                <a:spcPts val="0"/>
              </a:spcAft>
              <a:buNone/>
              <a:defRPr sz="1400">
                <a:solidFill>
                  <a:schemeClr val="dk1"/>
                </a:solidFill>
                <a:latin typeface="Ubuntu"/>
                <a:ea typeface="Ubuntu"/>
                <a:cs typeface="Ubuntu"/>
                <a:sym typeface="Ubuntu"/>
              </a:defRPr>
            </a:lvl7pPr>
            <a:lvl8pPr lvl="7" algn="ctr" rtl="0">
              <a:spcBef>
                <a:spcPts val="0"/>
              </a:spcBef>
              <a:spcAft>
                <a:spcPts val="0"/>
              </a:spcAft>
              <a:buNone/>
              <a:defRPr sz="1400">
                <a:solidFill>
                  <a:schemeClr val="dk1"/>
                </a:solidFill>
                <a:latin typeface="Ubuntu"/>
                <a:ea typeface="Ubuntu"/>
                <a:cs typeface="Ubuntu"/>
                <a:sym typeface="Ubuntu"/>
              </a:defRPr>
            </a:lvl8pPr>
            <a:lvl9pPr lvl="8" algn="ctr" rtl="0">
              <a:spcBef>
                <a:spcPts val="0"/>
              </a:spcBef>
              <a:spcAft>
                <a:spcPts val="0"/>
              </a:spcAft>
              <a:buNone/>
              <a:defRPr sz="1400">
                <a:solidFill>
                  <a:schemeClr val="dk1"/>
                </a:solidFill>
                <a:latin typeface="Ubuntu"/>
                <a:ea typeface="Ubuntu"/>
                <a:cs typeface="Ubuntu"/>
                <a:sym typeface="Ubuntu"/>
              </a:defRPr>
            </a:lvl9pPr>
          </a:lstStyle>
          <a:p>
            <a:endParaRPr/>
          </a:p>
        </p:txBody>
      </p:sp>
      <p:sp>
        <p:nvSpPr>
          <p:cNvPr id="92" name="Google Shape;92;p5"/>
          <p:cNvSpPr txBox="1">
            <a:spLocks noGrp="1"/>
          </p:cNvSpPr>
          <p:nvPr>
            <p:ph type="title"/>
          </p:nvPr>
        </p:nvSpPr>
        <p:spPr>
          <a:xfrm>
            <a:off x="2240650" y="3077762"/>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400" i="0">
                <a:solidFill>
                  <a:schemeClr val="dk1"/>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3" name="Google Shape;93;p5"/>
          <p:cNvSpPr txBox="1">
            <a:spLocks noGrp="1"/>
          </p:cNvSpPr>
          <p:nvPr>
            <p:ph type="subTitle" idx="2"/>
          </p:nvPr>
        </p:nvSpPr>
        <p:spPr>
          <a:xfrm>
            <a:off x="4820000" y="3470875"/>
            <a:ext cx="2651100" cy="69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Ubuntu"/>
                <a:ea typeface="Ubuntu"/>
                <a:cs typeface="Ubuntu"/>
                <a:sym typeface="Ubuntu"/>
              </a:defRPr>
            </a:lvl1pPr>
            <a:lvl2pPr lvl="1" algn="ctr" rtl="0">
              <a:spcBef>
                <a:spcPts val="0"/>
              </a:spcBef>
              <a:spcAft>
                <a:spcPts val="0"/>
              </a:spcAft>
              <a:buNone/>
              <a:defRPr sz="1400">
                <a:solidFill>
                  <a:schemeClr val="dk1"/>
                </a:solidFill>
                <a:latin typeface="Ubuntu"/>
                <a:ea typeface="Ubuntu"/>
                <a:cs typeface="Ubuntu"/>
                <a:sym typeface="Ubuntu"/>
              </a:defRPr>
            </a:lvl2pPr>
            <a:lvl3pPr lvl="2" algn="ctr" rtl="0">
              <a:spcBef>
                <a:spcPts val="0"/>
              </a:spcBef>
              <a:spcAft>
                <a:spcPts val="0"/>
              </a:spcAft>
              <a:buNone/>
              <a:defRPr sz="1400">
                <a:solidFill>
                  <a:schemeClr val="dk1"/>
                </a:solidFill>
                <a:latin typeface="Ubuntu"/>
                <a:ea typeface="Ubuntu"/>
                <a:cs typeface="Ubuntu"/>
                <a:sym typeface="Ubuntu"/>
              </a:defRPr>
            </a:lvl3pPr>
            <a:lvl4pPr lvl="3" algn="ctr" rtl="0">
              <a:spcBef>
                <a:spcPts val="0"/>
              </a:spcBef>
              <a:spcAft>
                <a:spcPts val="0"/>
              </a:spcAft>
              <a:buNone/>
              <a:defRPr sz="1400">
                <a:solidFill>
                  <a:schemeClr val="dk1"/>
                </a:solidFill>
                <a:latin typeface="Ubuntu"/>
                <a:ea typeface="Ubuntu"/>
                <a:cs typeface="Ubuntu"/>
                <a:sym typeface="Ubuntu"/>
              </a:defRPr>
            </a:lvl4pPr>
            <a:lvl5pPr lvl="4" algn="ctr" rtl="0">
              <a:spcBef>
                <a:spcPts val="0"/>
              </a:spcBef>
              <a:spcAft>
                <a:spcPts val="0"/>
              </a:spcAft>
              <a:buNone/>
              <a:defRPr sz="1400">
                <a:solidFill>
                  <a:schemeClr val="dk1"/>
                </a:solidFill>
                <a:latin typeface="Ubuntu"/>
                <a:ea typeface="Ubuntu"/>
                <a:cs typeface="Ubuntu"/>
                <a:sym typeface="Ubuntu"/>
              </a:defRPr>
            </a:lvl5pPr>
            <a:lvl6pPr lvl="5" algn="ctr" rtl="0">
              <a:spcBef>
                <a:spcPts val="0"/>
              </a:spcBef>
              <a:spcAft>
                <a:spcPts val="0"/>
              </a:spcAft>
              <a:buNone/>
              <a:defRPr sz="1400">
                <a:solidFill>
                  <a:schemeClr val="dk1"/>
                </a:solidFill>
                <a:latin typeface="Ubuntu"/>
                <a:ea typeface="Ubuntu"/>
                <a:cs typeface="Ubuntu"/>
                <a:sym typeface="Ubuntu"/>
              </a:defRPr>
            </a:lvl6pPr>
            <a:lvl7pPr lvl="6" algn="ctr" rtl="0">
              <a:spcBef>
                <a:spcPts val="0"/>
              </a:spcBef>
              <a:spcAft>
                <a:spcPts val="0"/>
              </a:spcAft>
              <a:buNone/>
              <a:defRPr sz="1400">
                <a:solidFill>
                  <a:schemeClr val="dk1"/>
                </a:solidFill>
                <a:latin typeface="Ubuntu"/>
                <a:ea typeface="Ubuntu"/>
                <a:cs typeface="Ubuntu"/>
                <a:sym typeface="Ubuntu"/>
              </a:defRPr>
            </a:lvl7pPr>
            <a:lvl8pPr lvl="7" algn="ctr" rtl="0">
              <a:spcBef>
                <a:spcPts val="0"/>
              </a:spcBef>
              <a:spcAft>
                <a:spcPts val="0"/>
              </a:spcAft>
              <a:buNone/>
              <a:defRPr sz="1400">
                <a:solidFill>
                  <a:schemeClr val="dk1"/>
                </a:solidFill>
                <a:latin typeface="Ubuntu"/>
                <a:ea typeface="Ubuntu"/>
                <a:cs typeface="Ubuntu"/>
                <a:sym typeface="Ubuntu"/>
              </a:defRPr>
            </a:lvl8pPr>
            <a:lvl9pPr lvl="8" algn="ctr" rtl="0">
              <a:spcBef>
                <a:spcPts val="0"/>
              </a:spcBef>
              <a:spcAft>
                <a:spcPts val="0"/>
              </a:spcAft>
              <a:buNone/>
              <a:defRPr sz="1400">
                <a:solidFill>
                  <a:schemeClr val="dk1"/>
                </a:solidFill>
                <a:latin typeface="Ubuntu"/>
                <a:ea typeface="Ubuntu"/>
                <a:cs typeface="Ubuntu"/>
                <a:sym typeface="Ubuntu"/>
              </a:defRPr>
            </a:lvl9pPr>
          </a:lstStyle>
          <a:p>
            <a:endParaRPr/>
          </a:p>
        </p:txBody>
      </p:sp>
      <p:sp>
        <p:nvSpPr>
          <p:cNvPr id="94" name="Google Shape;94;p5"/>
          <p:cNvSpPr txBox="1">
            <a:spLocks noGrp="1"/>
          </p:cNvSpPr>
          <p:nvPr>
            <p:ph type="title" idx="3"/>
          </p:nvPr>
        </p:nvSpPr>
        <p:spPr>
          <a:xfrm>
            <a:off x="5387750" y="3077762"/>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400" i="0">
                <a:solidFill>
                  <a:schemeClr val="dk1"/>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5" name="Google Shape;95;p5"/>
          <p:cNvSpPr txBox="1">
            <a:spLocks noGrp="1"/>
          </p:cNvSpPr>
          <p:nvPr>
            <p:ph type="title" idx="4"/>
          </p:nvPr>
        </p:nvSpPr>
        <p:spPr>
          <a:xfrm>
            <a:off x="972900" y="287175"/>
            <a:ext cx="7198200" cy="738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96" name="Google Shape;96;p5"/>
          <p:cNvGrpSpPr/>
          <p:nvPr/>
        </p:nvGrpSpPr>
        <p:grpSpPr>
          <a:xfrm rot="250396" flipH="1">
            <a:off x="-698231" y="-169888"/>
            <a:ext cx="1885137" cy="5483290"/>
            <a:chOff x="7936330" y="-198069"/>
            <a:chExt cx="2187989" cy="5483037"/>
          </a:xfrm>
        </p:grpSpPr>
        <p:sp>
          <p:nvSpPr>
            <p:cNvPr id="97" name="Google Shape;97;p5"/>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5"/>
          <p:cNvGrpSpPr/>
          <p:nvPr/>
        </p:nvGrpSpPr>
        <p:grpSpPr>
          <a:xfrm rot="-250396">
            <a:off x="7955157" y="-110425"/>
            <a:ext cx="1885137" cy="5483290"/>
            <a:chOff x="7936330" y="-198069"/>
            <a:chExt cx="2187989" cy="5483037"/>
          </a:xfrm>
        </p:grpSpPr>
        <p:sp>
          <p:nvSpPr>
            <p:cNvPr id="105" name="Google Shape;105;p5"/>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5"/>
          <p:cNvSpPr/>
          <p:nvPr/>
        </p:nvSpPr>
        <p:spPr>
          <a:xfrm flipH="1">
            <a:off x="8623274" y="4359073"/>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flipH="1">
            <a:off x="8685487" y="19344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510926" y="-6905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flipH="1">
            <a:off x="8895896" y="21867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145058" y="3318475"/>
            <a:ext cx="322506" cy="314548"/>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69326" y="458717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226676" y="18868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4FFC3A24-F6E4-4E04-9153-7E949DBFAC89}" type="slidenum">
              <a:rPr lang="en-US" altLang="es-MX"/>
              <a:pPr>
                <a:defRPr/>
              </a:pPr>
              <a:t>‹Nº›</a:t>
            </a:fld>
            <a:endParaRPr lang="en-US" altLang="es-MX"/>
          </a:p>
        </p:txBody>
      </p:sp>
    </p:spTree>
    <p:extLst>
      <p:ext uri="{BB962C8B-B14F-4D97-AF65-F5344CB8AC3E}">
        <p14:creationId xmlns:p14="http://schemas.microsoft.com/office/powerpoint/2010/main" val="691197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4166D6E-6E1F-4C68-A495-ABB32946CA21}" type="slidenum">
              <a:rPr lang="en-US" altLang="es-MX"/>
              <a:pPr>
                <a:defRPr/>
              </a:pPr>
              <a:t>‹Nº›</a:t>
            </a:fld>
            <a:endParaRPr lang="en-US" altLang="es-MX"/>
          </a:p>
        </p:txBody>
      </p:sp>
    </p:spTree>
    <p:extLst>
      <p:ext uri="{BB962C8B-B14F-4D97-AF65-F5344CB8AC3E}">
        <p14:creationId xmlns:p14="http://schemas.microsoft.com/office/powerpoint/2010/main" val="298868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FED4E0D6-7833-40C8-9B23-E4B3D8E8C58F}" type="slidenum">
              <a:rPr lang="en-US" altLang="es-MX"/>
              <a:pPr>
                <a:defRPr/>
              </a:pPr>
              <a:t>‹Nº›</a:t>
            </a:fld>
            <a:endParaRPr lang="en-US" altLang="es-MX"/>
          </a:p>
        </p:txBody>
      </p:sp>
    </p:spTree>
    <p:extLst>
      <p:ext uri="{BB962C8B-B14F-4D97-AF65-F5344CB8AC3E}">
        <p14:creationId xmlns:p14="http://schemas.microsoft.com/office/powerpoint/2010/main" val="2892827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61B7110-90C0-4C68-811F-61CA1CBA5792}" type="slidenum">
              <a:rPr lang="en-US" altLang="es-MX"/>
              <a:pPr>
                <a:defRPr/>
              </a:pPr>
              <a:t>‹Nº›</a:t>
            </a:fld>
            <a:endParaRPr lang="en-US" altLang="es-MX"/>
          </a:p>
        </p:txBody>
      </p:sp>
    </p:spTree>
    <p:extLst>
      <p:ext uri="{BB962C8B-B14F-4D97-AF65-F5344CB8AC3E}">
        <p14:creationId xmlns:p14="http://schemas.microsoft.com/office/powerpoint/2010/main" val="3846576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MX" noProof="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1552633-295D-4D77-A348-23C656126E75}" type="slidenum">
              <a:rPr lang="en-US" altLang="es-MX"/>
              <a:pPr>
                <a:defRPr/>
              </a:pPr>
              <a:t>‹Nº›</a:t>
            </a:fld>
            <a:endParaRPr lang="en-US" altLang="es-MX"/>
          </a:p>
        </p:txBody>
      </p:sp>
    </p:spTree>
    <p:extLst>
      <p:ext uri="{BB962C8B-B14F-4D97-AF65-F5344CB8AC3E}">
        <p14:creationId xmlns:p14="http://schemas.microsoft.com/office/powerpoint/2010/main" val="398707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27D27CD-7B2F-4543-9C2E-93927510DFA6}" type="slidenum">
              <a:rPr lang="en-US" altLang="es-MX"/>
              <a:pPr>
                <a:defRPr/>
              </a:pPr>
              <a:t>‹Nº›</a:t>
            </a:fld>
            <a:endParaRPr lang="en-US" altLang="es-MX"/>
          </a:p>
        </p:txBody>
      </p:sp>
    </p:spTree>
    <p:extLst>
      <p:ext uri="{BB962C8B-B14F-4D97-AF65-F5344CB8AC3E}">
        <p14:creationId xmlns:p14="http://schemas.microsoft.com/office/powerpoint/2010/main" val="2153502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4596893-0DAB-409E-BCF5-602C26CAC2FF}" type="slidenum">
              <a:rPr lang="en-US" altLang="es-MX"/>
              <a:pPr>
                <a:defRPr/>
              </a:pPr>
              <a:t>‹Nº›</a:t>
            </a:fld>
            <a:endParaRPr lang="en-US" altLang="es-MX"/>
          </a:p>
        </p:txBody>
      </p:sp>
    </p:spTree>
    <p:extLst>
      <p:ext uri="{BB962C8B-B14F-4D97-AF65-F5344CB8AC3E}">
        <p14:creationId xmlns:p14="http://schemas.microsoft.com/office/powerpoint/2010/main" val="521766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05979"/>
            <a:ext cx="8229600" cy="438864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2C4795C-E7AD-4950-B0C3-D3C04BA40D52}" type="slidenum">
              <a:rPr lang="en-US" altLang="es-MX"/>
              <a:pPr>
                <a:defRPr/>
              </a:pPr>
              <a:t>‹Nº›</a:t>
            </a:fld>
            <a:endParaRPr lang="en-US" altLang="es-MX"/>
          </a:p>
        </p:txBody>
      </p:sp>
    </p:spTree>
    <p:extLst>
      <p:ext uri="{BB962C8B-B14F-4D97-AF65-F5344CB8AC3E}">
        <p14:creationId xmlns:p14="http://schemas.microsoft.com/office/powerpoint/2010/main" val="1508358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Style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0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140"/>
        <p:cNvGrpSpPr/>
        <p:nvPr/>
      </p:nvGrpSpPr>
      <p:grpSpPr>
        <a:xfrm>
          <a:off x="0" y="0"/>
          <a:ext cx="0" cy="0"/>
          <a:chOff x="0" y="0"/>
          <a:chExt cx="0" cy="0"/>
        </a:xfrm>
      </p:grpSpPr>
      <p:grpSp>
        <p:nvGrpSpPr>
          <p:cNvPr id="3" name="Grupo 2">
            <a:extLst>
              <a:ext uri="{FF2B5EF4-FFF2-40B4-BE49-F238E27FC236}">
                <a16:creationId xmlns:a16="http://schemas.microsoft.com/office/drawing/2014/main" id="{D21EDD9E-7E2D-426A-A432-A17382FBB104}"/>
              </a:ext>
            </a:extLst>
          </p:cNvPr>
          <p:cNvGrpSpPr/>
          <p:nvPr userDrawn="1"/>
        </p:nvGrpSpPr>
        <p:grpSpPr>
          <a:xfrm rot="10800000">
            <a:off x="153823" y="64521"/>
            <a:ext cx="5057320" cy="5136711"/>
            <a:chOff x="3859549" y="0"/>
            <a:chExt cx="5057320" cy="5136711"/>
          </a:xfrm>
        </p:grpSpPr>
        <p:sp>
          <p:nvSpPr>
            <p:cNvPr id="142" name="Google Shape;142;p7"/>
            <p:cNvSpPr/>
            <p:nvPr/>
          </p:nvSpPr>
          <p:spPr>
            <a:xfrm rot="10800000">
              <a:off x="3859549" y="0"/>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rot="10800000">
              <a:off x="8551099" y="2629518"/>
              <a:ext cx="159290" cy="152224"/>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rot="10800000">
              <a:off x="6629191" y="241650"/>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rot="10800000">
              <a:off x="8551102" y="140481"/>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rot="10800000">
              <a:off x="5548694" y="4955139"/>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rot="10800000">
              <a:off x="8663398" y="4889637"/>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upo 3">
            <a:extLst>
              <a:ext uri="{FF2B5EF4-FFF2-40B4-BE49-F238E27FC236}">
                <a16:creationId xmlns:a16="http://schemas.microsoft.com/office/drawing/2014/main" id="{BA365E8A-819B-4AB6-ABBD-D98116F404A7}"/>
              </a:ext>
            </a:extLst>
          </p:cNvPr>
          <p:cNvGrpSpPr/>
          <p:nvPr userDrawn="1"/>
        </p:nvGrpSpPr>
        <p:grpSpPr>
          <a:xfrm rot="10800000">
            <a:off x="5531131" y="-437757"/>
            <a:ext cx="6199050" cy="5889900"/>
            <a:chOff x="-2378420" y="-247690"/>
            <a:chExt cx="6199050" cy="5889900"/>
          </a:xfrm>
        </p:grpSpPr>
        <p:sp>
          <p:nvSpPr>
            <p:cNvPr id="150" name="Google Shape;150;p7"/>
            <p:cNvSpPr/>
            <p:nvPr/>
          </p:nvSpPr>
          <p:spPr>
            <a:xfrm rot="10800000">
              <a:off x="-2069270" y="-247690"/>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rot="10800000">
              <a:off x="-2181698" y="-219940"/>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rot="10800000">
              <a:off x="-2312983" y="-192490"/>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10800000">
              <a:off x="-2378420" y="-135790"/>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rot="10800000">
              <a:off x="-2143810" y="-106090"/>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rot="10800000">
              <a:off x="-2266281" y="-76990"/>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rot="10800000">
              <a:off x="-2090317" y="-76990"/>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grpSp>
        <p:nvGrpSpPr>
          <p:cNvPr id="158" name="Google Shape;158;p8"/>
          <p:cNvGrpSpPr/>
          <p:nvPr/>
        </p:nvGrpSpPr>
        <p:grpSpPr>
          <a:xfrm>
            <a:off x="529423" y="280885"/>
            <a:ext cx="8085133" cy="3817075"/>
            <a:chOff x="529423" y="280885"/>
            <a:chExt cx="8085133" cy="3817075"/>
          </a:xfrm>
        </p:grpSpPr>
        <p:sp>
          <p:nvSpPr>
            <p:cNvPr id="159" name="Google Shape;159;p8"/>
            <p:cNvSpPr/>
            <p:nvPr/>
          </p:nvSpPr>
          <p:spPr>
            <a:xfrm>
              <a:off x="1584371" y="450435"/>
              <a:ext cx="5863949" cy="2758867"/>
            </a:xfrm>
            <a:custGeom>
              <a:avLst/>
              <a:gdLst/>
              <a:ahLst/>
              <a:cxnLst/>
              <a:rect l="l" t="t" r="r" b="b"/>
              <a:pathLst>
                <a:path w="50233" h="28671" extrusionOk="0">
                  <a:moveTo>
                    <a:pt x="25194" y="0"/>
                  </a:moveTo>
                  <a:cubicBezTo>
                    <a:pt x="15502" y="0"/>
                    <a:pt x="8061" y="5001"/>
                    <a:pt x="3680" y="14478"/>
                  </a:cubicBezTo>
                  <a:cubicBezTo>
                    <a:pt x="465" y="21444"/>
                    <a:pt x="12" y="28302"/>
                    <a:pt x="0" y="28587"/>
                  </a:cubicBezTo>
                  <a:lnTo>
                    <a:pt x="2537" y="28671"/>
                  </a:lnTo>
                  <a:cubicBezTo>
                    <a:pt x="2548" y="28397"/>
                    <a:pt x="4442" y="1774"/>
                    <a:pt x="25194" y="1774"/>
                  </a:cubicBezTo>
                  <a:cubicBezTo>
                    <a:pt x="45947" y="1774"/>
                    <a:pt x="47685" y="28397"/>
                    <a:pt x="47697" y="28659"/>
                  </a:cubicBezTo>
                  <a:lnTo>
                    <a:pt x="50233" y="28587"/>
                  </a:lnTo>
                  <a:cubicBezTo>
                    <a:pt x="50221" y="28302"/>
                    <a:pt x="49804" y="21455"/>
                    <a:pt x="46625" y="14490"/>
                  </a:cubicBezTo>
                  <a:cubicBezTo>
                    <a:pt x="42303" y="5001"/>
                    <a:pt x="34886" y="0"/>
                    <a:pt x="25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1311908" y="280885"/>
              <a:ext cx="6408868" cy="2916965"/>
            </a:xfrm>
            <a:custGeom>
              <a:avLst/>
              <a:gdLst/>
              <a:ahLst/>
              <a:cxnLst/>
              <a:rect l="l" t="t" r="r" b="b"/>
              <a:pathLst>
                <a:path w="54901" h="30314" extrusionOk="0">
                  <a:moveTo>
                    <a:pt x="27540" y="0"/>
                  </a:moveTo>
                  <a:cubicBezTo>
                    <a:pt x="16955" y="0"/>
                    <a:pt x="8835" y="5287"/>
                    <a:pt x="4049" y="15300"/>
                  </a:cubicBezTo>
                  <a:cubicBezTo>
                    <a:pt x="513" y="22670"/>
                    <a:pt x="13" y="29921"/>
                    <a:pt x="1" y="30230"/>
                  </a:cubicBezTo>
                  <a:lnTo>
                    <a:pt x="2537" y="30314"/>
                  </a:lnTo>
                  <a:cubicBezTo>
                    <a:pt x="2537" y="30242"/>
                    <a:pt x="3037" y="22979"/>
                    <a:pt x="6466" y="15836"/>
                  </a:cubicBezTo>
                  <a:cubicBezTo>
                    <a:pt x="10943" y="6513"/>
                    <a:pt x="18027" y="1786"/>
                    <a:pt x="27528" y="1786"/>
                  </a:cubicBezTo>
                  <a:cubicBezTo>
                    <a:pt x="37029" y="1786"/>
                    <a:pt x="44090" y="6513"/>
                    <a:pt x="48519" y="15836"/>
                  </a:cubicBezTo>
                  <a:cubicBezTo>
                    <a:pt x="51900" y="22979"/>
                    <a:pt x="52365" y="30242"/>
                    <a:pt x="52365" y="30314"/>
                  </a:cubicBezTo>
                  <a:lnTo>
                    <a:pt x="54901" y="30242"/>
                  </a:lnTo>
                  <a:cubicBezTo>
                    <a:pt x="54889" y="29933"/>
                    <a:pt x="54436" y="22682"/>
                    <a:pt x="50936" y="15300"/>
                  </a:cubicBezTo>
                  <a:cubicBezTo>
                    <a:pt x="46209" y="5287"/>
                    <a:pt x="38113" y="0"/>
                    <a:pt x="27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1876213" y="583323"/>
              <a:ext cx="5280274" cy="2625980"/>
            </a:xfrm>
            <a:custGeom>
              <a:avLst/>
              <a:gdLst/>
              <a:ahLst/>
              <a:cxnLst/>
              <a:rect l="l" t="t" r="r" b="b"/>
              <a:pathLst>
                <a:path w="45233" h="27290" extrusionOk="0">
                  <a:moveTo>
                    <a:pt x="22682" y="1"/>
                  </a:moveTo>
                  <a:cubicBezTo>
                    <a:pt x="14038" y="1"/>
                    <a:pt x="7359" y="4775"/>
                    <a:pt x="3394" y="13812"/>
                  </a:cubicBezTo>
                  <a:cubicBezTo>
                    <a:pt x="477" y="20432"/>
                    <a:pt x="25" y="26932"/>
                    <a:pt x="1" y="27206"/>
                  </a:cubicBezTo>
                  <a:lnTo>
                    <a:pt x="2537" y="27290"/>
                  </a:lnTo>
                  <a:cubicBezTo>
                    <a:pt x="2561" y="27040"/>
                    <a:pt x="4466" y="1787"/>
                    <a:pt x="22682" y="1787"/>
                  </a:cubicBezTo>
                  <a:cubicBezTo>
                    <a:pt x="40899" y="1787"/>
                    <a:pt x="42673" y="27028"/>
                    <a:pt x="42685" y="27278"/>
                  </a:cubicBezTo>
                  <a:lnTo>
                    <a:pt x="45233" y="27206"/>
                  </a:lnTo>
                  <a:cubicBezTo>
                    <a:pt x="45209" y="26932"/>
                    <a:pt x="44780" y="20432"/>
                    <a:pt x="41911" y="13812"/>
                  </a:cubicBezTo>
                  <a:cubicBezTo>
                    <a:pt x="37982" y="4775"/>
                    <a:pt x="31338" y="1"/>
                    <a:pt x="22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2070813" y="741422"/>
              <a:ext cx="4891080" cy="2472501"/>
            </a:xfrm>
            <a:custGeom>
              <a:avLst/>
              <a:gdLst/>
              <a:ahLst/>
              <a:cxnLst/>
              <a:rect l="l" t="t" r="r" b="b"/>
              <a:pathLst>
                <a:path w="41899" h="25695" extrusionOk="0">
                  <a:moveTo>
                    <a:pt x="21003" y="1"/>
                  </a:moveTo>
                  <a:cubicBezTo>
                    <a:pt x="12978" y="1"/>
                    <a:pt x="6799" y="4501"/>
                    <a:pt x="3120" y="13014"/>
                  </a:cubicBezTo>
                  <a:cubicBezTo>
                    <a:pt x="441" y="19229"/>
                    <a:pt x="13" y="25349"/>
                    <a:pt x="1" y="25611"/>
                  </a:cubicBezTo>
                  <a:lnTo>
                    <a:pt x="2537" y="25694"/>
                  </a:lnTo>
                  <a:cubicBezTo>
                    <a:pt x="2549" y="25456"/>
                    <a:pt x="4311" y="1787"/>
                    <a:pt x="21003" y="1787"/>
                  </a:cubicBezTo>
                  <a:cubicBezTo>
                    <a:pt x="37708" y="1787"/>
                    <a:pt x="39339" y="25444"/>
                    <a:pt x="39363" y="25682"/>
                  </a:cubicBezTo>
                  <a:lnTo>
                    <a:pt x="41899" y="25611"/>
                  </a:lnTo>
                  <a:cubicBezTo>
                    <a:pt x="41887" y="25349"/>
                    <a:pt x="41494" y="19241"/>
                    <a:pt x="38839" y="13014"/>
                  </a:cubicBezTo>
                  <a:cubicBezTo>
                    <a:pt x="35207" y="4501"/>
                    <a:pt x="29040" y="1"/>
                    <a:pt x="2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261210" y="893844"/>
              <a:ext cx="4510290" cy="23074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508839" y="1066899"/>
              <a:ext cx="4015060" cy="2054127"/>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706712" y="1211475"/>
              <a:ext cx="3619321" cy="18516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529423" y="2327901"/>
              <a:ext cx="3200990" cy="1770059"/>
            </a:xfrm>
            <a:custGeom>
              <a:avLst/>
              <a:gdLst/>
              <a:ahLst/>
              <a:cxnLst/>
              <a:rect l="l" t="t" r="r" b="b"/>
              <a:pathLst>
                <a:path w="27421" h="18395" extrusionOk="0">
                  <a:moveTo>
                    <a:pt x="11187" y="1"/>
                  </a:moveTo>
                  <a:cubicBezTo>
                    <a:pt x="10830" y="1"/>
                    <a:pt x="10470" y="29"/>
                    <a:pt x="10109" y="87"/>
                  </a:cubicBezTo>
                  <a:cubicBezTo>
                    <a:pt x="7061" y="563"/>
                    <a:pt x="4716" y="3028"/>
                    <a:pt x="4394" y="6100"/>
                  </a:cubicBezTo>
                  <a:cubicBezTo>
                    <a:pt x="4370" y="6362"/>
                    <a:pt x="4358" y="6636"/>
                    <a:pt x="4370" y="6897"/>
                  </a:cubicBezTo>
                  <a:cubicBezTo>
                    <a:pt x="1537" y="7683"/>
                    <a:pt x="1" y="10731"/>
                    <a:pt x="1048" y="13470"/>
                  </a:cubicBezTo>
                  <a:cubicBezTo>
                    <a:pt x="1816" y="15453"/>
                    <a:pt x="3701" y="16637"/>
                    <a:pt x="5678" y="16637"/>
                  </a:cubicBezTo>
                  <a:cubicBezTo>
                    <a:pt x="6430" y="16637"/>
                    <a:pt x="7196" y="16465"/>
                    <a:pt x="7918" y="16101"/>
                  </a:cubicBezTo>
                  <a:cubicBezTo>
                    <a:pt x="8556" y="17621"/>
                    <a:pt x="9963" y="18393"/>
                    <a:pt x="11372" y="18393"/>
                  </a:cubicBezTo>
                  <a:cubicBezTo>
                    <a:pt x="12700" y="18393"/>
                    <a:pt x="14029" y="17707"/>
                    <a:pt x="14717" y="16315"/>
                  </a:cubicBezTo>
                  <a:cubicBezTo>
                    <a:pt x="15607" y="17636"/>
                    <a:pt x="17089" y="18395"/>
                    <a:pt x="18631" y="18395"/>
                  </a:cubicBezTo>
                  <a:cubicBezTo>
                    <a:pt x="19008" y="18395"/>
                    <a:pt x="19389" y="18350"/>
                    <a:pt x="19765" y="18256"/>
                  </a:cubicBezTo>
                  <a:cubicBezTo>
                    <a:pt x="21694" y="17780"/>
                    <a:pt x="23111" y="16149"/>
                    <a:pt x="23325" y="14184"/>
                  </a:cubicBezTo>
                  <a:lnTo>
                    <a:pt x="23325" y="14125"/>
                  </a:lnTo>
                  <a:cubicBezTo>
                    <a:pt x="23504" y="14184"/>
                    <a:pt x="23706" y="14220"/>
                    <a:pt x="23896" y="14244"/>
                  </a:cubicBezTo>
                  <a:cubicBezTo>
                    <a:pt x="24000" y="14254"/>
                    <a:pt x="24103" y="14259"/>
                    <a:pt x="24204" y="14259"/>
                  </a:cubicBezTo>
                  <a:cubicBezTo>
                    <a:pt x="25754" y="14259"/>
                    <a:pt x="27075" y="13093"/>
                    <a:pt x="27242" y="11529"/>
                  </a:cubicBezTo>
                  <a:cubicBezTo>
                    <a:pt x="27421" y="9862"/>
                    <a:pt x="26206" y="8362"/>
                    <a:pt x="24528" y="8183"/>
                  </a:cubicBezTo>
                  <a:lnTo>
                    <a:pt x="24539" y="8183"/>
                  </a:lnTo>
                  <a:cubicBezTo>
                    <a:pt x="24436" y="8173"/>
                    <a:pt x="24332" y="8167"/>
                    <a:pt x="24229" y="8167"/>
                  </a:cubicBezTo>
                  <a:cubicBezTo>
                    <a:pt x="23759" y="8167"/>
                    <a:pt x="23292" y="8276"/>
                    <a:pt x="22873" y="8481"/>
                  </a:cubicBezTo>
                  <a:cubicBezTo>
                    <a:pt x="22551" y="6124"/>
                    <a:pt x="20670" y="4290"/>
                    <a:pt x="18301" y="4052"/>
                  </a:cubicBezTo>
                  <a:cubicBezTo>
                    <a:pt x="18137" y="4032"/>
                    <a:pt x="17969" y="4023"/>
                    <a:pt x="17802" y="4023"/>
                  </a:cubicBezTo>
                  <a:cubicBezTo>
                    <a:pt x="17666" y="4023"/>
                    <a:pt x="17529" y="4029"/>
                    <a:pt x="17396" y="4040"/>
                  </a:cubicBezTo>
                  <a:cubicBezTo>
                    <a:pt x="16284" y="1554"/>
                    <a:pt x="13831" y="1"/>
                    <a:pt x="111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5396872" y="2317605"/>
              <a:ext cx="3217684" cy="1771214"/>
            </a:xfrm>
            <a:custGeom>
              <a:avLst/>
              <a:gdLst/>
              <a:ahLst/>
              <a:cxnLst/>
              <a:rect l="l" t="t" r="r" b="b"/>
              <a:pathLst>
                <a:path w="27564" h="18407" extrusionOk="0">
                  <a:moveTo>
                    <a:pt x="16385" y="1"/>
                  </a:moveTo>
                  <a:cubicBezTo>
                    <a:pt x="13733" y="1"/>
                    <a:pt x="11282" y="1553"/>
                    <a:pt x="10180" y="4040"/>
                  </a:cubicBezTo>
                  <a:cubicBezTo>
                    <a:pt x="10041" y="4029"/>
                    <a:pt x="9902" y="4023"/>
                    <a:pt x="9764" y="4023"/>
                  </a:cubicBezTo>
                  <a:cubicBezTo>
                    <a:pt x="9595" y="4023"/>
                    <a:pt x="9427" y="4032"/>
                    <a:pt x="9263" y="4052"/>
                  </a:cubicBezTo>
                  <a:cubicBezTo>
                    <a:pt x="6906" y="4302"/>
                    <a:pt x="5013" y="6135"/>
                    <a:pt x="4703" y="8493"/>
                  </a:cubicBezTo>
                  <a:cubicBezTo>
                    <a:pt x="4286" y="8284"/>
                    <a:pt x="3838" y="8173"/>
                    <a:pt x="3384" y="8173"/>
                  </a:cubicBezTo>
                  <a:cubicBezTo>
                    <a:pt x="3268" y="8173"/>
                    <a:pt x="3152" y="8181"/>
                    <a:pt x="3036" y="8195"/>
                  </a:cubicBezTo>
                  <a:cubicBezTo>
                    <a:pt x="1239" y="8374"/>
                    <a:pt x="0" y="10064"/>
                    <a:pt x="369" y="11826"/>
                  </a:cubicBezTo>
                  <a:cubicBezTo>
                    <a:pt x="664" y="13279"/>
                    <a:pt x="1938" y="14263"/>
                    <a:pt x="3344" y="14263"/>
                  </a:cubicBezTo>
                  <a:cubicBezTo>
                    <a:pt x="3643" y="14263"/>
                    <a:pt x="3948" y="14218"/>
                    <a:pt x="4251" y="14124"/>
                  </a:cubicBezTo>
                  <a:lnTo>
                    <a:pt x="4251" y="14184"/>
                  </a:lnTo>
                  <a:cubicBezTo>
                    <a:pt x="4453" y="16160"/>
                    <a:pt x="5870" y="17792"/>
                    <a:pt x="7799" y="18268"/>
                  </a:cubicBezTo>
                  <a:cubicBezTo>
                    <a:pt x="8177" y="18361"/>
                    <a:pt x="8559" y="18406"/>
                    <a:pt x="8936" y="18406"/>
                  </a:cubicBezTo>
                  <a:cubicBezTo>
                    <a:pt x="10482" y="18406"/>
                    <a:pt x="11957" y="17645"/>
                    <a:pt x="12847" y="16315"/>
                  </a:cubicBezTo>
                  <a:cubicBezTo>
                    <a:pt x="13535" y="17707"/>
                    <a:pt x="14864" y="18393"/>
                    <a:pt x="16192" y="18393"/>
                  </a:cubicBezTo>
                  <a:cubicBezTo>
                    <a:pt x="17601" y="18393"/>
                    <a:pt x="19008" y="17621"/>
                    <a:pt x="19646" y="16101"/>
                  </a:cubicBezTo>
                  <a:cubicBezTo>
                    <a:pt x="20366" y="16464"/>
                    <a:pt x="21128" y="16635"/>
                    <a:pt x="21877" y="16635"/>
                  </a:cubicBezTo>
                  <a:cubicBezTo>
                    <a:pt x="23853" y="16635"/>
                    <a:pt x="25735" y="15447"/>
                    <a:pt x="26504" y="13470"/>
                  </a:cubicBezTo>
                  <a:cubicBezTo>
                    <a:pt x="27563" y="10731"/>
                    <a:pt x="26027" y="7683"/>
                    <a:pt x="23206" y="6909"/>
                  </a:cubicBezTo>
                  <a:cubicBezTo>
                    <a:pt x="23206" y="6635"/>
                    <a:pt x="23194" y="6362"/>
                    <a:pt x="23170" y="6100"/>
                  </a:cubicBezTo>
                  <a:cubicBezTo>
                    <a:pt x="22848" y="3040"/>
                    <a:pt x="20503" y="563"/>
                    <a:pt x="17467" y="87"/>
                  </a:cubicBezTo>
                  <a:cubicBezTo>
                    <a:pt x="17105" y="29"/>
                    <a:pt x="16743" y="1"/>
                    <a:pt x="163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 name="Google Shape;168;p8"/>
          <p:cNvSpPr txBox="1">
            <a:spLocks noGrp="1"/>
          </p:cNvSpPr>
          <p:nvPr>
            <p:ph type="title"/>
          </p:nvPr>
        </p:nvSpPr>
        <p:spPr>
          <a:xfrm>
            <a:off x="1779150" y="1456650"/>
            <a:ext cx="5585700" cy="2230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4800"/>
              <a:buNone/>
              <a:defRPr sz="9600">
                <a:solidFill>
                  <a:schemeClr val="dk1"/>
                </a:solidFill>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9"/>
        <p:cNvGrpSpPr/>
        <p:nvPr/>
      </p:nvGrpSpPr>
      <p:grpSpPr>
        <a:xfrm>
          <a:off x="0" y="0"/>
          <a:ext cx="0" cy="0"/>
          <a:chOff x="0" y="0"/>
          <a:chExt cx="0" cy="0"/>
        </a:xfrm>
      </p:grpSpPr>
      <p:grpSp>
        <p:nvGrpSpPr>
          <p:cNvPr id="170" name="Google Shape;170;p9"/>
          <p:cNvGrpSpPr/>
          <p:nvPr/>
        </p:nvGrpSpPr>
        <p:grpSpPr>
          <a:xfrm>
            <a:off x="-183816" y="3601922"/>
            <a:ext cx="9385975" cy="2768372"/>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9"/>
          <p:cNvSpPr txBox="1">
            <a:spLocks noGrp="1"/>
          </p:cNvSpPr>
          <p:nvPr>
            <p:ph type="title"/>
          </p:nvPr>
        </p:nvSpPr>
        <p:spPr>
          <a:xfrm>
            <a:off x="2345400" y="1325013"/>
            <a:ext cx="4453200" cy="1140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11300" b="0">
                <a:solidFill>
                  <a:schemeClr val="dk1"/>
                </a:solidFill>
              </a:defRPr>
            </a:lvl1pPr>
            <a:lvl2pPr lvl="1" algn="ctr" rtl="0">
              <a:spcBef>
                <a:spcPts val="0"/>
              </a:spcBef>
              <a:spcAft>
                <a:spcPts val="0"/>
              </a:spcAft>
              <a:buClr>
                <a:schemeClr val="dk1"/>
              </a:buClr>
              <a:buSzPts val="6000"/>
              <a:buNone/>
              <a:defRPr sz="6000">
                <a:solidFill>
                  <a:schemeClr val="dk1"/>
                </a:solidFill>
              </a:defRPr>
            </a:lvl2pPr>
            <a:lvl3pPr lvl="2" algn="ctr" rtl="0">
              <a:spcBef>
                <a:spcPts val="0"/>
              </a:spcBef>
              <a:spcAft>
                <a:spcPts val="0"/>
              </a:spcAft>
              <a:buClr>
                <a:schemeClr val="dk1"/>
              </a:buClr>
              <a:buSzPts val="6000"/>
              <a:buNone/>
              <a:defRPr sz="6000">
                <a:solidFill>
                  <a:schemeClr val="dk1"/>
                </a:solidFill>
              </a:defRPr>
            </a:lvl3pPr>
            <a:lvl4pPr lvl="3" algn="ctr" rtl="0">
              <a:spcBef>
                <a:spcPts val="0"/>
              </a:spcBef>
              <a:spcAft>
                <a:spcPts val="0"/>
              </a:spcAft>
              <a:buClr>
                <a:schemeClr val="dk1"/>
              </a:buClr>
              <a:buSzPts val="6000"/>
              <a:buNone/>
              <a:defRPr sz="6000">
                <a:solidFill>
                  <a:schemeClr val="dk1"/>
                </a:solidFill>
              </a:defRPr>
            </a:lvl4pPr>
            <a:lvl5pPr lvl="4" algn="ctr" rtl="0">
              <a:spcBef>
                <a:spcPts val="0"/>
              </a:spcBef>
              <a:spcAft>
                <a:spcPts val="0"/>
              </a:spcAft>
              <a:buClr>
                <a:schemeClr val="dk1"/>
              </a:buClr>
              <a:buSzPts val="6000"/>
              <a:buNone/>
              <a:defRPr sz="6000">
                <a:solidFill>
                  <a:schemeClr val="dk1"/>
                </a:solidFill>
              </a:defRPr>
            </a:lvl5pPr>
            <a:lvl6pPr lvl="5" algn="ctr" rtl="0">
              <a:spcBef>
                <a:spcPts val="0"/>
              </a:spcBef>
              <a:spcAft>
                <a:spcPts val="0"/>
              </a:spcAft>
              <a:buClr>
                <a:schemeClr val="dk1"/>
              </a:buClr>
              <a:buSzPts val="6000"/>
              <a:buNone/>
              <a:defRPr sz="6000">
                <a:solidFill>
                  <a:schemeClr val="dk1"/>
                </a:solidFill>
              </a:defRPr>
            </a:lvl6pPr>
            <a:lvl7pPr lvl="6" algn="ctr" rtl="0">
              <a:spcBef>
                <a:spcPts val="0"/>
              </a:spcBef>
              <a:spcAft>
                <a:spcPts val="0"/>
              </a:spcAft>
              <a:buClr>
                <a:schemeClr val="dk1"/>
              </a:buClr>
              <a:buSzPts val="6000"/>
              <a:buNone/>
              <a:defRPr sz="6000">
                <a:solidFill>
                  <a:schemeClr val="dk1"/>
                </a:solidFill>
              </a:defRPr>
            </a:lvl7pPr>
            <a:lvl8pPr lvl="7" algn="ctr" rtl="0">
              <a:spcBef>
                <a:spcPts val="0"/>
              </a:spcBef>
              <a:spcAft>
                <a:spcPts val="0"/>
              </a:spcAft>
              <a:buClr>
                <a:schemeClr val="dk1"/>
              </a:buClr>
              <a:buSzPts val="6000"/>
              <a:buNone/>
              <a:defRPr sz="6000">
                <a:solidFill>
                  <a:schemeClr val="dk1"/>
                </a:solidFill>
              </a:defRPr>
            </a:lvl8pPr>
            <a:lvl9pPr lvl="8" algn="ctr" rtl="0">
              <a:spcBef>
                <a:spcPts val="0"/>
              </a:spcBef>
              <a:spcAft>
                <a:spcPts val="0"/>
              </a:spcAft>
              <a:buClr>
                <a:schemeClr val="dk1"/>
              </a:buClr>
              <a:buSzPts val="6000"/>
              <a:buNone/>
              <a:defRPr sz="6000">
                <a:solidFill>
                  <a:schemeClr val="dk1"/>
                </a:solidFill>
              </a:defRPr>
            </a:lvl9pPr>
          </a:lstStyle>
          <a:p>
            <a:endParaRPr/>
          </a:p>
        </p:txBody>
      </p:sp>
      <p:sp>
        <p:nvSpPr>
          <p:cNvPr id="179" name="Google Shape;179;p9"/>
          <p:cNvSpPr txBox="1">
            <a:spLocks noGrp="1"/>
          </p:cNvSpPr>
          <p:nvPr>
            <p:ph type="subTitle" idx="1"/>
          </p:nvPr>
        </p:nvSpPr>
        <p:spPr>
          <a:xfrm>
            <a:off x="2156100" y="2541513"/>
            <a:ext cx="4831800" cy="64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Ubuntu"/>
                <a:ea typeface="Ubuntu"/>
                <a:cs typeface="Ubuntu"/>
                <a:sym typeface="Ubuntu"/>
              </a:defRPr>
            </a:lvl1pPr>
            <a:lvl2pPr lvl="1" rtl="0">
              <a:spcBef>
                <a:spcPts val="0"/>
              </a:spcBef>
              <a:spcAft>
                <a:spcPts val="0"/>
              </a:spcAft>
              <a:buNone/>
              <a:defRPr sz="1400">
                <a:solidFill>
                  <a:schemeClr val="dk1"/>
                </a:solidFill>
                <a:latin typeface="Ubuntu"/>
                <a:ea typeface="Ubuntu"/>
                <a:cs typeface="Ubuntu"/>
                <a:sym typeface="Ubuntu"/>
              </a:defRPr>
            </a:lvl2pPr>
            <a:lvl3pPr lvl="2" rtl="0">
              <a:spcBef>
                <a:spcPts val="0"/>
              </a:spcBef>
              <a:spcAft>
                <a:spcPts val="0"/>
              </a:spcAft>
              <a:buNone/>
              <a:defRPr sz="1400">
                <a:solidFill>
                  <a:schemeClr val="dk1"/>
                </a:solidFill>
                <a:latin typeface="Ubuntu"/>
                <a:ea typeface="Ubuntu"/>
                <a:cs typeface="Ubuntu"/>
                <a:sym typeface="Ubuntu"/>
              </a:defRPr>
            </a:lvl3pPr>
            <a:lvl4pPr lvl="3" rtl="0">
              <a:spcBef>
                <a:spcPts val="0"/>
              </a:spcBef>
              <a:spcAft>
                <a:spcPts val="0"/>
              </a:spcAft>
              <a:buNone/>
              <a:defRPr sz="1400">
                <a:solidFill>
                  <a:schemeClr val="dk1"/>
                </a:solidFill>
                <a:latin typeface="Ubuntu"/>
                <a:ea typeface="Ubuntu"/>
                <a:cs typeface="Ubuntu"/>
                <a:sym typeface="Ubuntu"/>
              </a:defRPr>
            </a:lvl4pPr>
            <a:lvl5pPr lvl="4" rtl="0">
              <a:spcBef>
                <a:spcPts val="0"/>
              </a:spcBef>
              <a:spcAft>
                <a:spcPts val="0"/>
              </a:spcAft>
              <a:buNone/>
              <a:defRPr sz="1400">
                <a:solidFill>
                  <a:schemeClr val="dk1"/>
                </a:solidFill>
                <a:latin typeface="Ubuntu"/>
                <a:ea typeface="Ubuntu"/>
                <a:cs typeface="Ubuntu"/>
                <a:sym typeface="Ubuntu"/>
              </a:defRPr>
            </a:lvl5pPr>
            <a:lvl6pPr lvl="5" rtl="0">
              <a:spcBef>
                <a:spcPts val="0"/>
              </a:spcBef>
              <a:spcAft>
                <a:spcPts val="0"/>
              </a:spcAft>
              <a:buNone/>
              <a:defRPr sz="1400">
                <a:solidFill>
                  <a:schemeClr val="dk1"/>
                </a:solidFill>
                <a:latin typeface="Ubuntu"/>
                <a:ea typeface="Ubuntu"/>
                <a:cs typeface="Ubuntu"/>
                <a:sym typeface="Ubuntu"/>
              </a:defRPr>
            </a:lvl6pPr>
            <a:lvl7pPr lvl="6" rtl="0">
              <a:spcBef>
                <a:spcPts val="0"/>
              </a:spcBef>
              <a:spcAft>
                <a:spcPts val="0"/>
              </a:spcAft>
              <a:buNone/>
              <a:defRPr sz="1400">
                <a:solidFill>
                  <a:schemeClr val="dk1"/>
                </a:solidFill>
                <a:latin typeface="Ubuntu"/>
                <a:ea typeface="Ubuntu"/>
                <a:cs typeface="Ubuntu"/>
                <a:sym typeface="Ubuntu"/>
              </a:defRPr>
            </a:lvl7pPr>
            <a:lvl8pPr lvl="7" rtl="0">
              <a:spcBef>
                <a:spcPts val="0"/>
              </a:spcBef>
              <a:spcAft>
                <a:spcPts val="0"/>
              </a:spcAft>
              <a:buNone/>
              <a:defRPr sz="1400">
                <a:solidFill>
                  <a:schemeClr val="dk1"/>
                </a:solidFill>
                <a:latin typeface="Ubuntu"/>
                <a:ea typeface="Ubuntu"/>
                <a:cs typeface="Ubuntu"/>
                <a:sym typeface="Ubuntu"/>
              </a:defRPr>
            </a:lvl8pPr>
            <a:lvl9pPr lvl="8" rtl="0">
              <a:spcBef>
                <a:spcPts val="0"/>
              </a:spcBef>
              <a:spcAft>
                <a:spcPts val="0"/>
              </a:spcAft>
              <a:buNone/>
              <a:defRPr sz="1400">
                <a:solidFill>
                  <a:schemeClr val="dk1"/>
                </a:solidFill>
                <a:latin typeface="Ubuntu"/>
                <a:ea typeface="Ubuntu"/>
                <a:cs typeface="Ubuntu"/>
                <a:sym typeface="Ubuntu"/>
              </a:defRPr>
            </a:lvl9pPr>
          </a:lstStyle>
          <a:p>
            <a:endParaRPr/>
          </a:p>
        </p:txBody>
      </p:sp>
      <p:grpSp>
        <p:nvGrpSpPr>
          <p:cNvPr id="180" name="Google Shape;180;p9"/>
          <p:cNvGrpSpPr/>
          <p:nvPr/>
        </p:nvGrpSpPr>
        <p:grpSpPr>
          <a:xfrm>
            <a:off x="-218468" y="-211577"/>
            <a:ext cx="9450419" cy="4987999"/>
            <a:chOff x="-218468" y="-287777"/>
            <a:chExt cx="9450419" cy="4987999"/>
          </a:xfrm>
        </p:grpSpPr>
        <p:sp>
          <p:nvSpPr>
            <p:cNvPr id="181" name="Google Shape;181;p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
  <p:cSld name="CUSTOM_19_1">
    <p:spTree>
      <p:nvGrpSpPr>
        <p:cNvPr id="1" name="Shape 241"/>
        <p:cNvGrpSpPr/>
        <p:nvPr/>
      </p:nvGrpSpPr>
      <p:grpSpPr>
        <a:xfrm>
          <a:off x="0" y="0"/>
          <a:ext cx="0" cy="0"/>
          <a:chOff x="0" y="0"/>
          <a:chExt cx="0" cy="0"/>
        </a:xfrm>
      </p:grpSpPr>
      <p:sp>
        <p:nvSpPr>
          <p:cNvPr id="242" name="Google Shape;242;p13"/>
          <p:cNvSpPr txBox="1">
            <a:spLocks noGrp="1"/>
          </p:cNvSpPr>
          <p:nvPr>
            <p:ph type="title" hasCustomPrompt="1"/>
          </p:nvPr>
        </p:nvSpPr>
        <p:spPr>
          <a:xfrm>
            <a:off x="655713" y="1938050"/>
            <a:ext cx="9540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8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243" name="Google Shape;243;p13"/>
          <p:cNvSpPr txBox="1">
            <a:spLocks noGrp="1"/>
          </p:cNvSpPr>
          <p:nvPr>
            <p:ph type="title" idx="2" hasCustomPrompt="1"/>
          </p:nvPr>
        </p:nvSpPr>
        <p:spPr>
          <a:xfrm>
            <a:off x="655713" y="3462701"/>
            <a:ext cx="9540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8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244" name="Google Shape;244;p13"/>
          <p:cNvSpPr txBox="1">
            <a:spLocks noGrp="1"/>
          </p:cNvSpPr>
          <p:nvPr>
            <p:ph type="title" idx="3" hasCustomPrompt="1"/>
          </p:nvPr>
        </p:nvSpPr>
        <p:spPr>
          <a:xfrm>
            <a:off x="3256663" y="1929150"/>
            <a:ext cx="9540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8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245" name="Google Shape;245;p13"/>
          <p:cNvSpPr txBox="1">
            <a:spLocks noGrp="1"/>
          </p:cNvSpPr>
          <p:nvPr>
            <p:ph type="title" idx="4" hasCustomPrompt="1"/>
          </p:nvPr>
        </p:nvSpPr>
        <p:spPr>
          <a:xfrm>
            <a:off x="3256663" y="3453800"/>
            <a:ext cx="9540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8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246" name="Google Shape;246;p13"/>
          <p:cNvSpPr txBox="1">
            <a:spLocks noGrp="1"/>
          </p:cNvSpPr>
          <p:nvPr>
            <p:ph type="subTitle" idx="1"/>
          </p:nvPr>
        </p:nvSpPr>
        <p:spPr>
          <a:xfrm>
            <a:off x="1519463" y="1938050"/>
            <a:ext cx="1752600" cy="46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a:buNone/>
              <a:defRPr sz="1400" b="0">
                <a:latin typeface="Ubuntu"/>
                <a:ea typeface="Ubuntu"/>
                <a:cs typeface="Ubuntu"/>
                <a:sym typeface="Ubuntu"/>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247" name="Google Shape;247;p13"/>
          <p:cNvSpPr txBox="1">
            <a:spLocks noGrp="1"/>
          </p:cNvSpPr>
          <p:nvPr>
            <p:ph type="subTitle" idx="5"/>
          </p:nvPr>
        </p:nvSpPr>
        <p:spPr>
          <a:xfrm>
            <a:off x="1519463" y="1471350"/>
            <a:ext cx="13512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4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248" name="Google Shape;248;p13"/>
          <p:cNvSpPr txBox="1">
            <a:spLocks noGrp="1"/>
          </p:cNvSpPr>
          <p:nvPr>
            <p:ph type="subTitle" idx="6"/>
          </p:nvPr>
        </p:nvSpPr>
        <p:spPr>
          <a:xfrm>
            <a:off x="1519463" y="3483250"/>
            <a:ext cx="1752600" cy="46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a:buNone/>
              <a:defRPr sz="1400" b="0">
                <a:latin typeface="Ubuntu"/>
                <a:ea typeface="Ubuntu"/>
                <a:cs typeface="Ubuntu"/>
                <a:sym typeface="Ubuntu"/>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249" name="Google Shape;249;p13"/>
          <p:cNvSpPr txBox="1">
            <a:spLocks noGrp="1"/>
          </p:cNvSpPr>
          <p:nvPr>
            <p:ph type="subTitle" idx="7"/>
          </p:nvPr>
        </p:nvSpPr>
        <p:spPr>
          <a:xfrm>
            <a:off x="1519463" y="3006074"/>
            <a:ext cx="13512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4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250" name="Google Shape;250;p13"/>
          <p:cNvSpPr txBox="1">
            <a:spLocks noGrp="1"/>
          </p:cNvSpPr>
          <p:nvPr>
            <p:ph type="subTitle" idx="8"/>
          </p:nvPr>
        </p:nvSpPr>
        <p:spPr>
          <a:xfrm>
            <a:off x="4134738" y="1938050"/>
            <a:ext cx="1752600" cy="46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a:buNone/>
              <a:defRPr sz="1400" b="0">
                <a:latin typeface="Ubuntu"/>
                <a:ea typeface="Ubuntu"/>
                <a:cs typeface="Ubuntu"/>
                <a:sym typeface="Ubuntu"/>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251" name="Google Shape;251;p13"/>
          <p:cNvSpPr txBox="1">
            <a:spLocks noGrp="1"/>
          </p:cNvSpPr>
          <p:nvPr>
            <p:ph type="subTitle" idx="9"/>
          </p:nvPr>
        </p:nvSpPr>
        <p:spPr>
          <a:xfrm>
            <a:off x="4134738" y="1471350"/>
            <a:ext cx="13512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4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252" name="Google Shape;252;p13"/>
          <p:cNvSpPr txBox="1">
            <a:spLocks noGrp="1"/>
          </p:cNvSpPr>
          <p:nvPr>
            <p:ph type="subTitle" idx="13"/>
          </p:nvPr>
        </p:nvSpPr>
        <p:spPr>
          <a:xfrm>
            <a:off x="4134738" y="3483251"/>
            <a:ext cx="1752600" cy="46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a:buNone/>
              <a:defRPr sz="1400" b="0">
                <a:latin typeface="Ubuntu"/>
                <a:ea typeface="Ubuntu"/>
                <a:cs typeface="Ubuntu"/>
                <a:sym typeface="Ubuntu"/>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253" name="Google Shape;253;p13"/>
          <p:cNvSpPr txBox="1">
            <a:spLocks noGrp="1"/>
          </p:cNvSpPr>
          <p:nvPr>
            <p:ph type="subTitle" idx="14"/>
          </p:nvPr>
        </p:nvSpPr>
        <p:spPr>
          <a:xfrm>
            <a:off x="4134738" y="3006074"/>
            <a:ext cx="13512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4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254" name="Google Shape;254;p13"/>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txBox="1">
            <a:spLocks noGrp="1"/>
          </p:cNvSpPr>
          <p:nvPr>
            <p:ph type="title" idx="15" hasCustomPrompt="1"/>
          </p:nvPr>
        </p:nvSpPr>
        <p:spPr>
          <a:xfrm>
            <a:off x="5857613" y="1929150"/>
            <a:ext cx="9540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8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256" name="Google Shape;256;p13"/>
          <p:cNvSpPr txBox="1">
            <a:spLocks noGrp="1"/>
          </p:cNvSpPr>
          <p:nvPr>
            <p:ph type="title" idx="16" hasCustomPrompt="1"/>
          </p:nvPr>
        </p:nvSpPr>
        <p:spPr>
          <a:xfrm>
            <a:off x="5857613" y="3453800"/>
            <a:ext cx="9540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8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257" name="Google Shape;257;p13"/>
          <p:cNvSpPr txBox="1">
            <a:spLocks noGrp="1"/>
          </p:cNvSpPr>
          <p:nvPr>
            <p:ph type="subTitle" idx="17"/>
          </p:nvPr>
        </p:nvSpPr>
        <p:spPr>
          <a:xfrm>
            <a:off x="6735688" y="1938050"/>
            <a:ext cx="1752600" cy="46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a:buNone/>
              <a:defRPr sz="1400" b="0">
                <a:latin typeface="Ubuntu"/>
                <a:ea typeface="Ubuntu"/>
                <a:cs typeface="Ubuntu"/>
                <a:sym typeface="Ubuntu"/>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258" name="Google Shape;258;p13"/>
          <p:cNvSpPr txBox="1">
            <a:spLocks noGrp="1"/>
          </p:cNvSpPr>
          <p:nvPr>
            <p:ph type="subTitle" idx="18"/>
          </p:nvPr>
        </p:nvSpPr>
        <p:spPr>
          <a:xfrm>
            <a:off x="6735688" y="1471350"/>
            <a:ext cx="13512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4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259" name="Google Shape;259;p13"/>
          <p:cNvSpPr txBox="1">
            <a:spLocks noGrp="1"/>
          </p:cNvSpPr>
          <p:nvPr>
            <p:ph type="subTitle" idx="19"/>
          </p:nvPr>
        </p:nvSpPr>
        <p:spPr>
          <a:xfrm>
            <a:off x="6735688" y="3483251"/>
            <a:ext cx="1752600" cy="46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a:buNone/>
              <a:defRPr sz="1400" b="0">
                <a:latin typeface="Ubuntu"/>
                <a:ea typeface="Ubuntu"/>
                <a:cs typeface="Ubuntu"/>
                <a:sym typeface="Ubuntu"/>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260" name="Google Shape;260;p13"/>
          <p:cNvSpPr txBox="1">
            <a:spLocks noGrp="1"/>
          </p:cNvSpPr>
          <p:nvPr>
            <p:ph type="subTitle" idx="20"/>
          </p:nvPr>
        </p:nvSpPr>
        <p:spPr>
          <a:xfrm>
            <a:off x="6735688" y="3006074"/>
            <a:ext cx="13512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4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grpSp>
        <p:nvGrpSpPr>
          <p:cNvPr id="261" name="Google Shape;261;p13"/>
          <p:cNvGrpSpPr/>
          <p:nvPr/>
        </p:nvGrpSpPr>
        <p:grpSpPr>
          <a:xfrm>
            <a:off x="-158294" y="160924"/>
            <a:ext cx="9390244" cy="5081880"/>
            <a:chOff x="-158294" y="84724"/>
            <a:chExt cx="9390244" cy="5081880"/>
          </a:xfrm>
        </p:grpSpPr>
        <p:sp>
          <p:nvSpPr>
            <p:cNvPr id="262" name="Google Shape;262;p13"/>
            <p:cNvSpPr/>
            <p:nvPr/>
          </p:nvSpPr>
          <p:spPr>
            <a:xfrm rot="2254481">
              <a:off x="3228715" y="49282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6744287" y="36935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492477" y="4541036"/>
              <a:ext cx="322520" cy="31453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8689428" y="17770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158294" y="3524395"/>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288451" y="84724"/>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8649610" y="872451"/>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3"/>
          <p:cNvSpPr txBox="1">
            <a:spLocks noGrp="1"/>
          </p:cNvSpPr>
          <p:nvPr>
            <p:ph type="title" idx="21"/>
          </p:nvPr>
        </p:nvSpPr>
        <p:spPr>
          <a:xfrm>
            <a:off x="972900" y="287175"/>
            <a:ext cx="7198200" cy="738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71" name="Google Shape;271;p13"/>
          <p:cNvGrpSpPr/>
          <p:nvPr/>
        </p:nvGrpSpPr>
        <p:grpSpPr>
          <a:xfrm rot="241404" flipH="1">
            <a:off x="-959533" y="-149519"/>
            <a:ext cx="1918870" cy="5442522"/>
            <a:chOff x="-514649" y="-178950"/>
            <a:chExt cx="3046054" cy="5442777"/>
          </a:xfrm>
        </p:grpSpPr>
        <p:sp>
          <p:nvSpPr>
            <p:cNvPr id="272" name="Google Shape;272;p13"/>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79"/>
        <p:cNvGrpSpPr/>
        <p:nvPr/>
      </p:nvGrpSpPr>
      <p:grpSpPr>
        <a:xfrm>
          <a:off x="0" y="0"/>
          <a:ext cx="0" cy="0"/>
          <a:chOff x="0" y="0"/>
          <a:chExt cx="0" cy="0"/>
        </a:xfrm>
      </p:grpSpPr>
      <p:grpSp>
        <p:nvGrpSpPr>
          <p:cNvPr id="280" name="Google Shape;280;p14"/>
          <p:cNvGrpSpPr/>
          <p:nvPr/>
        </p:nvGrpSpPr>
        <p:grpSpPr>
          <a:xfrm rot="250396" flipH="1">
            <a:off x="-698231" y="-169888"/>
            <a:ext cx="1885137" cy="5483290"/>
            <a:chOff x="7936330" y="-198069"/>
            <a:chExt cx="2187989" cy="5483037"/>
          </a:xfrm>
        </p:grpSpPr>
        <p:sp>
          <p:nvSpPr>
            <p:cNvPr id="281" name="Google Shape;281;p14"/>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14"/>
          <p:cNvGrpSpPr/>
          <p:nvPr/>
        </p:nvGrpSpPr>
        <p:grpSpPr>
          <a:xfrm rot="-250396">
            <a:off x="7955157" y="-110425"/>
            <a:ext cx="1885137" cy="5483290"/>
            <a:chOff x="7936330" y="-198069"/>
            <a:chExt cx="2187989" cy="5483037"/>
          </a:xfrm>
        </p:grpSpPr>
        <p:sp>
          <p:nvSpPr>
            <p:cNvPr id="289" name="Google Shape;289;p14"/>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14"/>
          <p:cNvSpPr/>
          <p:nvPr/>
        </p:nvSpPr>
        <p:spPr>
          <a:xfrm flipH="1">
            <a:off x="8623274" y="4359073"/>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flipH="1">
            <a:off x="8685487" y="19344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510926" y="-6905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flipH="1">
            <a:off x="8895896" y="21867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407620" y="3300425"/>
            <a:ext cx="322506" cy="314548"/>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69326" y="458717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226676" y="18868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txBox="1">
            <a:spLocks noGrp="1"/>
          </p:cNvSpPr>
          <p:nvPr>
            <p:ph type="title"/>
          </p:nvPr>
        </p:nvSpPr>
        <p:spPr>
          <a:xfrm>
            <a:off x="972900" y="287175"/>
            <a:ext cx="7198200" cy="738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tx2">
            <a:lumMod val="75000"/>
            <a:alpha val="74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1pPr>
            <a:lvl2pPr lvl="1"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2pPr>
            <a:lvl3pPr lvl="2"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3pPr>
            <a:lvl4pPr lvl="3"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4pPr>
            <a:lvl5pPr lvl="4"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5pPr>
            <a:lvl6pPr lvl="5"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6pPr>
            <a:lvl7pPr lvl="6"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7pPr>
            <a:lvl8pPr lvl="7"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8pPr>
            <a:lvl9pPr lvl="8"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830025" y="1866700"/>
            <a:ext cx="4433100" cy="17619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1pPr>
            <a:lvl2pPr marL="914400" lvl="1"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2pPr>
            <a:lvl3pPr marL="1371600" lvl="2"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3pPr>
            <a:lvl4pPr marL="1828800" lvl="3"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4pPr>
            <a:lvl5pPr marL="2286000" lvl="4"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5pPr>
            <a:lvl6pPr marL="2743200" lvl="5"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6pPr>
            <a:lvl7pPr marL="3200400" lvl="6"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7pPr>
            <a:lvl8pPr marL="3657600" lvl="7"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8pPr>
            <a:lvl9pPr marL="4114800" lvl="8"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8" r:id="rId7"/>
    <p:sldLayoutId id="2147483659" r:id="rId8"/>
    <p:sldLayoutId id="2147483660" r:id="rId9"/>
    <p:sldLayoutId id="2147483664" r:id="rId10"/>
    <p:sldLayoutId id="2147483669" r:id="rId11"/>
    <p:sldLayoutId id="2147483673" r:id="rId12"/>
    <p:sldLayoutId id="2147483677" r:id="rId13"/>
    <p:sldLayoutId id="214748367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764F4FA-6F8B-4750-AA06-0F81A608E946}" type="datetimeFigureOut">
              <a:rPr lang="es-GT" smtClean="0"/>
              <a:t>26/03/2021</a:t>
            </a:fld>
            <a:endParaRPr lang="es-GT"/>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GT"/>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CFE6A37-13A7-4CDC-9C79-653319CCC1A9}" type="slidenum">
              <a:rPr lang="es-GT" smtClean="0"/>
              <a:t>‹Nº›</a:t>
            </a:fld>
            <a:endParaRPr lang="es-GT"/>
          </a:p>
        </p:txBody>
      </p:sp>
    </p:spTree>
    <p:extLst>
      <p:ext uri="{BB962C8B-B14F-4D97-AF65-F5344CB8AC3E}">
        <p14:creationId xmlns:p14="http://schemas.microsoft.com/office/powerpoint/2010/main" val="424427089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MX"/>
              <a:t>Haga clic para cambiar el estilo de título	</a:t>
            </a:r>
          </a:p>
        </p:txBody>
      </p:sp>
      <p:sp>
        <p:nvSpPr>
          <p:cNvPr id="1126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MX"/>
              <a:t>Haga clic para modificar el estilo de texto del patrón</a:t>
            </a:r>
          </a:p>
          <a:p>
            <a:pPr lvl="1"/>
            <a:r>
              <a:rPr lang="en-US" altLang="es-MX"/>
              <a:t>Segundo nivel</a:t>
            </a:r>
          </a:p>
          <a:p>
            <a:pPr lvl="2"/>
            <a:r>
              <a:rPr lang="en-US" altLang="es-MX"/>
              <a:t>Tercer nivel</a:t>
            </a:r>
          </a:p>
          <a:p>
            <a:pPr lvl="3"/>
            <a:r>
              <a:rPr lang="en-US" altLang="es-MX"/>
              <a:t>Cuarto nivel</a:t>
            </a:r>
          </a:p>
          <a:p>
            <a:pPr lvl="4"/>
            <a:r>
              <a:rPr lang="en-US" altLang="es-MX"/>
              <a:t>Quinto nivel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panose="020B0604020202020204" pitchFamily="34" charset="0"/>
              </a:defRPr>
            </a:lvl1pPr>
          </a:lstStyle>
          <a:p>
            <a:pPr>
              <a:defRPr/>
            </a:pPr>
            <a:fld id="{246EA451-2015-4F39-AB51-2C0E6E47A112}" type="slidenum">
              <a:rPr lang="en-US" altLang="es-MX"/>
              <a:pPr>
                <a:defRPr/>
              </a:pPr>
              <a:t>‹Nº›</a:t>
            </a:fld>
            <a:endParaRPr lang="en-US" altLang="es-MX"/>
          </a:p>
        </p:txBody>
      </p:sp>
    </p:spTree>
    <p:extLst>
      <p:ext uri="{BB962C8B-B14F-4D97-AF65-F5344CB8AC3E}">
        <p14:creationId xmlns:p14="http://schemas.microsoft.com/office/powerpoint/2010/main" val="254991864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jp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jp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jp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youtube.com/watch?v=CvMfvuJsYm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g"/><Relationship Id="rId5" Type="http://schemas.openxmlformats.org/officeDocument/2006/relationships/image" Target="../media/image23.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https://drive.google.com/file/d/1Ft6YkgRDurbWJAn92qtTAVMB1eJwkqPe/view?usp=sharing" TargetMode="Externa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https://www.youtube.com/watch?v=z8Iw874SzXQ" TargetMode="External"/><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hyperlink" Target="https://www.youtube.com/watch?v=d6jlo2OFKXQ" TargetMode="External"/><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s://www.youtube.com/watch?v=CA0Zn-ZybLw" TargetMode="External"/><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hyperlink" Target="https://www.youtube.com/watch?v=sgHZABb9BDk&amp;t=18s" TargetMode="Externa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jp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youtube.com/watch?v=B1AsWU-FJhw"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jpg"/><Relationship Id="rId5" Type="http://schemas.openxmlformats.org/officeDocument/2006/relationships/image" Target="../media/image34.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8.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2.jp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1" name="Google Shape;1211;p35"/>
          <p:cNvSpPr/>
          <p:nvPr/>
        </p:nvSpPr>
        <p:spPr>
          <a:xfrm>
            <a:off x="223202" y="-572250"/>
            <a:ext cx="242870" cy="237925"/>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67;p42">
            <a:extLst>
              <a:ext uri="{FF2B5EF4-FFF2-40B4-BE49-F238E27FC236}">
                <a16:creationId xmlns:a16="http://schemas.microsoft.com/office/drawing/2014/main" id="{2CB5EE8E-2C8E-45A3-A877-E685F733DCC7}"/>
              </a:ext>
            </a:extLst>
          </p:cNvPr>
          <p:cNvSpPr txBox="1">
            <a:spLocks noGrp="1"/>
          </p:cNvSpPr>
          <p:nvPr>
            <p:ph type="title"/>
          </p:nvPr>
        </p:nvSpPr>
        <p:spPr>
          <a:xfrm>
            <a:off x="810085" y="3056627"/>
            <a:ext cx="7574752" cy="73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solidFill>
                  <a:schemeClr val="tx1">
                    <a:lumMod val="50000"/>
                  </a:schemeClr>
                </a:solidFill>
                <a:effectLst>
                  <a:outerShdw dist="88900" dir="2700000" algn="tl" rotWithShape="0">
                    <a:srgbClr val="FFFFFF"/>
                  </a:outerShdw>
                </a:effectLst>
              </a:rPr>
              <a:t>Cómo criar </a:t>
            </a:r>
            <a:r>
              <a:rPr lang="en" sz="5400" dirty="0">
                <a:solidFill>
                  <a:schemeClr val="tx2">
                    <a:lumMod val="50000"/>
                  </a:schemeClr>
                </a:solidFill>
                <a:effectLst>
                  <a:outerShdw dist="88900" dir="2700000" algn="tl" rotWithShape="0">
                    <a:srgbClr val="FFFFFF"/>
                  </a:outerShdw>
                </a:effectLst>
              </a:rPr>
              <a:t>niños</a:t>
            </a:r>
            <a:r>
              <a:rPr lang="en" sz="5400" dirty="0">
                <a:effectLst>
                  <a:outerShdw dist="88900" dir="2700000" algn="tl" rotWithShape="0">
                    <a:srgbClr val="FFFFFF"/>
                  </a:outerShdw>
                </a:effectLst>
              </a:rPr>
              <a:t> </a:t>
            </a:r>
            <a:r>
              <a:rPr lang="en" sz="5400" dirty="0">
                <a:solidFill>
                  <a:schemeClr val="tx1">
                    <a:lumMod val="50000"/>
                  </a:schemeClr>
                </a:solidFill>
                <a:effectLst>
                  <a:outerShdw dist="88900" dir="2700000" algn="tl" rotWithShape="0">
                    <a:srgbClr val="FFFFFF"/>
                  </a:outerShdw>
                </a:effectLst>
              </a:rPr>
              <a:t>y</a:t>
            </a:r>
            <a:r>
              <a:rPr lang="en" sz="5400" dirty="0">
                <a:effectLst>
                  <a:outerShdw dist="88900" dir="2700000" algn="tl" rotWithShape="0">
                    <a:srgbClr val="FFFFFF"/>
                  </a:outerShdw>
                </a:effectLst>
              </a:rPr>
              <a:t> </a:t>
            </a:r>
            <a:r>
              <a:rPr lang="en" sz="5400" dirty="0">
                <a:solidFill>
                  <a:srgbClr val="FF0066"/>
                </a:solidFill>
                <a:effectLst>
                  <a:outerShdw dist="88900" dir="2700000" algn="tl" rotWithShape="0">
                    <a:srgbClr val="FFFFFF"/>
                  </a:outerShdw>
                </a:effectLst>
              </a:rPr>
              <a:t>niñas</a:t>
            </a:r>
            <a:r>
              <a:rPr lang="en" sz="5400" dirty="0">
                <a:effectLst>
                  <a:outerShdw dist="88900" dir="2700000" algn="tl" rotWithShape="0">
                    <a:srgbClr val="FFFFFF"/>
                  </a:outerShdw>
                </a:effectLst>
              </a:rPr>
              <a:t> </a:t>
            </a:r>
            <a:r>
              <a:rPr lang="en" sz="5400" dirty="0">
                <a:solidFill>
                  <a:schemeClr val="tx1">
                    <a:lumMod val="50000"/>
                  </a:schemeClr>
                </a:solidFill>
                <a:effectLst>
                  <a:outerShdw dist="88900" dir="2700000" algn="tl" rotWithShape="0">
                    <a:srgbClr val="FFFFFF"/>
                  </a:outerShdw>
                </a:effectLst>
              </a:rPr>
              <a:t>felices y seguros de sí mismos</a:t>
            </a:r>
            <a:endParaRPr sz="5400" dirty="0">
              <a:solidFill>
                <a:schemeClr val="tx1">
                  <a:lumMod val="50000"/>
                </a:schemeClr>
              </a:solidFill>
              <a:effectLst>
                <a:outerShdw dist="88900" dir="2700000" algn="tl" rotWithShape="0">
                  <a:srgbClr val="FFFFFF"/>
                </a:outerShdw>
              </a:effectLst>
            </a:endParaRPr>
          </a:p>
        </p:txBody>
      </p:sp>
      <p:grpSp>
        <p:nvGrpSpPr>
          <p:cNvPr id="125" name="Grupo 124">
            <a:extLst>
              <a:ext uri="{FF2B5EF4-FFF2-40B4-BE49-F238E27FC236}">
                <a16:creationId xmlns:a16="http://schemas.microsoft.com/office/drawing/2014/main" id="{A25DD0D4-BDE3-47AD-A9F1-D3C2098777E9}"/>
              </a:ext>
            </a:extLst>
          </p:cNvPr>
          <p:cNvGrpSpPr/>
          <p:nvPr/>
        </p:nvGrpSpPr>
        <p:grpSpPr>
          <a:xfrm>
            <a:off x="3004294" y="463791"/>
            <a:ext cx="5355082" cy="1988873"/>
            <a:chOff x="1837041" y="660695"/>
            <a:chExt cx="5355082" cy="1988873"/>
          </a:xfrm>
        </p:grpSpPr>
        <p:grpSp>
          <p:nvGrpSpPr>
            <p:cNvPr id="126" name="Google Shape;3097;p70">
              <a:extLst>
                <a:ext uri="{FF2B5EF4-FFF2-40B4-BE49-F238E27FC236}">
                  <a16:creationId xmlns:a16="http://schemas.microsoft.com/office/drawing/2014/main" id="{7DBDBAC4-9B6F-4DB7-A08B-467AB376850F}"/>
                </a:ext>
              </a:extLst>
            </p:cNvPr>
            <p:cNvGrpSpPr/>
            <p:nvPr/>
          </p:nvGrpSpPr>
          <p:grpSpPr>
            <a:xfrm flipH="1">
              <a:off x="1837041" y="660695"/>
              <a:ext cx="2616751" cy="1988413"/>
              <a:chOff x="279250" y="2267375"/>
              <a:chExt cx="3443775" cy="2583750"/>
            </a:xfrm>
          </p:grpSpPr>
          <p:sp>
            <p:nvSpPr>
              <p:cNvPr id="154" name="Google Shape;3098;p70">
                <a:extLst>
                  <a:ext uri="{FF2B5EF4-FFF2-40B4-BE49-F238E27FC236}">
                    <a16:creationId xmlns:a16="http://schemas.microsoft.com/office/drawing/2014/main" id="{2AD385F3-9471-45CE-AA01-3669D15B3DB2}"/>
                  </a:ext>
                </a:extLst>
              </p:cNvPr>
              <p:cNvSpPr/>
              <p:nvPr/>
            </p:nvSpPr>
            <p:spPr>
              <a:xfrm>
                <a:off x="665174" y="2267375"/>
                <a:ext cx="2698475" cy="2297650"/>
              </a:xfrm>
              <a:custGeom>
                <a:avLst/>
                <a:gdLst/>
                <a:ahLst/>
                <a:cxnLst/>
                <a:rect l="l" t="t" r="r" b="b"/>
                <a:pathLst>
                  <a:path w="107939" h="91906" extrusionOk="0">
                    <a:moveTo>
                      <a:pt x="54011" y="0"/>
                    </a:moveTo>
                    <a:cubicBezTo>
                      <a:pt x="42579" y="0"/>
                      <a:pt x="32051" y="6940"/>
                      <a:pt x="27713" y="17885"/>
                    </a:cubicBezTo>
                    <a:cubicBezTo>
                      <a:pt x="26637" y="17497"/>
                      <a:pt x="25633" y="17319"/>
                      <a:pt x="24707" y="17319"/>
                    </a:cubicBezTo>
                    <a:cubicBezTo>
                      <a:pt x="20624" y="17319"/>
                      <a:pt x="18081" y="20788"/>
                      <a:pt x="17792" y="24996"/>
                    </a:cubicBezTo>
                    <a:cubicBezTo>
                      <a:pt x="17741" y="26085"/>
                      <a:pt x="17817" y="27173"/>
                      <a:pt x="18045" y="28236"/>
                    </a:cubicBezTo>
                    <a:lnTo>
                      <a:pt x="17843" y="28286"/>
                    </a:lnTo>
                    <a:cubicBezTo>
                      <a:pt x="17661" y="28273"/>
                      <a:pt x="17359" y="28257"/>
                      <a:pt x="16970" y="28257"/>
                    </a:cubicBezTo>
                    <a:cubicBezTo>
                      <a:pt x="14479" y="28257"/>
                      <a:pt x="8430" y="28912"/>
                      <a:pt x="7796" y="35018"/>
                    </a:cubicBezTo>
                    <a:cubicBezTo>
                      <a:pt x="7796" y="35018"/>
                      <a:pt x="7315" y="38511"/>
                      <a:pt x="11237" y="40409"/>
                    </a:cubicBezTo>
                    <a:cubicBezTo>
                      <a:pt x="8276" y="40434"/>
                      <a:pt x="1646" y="41295"/>
                      <a:pt x="937" y="48128"/>
                    </a:cubicBezTo>
                    <a:cubicBezTo>
                      <a:pt x="937" y="48128"/>
                      <a:pt x="1" y="54733"/>
                      <a:pt x="10174" y="55518"/>
                    </a:cubicBezTo>
                    <a:cubicBezTo>
                      <a:pt x="10174" y="55518"/>
                      <a:pt x="6201" y="59769"/>
                      <a:pt x="8302" y="64831"/>
                    </a:cubicBezTo>
                    <a:cubicBezTo>
                      <a:pt x="9592" y="67766"/>
                      <a:pt x="12427" y="69715"/>
                      <a:pt x="15616" y="69842"/>
                    </a:cubicBezTo>
                    <a:cubicBezTo>
                      <a:pt x="15797" y="69849"/>
                      <a:pt x="15977" y="69853"/>
                      <a:pt x="16157" y="69853"/>
                    </a:cubicBezTo>
                    <a:cubicBezTo>
                      <a:pt x="17768" y="69853"/>
                      <a:pt x="19352" y="69550"/>
                      <a:pt x="20854" y="68981"/>
                    </a:cubicBezTo>
                    <a:cubicBezTo>
                      <a:pt x="22120" y="69918"/>
                      <a:pt x="24018" y="70677"/>
                      <a:pt x="26827" y="70981"/>
                    </a:cubicBezTo>
                    <a:cubicBezTo>
                      <a:pt x="27004" y="71082"/>
                      <a:pt x="27181" y="71183"/>
                      <a:pt x="27358" y="71259"/>
                    </a:cubicBezTo>
                    <a:cubicBezTo>
                      <a:pt x="26625" y="72119"/>
                      <a:pt x="23815" y="75916"/>
                      <a:pt x="25663" y="80370"/>
                    </a:cubicBezTo>
                    <a:cubicBezTo>
                      <a:pt x="26954" y="83305"/>
                      <a:pt x="29788" y="85254"/>
                      <a:pt x="32977" y="85381"/>
                    </a:cubicBezTo>
                    <a:cubicBezTo>
                      <a:pt x="33159" y="85389"/>
                      <a:pt x="33347" y="85394"/>
                      <a:pt x="33539" y="85394"/>
                    </a:cubicBezTo>
                    <a:cubicBezTo>
                      <a:pt x="35612" y="85394"/>
                      <a:pt x="38235" y="84861"/>
                      <a:pt x="41176" y="83078"/>
                    </a:cubicBezTo>
                    <a:cubicBezTo>
                      <a:pt x="41176" y="83078"/>
                      <a:pt x="42908" y="87150"/>
                      <a:pt x="46544" y="87150"/>
                    </a:cubicBezTo>
                    <a:cubicBezTo>
                      <a:pt x="47412" y="87150"/>
                      <a:pt x="48389" y="86918"/>
                      <a:pt x="49477" y="86342"/>
                    </a:cubicBezTo>
                    <a:cubicBezTo>
                      <a:pt x="50110" y="86013"/>
                      <a:pt x="50692" y="85558"/>
                      <a:pt x="51173" y="85026"/>
                    </a:cubicBezTo>
                    <a:cubicBezTo>
                      <a:pt x="51451" y="85887"/>
                      <a:pt x="51932" y="86671"/>
                      <a:pt x="52540" y="87329"/>
                    </a:cubicBezTo>
                    <a:cubicBezTo>
                      <a:pt x="53915" y="88751"/>
                      <a:pt x="55297" y="89242"/>
                      <a:pt x="56550" y="89242"/>
                    </a:cubicBezTo>
                    <a:cubicBezTo>
                      <a:pt x="59331" y="89242"/>
                      <a:pt x="61473" y="86823"/>
                      <a:pt x="61473" y="86823"/>
                    </a:cubicBezTo>
                    <a:cubicBezTo>
                      <a:pt x="63903" y="89658"/>
                      <a:pt x="66434" y="90999"/>
                      <a:pt x="68534" y="91581"/>
                    </a:cubicBezTo>
                    <a:cubicBezTo>
                      <a:pt x="69290" y="91800"/>
                      <a:pt x="70061" y="91906"/>
                      <a:pt x="70826" y="91906"/>
                    </a:cubicBezTo>
                    <a:cubicBezTo>
                      <a:pt x="73161" y="91906"/>
                      <a:pt x="75436" y="90918"/>
                      <a:pt x="77038" y="89126"/>
                    </a:cubicBezTo>
                    <a:cubicBezTo>
                      <a:pt x="80631" y="84950"/>
                      <a:pt x="78177" y="79687"/>
                      <a:pt x="78176" y="79686"/>
                    </a:cubicBezTo>
                    <a:lnTo>
                      <a:pt x="78176" y="79686"/>
                    </a:lnTo>
                    <a:cubicBezTo>
                      <a:pt x="78860" y="79864"/>
                      <a:pt x="79543" y="79990"/>
                      <a:pt x="80226" y="80091"/>
                    </a:cubicBezTo>
                    <a:cubicBezTo>
                      <a:pt x="81795" y="81559"/>
                      <a:pt x="83694" y="82647"/>
                      <a:pt x="85743" y="83255"/>
                    </a:cubicBezTo>
                    <a:cubicBezTo>
                      <a:pt x="86493" y="83464"/>
                      <a:pt x="87254" y="83565"/>
                      <a:pt x="88007" y="83565"/>
                    </a:cubicBezTo>
                    <a:cubicBezTo>
                      <a:pt x="90359" y="83565"/>
                      <a:pt x="92637" y="82576"/>
                      <a:pt x="94247" y="80775"/>
                    </a:cubicBezTo>
                    <a:cubicBezTo>
                      <a:pt x="97866" y="76624"/>
                      <a:pt x="95411" y="71335"/>
                      <a:pt x="95411" y="71335"/>
                    </a:cubicBezTo>
                    <a:lnTo>
                      <a:pt x="95411" y="71335"/>
                    </a:lnTo>
                    <a:cubicBezTo>
                      <a:pt x="96972" y="71722"/>
                      <a:pt x="98317" y="71885"/>
                      <a:pt x="99475" y="71885"/>
                    </a:cubicBezTo>
                    <a:cubicBezTo>
                      <a:pt x="105659" y="71885"/>
                      <a:pt x="106521" y="67235"/>
                      <a:pt x="106521" y="67235"/>
                    </a:cubicBezTo>
                    <a:cubicBezTo>
                      <a:pt x="107938" y="60756"/>
                      <a:pt x="102345" y="57821"/>
                      <a:pt x="99460" y="56783"/>
                    </a:cubicBezTo>
                    <a:cubicBezTo>
                      <a:pt x="103408" y="56049"/>
                      <a:pt x="103990" y="52835"/>
                      <a:pt x="103990" y="52835"/>
                    </a:cubicBezTo>
                    <a:cubicBezTo>
                      <a:pt x="105382" y="46508"/>
                      <a:pt x="99182" y="44053"/>
                      <a:pt x="97056" y="43395"/>
                    </a:cubicBezTo>
                    <a:cubicBezTo>
                      <a:pt x="96879" y="43243"/>
                      <a:pt x="96702" y="43091"/>
                      <a:pt x="96499" y="42965"/>
                    </a:cubicBezTo>
                    <a:cubicBezTo>
                      <a:pt x="96980" y="42079"/>
                      <a:pt x="97385" y="41143"/>
                      <a:pt x="97638" y="40156"/>
                    </a:cubicBezTo>
                    <a:cubicBezTo>
                      <a:pt x="98904" y="35271"/>
                      <a:pt x="96752" y="30336"/>
                      <a:pt x="90881" y="30286"/>
                    </a:cubicBezTo>
                    <a:cubicBezTo>
                      <a:pt x="90906" y="28008"/>
                      <a:pt x="90678" y="25705"/>
                      <a:pt x="90172" y="23478"/>
                    </a:cubicBezTo>
                    <a:cubicBezTo>
                      <a:pt x="91767" y="19176"/>
                      <a:pt x="91185" y="14367"/>
                      <a:pt x="88553" y="10596"/>
                    </a:cubicBezTo>
                    <a:cubicBezTo>
                      <a:pt x="88451" y="10293"/>
                      <a:pt x="88325" y="9989"/>
                      <a:pt x="88173" y="9711"/>
                    </a:cubicBezTo>
                    <a:cubicBezTo>
                      <a:pt x="87186" y="7762"/>
                      <a:pt x="85541" y="6243"/>
                      <a:pt x="83744" y="5079"/>
                    </a:cubicBezTo>
                    <a:cubicBezTo>
                      <a:pt x="80508" y="3009"/>
                      <a:pt x="76768" y="1933"/>
                      <a:pt x="72971" y="1933"/>
                    </a:cubicBezTo>
                    <a:cubicBezTo>
                      <a:pt x="71662" y="1933"/>
                      <a:pt x="70345" y="2061"/>
                      <a:pt x="69040" y="2321"/>
                    </a:cubicBezTo>
                    <a:cubicBezTo>
                      <a:pt x="68585" y="2219"/>
                      <a:pt x="68129" y="2118"/>
                      <a:pt x="67674" y="2042"/>
                    </a:cubicBezTo>
                    <a:lnTo>
                      <a:pt x="59170" y="473"/>
                    </a:lnTo>
                    <a:cubicBezTo>
                      <a:pt x="57442" y="155"/>
                      <a:pt x="55716" y="0"/>
                      <a:pt x="54011" y="0"/>
                    </a:cubicBez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3099;p70">
                <a:extLst>
                  <a:ext uri="{FF2B5EF4-FFF2-40B4-BE49-F238E27FC236}">
                    <a16:creationId xmlns:a16="http://schemas.microsoft.com/office/drawing/2014/main" id="{E9666135-B7FB-4068-AD91-66AEF6F79B85}"/>
                  </a:ext>
                </a:extLst>
              </p:cNvPr>
              <p:cNvSpPr/>
              <p:nvPr/>
            </p:nvSpPr>
            <p:spPr>
              <a:xfrm>
                <a:off x="1174500" y="2866950"/>
                <a:ext cx="1732350" cy="1542925"/>
              </a:xfrm>
              <a:custGeom>
                <a:avLst/>
                <a:gdLst/>
                <a:ahLst/>
                <a:cxnLst/>
                <a:rect l="l" t="t" r="r" b="b"/>
                <a:pathLst>
                  <a:path w="69294" h="61717" extrusionOk="0">
                    <a:moveTo>
                      <a:pt x="22462" y="0"/>
                    </a:moveTo>
                    <a:cubicBezTo>
                      <a:pt x="18668" y="0"/>
                      <a:pt x="14867" y="1814"/>
                      <a:pt x="12503" y="4886"/>
                    </a:cubicBezTo>
                    <a:cubicBezTo>
                      <a:pt x="12047" y="6100"/>
                      <a:pt x="11743" y="7315"/>
                      <a:pt x="11516" y="8580"/>
                    </a:cubicBezTo>
                    <a:lnTo>
                      <a:pt x="11237" y="10251"/>
                    </a:lnTo>
                    <a:lnTo>
                      <a:pt x="9187" y="9896"/>
                    </a:lnTo>
                    <a:cubicBezTo>
                      <a:pt x="8784" y="9831"/>
                      <a:pt x="8384" y="9799"/>
                      <a:pt x="7988" y="9799"/>
                    </a:cubicBezTo>
                    <a:cubicBezTo>
                      <a:pt x="4435" y="9799"/>
                      <a:pt x="1304" y="12375"/>
                      <a:pt x="734" y="15996"/>
                    </a:cubicBezTo>
                    <a:lnTo>
                      <a:pt x="658" y="16350"/>
                    </a:lnTo>
                    <a:cubicBezTo>
                      <a:pt x="0" y="20374"/>
                      <a:pt x="2708" y="24170"/>
                      <a:pt x="6732" y="24828"/>
                    </a:cubicBezTo>
                    <a:lnTo>
                      <a:pt x="8833" y="25182"/>
                    </a:lnTo>
                    <a:cubicBezTo>
                      <a:pt x="7897" y="34394"/>
                      <a:pt x="13236" y="43075"/>
                      <a:pt x="21892" y="46441"/>
                    </a:cubicBezTo>
                    <a:lnTo>
                      <a:pt x="20778" y="53046"/>
                    </a:lnTo>
                    <a:cubicBezTo>
                      <a:pt x="20171" y="56716"/>
                      <a:pt x="22676" y="60208"/>
                      <a:pt x="26371" y="60816"/>
                    </a:cubicBezTo>
                    <a:lnTo>
                      <a:pt x="31281" y="61625"/>
                    </a:lnTo>
                    <a:cubicBezTo>
                      <a:pt x="31656" y="61687"/>
                      <a:pt x="32029" y="61717"/>
                      <a:pt x="32397" y="61717"/>
                    </a:cubicBezTo>
                    <a:cubicBezTo>
                      <a:pt x="35655" y="61717"/>
                      <a:pt x="38530" y="59378"/>
                      <a:pt x="39076" y="56058"/>
                    </a:cubicBezTo>
                    <a:lnTo>
                      <a:pt x="40240" y="48997"/>
                    </a:lnTo>
                    <a:cubicBezTo>
                      <a:pt x="48718" y="47858"/>
                      <a:pt x="55627" y="41582"/>
                      <a:pt x="57550" y="33230"/>
                    </a:cubicBezTo>
                    <a:lnTo>
                      <a:pt x="60081" y="33660"/>
                    </a:lnTo>
                    <a:cubicBezTo>
                      <a:pt x="60487" y="33727"/>
                      <a:pt x="60890" y="33759"/>
                      <a:pt x="61289" y="33759"/>
                    </a:cubicBezTo>
                    <a:cubicBezTo>
                      <a:pt x="64839" y="33759"/>
                      <a:pt x="67968" y="31205"/>
                      <a:pt x="68559" y="27587"/>
                    </a:cubicBezTo>
                    <a:lnTo>
                      <a:pt x="68635" y="27207"/>
                    </a:lnTo>
                    <a:cubicBezTo>
                      <a:pt x="69293" y="23183"/>
                      <a:pt x="66585" y="19387"/>
                      <a:pt x="62561" y="18729"/>
                    </a:cubicBezTo>
                    <a:lnTo>
                      <a:pt x="60081" y="18324"/>
                    </a:lnTo>
                    <a:lnTo>
                      <a:pt x="60334" y="16654"/>
                    </a:lnTo>
                    <a:cubicBezTo>
                      <a:pt x="60714" y="14376"/>
                      <a:pt x="60689" y="12048"/>
                      <a:pt x="60309" y="9770"/>
                    </a:cubicBezTo>
                    <a:cubicBezTo>
                      <a:pt x="58925" y="10281"/>
                      <a:pt x="57469" y="10559"/>
                      <a:pt x="56002" y="10559"/>
                    </a:cubicBezTo>
                    <a:cubicBezTo>
                      <a:pt x="55725" y="10559"/>
                      <a:pt x="55448" y="10549"/>
                      <a:pt x="55171" y="10529"/>
                    </a:cubicBezTo>
                    <a:cubicBezTo>
                      <a:pt x="50844" y="10175"/>
                      <a:pt x="46946" y="6531"/>
                      <a:pt x="46212" y="2102"/>
                    </a:cubicBezTo>
                    <a:cubicBezTo>
                      <a:pt x="45782" y="5923"/>
                      <a:pt x="42239" y="8682"/>
                      <a:pt x="38620" y="9542"/>
                    </a:cubicBezTo>
                    <a:cubicBezTo>
                      <a:pt x="37605" y="9789"/>
                      <a:pt x="36556" y="9919"/>
                      <a:pt x="35508" y="9919"/>
                    </a:cubicBezTo>
                    <a:cubicBezTo>
                      <a:pt x="33449" y="9919"/>
                      <a:pt x="31398" y="9418"/>
                      <a:pt x="29636" y="8327"/>
                    </a:cubicBezTo>
                    <a:cubicBezTo>
                      <a:pt x="26979" y="6657"/>
                      <a:pt x="25131" y="3544"/>
                      <a:pt x="25308" y="355"/>
                    </a:cubicBezTo>
                    <a:cubicBezTo>
                      <a:pt x="24375" y="116"/>
                      <a:pt x="23419" y="0"/>
                      <a:pt x="22462" y="0"/>
                    </a:cubicBezTo>
                    <a:close/>
                  </a:path>
                </a:pathLst>
              </a:custGeom>
              <a:solidFill>
                <a:srgbClr val="FFC1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100;p70">
                <a:extLst>
                  <a:ext uri="{FF2B5EF4-FFF2-40B4-BE49-F238E27FC236}">
                    <a16:creationId xmlns:a16="http://schemas.microsoft.com/office/drawing/2014/main" id="{8C204DCA-2A65-4198-BB89-22B06BCD4515}"/>
                  </a:ext>
                </a:extLst>
              </p:cNvPr>
              <p:cNvSpPr/>
              <p:nvPr/>
            </p:nvSpPr>
            <p:spPr>
              <a:xfrm>
                <a:off x="2311450" y="3193425"/>
                <a:ext cx="122125" cy="161375"/>
              </a:xfrm>
              <a:custGeom>
                <a:avLst/>
                <a:gdLst/>
                <a:ahLst/>
                <a:cxnLst/>
                <a:rect l="l" t="t" r="r" b="b"/>
                <a:pathLst>
                  <a:path w="4885" h="6455" extrusionOk="0">
                    <a:moveTo>
                      <a:pt x="2471" y="1"/>
                    </a:moveTo>
                    <a:cubicBezTo>
                      <a:pt x="1171" y="1"/>
                      <a:pt x="76" y="1409"/>
                      <a:pt x="51" y="3190"/>
                    </a:cubicBezTo>
                    <a:cubicBezTo>
                      <a:pt x="1" y="4961"/>
                      <a:pt x="1063" y="6429"/>
                      <a:pt x="2379" y="6454"/>
                    </a:cubicBezTo>
                    <a:cubicBezTo>
                      <a:pt x="2391" y="6455"/>
                      <a:pt x="2403" y="6455"/>
                      <a:pt x="2415" y="6455"/>
                    </a:cubicBezTo>
                    <a:cubicBezTo>
                      <a:pt x="3740" y="6455"/>
                      <a:pt x="4809" y="5047"/>
                      <a:pt x="4860" y="3266"/>
                    </a:cubicBezTo>
                    <a:cubicBezTo>
                      <a:pt x="4885" y="1494"/>
                      <a:pt x="3847" y="26"/>
                      <a:pt x="2506" y="1"/>
                    </a:cubicBezTo>
                    <a:cubicBezTo>
                      <a:pt x="2494" y="1"/>
                      <a:pt x="2483" y="1"/>
                      <a:pt x="2471" y="1"/>
                    </a:cubicBezTo>
                    <a:close/>
                  </a:path>
                </a:pathLst>
              </a:custGeom>
              <a:solidFill>
                <a:srgbClr val="271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101;p70">
                <a:extLst>
                  <a:ext uri="{FF2B5EF4-FFF2-40B4-BE49-F238E27FC236}">
                    <a16:creationId xmlns:a16="http://schemas.microsoft.com/office/drawing/2014/main" id="{6D8A1C1A-B06E-4258-BAED-EF6DE3ECB183}"/>
                  </a:ext>
                </a:extLst>
              </p:cNvPr>
              <p:cNvSpPr/>
              <p:nvPr/>
            </p:nvSpPr>
            <p:spPr>
              <a:xfrm>
                <a:off x="1834400" y="3125350"/>
                <a:ext cx="139850" cy="158775"/>
              </a:xfrm>
              <a:custGeom>
                <a:avLst/>
                <a:gdLst/>
                <a:ahLst/>
                <a:cxnLst/>
                <a:rect l="l" t="t" r="r" b="b"/>
                <a:pathLst>
                  <a:path w="5594" h="6351" extrusionOk="0">
                    <a:moveTo>
                      <a:pt x="3181" y="1"/>
                    </a:moveTo>
                    <a:cubicBezTo>
                      <a:pt x="2039" y="1"/>
                      <a:pt x="902" y="1039"/>
                      <a:pt x="481" y="2521"/>
                    </a:cubicBezTo>
                    <a:cubicBezTo>
                      <a:pt x="1" y="4242"/>
                      <a:pt x="659" y="5938"/>
                      <a:pt x="1949" y="6292"/>
                    </a:cubicBezTo>
                    <a:cubicBezTo>
                      <a:pt x="2101" y="6332"/>
                      <a:pt x="2255" y="6351"/>
                      <a:pt x="2410" y="6351"/>
                    </a:cubicBezTo>
                    <a:cubicBezTo>
                      <a:pt x="3541" y="6351"/>
                      <a:pt x="4690" y="5326"/>
                      <a:pt x="5113" y="3812"/>
                    </a:cubicBezTo>
                    <a:cubicBezTo>
                      <a:pt x="5594" y="2117"/>
                      <a:pt x="4936" y="421"/>
                      <a:pt x="3670" y="67"/>
                    </a:cubicBezTo>
                    <a:cubicBezTo>
                      <a:pt x="3508" y="22"/>
                      <a:pt x="3344" y="1"/>
                      <a:pt x="3181" y="1"/>
                    </a:cubicBezTo>
                    <a:close/>
                  </a:path>
                </a:pathLst>
              </a:custGeom>
              <a:solidFill>
                <a:srgbClr val="271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102;p70">
                <a:extLst>
                  <a:ext uri="{FF2B5EF4-FFF2-40B4-BE49-F238E27FC236}">
                    <a16:creationId xmlns:a16="http://schemas.microsoft.com/office/drawing/2014/main" id="{5282D191-8650-40E5-895B-7C27CBFEA4E9}"/>
                  </a:ext>
                </a:extLst>
              </p:cNvPr>
              <p:cNvSpPr/>
              <p:nvPr/>
            </p:nvSpPr>
            <p:spPr>
              <a:xfrm>
                <a:off x="1841350" y="3562925"/>
                <a:ext cx="177825" cy="192375"/>
              </a:xfrm>
              <a:custGeom>
                <a:avLst/>
                <a:gdLst/>
                <a:ahLst/>
                <a:cxnLst/>
                <a:rect l="l" t="t" r="r" b="b"/>
                <a:pathLst>
                  <a:path w="7113" h="7695" extrusionOk="0">
                    <a:moveTo>
                      <a:pt x="52" y="1"/>
                    </a:moveTo>
                    <a:cubicBezTo>
                      <a:pt x="1" y="2354"/>
                      <a:pt x="988" y="5087"/>
                      <a:pt x="4860" y="6884"/>
                    </a:cubicBezTo>
                    <a:cubicBezTo>
                      <a:pt x="5569" y="7213"/>
                      <a:pt x="6328" y="7492"/>
                      <a:pt x="7112" y="7694"/>
                    </a:cubicBezTo>
                    <a:cubicBezTo>
                      <a:pt x="6783" y="1190"/>
                      <a:pt x="52" y="1"/>
                      <a:pt x="52" y="1"/>
                    </a:cubicBezTo>
                    <a:close/>
                  </a:path>
                </a:pathLst>
              </a:custGeom>
              <a:solidFill>
                <a:srgbClr val="EB65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103;p70">
                <a:extLst>
                  <a:ext uri="{FF2B5EF4-FFF2-40B4-BE49-F238E27FC236}">
                    <a16:creationId xmlns:a16="http://schemas.microsoft.com/office/drawing/2014/main" id="{CBA161DF-C5D0-4C19-93D3-8AA8A216C9EC}"/>
                  </a:ext>
                </a:extLst>
              </p:cNvPr>
              <p:cNvSpPr/>
              <p:nvPr/>
            </p:nvSpPr>
            <p:spPr>
              <a:xfrm>
                <a:off x="2027375" y="3542675"/>
                <a:ext cx="216400" cy="164525"/>
              </a:xfrm>
              <a:custGeom>
                <a:avLst/>
                <a:gdLst/>
                <a:ahLst/>
                <a:cxnLst/>
                <a:rect l="l" t="t" r="r" b="b"/>
                <a:pathLst>
                  <a:path w="8656" h="6581" extrusionOk="0">
                    <a:moveTo>
                      <a:pt x="1013" y="1"/>
                    </a:moveTo>
                    <a:lnTo>
                      <a:pt x="0" y="2582"/>
                    </a:lnTo>
                    <a:lnTo>
                      <a:pt x="7162" y="6581"/>
                    </a:lnTo>
                    <a:cubicBezTo>
                      <a:pt x="7618" y="6151"/>
                      <a:pt x="8023" y="5644"/>
                      <a:pt x="8352" y="5138"/>
                    </a:cubicBezTo>
                    <a:cubicBezTo>
                      <a:pt x="8656" y="4708"/>
                      <a:pt x="8504" y="4126"/>
                      <a:pt x="8048" y="3898"/>
                    </a:cubicBezTo>
                    <a:lnTo>
                      <a:pt x="10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104;p70">
                <a:extLst>
                  <a:ext uri="{FF2B5EF4-FFF2-40B4-BE49-F238E27FC236}">
                    <a16:creationId xmlns:a16="http://schemas.microsoft.com/office/drawing/2014/main" id="{C22D5849-33F3-4BFD-961A-D98DB4993616}"/>
                  </a:ext>
                </a:extLst>
              </p:cNvPr>
              <p:cNvSpPr/>
              <p:nvPr/>
            </p:nvSpPr>
            <p:spPr>
              <a:xfrm>
                <a:off x="1842625" y="3511050"/>
                <a:ext cx="363825" cy="251200"/>
              </a:xfrm>
              <a:custGeom>
                <a:avLst/>
                <a:gdLst/>
                <a:ahLst/>
                <a:cxnLst/>
                <a:rect l="l" t="t" r="r" b="b"/>
                <a:pathLst>
                  <a:path w="14553" h="10048" extrusionOk="0">
                    <a:moveTo>
                      <a:pt x="279" y="0"/>
                    </a:moveTo>
                    <a:cubicBezTo>
                      <a:pt x="102" y="658"/>
                      <a:pt x="1" y="1367"/>
                      <a:pt x="1" y="2076"/>
                    </a:cubicBezTo>
                    <a:cubicBezTo>
                      <a:pt x="1" y="2076"/>
                      <a:pt x="6732" y="3265"/>
                      <a:pt x="7061" y="9769"/>
                    </a:cubicBezTo>
                    <a:cubicBezTo>
                      <a:pt x="7850" y="9962"/>
                      <a:pt x="8582" y="10047"/>
                      <a:pt x="9260" y="10047"/>
                    </a:cubicBezTo>
                    <a:cubicBezTo>
                      <a:pt x="11692" y="10047"/>
                      <a:pt x="13424" y="8954"/>
                      <a:pt x="14552" y="7846"/>
                    </a:cubicBezTo>
                    <a:lnTo>
                      <a:pt x="7390" y="3847"/>
                    </a:lnTo>
                    <a:lnTo>
                      <a:pt x="8403" y="1266"/>
                    </a:lnTo>
                    <a:lnTo>
                      <a:pt x="6985" y="481"/>
                    </a:lnTo>
                    <a:lnTo>
                      <a:pt x="4834" y="2658"/>
                    </a:lnTo>
                    <a:lnTo>
                      <a:pt x="279" y="0"/>
                    </a:lnTo>
                    <a:close/>
                  </a:path>
                </a:pathLst>
              </a:custGeom>
              <a:solidFill>
                <a:srgbClr val="271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105;p70">
                <a:extLst>
                  <a:ext uri="{FF2B5EF4-FFF2-40B4-BE49-F238E27FC236}">
                    <a16:creationId xmlns:a16="http://schemas.microsoft.com/office/drawing/2014/main" id="{362B18B1-4A17-4493-96BC-2D47E0DDAC03}"/>
                  </a:ext>
                </a:extLst>
              </p:cNvPr>
              <p:cNvSpPr/>
              <p:nvPr/>
            </p:nvSpPr>
            <p:spPr>
              <a:xfrm>
                <a:off x="1849575" y="3456100"/>
                <a:ext cx="167700" cy="121400"/>
              </a:xfrm>
              <a:custGeom>
                <a:avLst/>
                <a:gdLst/>
                <a:ahLst/>
                <a:cxnLst/>
                <a:rect l="l" t="t" r="r" b="b"/>
                <a:pathLst>
                  <a:path w="6708" h="4856" extrusionOk="0">
                    <a:moveTo>
                      <a:pt x="1447" y="0"/>
                    </a:moveTo>
                    <a:cubicBezTo>
                      <a:pt x="1014" y="0"/>
                      <a:pt x="624" y="224"/>
                      <a:pt x="406" y="832"/>
                    </a:cubicBezTo>
                    <a:cubicBezTo>
                      <a:pt x="254" y="1262"/>
                      <a:pt x="102" y="1718"/>
                      <a:pt x="1" y="2198"/>
                    </a:cubicBezTo>
                    <a:lnTo>
                      <a:pt x="4556" y="4856"/>
                    </a:lnTo>
                    <a:lnTo>
                      <a:pt x="6707" y="2679"/>
                    </a:lnTo>
                    <a:lnTo>
                      <a:pt x="2279" y="224"/>
                    </a:lnTo>
                    <a:cubicBezTo>
                      <a:pt x="2006" y="88"/>
                      <a:pt x="1718" y="0"/>
                      <a:pt x="14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106;p70">
                <a:extLst>
                  <a:ext uri="{FF2B5EF4-FFF2-40B4-BE49-F238E27FC236}">
                    <a16:creationId xmlns:a16="http://schemas.microsoft.com/office/drawing/2014/main" id="{EDD30CC6-4E67-46D5-A535-998F4F739AE2}"/>
                  </a:ext>
                </a:extLst>
              </p:cNvPr>
              <p:cNvSpPr/>
              <p:nvPr/>
            </p:nvSpPr>
            <p:spPr>
              <a:xfrm>
                <a:off x="1435975" y="3237700"/>
                <a:ext cx="380725" cy="325300"/>
              </a:xfrm>
              <a:custGeom>
                <a:avLst/>
                <a:gdLst/>
                <a:ahLst/>
                <a:cxnLst/>
                <a:rect l="l" t="t" r="r" b="b"/>
                <a:pathLst>
                  <a:path w="15229" h="13012" extrusionOk="0">
                    <a:moveTo>
                      <a:pt x="6605" y="1"/>
                    </a:moveTo>
                    <a:cubicBezTo>
                      <a:pt x="3055" y="1"/>
                      <a:pt x="145" y="2817"/>
                      <a:pt x="70" y="6379"/>
                    </a:cubicBezTo>
                    <a:cubicBezTo>
                      <a:pt x="0" y="10348"/>
                      <a:pt x="3231" y="13011"/>
                      <a:pt x="6615" y="13011"/>
                    </a:cubicBezTo>
                    <a:cubicBezTo>
                      <a:pt x="8173" y="13011"/>
                      <a:pt x="9762" y="12448"/>
                      <a:pt x="11078" y="11187"/>
                    </a:cubicBezTo>
                    <a:cubicBezTo>
                      <a:pt x="15229" y="7164"/>
                      <a:pt x="12470" y="128"/>
                      <a:pt x="6700" y="1"/>
                    </a:cubicBezTo>
                    <a:cubicBezTo>
                      <a:pt x="6669" y="1"/>
                      <a:pt x="6637" y="1"/>
                      <a:pt x="6605" y="1"/>
                    </a:cubicBez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107;p70">
                <a:extLst>
                  <a:ext uri="{FF2B5EF4-FFF2-40B4-BE49-F238E27FC236}">
                    <a16:creationId xmlns:a16="http://schemas.microsoft.com/office/drawing/2014/main" id="{32DBC9B4-185A-4181-8EE9-567BA6ECAB3A}"/>
                  </a:ext>
                </a:extLst>
              </p:cNvPr>
              <p:cNvSpPr/>
              <p:nvPr/>
            </p:nvSpPr>
            <p:spPr>
              <a:xfrm>
                <a:off x="2074200" y="3326925"/>
                <a:ext cx="194250" cy="147175"/>
              </a:xfrm>
              <a:custGeom>
                <a:avLst/>
                <a:gdLst/>
                <a:ahLst/>
                <a:cxnLst/>
                <a:rect l="l" t="t" r="r" b="b"/>
                <a:pathLst>
                  <a:path w="7770" h="5887" extrusionOk="0">
                    <a:moveTo>
                      <a:pt x="5667" y="0"/>
                    </a:moveTo>
                    <a:cubicBezTo>
                      <a:pt x="5073" y="0"/>
                      <a:pt x="4537" y="203"/>
                      <a:pt x="4075" y="380"/>
                    </a:cubicBezTo>
                    <a:cubicBezTo>
                      <a:pt x="2935" y="819"/>
                      <a:pt x="1815" y="1276"/>
                      <a:pt x="583" y="1276"/>
                    </a:cubicBezTo>
                    <a:cubicBezTo>
                      <a:pt x="391" y="1276"/>
                      <a:pt x="197" y="1265"/>
                      <a:pt x="0" y="1241"/>
                    </a:cubicBezTo>
                    <a:lnTo>
                      <a:pt x="0" y="1241"/>
                    </a:lnTo>
                    <a:cubicBezTo>
                      <a:pt x="534" y="1459"/>
                      <a:pt x="1104" y="1545"/>
                      <a:pt x="1679" y="1545"/>
                    </a:cubicBezTo>
                    <a:cubicBezTo>
                      <a:pt x="2575" y="1545"/>
                      <a:pt x="3486" y="1336"/>
                      <a:pt x="4302" y="1089"/>
                    </a:cubicBezTo>
                    <a:cubicBezTo>
                      <a:pt x="4754" y="972"/>
                      <a:pt x="5195" y="866"/>
                      <a:pt x="5573" y="866"/>
                    </a:cubicBezTo>
                    <a:cubicBezTo>
                      <a:pt x="5767" y="866"/>
                      <a:pt x="5945" y="894"/>
                      <a:pt x="6099" y="963"/>
                    </a:cubicBezTo>
                    <a:cubicBezTo>
                      <a:pt x="6580" y="1216"/>
                      <a:pt x="6859" y="1747"/>
                      <a:pt x="6808" y="2279"/>
                    </a:cubicBezTo>
                    <a:cubicBezTo>
                      <a:pt x="6732" y="2861"/>
                      <a:pt x="6454" y="3417"/>
                      <a:pt x="6023" y="3822"/>
                    </a:cubicBezTo>
                    <a:cubicBezTo>
                      <a:pt x="5568" y="4303"/>
                      <a:pt x="5011" y="4657"/>
                      <a:pt x="4404" y="4936"/>
                    </a:cubicBezTo>
                    <a:cubicBezTo>
                      <a:pt x="3651" y="5246"/>
                      <a:pt x="2855" y="5401"/>
                      <a:pt x="2056" y="5401"/>
                    </a:cubicBezTo>
                    <a:cubicBezTo>
                      <a:pt x="1485" y="5401"/>
                      <a:pt x="913" y="5322"/>
                      <a:pt x="354" y="5164"/>
                    </a:cubicBezTo>
                    <a:lnTo>
                      <a:pt x="354" y="5164"/>
                    </a:lnTo>
                    <a:cubicBezTo>
                      <a:pt x="1163" y="5639"/>
                      <a:pt x="2081" y="5887"/>
                      <a:pt x="3009" y="5887"/>
                    </a:cubicBezTo>
                    <a:cubicBezTo>
                      <a:pt x="3562" y="5887"/>
                      <a:pt x="4118" y="5799"/>
                      <a:pt x="4657" y="5619"/>
                    </a:cubicBezTo>
                    <a:cubicBezTo>
                      <a:pt x="5391" y="5391"/>
                      <a:pt x="6074" y="4986"/>
                      <a:pt x="6656" y="4480"/>
                    </a:cubicBezTo>
                    <a:cubicBezTo>
                      <a:pt x="7289" y="3924"/>
                      <a:pt x="7694" y="3139"/>
                      <a:pt x="7770" y="2304"/>
                    </a:cubicBezTo>
                    <a:cubicBezTo>
                      <a:pt x="7770" y="1848"/>
                      <a:pt x="7668" y="1418"/>
                      <a:pt x="7466" y="1038"/>
                    </a:cubicBezTo>
                    <a:cubicBezTo>
                      <a:pt x="7238" y="634"/>
                      <a:pt x="6884" y="305"/>
                      <a:pt x="6454" y="127"/>
                    </a:cubicBezTo>
                    <a:cubicBezTo>
                      <a:pt x="6182" y="37"/>
                      <a:pt x="5919" y="0"/>
                      <a:pt x="5667"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108;p70">
                <a:extLst>
                  <a:ext uri="{FF2B5EF4-FFF2-40B4-BE49-F238E27FC236}">
                    <a16:creationId xmlns:a16="http://schemas.microsoft.com/office/drawing/2014/main" id="{3A170C85-5AF6-4BE4-9CE2-C12B6B92C6E9}"/>
                  </a:ext>
                </a:extLst>
              </p:cNvPr>
              <p:cNvSpPr/>
              <p:nvPr/>
            </p:nvSpPr>
            <p:spPr>
              <a:xfrm>
                <a:off x="2309275" y="3393325"/>
                <a:ext cx="381175" cy="324675"/>
              </a:xfrm>
              <a:custGeom>
                <a:avLst/>
                <a:gdLst/>
                <a:ahLst/>
                <a:cxnLst/>
                <a:rect l="l" t="t" r="r" b="b"/>
                <a:pathLst>
                  <a:path w="15247" h="12987" extrusionOk="0">
                    <a:moveTo>
                      <a:pt x="6554" y="1"/>
                    </a:moveTo>
                    <a:cubicBezTo>
                      <a:pt x="3047" y="1"/>
                      <a:pt x="138" y="2832"/>
                      <a:pt x="88" y="6354"/>
                    </a:cubicBezTo>
                    <a:cubicBezTo>
                      <a:pt x="1" y="10323"/>
                      <a:pt x="3226" y="12987"/>
                      <a:pt x="6609" y="12987"/>
                    </a:cubicBezTo>
                    <a:cubicBezTo>
                      <a:pt x="8165" y="12987"/>
                      <a:pt x="9755" y="12423"/>
                      <a:pt x="11071" y="11163"/>
                    </a:cubicBezTo>
                    <a:cubicBezTo>
                      <a:pt x="15247" y="7164"/>
                      <a:pt x="12488" y="103"/>
                      <a:pt x="6693" y="2"/>
                    </a:cubicBezTo>
                    <a:cubicBezTo>
                      <a:pt x="6647" y="1"/>
                      <a:pt x="6600" y="1"/>
                      <a:pt x="6554" y="1"/>
                    </a:cubicBez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9;p70">
                <a:extLst>
                  <a:ext uri="{FF2B5EF4-FFF2-40B4-BE49-F238E27FC236}">
                    <a16:creationId xmlns:a16="http://schemas.microsoft.com/office/drawing/2014/main" id="{6E97E41E-4CAD-4445-9929-9E61A2481FAB}"/>
                  </a:ext>
                </a:extLst>
              </p:cNvPr>
              <p:cNvSpPr/>
              <p:nvPr/>
            </p:nvSpPr>
            <p:spPr>
              <a:xfrm>
                <a:off x="2683475" y="3422300"/>
                <a:ext cx="113975" cy="183050"/>
              </a:xfrm>
              <a:custGeom>
                <a:avLst/>
                <a:gdLst/>
                <a:ahLst/>
                <a:cxnLst/>
                <a:rect l="l" t="t" r="r" b="b"/>
                <a:pathLst>
                  <a:path w="4559" h="7322" extrusionOk="0">
                    <a:moveTo>
                      <a:pt x="4119" y="1"/>
                    </a:moveTo>
                    <a:cubicBezTo>
                      <a:pt x="4097" y="1"/>
                      <a:pt x="4074" y="3"/>
                      <a:pt x="4050" y="7"/>
                    </a:cubicBezTo>
                    <a:cubicBezTo>
                      <a:pt x="3164" y="210"/>
                      <a:pt x="2379" y="665"/>
                      <a:pt x="1772" y="1323"/>
                    </a:cubicBezTo>
                    <a:cubicBezTo>
                      <a:pt x="1190" y="1956"/>
                      <a:pt x="734" y="2715"/>
                      <a:pt x="431" y="3525"/>
                    </a:cubicBezTo>
                    <a:cubicBezTo>
                      <a:pt x="254" y="3905"/>
                      <a:pt x="127" y="4335"/>
                      <a:pt x="76" y="4765"/>
                    </a:cubicBezTo>
                    <a:cubicBezTo>
                      <a:pt x="1" y="5651"/>
                      <a:pt x="304" y="6562"/>
                      <a:pt x="937" y="7220"/>
                    </a:cubicBezTo>
                    <a:cubicBezTo>
                      <a:pt x="988" y="7271"/>
                      <a:pt x="1063" y="7321"/>
                      <a:pt x="1165" y="7321"/>
                    </a:cubicBezTo>
                    <a:cubicBezTo>
                      <a:pt x="1241" y="7321"/>
                      <a:pt x="1317" y="7296"/>
                      <a:pt x="1392" y="7245"/>
                    </a:cubicBezTo>
                    <a:cubicBezTo>
                      <a:pt x="1519" y="7119"/>
                      <a:pt x="1519" y="6916"/>
                      <a:pt x="1392" y="6790"/>
                    </a:cubicBezTo>
                    <a:cubicBezTo>
                      <a:pt x="886" y="6258"/>
                      <a:pt x="633" y="5550"/>
                      <a:pt x="709" y="4841"/>
                    </a:cubicBezTo>
                    <a:cubicBezTo>
                      <a:pt x="760" y="4461"/>
                      <a:pt x="861" y="4107"/>
                      <a:pt x="1013" y="3753"/>
                    </a:cubicBezTo>
                    <a:cubicBezTo>
                      <a:pt x="1291" y="3019"/>
                      <a:pt x="1696" y="2361"/>
                      <a:pt x="2228" y="1779"/>
                    </a:cubicBezTo>
                    <a:cubicBezTo>
                      <a:pt x="2759" y="1197"/>
                      <a:pt x="3417" y="817"/>
                      <a:pt x="4176" y="640"/>
                    </a:cubicBezTo>
                    <a:cubicBezTo>
                      <a:pt x="4558" y="568"/>
                      <a:pt x="4490" y="1"/>
                      <a:pt x="4119" y="1"/>
                    </a:cubicBezTo>
                    <a:close/>
                  </a:path>
                </a:pathLst>
              </a:custGeom>
              <a:solidFill>
                <a:srgbClr val="F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0;p70">
                <a:extLst>
                  <a:ext uri="{FF2B5EF4-FFF2-40B4-BE49-F238E27FC236}">
                    <a16:creationId xmlns:a16="http://schemas.microsoft.com/office/drawing/2014/main" id="{3E17DBC1-003F-451E-A1B9-6A38FB1CCC07}"/>
                  </a:ext>
                </a:extLst>
              </p:cNvPr>
              <p:cNvSpPr/>
              <p:nvPr/>
            </p:nvSpPr>
            <p:spPr>
              <a:xfrm>
                <a:off x="2710650" y="3514450"/>
                <a:ext cx="69650" cy="124575"/>
              </a:xfrm>
              <a:custGeom>
                <a:avLst/>
                <a:gdLst/>
                <a:ahLst/>
                <a:cxnLst/>
                <a:rect l="l" t="t" r="r" b="b"/>
                <a:pathLst>
                  <a:path w="2786" h="4983" extrusionOk="0">
                    <a:moveTo>
                      <a:pt x="812" y="0"/>
                    </a:moveTo>
                    <a:cubicBezTo>
                      <a:pt x="482" y="0"/>
                      <a:pt x="368" y="554"/>
                      <a:pt x="761" y="624"/>
                    </a:cubicBezTo>
                    <a:cubicBezTo>
                      <a:pt x="1090" y="700"/>
                      <a:pt x="1394" y="877"/>
                      <a:pt x="1647" y="1130"/>
                    </a:cubicBezTo>
                    <a:cubicBezTo>
                      <a:pt x="1799" y="1358"/>
                      <a:pt x="1925" y="1611"/>
                      <a:pt x="1950" y="1889"/>
                    </a:cubicBezTo>
                    <a:cubicBezTo>
                      <a:pt x="2128" y="2977"/>
                      <a:pt x="1470" y="4040"/>
                      <a:pt x="407" y="4344"/>
                    </a:cubicBezTo>
                    <a:cubicBezTo>
                      <a:pt x="1" y="4415"/>
                      <a:pt x="68" y="4983"/>
                      <a:pt x="438" y="4983"/>
                    </a:cubicBezTo>
                    <a:cubicBezTo>
                      <a:pt x="460" y="4983"/>
                      <a:pt x="484" y="4981"/>
                      <a:pt x="508" y="4977"/>
                    </a:cubicBezTo>
                    <a:cubicBezTo>
                      <a:pt x="533" y="4977"/>
                      <a:pt x="559" y="4977"/>
                      <a:pt x="584" y="4951"/>
                    </a:cubicBezTo>
                    <a:cubicBezTo>
                      <a:pt x="1950" y="4546"/>
                      <a:pt x="2786" y="3180"/>
                      <a:pt x="2583" y="1788"/>
                    </a:cubicBezTo>
                    <a:cubicBezTo>
                      <a:pt x="2533" y="1408"/>
                      <a:pt x="2355" y="1054"/>
                      <a:pt x="2128" y="750"/>
                    </a:cubicBezTo>
                    <a:cubicBezTo>
                      <a:pt x="1799" y="371"/>
                      <a:pt x="1394" y="117"/>
                      <a:pt x="913" y="16"/>
                    </a:cubicBezTo>
                    <a:cubicBezTo>
                      <a:pt x="877" y="5"/>
                      <a:pt x="844" y="0"/>
                      <a:pt x="812" y="0"/>
                    </a:cubicBezTo>
                    <a:close/>
                  </a:path>
                </a:pathLst>
              </a:custGeom>
              <a:solidFill>
                <a:srgbClr val="F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11;p70">
                <a:extLst>
                  <a:ext uri="{FF2B5EF4-FFF2-40B4-BE49-F238E27FC236}">
                    <a16:creationId xmlns:a16="http://schemas.microsoft.com/office/drawing/2014/main" id="{A2577B08-6348-4BA4-AE8A-E306CC987D92}"/>
                  </a:ext>
                </a:extLst>
              </p:cNvPr>
              <p:cNvSpPr/>
              <p:nvPr/>
            </p:nvSpPr>
            <p:spPr>
              <a:xfrm>
                <a:off x="1310725" y="3186400"/>
                <a:ext cx="75125" cy="197500"/>
              </a:xfrm>
              <a:custGeom>
                <a:avLst/>
                <a:gdLst/>
                <a:ahLst/>
                <a:cxnLst/>
                <a:rect l="l" t="t" r="r" b="b"/>
                <a:pathLst>
                  <a:path w="3005" h="7900" extrusionOk="0">
                    <a:moveTo>
                      <a:pt x="447" y="0"/>
                    </a:moveTo>
                    <a:cubicBezTo>
                      <a:pt x="164" y="0"/>
                      <a:pt x="0" y="421"/>
                      <a:pt x="296" y="611"/>
                    </a:cubicBezTo>
                    <a:cubicBezTo>
                      <a:pt x="954" y="991"/>
                      <a:pt x="1486" y="1573"/>
                      <a:pt x="1790" y="2281"/>
                    </a:cubicBezTo>
                    <a:cubicBezTo>
                      <a:pt x="2119" y="2990"/>
                      <a:pt x="2296" y="3774"/>
                      <a:pt x="2321" y="4559"/>
                    </a:cubicBezTo>
                    <a:cubicBezTo>
                      <a:pt x="2346" y="4913"/>
                      <a:pt x="2346" y="5293"/>
                      <a:pt x="2270" y="5672"/>
                    </a:cubicBezTo>
                    <a:cubicBezTo>
                      <a:pt x="2119" y="6381"/>
                      <a:pt x="1638" y="6963"/>
                      <a:pt x="1005" y="7317"/>
                    </a:cubicBezTo>
                    <a:cubicBezTo>
                      <a:pt x="701" y="7444"/>
                      <a:pt x="828" y="7900"/>
                      <a:pt x="1157" y="7900"/>
                    </a:cubicBezTo>
                    <a:cubicBezTo>
                      <a:pt x="1207" y="7900"/>
                      <a:pt x="1258" y="7900"/>
                      <a:pt x="1309" y="7874"/>
                    </a:cubicBezTo>
                    <a:cubicBezTo>
                      <a:pt x="2119" y="7444"/>
                      <a:pt x="2701" y="6685"/>
                      <a:pt x="2903" y="5799"/>
                    </a:cubicBezTo>
                    <a:cubicBezTo>
                      <a:pt x="2979" y="5369"/>
                      <a:pt x="3004" y="4939"/>
                      <a:pt x="2954" y="4508"/>
                    </a:cubicBezTo>
                    <a:cubicBezTo>
                      <a:pt x="2928" y="3648"/>
                      <a:pt x="2726" y="2787"/>
                      <a:pt x="2372" y="2003"/>
                    </a:cubicBezTo>
                    <a:cubicBezTo>
                      <a:pt x="1992" y="1193"/>
                      <a:pt x="1385" y="510"/>
                      <a:pt x="625" y="54"/>
                    </a:cubicBezTo>
                    <a:cubicBezTo>
                      <a:pt x="563" y="17"/>
                      <a:pt x="503" y="0"/>
                      <a:pt x="447" y="0"/>
                    </a:cubicBezTo>
                    <a:close/>
                  </a:path>
                </a:pathLst>
              </a:custGeom>
              <a:solidFill>
                <a:srgbClr val="F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12;p70">
                <a:extLst>
                  <a:ext uri="{FF2B5EF4-FFF2-40B4-BE49-F238E27FC236}">
                    <a16:creationId xmlns:a16="http://schemas.microsoft.com/office/drawing/2014/main" id="{C00498EF-1482-4F2F-9B8A-A2DAE597FC88}"/>
                  </a:ext>
                </a:extLst>
              </p:cNvPr>
              <p:cNvSpPr/>
              <p:nvPr/>
            </p:nvSpPr>
            <p:spPr>
              <a:xfrm>
                <a:off x="1275725" y="3291175"/>
                <a:ext cx="77225" cy="121825"/>
              </a:xfrm>
              <a:custGeom>
                <a:avLst/>
                <a:gdLst/>
                <a:ahLst/>
                <a:cxnLst/>
                <a:rect l="l" t="t" r="r" b="b"/>
                <a:pathLst>
                  <a:path w="3089" h="4873" extrusionOk="0">
                    <a:moveTo>
                      <a:pt x="2530" y="1"/>
                    </a:moveTo>
                    <a:cubicBezTo>
                      <a:pt x="2145" y="1"/>
                      <a:pt x="1751" y="106"/>
                      <a:pt x="1393" y="317"/>
                    </a:cubicBezTo>
                    <a:cubicBezTo>
                      <a:pt x="1089" y="520"/>
                      <a:pt x="811" y="823"/>
                      <a:pt x="633" y="1178"/>
                    </a:cubicBezTo>
                    <a:cubicBezTo>
                      <a:pt x="1" y="2443"/>
                      <a:pt x="380" y="3987"/>
                      <a:pt x="1545" y="4797"/>
                    </a:cubicBezTo>
                    <a:cubicBezTo>
                      <a:pt x="1595" y="4847"/>
                      <a:pt x="1646" y="4873"/>
                      <a:pt x="1722" y="4873"/>
                    </a:cubicBezTo>
                    <a:lnTo>
                      <a:pt x="1722" y="4847"/>
                    </a:lnTo>
                    <a:cubicBezTo>
                      <a:pt x="2025" y="4847"/>
                      <a:pt x="2152" y="4442"/>
                      <a:pt x="1899" y="4291"/>
                    </a:cubicBezTo>
                    <a:cubicBezTo>
                      <a:pt x="988" y="3633"/>
                      <a:pt x="709" y="2443"/>
                      <a:pt x="1216" y="1456"/>
                    </a:cubicBezTo>
                    <a:cubicBezTo>
                      <a:pt x="1342" y="1203"/>
                      <a:pt x="1519" y="1001"/>
                      <a:pt x="1747" y="849"/>
                    </a:cubicBezTo>
                    <a:cubicBezTo>
                      <a:pt x="1989" y="708"/>
                      <a:pt x="2246" y="631"/>
                      <a:pt x="2520" y="631"/>
                    </a:cubicBezTo>
                    <a:cubicBezTo>
                      <a:pt x="2590" y="631"/>
                      <a:pt x="2662" y="636"/>
                      <a:pt x="2734" y="646"/>
                    </a:cubicBezTo>
                    <a:cubicBezTo>
                      <a:pt x="2911" y="646"/>
                      <a:pt x="3063" y="520"/>
                      <a:pt x="3063" y="343"/>
                    </a:cubicBezTo>
                    <a:cubicBezTo>
                      <a:pt x="3088" y="165"/>
                      <a:pt x="2936" y="14"/>
                      <a:pt x="2759" y="14"/>
                    </a:cubicBezTo>
                    <a:cubicBezTo>
                      <a:pt x="2683" y="5"/>
                      <a:pt x="2607" y="1"/>
                      <a:pt x="2530" y="1"/>
                    </a:cubicBezTo>
                    <a:close/>
                  </a:path>
                </a:pathLst>
              </a:custGeom>
              <a:solidFill>
                <a:srgbClr val="F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13;p70">
                <a:extLst>
                  <a:ext uri="{FF2B5EF4-FFF2-40B4-BE49-F238E27FC236}">
                    <a16:creationId xmlns:a16="http://schemas.microsoft.com/office/drawing/2014/main" id="{80F1C274-AB58-4C6A-894E-16459D8D0E6B}"/>
                  </a:ext>
                </a:extLst>
              </p:cNvPr>
              <p:cNvSpPr/>
              <p:nvPr/>
            </p:nvSpPr>
            <p:spPr>
              <a:xfrm>
                <a:off x="279250" y="3135675"/>
                <a:ext cx="1141400" cy="1433900"/>
              </a:xfrm>
              <a:custGeom>
                <a:avLst/>
                <a:gdLst/>
                <a:ahLst/>
                <a:cxnLst/>
                <a:rect l="l" t="t" r="r" b="b"/>
                <a:pathLst>
                  <a:path w="45656" h="57356" extrusionOk="0">
                    <a:moveTo>
                      <a:pt x="10691" y="1"/>
                    </a:moveTo>
                    <a:cubicBezTo>
                      <a:pt x="9848" y="1"/>
                      <a:pt x="8896" y="592"/>
                      <a:pt x="9111" y="2007"/>
                    </a:cubicBezTo>
                    <a:cubicBezTo>
                      <a:pt x="9490" y="4513"/>
                      <a:pt x="9743" y="8157"/>
                      <a:pt x="10275" y="9422"/>
                    </a:cubicBezTo>
                    <a:cubicBezTo>
                      <a:pt x="10098" y="9017"/>
                      <a:pt x="9870" y="8385"/>
                      <a:pt x="9718" y="7955"/>
                    </a:cubicBezTo>
                    <a:cubicBezTo>
                      <a:pt x="8807" y="5323"/>
                      <a:pt x="8832" y="5373"/>
                      <a:pt x="7896" y="2792"/>
                    </a:cubicBezTo>
                    <a:cubicBezTo>
                      <a:pt x="7774" y="2487"/>
                      <a:pt x="7276" y="1887"/>
                      <a:pt x="6415" y="1887"/>
                    </a:cubicBezTo>
                    <a:cubicBezTo>
                      <a:pt x="6205" y="1887"/>
                      <a:pt x="5973" y="1923"/>
                      <a:pt x="5720" y="2007"/>
                    </a:cubicBezTo>
                    <a:cubicBezTo>
                      <a:pt x="5289" y="2159"/>
                      <a:pt x="4606" y="2691"/>
                      <a:pt x="4986" y="4209"/>
                    </a:cubicBezTo>
                    <a:cubicBezTo>
                      <a:pt x="5062" y="4538"/>
                      <a:pt x="6757" y="9650"/>
                      <a:pt x="7111" y="11245"/>
                    </a:cubicBezTo>
                    <a:cubicBezTo>
                      <a:pt x="7010" y="10840"/>
                      <a:pt x="6833" y="10435"/>
                      <a:pt x="6656" y="10055"/>
                    </a:cubicBezTo>
                    <a:cubicBezTo>
                      <a:pt x="6251" y="9119"/>
                      <a:pt x="5821" y="8208"/>
                      <a:pt x="5340" y="7322"/>
                    </a:cubicBezTo>
                    <a:cubicBezTo>
                      <a:pt x="5112" y="6866"/>
                      <a:pt x="4859" y="6436"/>
                      <a:pt x="4606" y="6031"/>
                    </a:cubicBezTo>
                    <a:cubicBezTo>
                      <a:pt x="4328" y="5601"/>
                      <a:pt x="4024" y="5095"/>
                      <a:pt x="3568" y="4943"/>
                    </a:cubicBezTo>
                    <a:cubicBezTo>
                      <a:pt x="3455" y="4918"/>
                      <a:pt x="3341" y="4905"/>
                      <a:pt x="3227" y="4905"/>
                    </a:cubicBezTo>
                    <a:cubicBezTo>
                      <a:pt x="3113" y="4905"/>
                      <a:pt x="2999" y="4918"/>
                      <a:pt x="2885" y="4943"/>
                    </a:cubicBezTo>
                    <a:cubicBezTo>
                      <a:pt x="2379" y="5044"/>
                      <a:pt x="1974" y="5398"/>
                      <a:pt x="1797" y="5905"/>
                    </a:cubicBezTo>
                    <a:cubicBezTo>
                      <a:pt x="1721" y="6335"/>
                      <a:pt x="1797" y="6816"/>
                      <a:pt x="1999" y="7221"/>
                    </a:cubicBezTo>
                    <a:cubicBezTo>
                      <a:pt x="2556" y="8613"/>
                      <a:pt x="3163" y="9979"/>
                      <a:pt x="3771" y="11371"/>
                    </a:cubicBezTo>
                    <a:cubicBezTo>
                      <a:pt x="4226" y="12383"/>
                      <a:pt x="4682" y="13421"/>
                      <a:pt x="5137" y="14459"/>
                    </a:cubicBezTo>
                    <a:lnTo>
                      <a:pt x="3771" y="12561"/>
                    </a:lnTo>
                    <a:cubicBezTo>
                      <a:pt x="3294" y="12013"/>
                      <a:pt x="2165" y="11491"/>
                      <a:pt x="1303" y="11491"/>
                    </a:cubicBezTo>
                    <a:cubicBezTo>
                      <a:pt x="928" y="11491"/>
                      <a:pt x="604" y="11589"/>
                      <a:pt x="405" y="11827"/>
                    </a:cubicBezTo>
                    <a:cubicBezTo>
                      <a:pt x="0" y="12282"/>
                      <a:pt x="0" y="12965"/>
                      <a:pt x="405" y="13421"/>
                    </a:cubicBezTo>
                    <a:lnTo>
                      <a:pt x="10098" y="26454"/>
                    </a:lnTo>
                    <a:cubicBezTo>
                      <a:pt x="13666" y="41209"/>
                      <a:pt x="29610" y="57355"/>
                      <a:pt x="29610" y="57355"/>
                    </a:cubicBezTo>
                    <a:lnTo>
                      <a:pt x="45655" y="45840"/>
                    </a:lnTo>
                    <a:cubicBezTo>
                      <a:pt x="30268" y="35540"/>
                      <a:pt x="24042" y="21545"/>
                      <a:pt x="22802" y="18407"/>
                    </a:cubicBezTo>
                    <a:cubicBezTo>
                      <a:pt x="22068" y="13472"/>
                      <a:pt x="21334" y="8511"/>
                      <a:pt x="20651" y="3576"/>
                    </a:cubicBezTo>
                    <a:cubicBezTo>
                      <a:pt x="20601" y="3121"/>
                      <a:pt x="20499" y="2716"/>
                      <a:pt x="20322" y="2311"/>
                    </a:cubicBezTo>
                    <a:cubicBezTo>
                      <a:pt x="19959" y="1585"/>
                      <a:pt x="19246" y="1201"/>
                      <a:pt x="18528" y="1201"/>
                    </a:cubicBezTo>
                    <a:cubicBezTo>
                      <a:pt x="17994" y="1201"/>
                      <a:pt x="17457" y="1413"/>
                      <a:pt x="17057" y="1855"/>
                    </a:cubicBezTo>
                    <a:cubicBezTo>
                      <a:pt x="16551" y="2437"/>
                      <a:pt x="16399" y="3222"/>
                      <a:pt x="16399" y="3981"/>
                    </a:cubicBezTo>
                    <a:cubicBezTo>
                      <a:pt x="16374" y="4968"/>
                      <a:pt x="16374" y="5955"/>
                      <a:pt x="16349" y="6968"/>
                    </a:cubicBezTo>
                    <a:cubicBezTo>
                      <a:pt x="16305" y="7517"/>
                      <a:pt x="15858" y="7826"/>
                      <a:pt x="15411" y="7826"/>
                    </a:cubicBezTo>
                    <a:cubicBezTo>
                      <a:pt x="15076" y="7826"/>
                      <a:pt x="14740" y="7651"/>
                      <a:pt x="14577" y="7271"/>
                    </a:cubicBezTo>
                    <a:cubicBezTo>
                      <a:pt x="12502" y="3070"/>
                      <a:pt x="12325" y="919"/>
                      <a:pt x="11591" y="286"/>
                    </a:cubicBezTo>
                    <a:cubicBezTo>
                      <a:pt x="11369" y="101"/>
                      <a:pt x="11040" y="1"/>
                      <a:pt x="10691" y="1"/>
                    </a:cubicBezTo>
                    <a:close/>
                  </a:path>
                </a:pathLst>
              </a:custGeom>
              <a:solidFill>
                <a:srgbClr val="FFC1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14;p70">
                <a:extLst>
                  <a:ext uri="{FF2B5EF4-FFF2-40B4-BE49-F238E27FC236}">
                    <a16:creationId xmlns:a16="http://schemas.microsoft.com/office/drawing/2014/main" id="{029F1524-EF67-46CB-A742-DC7DF99F09AB}"/>
                  </a:ext>
                </a:extLst>
              </p:cNvPr>
              <p:cNvSpPr/>
              <p:nvPr/>
            </p:nvSpPr>
            <p:spPr>
              <a:xfrm>
                <a:off x="605700" y="3315050"/>
                <a:ext cx="85625" cy="199825"/>
              </a:xfrm>
              <a:custGeom>
                <a:avLst/>
                <a:gdLst/>
                <a:ahLst/>
                <a:cxnLst/>
                <a:rect l="l" t="t" r="r" b="b"/>
                <a:pathLst>
                  <a:path w="3425" h="7993" extrusionOk="0">
                    <a:moveTo>
                      <a:pt x="3154" y="0"/>
                    </a:moveTo>
                    <a:cubicBezTo>
                      <a:pt x="3106" y="0"/>
                      <a:pt x="3056" y="21"/>
                      <a:pt x="3012" y="71"/>
                    </a:cubicBezTo>
                    <a:cubicBezTo>
                      <a:pt x="2987" y="96"/>
                      <a:pt x="1" y="3209"/>
                      <a:pt x="2076" y="7866"/>
                    </a:cubicBezTo>
                    <a:cubicBezTo>
                      <a:pt x="2101" y="7942"/>
                      <a:pt x="2177" y="7992"/>
                      <a:pt x="2253" y="7992"/>
                    </a:cubicBezTo>
                    <a:cubicBezTo>
                      <a:pt x="2279" y="7992"/>
                      <a:pt x="2304" y="7967"/>
                      <a:pt x="2329" y="7967"/>
                    </a:cubicBezTo>
                    <a:cubicBezTo>
                      <a:pt x="2405" y="7916"/>
                      <a:pt x="2456" y="7815"/>
                      <a:pt x="2405" y="7714"/>
                    </a:cubicBezTo>
                    <a:cubicBezTo>
                      <a:pt x="456" y="3310"/>
                      <a:pt x="3164" y="451"/>
                      <a:pt x="3291" y="324"/>
                    </a:cubicBezTo>
                    <a:cubicBezTo>
                      <a:pt x="3424" y="191"/>
                      <a:pt x="3300" y="0"/>
                      <a:pt x="3154" y="0"/>
                    </a:cubicBezTo>
                    <a:close/>
                  </a:path>
                </a:pathLst>
              </a:custGeom>
              <a:solidFill>
                <a:srgbClr val="F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15;p70">
                <a:extLst>
                  <a:ext uri="{FF2B5EF4-FFF2-40B4-BE49-F238E27FC236}">
                    <a16:creationId xmlns:a16="http://schemas.microsoft.com/office/drawing/2014/main" id="{F6502598-ECB5-490D-8F5A-D35F042BC070}"/>
                  </a:ext>
                </a:extLst>
              </p:cNvPr>
              <p:cNvSpPr/>
              <p:nvPr/>
            </p:nvSpPr>
            <p:spPr>
              <a:xfrm>
                <a:off x="2460125" y="3376425"/>
                <a:ext cx="1262900" cy="1339925"/>
              </a:xfrm>
              <a:custGeom>
                <a:avLst/>
                <a:gdLst/>
                <a:ahLst/>
                <a:cxnLst/>
                <a:rect l="l" t="t" r="r" b="b"/>
                <a:pathLst>
                  <a:path w="50516" h="53597" extrusionOk="0">
                    <a:moveTo>
                      <a:pt x="33689" y="0"/>
                    </a:moveTo>
                    <a:cubicBezTo>
                      <a:pt x="33080" y="0"/>
                      <a:pt x="32469" y="266"/>
                      <a:pt x="32066" y="805"/>
                    </a:cubicBezTo>
                    <a:cubicBezTo>
                      <a:pt x="31838" y="1184"/>
                      <a:pt x="31661" y="1589"/>
                      <a:pt x="31560" y="1994"/>
                    </a:cubicBezTo>
                    <a:cubicBezTo>
                      <a:pt x="30067" y="6777"/>
                      <a:pt x="28548" y="11560"/>
                      <a:pt x="27004" y="16318"/>
                    </a:cubicBezTo>
                    <a:cubicBezTo>
                      <a:pt x="25283" y="19178"/>
                      <a:pt x="16856" y="31958"/>
                      <a:pt x="1" y="39627"/>
                    </a:cubicBezTo>
                    <a:lnTo>
                      <a:pt x="13945" y="53597"/>
                    </a:lnTo>
                    <a:cubicBezTo>
                      <a:pt x="13945" y="53597"/>
                      <a:pt x="32749" y="39880"/>
                      <a:pt x="38722" y="25834"/>
                    </a:cubicBezTo>
                    <a:lnTo>
                      <a:pt x="49908" y="15078"/>
                    </a:lnTo>
                    <a:cubicBezTo>
                      <a:pt x="50389" y="14699"/>
                      <a:pt x="50515" y="14015"/>
                      <a:pt x="50186" y="13509"/>
                    </a:cubicBezTo>
                    <a:cubicBezTo>
                      <a:pt x="49968" y="13145"/>
                      <a:pt x="49484" y="12999"/>
                      <a:pt x="48934" y="12999"/>
                    </a:cubicBezTo>
                    <a:cubicBezTo>
                      <a:pt x="48146" y="12999"/>
                      <a:pt x="47221" y="13299"/>
                      <a:pt x="46744" y="13686"/>
                    </a:cubicBezTo>
                    <a:lnTo>
                      <a:pt x="45074" y="15306"/>
                    </a:lnTo>
                    <a:lnTo>
                      <a:pt x="46921" y="12497"/>
                    </a:lnTo>
                    <a:cubicBezTo>
                      <a:pt x="47757" y="11231"/>
                      <a:pt x="48592" y="9966"/>
                      <a:pt x="49351" y="8701"/>
                    </a:cubicBezTo>
                    <a:cubicBezTo>
                      <a:pt x="49629" y="8346"/>
                      <a:pt x="49781" y="7891"/>
                      <a:pt x="49781" y="7435"/>
                    </a:cubicBezTo>
                    <a:cubicBezTo>
                      <a:pt x="49680" y="6929"/>
                      <a:pt x="49326" y="6499"/>
                      <a:pt x="48845" y="6296"/>
                    </a:cubicBezTo>
                    <a:cubicBezTo>
                      <a:pt x="48690" y="6219"/>
                      <a:pt x="48521" y="6186"/>
                      <a:pt x="48348" y="6186"/>
                    </a:cubicBezTo>
                    <a:cubicBezTo>
                      <a:pt x="48294" y="6186"/>
                      <a:pt x="48241" y="6189"/>
                      <a:pt x="48187" y="6195"/>
                    </a:cubicBezTo>
                    <a:cubicBezTo>
                      <a:pt x="47706" y="6271"/>
                      <a:pt x="47326" y="6752"/>
                      <a:pt x="46997" y="7081"/>
                    </a:cubicBezTo>
                    <a:cubicBezTo>
                      <a:pt x="46694" y="7435"/>
                      <a:pt x="46365" y="7840"/>
                      <a:pt x="46061" y="8245"/>
                    </a:cubicBezTo>
                    <a:cubicBezTo>
                      <a:pt x="45428" y="9030"/>
                      <a:pt x="44846" y="9865"/>
                      <a:pt x="44315" y="10725"/>
                    </a:cubicBezTo>
                    <a:cubicBezTo>
                      <a:pt x="44062" y="11080"/>
                      <a:pt x="43834" y="11434"/>
                      <a:pt x="43657" y="11814"/>
                    </a:cubicBezTo>
                    <a:cubicBezTo>
                      <a:pt x="44289" y="10295"/>
                      <a:pt x="46770" y="5537"/>
                      <a:pt x="46896" y="5234"/>
                    </a:cubicBezTo>
                    <a:cubicBezTo>
                      <a:pt x="47529" y="3791"/>
                      <a:pt x="46947" y="3133"/>
                      <a:pt x="46542" y="2931"/>
                    </a:cubicBezTo>
                    <a:cubicBezTo>
                      <a:pt x="46186" y="2745"/>
                      <a:pt x="45862" y="2673"/>
                      <a:pt x="45577" y="2673"/>
                    </a:cubicBezTo>
                    <a:cubicBezTo>
                      <a:pt x="44889" y="2673"/>
                      <a:pt x="44425" y="3092"/>
                      <a:pt x="44264" y="3361"/>
                    </a:cubicBezTo>
                    <a:cubicBezTo>
                      <a:pt x="42923" y="5740"/>
                      <a:pt x="42973" y="5689"/>
                      <a:pt x="41632" y="8144"/>
                    </a:cubicBezTo>
                    <a:cubicBezTo>
                      <a:pt x="41430" y="8549"/>
                      <a:pt x="41101" y="9131"/>
                      <a:pt x="40848" y="9511"/>
                    </a:cubicBezTo>
                    <a:cubicBezTo>
                      <a:pt x="41582" y="8346"/>
                      <a:pt x="42442" y="4778"/>
                      <a:pt x="43201" y="2374"/>
                    </a:cubicBezTo>
                    <a:cubicBezTo>
                      <a:pt x="43700" y="858"/>
                      <a:pt x="42579" y="112"/>
                      <a:pt x="41686" y="112"/>
                    </a:cubicBezTo>
                    <a:cubicBezTo>
                      <a:pt x="41445" y="112"/>
                      <a:pt x="41222" y="166"/>
                      <a:pt x="41050" y="273"/>
                    </a:cubicBezTo>
                    <a:cubicBezTo>
                      <a:pt x="40215" y="754"/>
                      <a:pt x="39658" y="2880"/>
                      <a:pt x="36925" y="6676"/>
                    </a:cubicBezTo>
                    <a:cubicBezTo>
                      <a:pt x="36735" y="6975"/>
                      <a:pt x="36450" y="7105"/>
                      <a:pt x="36170" y="7105"/>
                    </a:cubicBezTo>
                    <a:cubicBezTo>
                      <a:pt x="35666" y="7105"/>
                      <a:pt x="35173" y="6686"/>
                      <a:pt x="35255" y="6069"/>
                    </a:cubicBezTo>
                    <a:cubicBezTo>
                      <a:pt x="35381" y="5082"/>
                      <a:pt x="35558" y="4095"/>
                      <a:pt x="35685" y="3108"/>
                    </a:cubicBezTo>
                    <a:cubicBezTo>
                      <a:pt x="35786" y="2348"/>
                      <a:pt x="35786" y="1539"/>
                      <a:pt x="35381" y="906"/>
                    </a:cubicBezTo>
                    <a:cubicBezTo>
                      <a:pt x="34989" y="304"/>
                      <a:pt x="34340" y="0"/>
                      <a:pt x="33689" y="0"/>
                    </a:cubicBezTo>
                    <a:close/>
                  </a:path>
                </a:pathLst>
              </a:custGeom>
              <a:solidFill>
                <a:srgbClr val="FFC1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16;p70">
                <a:extLst>
                  <a:ext uri="{FF2B5EF4-FFF2-40B4-BE49-F238E27FC236}">
                    <a16:creationId xmlns:a16="http://schemas.microsoft.com/office/drawing/2014/main" id="{31348246-CF6F-4E68-8A31-D6EA8E9DB4E3}"/>
                  </a:ext>
                </a:extLst>
              </p:cNvPr>
              <p:cNvSpPr/>
              <p:nvPr/>
            </p:nvSpPr>
            <p:spPr>
              <a:xfrm>
                <a:off x="3328825" y="3533350"/>
                <a:ext cx="79750" cy="200675"/>
              </a:xfrm>
              <a:custGeom>
                <a:avLst/>
                <a:gdLst/>
                <a:ahLst/>
                <a:cxnLst/>
                <a:rect l="l" t="t" r="r" b="b"/>
                <a:pathLst>
                  <a:path w="3190" h="8027" extrusionOk="0">
                    <a:moveTo>
                      <a:pt x="550" y="0"/>
                    </a:moveTo>
                    <a:cubicBezTo>
                      <a:pt x="417" y="0"/>
                      <a:pt x="299" y="155"/>
                      <a:pt x="405" y="298"/>
                    </a:cubicBezTo>
                    <a:cubicBezTo>
                      <a:pt x="507" y="450"/>
                      <a:pt x="2708" y="3689"/>
                      <a:pt x="51" y="7738"/>
                    </a:cubicBezTo>
                    <a:cubicBezTo>
                      <a:pt x="0" y="7814"/>
                      <a:pt x="26" y="7941"/>
                      <a:pt x="127" y="7991"/>
                    </a:cubicBezTo>
                    <a:cubicBezTo>
                      <a:pt x="127" y="8017"/>
                      <a:pt x="152" y="8017"/>
                      <a:pt x="178" y="8017"/>
                    </a:cubicBezTo>
                    <a:cubicBezTo>
                      <a:pt x="197" y="8023"/>
                      <a:pt x="216" y="8026"/>
                      <a:pt x="234" y="8026"/>
                    </a:cubicBezTo>
                    <a:cubicBezTo>
                      <a:pt x="290" y="8026"/>
                      <a:pt x="342" y="7998"/>
                      <a:pt x="380" y="7941"/>
                    </a:cubicBezTo>
                    <a:cubicBezTo>
                      <a:pt x="3189" y="3689"/>
                      <a:pt x="734" y="121"/>
                      <a:pt x="709" y="95"/>
                    </a:cubicBezTo>
                    <a:cubicBezTo>
                      <a:pt x="664" y="28"/>
                      <a:pt x="606" y="0"/>
                      <a:pt x="550" y="0"/>
                    </a:cubicBezTo>
                    <a:close/>
                  </a:path>
                </a:pathLst>
              </a:custGeom>
              <a:solidFill>
                <a:srgbClr val="F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17;p70">
                <a:extLst>
                  <a:ext uri="{FF2B5EF4-FFF2-40B4-BE49-F238E27FC236}">
                    <a16:creationId xmlns:a16="http://schemas.microsoft.com/office/drawing/2014/main" id="{610087A6-BC3A-4BC5-951E-0C720074BE30}"/>
                  </a:ext>
                </a:extLst>
              </p:cNvPr>
              <p:cNvSpPr/>
              <p:nvPr/>
            </p:nvSpPr>
            <p:spPr>
              <a:xfrm>
                <a:off x="748075" y="3984300"/>
                <a:ext cx="2357425" cy="866825"/>
              </a:xfrm>
              <a:custGeom>
                <a:avLst/>
                <a:gdLst/>
                <a:ahLst/>
                <a:cxnLst/>
                <a:rect l="l" t="t" r="r" b="b"/>
                <a:pathLst>
                  <a:path w="94297" h="34673" extrusionOk="0">
                    <a:moveTo>
                      <a:pt x="17983" y="0"/>
                    </a:moveTo>
                    <a:cubicBezTo>
                      <a:pt x="17503" y="0"/>
                      <a:pt x="17025" y="197"/>
                      <a:pt x="16678" y="583"/>
                    </a:cubicBezTo>
                    <a:cubicBezTo>
                      <a:pt x="13337" y="4227"/>
                      <a:pt x="6504" y="12680"/>
                      <a:pt x="2581" y="13717"/>
                    </a:cubicBezTo>
                    <a:cubicBezTo>
                      <a:pt x="810" y="14198"/>
                      <a:pt x="0" y="16223"/>
                      <a:pt x="936" y="17792"/>
                    </a:cubicBezTo>
                    <a:cubicBezTo>
                      <a:pt x="3315" y="21816"/>
                      <a:pt x="12021" y="29965"/>
                      <a:pt x="18298" y="32141"/>
                    </a:cubicBezTo>
                    <a:cubicBezTo>
                      <a:pt x="18298" y="32976"/>
                      <a:pt x="18272" y="33837"/>
                      <a:pt x="18272" y="34672"/>
                    </a:cubicBezTo>
                    <a:lnTo>
                      <a:pt x="72709" y="34571"/>
                    </a:lnTo>
                    <a:lnTo>
                      <a:pt x="79871" y="34571"/>
                    </a:lnTo>
                    <a:cubicBezTo>
                      <a:pt x="79871" y="34571"/>
                      <a:pt x="90981" y="27915"/>
                      <a:pt x="93133" y="25359"/>
                    </a:cubicBezTo>
                    <a:cubicBezTo>
                      <a:pt x="94297" y="23967"/>
                      <a:pt x="93841" y="21841"/>
                      <a:pt x="92196" y="21057"/>
                    </a:cubicBezTo>
                    <a:cubicBezTo>
                      <a:pt x="88501" y="19412"/>
                      <a:pt x="83111" y="9972"/>
                      <a:pt x="80428" y="5821"/>
                    </a:cubicBezTo>
                    <a:cubicBezTo>
                      <a:pt x="80088" y="5296"/>
                      <a:pt x="79521" y="5016"/>
                      <a:pt x="78947" y="5016"/>
                    </a:cubicBezTo>
                    <a:cubicBezTo>
                      <a:pt x="78581" y="5016"/>
                      <a:pt x="78213" y="5129"/>
                      <a:pt x="77897" y="5366"/>
                    </a:cubicBezTo>
                    <a:cubicBezTo>
                      <a:pt x="77163" y="5923"/>
                      <a:pt x="76126" y="6682"/>
                      <a:pt x="74810" y="7593"/>
                    </a:cubicBezTo>
                    <a:cubicBezTo>
                      <a:pt x="72861" y="8985"/>
                      <a:pt x="70381" y="9643"/>
                      <a:pt x="68204" y="9946"/>
                    </a:cubicBezTo>
                    <a:cubicBezTo>
                      <a:pt x="67724" y="9617"/>
                      <a:pt x="67243" y="9288"/>
                      <a:pt x="66762" y="9010"/>
                    </a:cubicBezTo>
                    <a:cubicBezTo>
                      <a:pt x="64895" y="7953"/>
                      <a:pt x="62820" y="7421"/>
                      <a:pt x="60747" y="7421"/>
                    </a:cubicBezTo>
                    <a:cubicBezTo>
                      <a:pt x="58802" y="7421"/>
                      <a:pt x="56860" y="7889"/>
                      <a:pt x="55095" y="8833"/>
                    </a:cubicBezTo>
                    <a:cubicBezTo>
                      <a:pt x="53307" y="9750"/>
                      <a:pt x="51363" y="10205"/>
                      <a:pt x="49426" y="10205"/>
                    </a:cubicBezTo>
                    <a:cubicBezTo>
                      <a:pt x="47086" y="10205"/>
                      <a:pt x="44755" y="9541"/>
                      <a:pt x="42720" y="8226"/>
                    </a:cubicBezTo>
                    <a:lnTo>
                      <a:pt x="41024" y="7112"/>
                    </a:lnTo>
                    <a:cubicBezTo>
                      <a:pt x="39002" y="5781"/>
                      <a:pt x="36666" y="5100"/>
                      <a:pt x="34315" y="5100"/>
                    </a:cubicBezTo>
                    <a:cubicBezTo>
                      <a:pt x="33134" y="5100"/>
                      <a:pt x="31950" y="5272"/>
                      <a:pt x="30800" y="5619"/>
                    </a:cubicBezTo>
                    <a:cubicBezTo>
                      <a:pt x="29889" y="5897"/>
                      <a:pt x="29028" y="6252"/>
                      <a:pt x="28193" y="6682"/>
                    </a:cubicBezTo>
                    <a:cubicBezTo>
                      <a:pt x="26067" y="6024"/>
                      <a:pt x="23663" y="4961"/>
                      <a:pt x="21917" y="3265"/>
                    </a:cubicBezTo>
                    <a:cubicBezTo>
                      <a:pt x="20778" y="2152"/>
                      <a:pt x="19892" y="1241"/>
                      <a:pt x="19259" y="557"/>
                    </a:cubicBezTo>
                    <a:cubicBezTo>
                      <a:pt x="18911" y="184"/>
                      <a:pt x="18446" y="0"/>
                      <a:pt x="17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18;p70">
                <a:extLst>
                  <a:ext uri="{FF2B5EF4-FFF2-40B4-BE49-F238E27FC236}">
                    <a16:creationId xmlns:a16="http://schemas.microsoft.com/office/drawing/2014/main" id="{73D2B2A4-BEA4-4754-9F16-ECDCFF5D7234}"/>
                  </a:ext>
                </a:extLst>
              </p:cNvPr>
              <p:cNvSpPr/>
              <p:nvPr/>
            </p:nvSpPr>
            <p:spPr>
              <a:xfrm>
                <a:off x="749950" y="3984925"/>
                <a:ext cx="2352400" cy="620075"/>
              </a:xfrm>
              <a:custGeom>
                <a:avLst/>
                <a:gdLst/>
                <a:ahLst/>
                <a:cxnLst/>
                <a:rect l="l" t="t" r="r" b="b"/>
                <a:pathLst>
                  <a:path w="94096" h="24803" extrusionOk="0">
                    <a:moveTo>
                      <a:pt x="17882" y="1"/>
                    </a:moveTo>
                    <a:cubicBezTo>
                      <a:pt x="17403" y="1"/>
                      <a:pt x="16925" y="197"/>
                      <a:pt x="16578" y="583"/>
                    </a:cubicBezTo>
                    <a:cubicBezTo>
                      <a:pt x="13262" y="4202"/>
                      <a:pt x="6429" y="12655"/>
                      <a:pt x="2506" y="13692"/>
                    </a:cubicBezTo>
                    <a:cubicBezTo>
                      <a:pt x="836" y="14148"/>
                      <a:pt x="1" y="16046"/>
                      <a:pt x="786" y="17590"/>
                    </a:cubicBezTo>
                    <a:cubicBezTo>
                      <a:pt x="1140" y="16906"/>
                      <a:pt x="1747" y="16400"/>
                      <a:pt x="2481" y="16198"/>
                    </a:cubicBezTo>
                    <a:cubicBezTo>
                      <a:pt x="6404" y="15160"/>
                      <a:pt x="13237" y="6733"/>
                      <a:pt x="16578" y="3063"/>
                    </a:cubicBezTo>
                    <a:cubicBezTo>
                      <a:pt x="16922" y="2680"/>
                      <a:pt x="17395" y="2490"/>
                      <a:pt x="17871" y="2490"/>
                    </a:cubicBezTo>
                    <a:cubicBezTo>
                      <a:pt x="18338" y="2490"/>
                      <a:pt x="18808" y="2674"/>
                      <a:pt x="19159" y="3038"/>
                    </a:cubicBezTo>
                    <a:cubicBezTo>
                      <a:pt x="19792" y="3721"/>
                      <a:pt x="20677" y="4632"/>
                      <a:pt x="21842" y="5746"/>
                    </a:cubicBezTo>
                    <a:cubicBezTo>
                      <a:pt x="23563" y="7441"/>
                      <a:pt x="25967" y="8504"/>
                      <a:pt x="28093" y="9162"/>
                    </a:cubicBezTo>
                    <a:cubicBezTo>
                      <a:pt x="28928" y="8757"/>
                      <a:pt x="29788" y="8403"/>
                      <a:pt x="30699" y="8099"/>
                    </a:cubicBezTo>
                    <a:cubicBezTo>
                      <a:pt x="31850" y="7752"/>
                      <a:pt x="33037" y="7581"/>
                      <a:pt x="34220" y="7581"/>
                    </a:cubicBezTo>
                    <a:cubicBezTo>
                      <a:pt x="36577" y="7581"/>
                      <a:pt x="38919" y="8261"/>
                      <a:pt x="40924" y="9592"/>
                    </a:cubicBezTo>
                    <a:lnTo>
                      <a:pt x="42619" y="10706"/>
                    </a:lnTo>
                    <a:cubicBezTo>
                      <a:pt x="44655" y="12021"/>
                      <a:pt x="46993" y="12685"/>
                      <a:pt x="49336" y="12685"/>
                    </a:cubicBezTo>
                    <a:cubicBezTo>
                      <a:pt x="51276" y="12685"/>
                      <a:pt x="53218" y="12230"/>
                      <a:pt x="54995" y="11313"/>
                    </a:cubicBezTo>
                    <a:cubicBezTo>
                      <a:pt x="56772" y="10370"/>
                      <a:pt x="58714" y="9901"/>
                      <a:pt x="60657" y="9901"/>
                    </a:cubicBezTo>
                    <a:cubicBezTo>
                      <a:pt x="62726" y="9901"/>
                      <a:pt x="64795" y="10433"/>
                      <a:pt x="66662" y="11491"/>
                    </a:cubicBezTo>
                    <a:cubicBezTo>
                      <a:pt x="67142" y="11769"/>
                      <a:pt x="67649" y="12098"/>
                      <a:pt x="68104" y="12427"/>
                    </a:cubicBezTo>
                    <a:cubicBezTo>
                      <a:pt x="70281" y="12123"/>
                      <a:pt x="72761" y="11465"/>
                      <a:pt x="74735" y="10099"/>
                    </a:cubicBezTo>
                    <a:cubicBezTo>
                      <a:pt x="76051" y="9162"/>
                      <a:pt x="77063" y="8428"/>
                      <a:pt x="77797" y="7846"/>
                    </a:cubicBezTo>
                    <a:cubicBezTo>
                      <a:pt x="78112" y="7610"/>
                      <a:pt x="78485" y="7496"/>
                      <a:pt x="78855" y="7496"/>
                    </a:cubicBezTo>
                    <a:cubicBezTo>
                      <a:pt x="79437" y="7496"/>
                      <a:pt x="80013" y="7776"/>
                      <a:pt x="80353" y="8302"/>
                    </a:cubicBezTo>
                    <a:cubicBezTo>
                      <a:pt x="83036" y="12452"/>
                      <a:pt x="88401" y="21892"/>
                      <a:pt x="92096" y="23537"/>
                    </a:cubicBezTo>
                    <a:cubicBezTo>
                      <a:pt x="92653" y="23815"/>
                      <a:pt x="93108" y="24246"/>
                      <a:pt x="93387" y="24802"/>
                    </a:cubicBezTo>
                    <a:cubicBezTo>
                      <a:pt x="94095" y="23410"/>
                      <a:pt x="93513" y="21715"/>
                      <a:pt x="92096" y="21057"/>
                    </a:cubicBezTo>
                    <a:cubicBezTo>
                      <a:pt x="88401" y="19412"/>
                      <a:pt x="83036" y="9972"/>
                      <a:pt x="80353" y="5822"/>
                    </a:cubicBezTo>
                    <a:cubicBezTo>
                      <a:pt x="80015" y="5284"/>
                      <a:pt x="79444" y="4998"/>
                      <a:pt x="78866" y="4998"/>
                    </a:cubicBezTo>
                    <a:cubicBezTo>
                      <a:pt x="78492" y="4998"/>
                      <a:pt x="78115" y="5118"/>
                      <a:pt x="77797" y="5366"/>
                    </a:cubicBezTo>
                    <a:cubicBezTo>
                      <a:pt x="77063" y="5923"/>
                      <a:pt x="76051" y="6682"/>
                      <a:pt x="74735" y="7593"/>
                    </a:cubicBezTo>
                    <a:cubicBezTo>
                      <a:pt x="72761" y="8960"/>
                      <a:pt x="70306" y="9643"/>
                      <a:pt x="68104" y="9947"/>
                    </a:cubicBezTo>
                    <a:cubicBezTo>
                      <a:pt x="67649" y="9618"/>
                      <a:pt x="67142" y="9289"/>
                      <a:pt x="66662" y="8985"/>
                    </a:cubicBezTo>
                    <a:cubicBezTo>
                      <a:pt x="64800" y="7931"/>
                      <a:pt x="62738" y="7405"/>
                      <a:pt x="60675" y="7405"/>
                    </a:cubicBezTo>
                    <a:cubicBezTo>
                      <a:pt x="58726" y="7405"/>
                      <a:pt x="56777" y="7874"/>
                      <a:pt x="54995" y="8808"/>
                    </a:cubicBezTo>
                    <a:cubicBezTo>
                      <a:pt x="53216" y="9737"/>
                      <a:pt x="51271" y="10199"/>
                      <a:pt x="49329" y="10199"/>
                    </a:cubicBezTo>
                    <a:cubicBezTo>
                      <a:pt x="46988" y="10199"/>
                      <a:pt x="44653" y="9528"/>
                      <a:pt x="42619" y="8201"/>
                    </a:cubicBezTo>
                    <a:lnTo>
                      <a:pt x="40924" y="7112"/>
                    </a:lnTo>
                    <a:cubicBezTo>
                      <a:pt x="38919" y="5781"/>
                      <a:pt x="36577" y="5090"/>
                      <a:pt x="34220" y="5090"/>
                    </a:cubicBezTo>
                    <a:cubicBezTo>
                      <a:pt x="33037" y="5090"/>
                      <a:pt x="31850" y="5264"/>
                      <a:pt x="30699" y="5619"/>
                    </a:cubicBezTo>
                    <a:cubicBezTo>
                      <a:pt x="29788" y="5898"/>
                      <a:pt x="28928" y="6252"/>
                      <a:pt x="28093" y="6682"/>
                    </a:cubicBezTo>
                    <a:cubicBezTo>
                      <a:pt x="25967" y="6024"/>
                      <a:pt x="23563" y="4961"/>
                      <a:pt x="21816" y="3266"/>
                    </a:cubicBezTo>
                    <a:cubicBezTo>
                      <a:pt x="20677" y="2127"/>
                      <a:pt x="19792" y="1216"/>
                      <a:pt x="19159" y="558"/>
                    </a:cubicBezTo>
                    <a:cubicBezTo>
                      <a:pt x="18811" y="184"/>
                      <a:pt x="18346" y="1"/>
                      <a:pt x="1788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19;p70">
                <a:extLst>
                  <a:ext uri="{FF2B5EF4-FFF2-40B4-BE49-F238E27FC236}">
                    <a16:creationId xmlns:a16="http://schemas.microsoft.com/office/drawing/2014/main" id="{00F52389-03AC-440F-94DB-3887FDA53F88}"/>
                  </a:ext>
                </a:extLst>
              </p:cNvPr>
              <p:cNvSpPr/>
              <p:nvPr/>
            </p:nvSpPr>
            <p:spPr>
              <a:xfrm>
                <a:off x="1033400" y="4589150"/>
                <a:ext cx="264500" cy="261975"/>
              </a:xfrm>
              <a:custGeom>
                <a:avLst/>
                <a:gdLst/>
                <a:ahLst/>
                <a:cxnLst/>
                <a:rect l="l" t="t" r="r" b="b"/>
                <a:pathLst>
                  <a:path w="10580" h="10479" extrusionOk="0">
                    <a:moveTo>
                      <a:pt x="10580" y="1"/>
                    </a:moveTo>
                    <a:cubicBezTo>
                      <a:pt x="9208" y="3686"/>
                      <a:pt x="3678" y="4108"/>
                      <a:pt x="1174" y="4108"/>
                    </a:cubicBezTo>
                    <a:cubicBezTo>
                      <a:pt x="583" y="4108"/>
                      <a:pt x="160" y="4085"/>
                      <a:pt x="1" y="4075"/>
                    </a:cubicBezTo>
                    <a:lnTo>
                      <a:pt x="1" y="4075"/>
                    </a:lnTo>
                    <a:cubicBezTo>
                      <a:pt x="2354" y="5796"/>
                      <a:pt x="4733" y="7213"/>
                      <a:pt x="6885" y="7947"/>
                    </a:cubicBezTo>
                    <a:cubicBezTo>
                      <a:pt x="6885" y="8782"/>
                      <a:pt x="6859" y="9643"/>
                      <a:pt x="6859" y="10478"/>
                    </a:cubicBezTo>
                    <a:lnTo>
                      <a:pt x="10149" y="10478"/>
                    </a:lnTo>
                    <a:lnTo>
                      <a:pt x="10580"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20;p70">
                <a:extLst>
                  <a:ext uri="{FF2B5EF4-FFF2-40B4-BE49-F238E27FC236}">
                    <a16:creationId xmlns:a16="http://schemas.microsoft.com/office/drawing/2014/main" id="{4F2B295D-C7FB-4E9B-8E23-38DB549631EC}"/>
                  </a:ext>
                </a:extLst>
              </p:cNvPr>
              <p:cNvSpPr/>
              <p:nvPr/>
            </p:nvSpPr>
            <p:spPr>
              <a:xfrm>
                <a:off x="2608825" y="4731750"/>
                <a:ext cx="273975" cy="117475"/>
              </a:xfrm>
              <a:custGeom>
                <a:avLst/>
                <a:gdLst/>
                <a:ahLst/>
                <a:cxnLst/>
                <a:rect l="l" t="t" r="r" b="b"/>
                <a:pathLst>
                  <a:path w="10959" h="4699" extrusionOk="0">
                    <a:moveTo>
                      <a:pt x="670" y="0"/>
                    </a:moveTo>
                    <a:cubicBezTo>
                      <a:pt x="407" y="0"/>
                      <a:pt x="169" y="2188"/>
                      <a:pt x="0" y="4698"/>
                    </a:cubicBezTo>
                    <a:lnTo>
                      <a:pt x="5441" y="4698"/>
                    </a:lnTo>
                    <a:cubicBezTo>
                      <a:pt x="5441" y="4698"/>
                      <a:pt x="8048" y="3129"/>
                      <a:pt x="10958" y="1256"/>
                    </a:cubicBezTo>
                    <a:lnTo>
                      <a:pt x="10958" y="1256"/>
                    </a:lnTo>
                    <a:cubicBezTo>
                      <a:pt x="10026" y="1762"/>
                      <a:pt x="8502" y="2393"/>
                      <a:pt x="6653" y="2393"/>
                    </a:cubicBezTo>
                    <a:cubicBezTo>
                      <a:pt x="4891" y="2393"/>
                      <a:pt x="2833" y="1819"/>
                      <a:pt x="709" y="16"/>
                    </a:cubicBezTo>
                    <a:cubicBezTo>
                      <a:pt x="696" y="6"/>
                      <a:pt x="683" y="0"/>
                      <a:pt x="670"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3121;p70">
              <a:extLst>
                <a:ext uri="{FF2B5EF4-FFF2-40B4-BE49-F238E27FC236}">
                  <a16:creationId xmlns:a16="http://schemas.microsoft.com/office/drawing/2014/main" id="{1B032D18-1E11-4EB2-9A0C-E3BA85479442}"/>
                </a:ext>
              </a:extLst>
            </p:cNvPr>
            <p:cNvGrpSpPr/>
            <p:nvPr/>
          </p:nvGrpSpPr>
          <p:grpSpPr>
            <a:xfrm flipH="1">
              <a:off x="4593115" y="669323"/>
              <a:ext cx="2599008" cy="1980245"/>
              <a:chOff x="4060225" y="2160075"/>
              <a:chExt cx="3214100" cy="2691675"/>
            </a:xfrm>
          </p:grpSpPr>
          <p:sp>
            <p:nvSpPr>
              <p:cNvPr id="128" name="Google Shape;3122;p70">
                <a:extLst>
                  <a:ext uri="{FF2B5EF4-FFF2-40B4-BE49-F238E27FC236}">
                    <a16:creationId xmlns:a16="http://schemas.microsoft.com/office/drawing/2014/main" id="{D6FADCDA-D2B8-45FC-8DE7-38001B0CD7FF}"/>
                  </a:ext>
                </a:extLst>
              </p:cNvPr>
              <p:cNvSpPr/>
              <p:nvPr/>
            </p:nvSpPr>
            <p:spPr>
              <a:xfrm>
                <a:off x="4060225" y="3300450"/>
                <a:ext cx="1347025" cy="1379200"/>
              </a:xfrm>
              <a:custGeom>
                <a:avLst/>
                <a:gdLst/>
                <a:ahLst/>
                <a:cxnLst/>
                <a:rect l="l" t="t" r="r" b="b"/>
                <a:pathLst>
                  <a:path w="53881" h="55168" extrusionOk="0">
                    <a:moveTo>
                      <a:pt x="17045" y="1"/>
                    </a:moveTo>
                    <a:cubicBezTo>
                      <a:pt x="16337" y="1"/>
                      <a:pt x="15631" y="352"/>
                      <a:pt x="15236" y="1035"/>
                    </a:cubicBezTo>
                    <a:cubicBezTo>
                      <a:pt x="14831" y="1718"/>
                      <a:pt x="14856" y="2553"/>
                      <a:pt x="15008" y="3338"/>
                    </a:cubicBezTo>
                    <a:cubicBezTo>
                      <a:pt x="15185" y="4375"/>
                      <a:pt x="15413" y="5387"/>
                      <a:pt x="15590" y="6400"/>
                    </a:cubicBezTo>
                    <a:cubicBezTo>
                      <a:pt x="15739" y="7077"/>
                      <a:pt x="15196" y="7561"/>
                      <a:pt x="14647" y="7561"/>
                    </a:cubicBezTo>
                    <a:cubicBezTo>
                      <a:pt x="14356" y="7561"/>
                      <a:pt x="14062" y="7424"/>
                      <a:pt x="13869" y="7108"/>
                    </a:cubicBezTo>
                    <a:cubicBezTo>
                      <a:pt x="10832" y="3262"/>
                      <a:pt x="10199" y="1085"/>
                      <a:pt x="9288" y="604"/>
                    </a:cubicBezTo>
                    <a:cubicBezTo>
                      <a:pt x="9116" y="506"/>
                      <a:pt x="8901" y="457"/>
                      <a:pt x="8671" y="457"/>
                    </a:cubicBezTo>
                    <a:cubicBezTo>
                      <a:pt x="7719" y="457"/>
                      <a:pt x="6521" y="1292"/>
                      <a:pt x="7112" y="2882"/>
                    </a:cubicBezTo>
                    <a:cubicBezTo>
                      <a:pt x="8048" y="5362"/>
                      <a:pt x="9086" y="9057"/>
                      <a:pt x="9896" y="10247"/>
                    </a:cubicBezTo>
                    <a:cubicBezTo>
                      <a:pt x="9617" y="9867"/>
                      <a:pt x="9263" y="9260"/>
                      <a:pt x="9010" y="8855"/>
                    </a:cubicBezTo>
                    <a:cubicBezTo>
                      <a:pt x="7517" y="6349"/>
                      <a:pt x="7567" y="6400"/>
                      <a:pt x="6049" y="3970"/>
                    </a:cubicBezTo>
                    <a:cubicBezTo>
                      <a:pt x="5893" y="3710"/>
                      <a:pt x="5416" y="3308"/>
                      <a:pt x="4733" y="3308"/>
                    </a:cubicBezTo>
                    <a:cubicBezTo>
                      <a:pt x="4418" y="3308"/>
                      <a:pt x="4060" y="3393"/>
                      <a:pt x="3670" y="3616"/>
                    </a:cubicBezTo>
                    <a:cubicBezTo>
                      <a:pt x="3240" y="3869"/>
                      <a:pt x="2658" y="4552"/>
                      <a:pt x="3391" y="6045"/>
                    </a:cubicBezTo>
                    <a:cubicBezTo>
                      <a:pt x="3543" y="6374"/>
                      <a:pt x="6352" y="11234"/>
                      <a:pt x="7061" y="12803"/>
                    </a:cubicBezTo>
                    <a:cubicBezTo>
                      <a:pt x="6859" y="12398"/>
                      <a:pt x="6606" y="12018"/>
                      <a:pt x="6327" y="11689"/>
                    </a:cubicBezTo>
                    <a:cubicBezTo>
                      <a:pt x="5720" y="10803"/>
                      <a:pt x="5087" y="9968"/>
                      <a:pt x="4404" y="9158"/>
                    </a:cubicBezTo>
                    <a:cubicBezTo>
                      <a:pt x="4100" y="8753"/>
                      <a:pt x="3746" y="8348"/>
                      <a:pt x="3366" y="7994"/>
                    </a:cubicBezTo>
                    <a:cubicBezTo>
                      <a:pt x="3012" y="7615"/>
                      <a:pt x="2582" y="7159"/>
                      <a:pt x="2075" y="7108"/>
                    </a:cubicBezTo>
                    <a:cubicBezTo>
                      <a:pt x="2038" y="7104"/>
                      <a:pt x="1999" y="7102"/>
                      <a:pt x="1960" y="7102"/>
                    </a:cubicBezTo>
                    <a:cubicBezTo>
                      <a:pt x="1765" y="7102"/>
                      <a:pt x="1561" y="7155"/>
                      <a:pt x="1392" y="7260"/>
                    </a:cubicBezTo>
                    <a:cubicBezTo>
                      <a:pt x="886" y="7463"/>
                      <a:pt x="557" y="7944"/>
                      <a:pt x="481" y="8475"/>
                    </a:cubicBezTo>
                    <a:cubicBezTo>
                      <a:pt x="506" y="8956"/>
                      <a:pt x="684" y="9411"/>
                      <a:pt x="962" y="9791"/>
                    </a:cubicBezTo>
                    <a:cubicBezTo>
                      <a:pt x="1848" y="11107"/>
                      <a:pt x="2759" y="12372"/>
                      <a:pt x="3670" y="13663"/>
                    </a:cubicBezTo>
                    <a:lnTo>
                      <a:pt x="5745" y="16523"/>
                    </a:lnTo>
                    <a:lnTo>
                      <a:pt x="3923" y="14903"/>
                    </a:lnTo>
                    <a:cubicBezTo>
                      <a:pt x="3431" y="14523"/>
                      <a:pt x="2531" y="14253"/>
                      <a:pt x="1739" y="14253"/>
                    </a:cubicBezTo>
                    <a:cubicBezTo>
                      <a:pt x="1105" y="14253"/>
                      <a:pt x="540" y="14425"/>
                      <a:pt x="304" y="14853"/>
                    </a:cubicBezTo>
                    <a:cubicBezTo>
                      <a:pt x="0" y="15409"/>
                      <a:pt x="152" y="16093"/>
                      <a:pt x="658" y="16472"/>
                    </a:cubicBezTo>
                    <a:lnTo>
                      <a:pt x="13363" y="27709"/>
                    </a:lnTo>
                    <a:cubicBezTo>
                      <a:pt x="20171" y="42058"/>
                      <a:pt x="39936" y="55168"/>
                      <a:pt x="39936" y="55168"/>
                    </a:cubicBezTo>
                    <a:lnTo>
                      <a:pt x="53880" y="39983"/>
                    </a:lnTo>
                    <a:cubicBezTo>
                      <a:pt x="35937" y="32694"/>
                      <a:pt x="26599" y="19686"/>
                      <a:pt x="24650" y="16751"/>
                    </a:cubicBezTo>
                    <a:cubicBezTo>
                      <a:pt x="22853" y="11841"/>
                      <a:pt x="21056" y="6931"/>
                      <a:pt x="19285" y="2022"/>
                    </a:cubicBezTo>
                    <a:cubicBezTo>
                      <a:pt x="19133" y="1566"/>
                      <a:pt x="18930" y="1161"/>
                      <a:pt x="18677" y="781"/>
                    </a:cubicBezTo>
                    <a:cubicBezTo>
                      <a:pt x="18258" y="257"/>
                      <a:pt x="17650" y="1"/>
                      <a:pt x="17045" y="1"/>
                    </a:cubicBezTo>
                    <a:close/>
                  </a:path>
                </a:pathLst>
              </a:custGeom>
              <a:solidFill>
                <a:srgbClr val="FFB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123;p70">
                <a:extLst>
                  <a:ext uri="{FF2B5EF4-FFF2-40B4-BE49-F238E27FC236}">
                    <a16:creationId xmlns:a16="http://schemas.microsoft.com/office/drawing/2014/main" id="{CE8018A9-7A08-41DE-B8BF-F0C991535868}"/>
                  </a:ext>
                </a:extLst>
              </p:cNvPr>
              <p:cNvSpPr/>
              <p:nvPr/>
            </p:nvSpPr>
            <p:spPr>
              <a:xfrm>
                <a:off x="4384800" y="3466300"/>
                <a:ext cx="87325" cy="209900"/>
              </a:xfrm>
              <a:custGeom>
                <a:avLst/>
                <a:gdLst/>
                <a:ahLst/>
                <a:cxnLst/>
                <a:rect l="l" t="t" r="r" b="b"/>
                <a:pathLst>
                  <a:path w="3493" h="8396" extrusionOk="0">
                    <a:moveTo>
                      <a:pt x="2581" y="0"/>
                    </a:moveTo>
                    <a:cubicBezTo>
                      <a:pt x="2523" y="0"/>
                      <a:pt x="2467" y="28"/>
                      <a:pt x="2430" y="95"/>
                    </a:cubicBezTo>
                    <a:cubicBezTo>
                      <a:pt x="2404" y="145"/>
                      <a:pt x="0" y="3967"/>
                      <a:pt x="3113" y="8320"/>
                    </a:cubicBezTo>
                    <a:cubicBezTo>
                      <a:pt x="3164" y="8370"/>
                      <a:pt x="3240" y="8396"/>
                      <a:pt x="3315" y="8396"/>
                    </a:cubicBezTo>
                    <a:cubicBezTo>
                      <a:pt x="3341" y="8370"/>
                      <a:pt x="3366" y="8370"/>
                      <a:pt x="3391" y="8345"/>
                    </a:cubicBezTo>
                    <a:cubicBezTo>
                      <a:pt x="3467" y="8294"/>
                      <a:pt x="3493" y="8168"/>
                      <a:pt x="3442" y="8067"/>
                    </a:cubicBezTo>
                    <a:cubicBezTo>
                      <a:pt x="506" y="3967"/>
                      <a:pt x="2657" y="474"/>
                      <a:pt x="2759" y="323"/>
                    </a:cubicBezTo>
                    <a:cubicBezTo>
                      <a:pt x="2866" y="161"/>
                      <a:pt x="2720" y="0"/>
                      <a:pt x="2581" y="0"/>
                    </a:cubicBezTo>
                    <a:close/>
                  </a:path>
                </a:pathLst>
              </a:custGeom>
              <a:solidFill>
                <a:srgbClr val="F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124;p70">
                <a:extLst>
                  <a:ext uri="{FF2B5EF4-FFF2-40B4-BE49-F238E27FC236}">
                    <a16:creationId xmlns:a16="http://schemas.microsoft.com/office/drawing/2014/main" id="{B1E4E30E-D8E7-4511-83F3-AB8592067515}"/>
                  </a:ext>
                </a:extLst>
              </p:cNvPr>
              <p:cNvSpPr/>
              <p:nvPr/>
            </p:nvSpPr>
            <p:spPr>
              <a:xfrm>
                <a:off x="6194300" y="2917075"/>
                <a:ext cx="1080025" cy="1544300"/>
              </a:xfrm>
              <a:custGeom>
                <a:avLst/>
                <a:gdLst/>
                <a:ahLst/>
                <a:cxnLst/>
                <a:rect l="l" t="t" r="r" b="b"/>
                <a:pathLst>
                  <a:path w="43201" h="61772" extrusionOk="0">
                    <a:moveTo>
                      <a:pt x="30750" y="1"/>
                    </a:moveTo>
                    <a:cubicBezTo>
                      <a:pt x="30303" y="1"/>
                      <a:pt x="29876" y="158"/>
                      <a:pt x="29636" y="426"/>
                    </a:cubicBezTo>
                    <a:cubicBezTo>
                      <a:pt x="28952" y="1160"/>
                      <a:pt x="29028" y="3437"/>
                      <a:pt x="27409" y="8043"/>
                    </a:cubicBezTo>
                    <a:cubicBezTo>
                      <a:pt x="27277" y="8521"/>
                      <a:pt x="26880" y="8751"/>
                      <a:pt x="26485" y="8751"/>
                    </a:cubicBezTo>
                    <a:cubicBezTo>
                      <a:pt x="26043" y="8751"/>
                      <a:pt x="25603" y="8464"/>
                      <a:pt x="25536" y="7917"/>
                    </a:cubicBezTo>
                    <a:cubicBezTo>
                      <a:pt x="25384" y="6879"/>
                      <a:pt x="25257" y="5842"/>
                      <a:pt x="25106" y="4829"/>
                    </a:cubicBezTo>
                    <a:cubicBezTo>
                      <a:pt x="25004" y="4045"/>
                      <a:pt x="24751" y="3235"/>
                      <a:pt x="24169" y="2703"/>
                    </a:cubicBezTo>
                    <a:cubicBezTo>
                      <a:pt x="23765" y="2363"/>
                      <a:pt x="23280" y="2203"/>
                      <a:pt x="22802" y="2203"/>
                    </a:cubicBezTo>
                    <a:cubicBezTo>
                      <a:pt x="21965" y="2203"/>
                      <a:pt x="21151" y="2694"/>
                      <a:pt x="20829" y="3564"/>
                    </a:cubicBezTo>
                    <a:cubicBezTo>
                      <a:pt x="20702" y="4019"/>
                      <a:pt x="20651" y="4475"/>
                      <a:pt x="20651" y="4930"/>
                    </a:cubicBezTo>
                    <a:cubicBezTo>
                      <a:pt x="20550" y="10144"/>
                      <a:pt x="20398" y="15357"/>
                      <a:pt x="20272" y="20571"/>
                    </a:cubicBezTo>
                    <a:cubicBezTo>
                      <a:pt x="19361" y="23987"/>
                      <a:pt x="14654" y="39248"/>
                      <a:pt x="0" y="51826"/>
                    </a:cubicBezTo>
                    <a:lnTo>
                      <a:pt x="18045" y="61772"/>
                    </a:lnTo>
                    <a:cubicBezTo>
                      <a:pt x="18045" y="61772"/>
                      <a:pt x="32875" y="42538"/>
                      <a:pt x="34773" y="26720"/>
                    </a:cubicBezTo>
                    <a:lnTo>
                      <a:pt x="42846" y="12649"/>
                    </a:lnTo>
                    <a:cubicBezTo>
                      <a:pt x="43201" y="12143"/>
                      <a:pt x="43125" y="11460"/>
                      <a:pt x="42669" y="11030"/>
                    </a:cubicBezTo>
                    <a:cubicBezTo>
                      <a:pt x="42474" y="10853"/>
                      <a:pt x="42212" y="10777"/>
                      <a:pt x="41917" y="10777"/>
                    </a:cubicBezTo>
                    <a:cubicBezTo>
                      <a:pt x="40988" y="10777"/>
                      <a:pt x="39739" y="11527"/>
                      <a:pt x="39278" y="12219"/>
                    </a:cubicBezTo>
                    <a:lnTo>
                      <a:pt x="38063" y="14320"/>
                    </a:lnTo>
                    <a:cubicBezTo>
                      <a:pt x="38418" y="13206"/>
                      <a:pt x="38747" y="12093"/>
                      <a:pt x="39101" y="10954"/>
                    </a:cubicBezTo>
                    <a:cubicBezTo>
                      <a:pt x="39556" y="9461"/>
                      <a:pt x="40037" y="7967"/>
                      <a:pt x="40442" y="6449"/>
                    </a:cubicBezTo>
                    <a:cubicBezTo>
                      <a:pt x="40594" y="5993"/>
                      <a:pt x="40619" y="5513"/>
                      <a:pt x="40493" y="5057"/>
                    </a:cubicBezTo>
                    <a:cubicBezTo>
                      <a:pt x="40240" y="4551"/>
                      <a:pt x="39759" y="4222"/>
                      <a:pt x="39227" y="4171"/>
                    </a:cubicBezTo>
                    <a:cubicBezTo>
                      <a:pt x="39164" y="4165"/>
                      <a:pt x="39102" y="4162"/>
                      <a:pt x="39042" y="4162"/>
                    </a:cubicBezTo>
                    <a:cubicBezTo>
                      <a:pt x="38860" y="4162"/>
                      <a:pt x="38690" y="4190"/>
                      <a:pt x="38519" y="4247"/>
                    </a:cubicBezTo>
                    <a:cubicBezTo>
                      <a:pt x="38063" y="4475"/>
                      <a:pt x="37810" y="5082"/>
                      <a:pt x="37582" y="5513"/>
                    </a:cubicBezTo>
                    <a:cubicBezTo>
                      <a:pt x="37380" y="5968"/>
                      <a:pt x="37152" y="6474"/>
                      <a:pt x="36975" y="6955"/>
                    </a:cubicBezTo>
                    <a:cubicBezTo>
                      <a:pt x="36595" y="7942"/>
                      <a:pt x="36266" y="8954"/>
                      <a:pt x="35963" y="9941"/>
                    </a:cubicBezTo>
                    <a:cubicBezTo>
                      <a:pt x="35811" y="10372"/>
                      <a:pt x="35710" y="10802"/>
                      <a:pt x="35634" y="11232"/>
                    </a:cubicBezTo>
                    <a:cubicBezTo>
                      <a:pt x="35811" y="9536"/>
                      <a:pt x="36899" y="4045"/>
                      <a:pt x="36950" y="3690"/>
                    </a:cubicBezTo>
                    <a:cubicBezTo>
                      <a:pt x="37177" y="2045"/>
                      <a:pt x="36393" y="1590"/>
                      <a:pt x="35912" y="1489"/>
                    </a:cubicBezTo>
                    <a:cubicBezTo>
                      <a:pt x="35737" y="1454"/>
                      <a:pt x="35574" y="1438"/>
                      <a:pt x="35422" y="1438"/>
                    </a:cubicBezTo>
                    <a:cubicBezTo>
                      <a:pt x="34369" y="1438"/>
                      <a:pt x="33875" y="2201"/>
                      <a:pt x="33786" y="2577"/>
                    </a:cubicBezTo>
                    <a:cubicBezTo>
                      <a:pt x="33128" y="5361"/>
                      <a:pt x="33154" y="5310"/>
                      <a:pt x="32521" y="8145"/>
                    </a:cubicBezTo>
                    <a:cubicBezTo>
                      <a:pt x="32420" y="8600"/>
                      <a:pt x="32268" y="9283"/>
                      <a:pt x="32141" y="9739"/>
                    </a:cubicBezTo>
                    <a:cubicBezTo>
                      <a:pt x="32521" y="8347"/>
                      <a:pt x="32344" y="4526"/>
                      <a:pt x="32420" y="1894"/>
                    </a:cubicBezTo>
                    <a:cubicBezTo>
                      <a:pt x="32469" y="533"/>
                      <a:pt x="31573" y="1"/>
                      <a:pt x="30750" y="1"/>
                    </a:cubicBezTo>
                    <a:close/>
                  </a:path>
                </a:pathLst>
              </a:custGeom>
              <a:solidFill>
                <a:srgbClr val="FFB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125;p70">
                <a:extLst>
                  <a:ext uri="{FF2B5EF4-FFF2-40B4-BE49-F238E27FC236}">
                    <a16:creationId xmlns:a16="http://schemas.microsoft.com/office/drawing/2014/main" id="{F454B59D-2DB0-4E8B-8CA9-52AE0EB7710E}"/>
                  </a:ext>
                </a:extLst>
              </p:cNvPr>
              <p:cNvSpPr/>
              <p:nvPr/>
            </p:nvSpPr>
            <p:spPr>
              <a:xfrm>
                <a:off x="6829225" y="3119650"/>
                <a:ext cx="98400" cy="204150"/>
              </a:xfrm>
              <a:custGeom>
                <a:avLst/>
                <a:gdLst/>
                <a:ahLst/>
                <a:cxnLst/>
                <a:rect l="l" t="t" r="r" b="b"/>
                <a:pathLst>
                  <a:path w="3936" h="8166" extrusionOk="0">
                    <a:moveTo>
                      <a:pt x="300" y="0"/>
                    </a:moveTo>
                    <a:cubicBezTo>
                      <a:pt x="135" y="0"/>
                      <a:pt x="0" y="227"/>
                      <a:pt x="164" y="371"/>
                    </a:cubicBezTo>
                    <a:cubicBezTo>
                      <a:pt x="316" y="472"/>
                      <a:pt x="3479" y="3104"/>
                      <a:pt x="1986" y="7912"/>
                    </a:cubicBezTo>
                    <a:cubicBezTo>
                      <a:pt x="1961" y="8013"/>
                      <a:pt x="2037" y="8115"/>
                      <a:pt x="2138" y="8165"/>
                    </a:cubicBezTo>
                    <a:lnTo>
                      <a:pt x="2214" y="8165"/>
                    </a:lnTo>
                    <a:cubicBezTo>
                      <a:pt x="2290" y="8165"/>
                      <a:pt x="2366" y="8089"/>
                      <a:pt x="2391" y="8013"/>
                    </a:cubicBezTo>
                    <a:cubicBezTo>
                      <a:pt x="3935" y="2952"/>
                      <a:pt x="468" y="92"/>
                      <a:pt x="417" y="42"/>
                    </a:cubicBezTo>
                    <a:cubicBezTo>
                      <a:pt x="379" y="13"/>
                      <a:pt x="339" y="0"/>
                      <a:pt x="300" y="0"/>
                    </a:cubicBezTo>
                    <a:close/>
                  </a:path>
                </a:pathLst>
              </a:custGeom>
              <a:solidFill>
                <a:srgbClr val="F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26;p70">
                <a:extLst>
                  <a:ext uri="{FF2B5EF4-FFF2-40B4-BE49-F238E27FC236}">
                    <a16:creationId xmlns:a16="http://schemas.microsoft.com/office/drawing/2014/main" id="{2BA101E4-70C6-4A4A-A9BC-BC21589587A8}"/>
                  </a:ext>
                </a:extLst>
              </p:cNvPr>
              <p:cNvSpPr/>
              <p:nvPr/>
            </p:nvSpPr>
            <p:spPr>
              <a:xfrm>
                <a:off x="4743525" y="3876650"/>
                <a:ext cx="2160050" cy="974475"/>
              </a:xfrm>
              <a:custGeom>
                <a:avLst/>
                <a:gdLst/>
                <a:ahLst/>
                <a:cxnLst/>
                <a:rect l="l" t="t" r="r" b="b"/>
                <a:pathLst>
                  <a:path w="86402" h="38979" extrusionOk="0">
                    <a:moveTo>
                      <a:pt x="66025" y="1"/>
                    </a:moveTo>
                    <a:cubicBezTo>
                      <a:pt x="65468" y="1"/>
                      <a:pt x="64918" y="253"/>
                      <a:pt x="64561" y="738"/>
                    </a:cubicBezTo>
                    <a:cubicBezTo>
                      <a:pt x="63979" y="1523"/>
                      <a:pt x="63169" y="2560"/>
                      <a:pt x="62131" y="3876"/>
                    </a:cubicBezTo>
                    <a:cubicBezTo>
                      <a:pt x="60663" y="5673"/>
                      <a:pt x="58613" y="6989"/>
                      <a:pt x="56639" y="7926"/>
                    </a:cubicBezTo>
                    <a:cubicBezTo>
                      <a:pt x="56260" y="7951"/>
                      <a:pt x="55880" y="7976"/>
                      <a:pt x="55501" y="8027"/>
                    </a:cubicBezTo>
                    <a:lnTo>
                      <a:pt x="29231" y="11190"/>
                    </a:lnTo>
                    <a:cubicBezTo>
                      <a:pt x="28801" y="11241"/>
                      <a:pt x="28371" y="11317"/>
                      <a:pt x="27966" y="11393"/>
                    </a:cubicBezTo>
                    <a:cubicBezTo>
                      <a:pt x="25410" y="11266"/>
                      <a:pt x="22170" y="10760"/>
                      <a:pt x="19665" y="9140"/>
                    </a:cubicBezTo>
                    <a:cubicBezTo>
                      <a:pt x="18248" y="8229"/>
                      <a:pt x="17159" y="7495"/>
                      <a:pt x="16349" y="6939"/>
                    </a:cubicBezTo>
                    <a:cubicBezTo>
                      <a:pt x="16025" y="6707"/>
                      <a:pt x="15657" y="6598"/>
                      <a:pt x="15295" y="6598"/>
                    </a:cubicBezTo>
                    <a:cubicBezTo>
                      <a:pt x="14666" y="6598"/>
                      <a:pt x="14054" y="6927"/>
                      <a:pt x="13717" y="7521"/>
                    </a:cubicBezTo>
                    <a:cubicBezTo>
                      <a:pt x="11085" y="11949"/>
                      <a:pt x="5872" y="22073"/>
                      <a:pt x="2076" y="23971"/>
                    </a:cubicBezTo>
                    <a:cubicBezTo>
                      <a:pt x="380" y="24856"/>
                      <a:pt x="1" y="27083"/>
                      <a:pt x="1291" y="28501"/>
                    </a:cubicBezTo>
                    <a:cubicBezTo>
                      <a:pt x="3569" y="31006"/>
                      <a:pt x="9415" y="34929"/>
                      <a:pt x="15109" y="37358"/>
                    </a:cubicBezTo>
                    <a:lnTo>
                      <a:pt x="15211" y="38978"/>
                    </a:lnTo>
                    <a:lnTo>
                      <a:pt x="75671" y="38978"/>
                    </a:lnTo>
                    <a:lnTo>
                      <a:pt x="74709" y="29690"/>
                    </a:lnTo>
                    <a:cubicBezTo>
                      <a:pt x="79543" y="25540"/>
                      <a:pt x="84225" y="19567"/>
                      <a:pt x="85642" y="16302"/>
                    </a:cubicBezTo>
                    <a:cubicBezTo>
                      <a:pt x="86401" y="14581"/>
                      <a:pt x="85313" y="12607"/>
                      <a:pt x="83466" y="12304"/>
                    </a:cubicBezTo>
                    <a:cubicBezTo>
                      <a:pt x="79265" y="11722"/>
                      <a:pt x="71115" y="3826"/>
                      <a:pt x="67243" y="460"/>
                    </a:cubicBezTo>
                    <a:cubicBezTo>
                      <a:pt x="66890" y="151"/>
                      <a:pt x="66456" y="1"/>
                      <a:pt x="66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27;p70">
                <a:extLst>
                  <a:ext uri="{FF2B5EF4-FFF2-40B4-BE49-F238E27FC236}">
                    <a16:creationId xmlns:a16="http://schemas.microsoft.com/office/drawing/2014/main" id="{67B96E63-36A4-4566-B869-2CFAEAB8A077}"/>
                  </a:ext>
                </a:extLst>
              </p:cNvPr>
              <p:cNvSpPr/>
              <p:nvPr/>
            </p:nvSpPr>
            <p:spPr>
              <a:xfrm>
                <a:off x="4746700" y="3876650"/>
                <a:ext cx="2156250" cy="696075"/>
              </a:xfrm>
              <a:custGeom>
                <a:avLst/>
                <a:gdLst/>
                <a:ahLst/>
                <a:cxnLst/>
                <a:rect l="l" t="t" r="r" b="b"/>
                <a:pathLst>
                  <a:path w="86250" h="27843" extrusionOk="0">
                    <a:moveTo>
                      <a:pt x="65898" y="1"/>
                    </a:moveTo>
                    <a:cubicBezTo>
                      <a:pt x="65341" y="1"/>
                      <a:pt x="64791" y="253"/>
                      <a:pt x="64434" y="738"/>
                    </a:cubicBezTo>
                    <a:cubicBezTo>
                      <a:pt x="63852" y="1523"/>
                      <a:pt x="63042" y="2560"/>
                      <a:pt x="62004" y="3876"/>
                    </a:cubicBezTo>
                    <a:cubicBezTo>
                      <a:pt x="60536" y="5673"/>
                      <a:pt x="58486" y="6989"/>
                      <a:pt x="56512" y="7926"/>
                    </a:cubicBezTo>
                    <a:cubicBezTo>
                      <a:pt x="56133" y="7951"/>
                      <a:pt x="55753" y="7976"/>
                      <a:pt x="55374" y="8027"/>
                    </a:cubicBezTo>
                    <a:lnTo>
                      <a:pt x="29104" y="11190"/>
                    </a:lnTo>
                    <a:cubicBezTo>
                      <a:pt x="28674" y="11241"/>
                      <a:pt x="28244" y="11317"/>
                      <a:pt x="27839" y="11393"/>
                    </a:cubicBezTo>
                    <a:cubicBezTo>
                      <a:pt x="25283" y="11266"/>
                      <a:pt x="22043" y="10760"/>
                      <a:pt x="19538" y="9140"/>
                    </a:cubicBezTo>
                    <a:cubicBezTo>
                      <a:pt x="18121" y="8229"/>
                      <a:pt x="17032" y="7495"/>
                      <a:pt x="16222" y="6939"/>
                    </a:cubicBezTo>
                    <a:cubicBezTo>
                      <a:pt x="15898" y="6707"/>
                      <a:pt x="15530" y="6598"/>
                      <a:pt x="15168" y="6598"/>
                    </a:cubicBezTo>
                    <a:cubicBezTo>
                      <a:pt x="14539" y="6598"/>
                      <a:pt x="13927" y="6927"/>
                      <a:pt x="13590" y="7521"/>
                    </a:cubicBezTo>
                    <a:cubicBezTo>
                      <a:pt x="10958" y="11949"/>
                      <a:pt x="5745" y="22073"/>
                      <a:pt x="1949" y="23971"/>
                    </a:cubicBezTo>
                    <a:cubicBezTo>
                      <a:pt x="532" y="24705"/>
                      <a:pt x="0" y="26425"/>
                      <a:pt x="709" y="27843"/>
                    </a:cubicBezTo>
                    <a:cubicBezTo>
                      <a:pt x="987" y="27311"/>
                      <a:pt x="1392" y="26881"/>
                      <a:pt x="1924" y="26603"/>
                    </a:cubicBezTo>
                    <a:cubicBezTo>
                      <a:pt x="5720" y="24705"/>
                      <a:pt x="10908" y="14632"/>
                      <a:pt x="13540" y="10153"/>
                    </a:cubicBezTo>
                    <a:cubicBezTo>
                      <a:pt x="13895" y="9571"/>
                      <a:pt x="14519" y="9247"/>
                      <a:pt x="15154" y="9247"/>
                    </a:cubicBezTo>
                    <a:cubicBezTo>
                      <a:pt x="15514" y="9247"/>
                      <a:pt x="15877" y="9351"/>
                      <a:pt x="16197" y="9571"/>
                    </a:cubicBezTo>
                    <a:cubicBezTo>
                      <a:pt x="16982" y="10127"/>
                      <a:pt x="18095" y="10887"/>
                      <a:pt x="19487" y="11772"/>
                    </a:cubicBezTo>
                    <a:cubicBezTo>
                      <a:pt x="22018" y="13392"/>
                      <a:pt x="25257" y="13898"/>
                      <a:pt x="27788" y="14050"/>
                    </a:cubicBezTo>
                    <a:cubicBezTo>
                      <a:pt x="28218" y="13949"/>
                      <a:pt x="28649" y="13873"/>
                      <a:pt x="29053" y="13822"/>
                    </a:cubicBezTo>
                    <a:lnTo>
                      <a:pt x="55348" y="10659"/>
                    </a:lnTo>
                    <a:cubicBezTo>
                      <a:pt x="55728" y="10633"/>
                      <a:pt x="56107" y="10583"/>
                      <a:pt x="56487" y="10583"/>
                    </a:cubicBezTo>
                    <a:cubicBezTo>
                      <a:pt x="58436" y="9621"/>
                      <a:pt x="60511" y="8305"/>
                      <a:pt x="61954" y="6508"/>
                    </a:cubicBezTo>
                    <a:cubicBezTo>
                      <a:pt x="63016" y="5218"/>
                      <a:pt x="63801" y="4155"/>
                      <a:pt x="64383" y="3370"/>
                    </a:cubicBezTo>
                    <a:cubicBezTo>
                      <a:pt x="64740" y="2885"/>
                      <a:pt x="65290" y="2633"/>
                      <a:pt x="65848" y="2633"/>
                    </a:cubicBezTo>
                    <a:cubicBezTo>
                      <a:pt x="66278" y="2633"/>
                      <a:pt x="66713" y="2783"/>
                      <a:pt x="67066" y="3092"/>
                    </a:cubicBezTo>
                    <a:cubicBezTo>
                      <a:pt x="70963" y="6458"/>
                      <a:pt x="79087" y="14354"/>
                      <a:pt x="83288" y="14936"/>
                    </a:cubicBezTo>
                    <a:cubicBezTo>
                      <a:pt x="84199" y="15062"/>
                      <a:pt x="85009" y="15644"/>
                      <a:pt x="85414" y="16480"/>
                    </a:cubicBezTo>
                    <a:lnTo>
                      <a:pt x="85490" y="16328"/>
                    </a:lnTo>
                    <a:cubicBezTo>
                      <a:pt x="86249" y="14607"/>
                      <a:pt x="85186" y="12607"/>
                      <a:pt x="83339" y="12304"/>
                    </a:cubicBezTo>
                    <a:cubicBezTo>
                      <a:pt x="79138" y="11722"/>
                      <a:pt x="70988" y="3826"/>
                      <a:pt x="67116" y="460"/>
                    </a:cubicBezTo>
                    <a:cubicBezTo>
                      <a:pt x="66763" y="151"/>
                      <a:pt x="66329" y="1"/>
                      <a:pt x="65898"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128;p70">
                <a:extLst>
                  <a:ext uri="{FF2B5EF4-FFF2-40B4-BE49-F238E27FC236}">
                    <a16:creationId xmlns:a16="http://schemas.microsoft.com/office/drawing/2014/main" id="{E9F51D18-0568-4347-86E5-6CB0AFFEDF32}"/>
                  </a:ext>
                </a:extLst>
              </p:cNvPr>
              <p:cNvSpPr/>
              <p:nvPr/>
            </p:nvSpPr>
            <p:spPr>
              <a:xfrm>
                <a:off x="5013050" y="4677725"/>
                <a:ext cx="248675" cy="173400"/>
              </a:xfrm>
              <a:custGeom>
                <a:avLst/>
                <a:gdLst/>
                <a:ahLst/>
                <a:cxnLst/>
                <a:rect l="l" t="t" r="r" b="b"/>
                <a:pathLst>
                  <a:path w="9947" h="6936" extrusionOk="0">
                    <a:moveTo>
                      <a:pt x="9668" y="1"/>
                    </a:moveTo>
                    <a:cubicBezTo>
                      <a:pt x="7077" y="2916"/>
                      <a:pt x="2444" y="3208"/>
                      <a:pt x="695" y="3208"/>
                    </a:cubicBezTo>
                    <a:cubicBezTo>
                      <a:pt x="258" y="3208"/>
                      <a:pt x="1" y="3190"/>
                      <a:pt x="1" y="3190"/>
                    </a:cubicBezTo>
                    <a:lnTo>
                      <a:pt x="1" y="3190"/>
                    </a:lnTo>
                    <a:lnTo>
                      <a:pt x="4278" y="5341"/>
                    </a:lnTo>
                    <a:lnTo>
                      <a:pt x="4404" y="6935"/>
                    </a:lnTo>
                    <a:lnTo>
                      <a:pt x="9947" y="6859"/>
                    </a:lnTo>
                    <a:lnTo>
                      <a:pt x="9668"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29;p70">
                <a:extLst>
                  <a:ext uri="{FF2B5EF4-FFF2-40B4-BE49-F238E27FC236}">
                    <a16:creationId xmlns:a16="http://schemas.microsoft.com/office/drawing/2014/main" id="{69971D22-1F28-404F-9E8A-28B76F4DB53B}"/>
                  </a:ext>
                </a:extLst>
              </p:cNvPr>
              <p:cNvSpPr/>
              <p:nvPr/>
            </p:nvSpPr>
            <p:spPr>
              <a:xfrm>
                <a:off x="6432200" y="4482875"/>
                <a:ext cx="311300" cy="368875"/>
              </a:xfrm>
              <a:custGeom>
                <a:avLst/>
                <a:gdLst/>
                <a:ahLst/>
                <a:cxnLst/>
                <a:rect l="l" t="t" r="r" b="b"/>
                <a:pathLst>
                  <a:path w="12452" h="14755" extrusionOk="0">
                    <a:moveTo>
                      <a:pt x="12451" y="0"/>
                    </a:moveTo>
                    <a:cubicBezTo>
                      <a:pt x="12451" y="0"/>
                      <a:pt x="6445" y="3505"/>
                      <a:pt x="1572" y="3505"/>
                    </a:cubicBezTo>
                    <a:cubicBezTo>
                      <a:pt x="1031" y="3505"/>
                      <a:pt x="504" y="3462"/>
                      <a:pt x="0" y="3366"/>
                    </a:cubicBezTo>
                    <a:lnTo>
                      <a:pt x="0" y="3366"/>
                    </a:lnTo>
                    <a:lnTo>
                      <a:pt x="2885" y="14754"/>
                    </a:lnTo>
                    <a:lnTo>
                      <a:pt x="8124" y="14754"/>
                    </a:lnTo>
                    <a:lnTo>
                      <a:pt x="6935" y="5145"/>
                    </a:lnTo>
                    <a:lnTo>
                      <a:pt x="6935" y="5145"/>
                    </a:lnTo>
                    <a:cubicBezTo>
                      <a:pt x="6939" y="5165"/>
                      <a:pt x="6956" y="5214"/>
                      <a:pt x="7038" y="5214"/>
                    </a:cubicBezTo>
                    <a:cubicBezTo>
                      <a:pt x="7325" y="5214"/>
                      <a:pt x="8402" y="4609"/>
                      <a:pt x="1245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30;p70">
                <a:extLst>
                  <a:ext uri="{FF2B5EF4-FFF2-40B4-BE49-F238E27FC236}">
                    <a16:creationId xmlns:a16="http://schemas.microsoft.com/office/drawing/2014/main" id="{0954D21A-CBCD-4A2E-8255-1079E6744592}"/>
                  </a:ext>
                </a:extLst>
              </p:cNvPr>
              <p:cNvSpPr/>
              <p:nvPr/>
            </p:nvSpPr>
            <p:spPr>
              <a:xfrm>
                <a:off x="4742275" y="2160075"/>
                <a:ext cx="1824075" cy="1647300"/>
              </a:xfrm>
              <a:custGeom>
                <a:avLst/>
                <a:gdLst/>
                <a:ahLst/>
                <a:cxnLst/>
                <a:rect l="l" t="t" r="r" b="b"/>
                <a:pathLst>
                  <a:path w="72963" h="65892" extrusionOk="0">
                    <a:moveTo>
                      <a:pt x="43074" y="0"/>
                    </a:moveTo>
                    <a:cubicBezTo>
                      <a:pt x="41507" y="0"/>
                      <a:pt x="39944" y="171"/>
                      <a:pt x="38417" y="514"/>
                    </a:cubicBezTo>
                    <a:cubicBezTo>
                      <a:pt x="33204" y="1703"/>
                      <a:pt x="28547" y="4866"/>
                      <a:pt x="23233" y="5423"/>
                    </a:cubicBezTo>
                    <a:cubicBezTo>
                      <a:pt x="22517" y="5493"/>
                      <a:pt x="21802" y="5517"/>
                      <a:pt x="21086" y="5517"/>
                    </a:cubicBezTo>
                    <a:cubicBezTo>
                      <a:pt x="19636" y="5517"/>
                      <a:pt x="18185" y="5420"/>
                      <a:pt x="16734" y="5420"/>
                    </a:cubicBezTo>
                    <a:cubicBezTo>
                      <a:pt x="16319" y="5420"/>
                      <a:pt x="15904" y="5428"/>
                      <a:pt x="15488" y="5449"/>
                    </a:cubicBezTo>
                    <a:cubicBezTo>
                      <a:pt x="12907" y="5550"/>
                      <a:pt x="10199" y="6233"/>
                      <a:pt x="8453" y="8182"/>
                    </a:cubicBezTo>
                    <a:cubicBezTo>
                      <a:pt x="6251" y="10662"/>
                      <a:pt x="6428" y="14964"/>
                      <a:pt x="8858" y="17293"/>
                    </a:cubicBezTo>
                    <a:cubicBezTo>
                      <a:pt x="5011" y="19444"/>
                      <a:pt x="1392" y="22557"/>
                      <a:pt x="354" y="27036"/>
                    </a:cubicBezTo>
                    <a:cubicBezTo>
                      <a:pt x="0" y="28605"/>
                      <a:pt x="76" y="30275"/>
                      <a:pt x="582" y="31819"/>
                    </a:cubicBezTo>
                    <a:cubicBezTo>
                      <a:pt x="1215" y="33768"/>
                      <a:pt x="2252" y="35059"/>
                      <a:pt x="3492" y="35868"/>
                    </a:cubicBezTo>
                    <a:cubicBezTo>
                      <a:pt x="3492" y="37033"/>
                      <a:pt x="3518" y="38197"/>
                      <a:pt x="3644" y="39361"/>
                    </a:cubicBezTo>
                    <a:lnTo>
                      <a:pt x="3771" y="40905"/>
                    </a:lnTo>
                    <a:cubicBezTo>
                      <a:pt x="5062" y="55184"/>
                      <a:pt x="17047" y="65892"/>
                      <a:pt x="31092" y="65892"/>
                    </a:cubicBezTo>
                    <a:cubicBezTo>
                      <a:pt x="31908" y="65892"/>
                      <a:pt x="32730" y="65856"/>
                      <a:pt x="33558" y="65782"/>
                    </a:cubicBezTo>
                    <a:lnTo>
                      <a:pt x="47351" y="64542"/>
                    </a:lnTo>
                    <a:cubicBezTo>
                      <a:pt x="61169" y="63302"/>
                      <a:pt x="71722" y="51711"/>
                      <a:pt x="71697" y="37868"/>
                    </a:cubicBezTo>
                    <a:cubicBezTo>
                      <a:pt x="71773" y="37564"/>
                      <a:pt x="71823" y="37260"/>
                      <a:pt x="71823" y="36957"/>
                    </a:cubicBezTo>
                    <a:cubicBezTo>
                      <a:pt x="71899" y="34755"/>
                      <a:pt x="71621" y="32578"/>
                      <a:pt x="71014" y="30478"/>
                    </a:cubicBezTo>
                    <a:cubicBezTo>
                      <a:pt x="70786" y="29187"/>
                      <a:pt x="70507" y="27897"/>
                      <a:pt x="70128" y="26656"/>
                    </a:cubicBezTo>
                    <a:cubicBezTo>
                      <a:pt x="72962" y="22936"/>
                      <a:pt x="72304" y="17115"/>
                      <a:pt x="69293" y="13446"/>
                    </a:cubicBezTo>
                    <a:cubicBezTo>
                      <a:pt x="66129" y="9599"/>
                      <a:pt x="61017" y="7878"/>
                      <a:pt x="56107" y="7827"/>
                    </a:cubicBezTo>
                    <a:cubicBezTo>
                      <a:pt x="55652" y="3981"/>
                      <a:pt x="51780" y="1501"/>
                      <a:pt x="48085" y="589"/>
                    </a:cubicBezTo>
                    <a:cubicBezTo>
                      <a:pt x="46435" y="197"/>
                      <a:pt x="44752" y="0"/>
                      <a:pt x="43074" y="0"/>
                    </a:cubicBezTo>
                    <a:close/>
                  </a:path>
                </a:pathLst>
              </a:custGeom>
              <a:solidFill>
                <a:srgbClr val="3A0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131;p70">
                <a:extLst>
                  <a:ext uri="{FF2B5EF4-FFF2-40B4-BE49-F238E27FC236}">
                    <a16:creationId xmlns:a16="http://schemas.microsoft.com/office/drawing/2014/main" id="{9EF5BC53-98F3-4810-8D2C-D2CB008F9B65}"/>
                  </a:ext>
                </a:extLst>
              </p:cNvPr>
              <p:cNvSpPr/>
              <p:nvPr/>
            </p:nvSpPr>
            <p:spPr>
              <a:xfrm>
                <a:off x="6138725" y="2161125"/>
                <a:ext cx="172625" cy="199400"/>
              </a:xfrm>
              <a:custGeom>
                <a:avLst/>
                <a:gdLst/>
                <a:ahLst/>
                <a:cxnLst/>
                <a:rect l="l" t="t" r="r" b="b"/>
                <a:pathLst>
                  <a:path w="6905" h="7976" extrusionOk="0">
                    <a:moveTo>
                      <a:pt x="780" y="0"/>
                    </a:moveTo>
                    <a:cubicBezTo>
                      <a:pt x="26" y="0"/>
                      <a:pt x="1" y="1855"/>
                      <a:pt x="123" y="2446"/>
                    </a:cubicBezTo>
                    <a:cubicBezTo>
                      <a:pt x="351" y="3433"/>
                      <a:pt x="705" y="5255"/>
                      <a:pt x="1211" y="6140"/>
                    </a:cubicBezTo>
                    <a:cubicBezTo>
                      <a:pt x="1338" y="6343"/>
                      <a:pt x="1464" y="6520"/>
                      <a:pt x="1616" y="6697"/>
                    </a:cubicBezTo>
                    <a:cubicBezTo>
                      <a:pt x="1864" y="6974"/>
                      <a:pt x="2103" y="7033"/>
                      <a:pt x="2445" y="7033"/>
                    </a:cubicBezTo>
                    <a:cubicBezTo>
                      <a:pt x="2697" y="7033"/>
                      <a:pt x="3005" y="7001"/>
                      <a:pt x="3413" y="7001"/>
                    </a:cubicBezTo>
                    <a:cubicBezTo>
                      <a:pt x="3482" y="6998"/>
                      <a:pt x="3552" y="6997"/>
                      <a:pt x="3621" y="6997"/>
                    </a:cubicBezTo>
                    <a:cubicBezTo>
                      <a:pt x="4260" y="6997"/>
                      <a:pt x="4892" y="7104"/>
                      <a:pt x="5463" y="7355"/>
                    </a:cubicBezTo>
                    <a:cubicBezTo>
                      <a:pt x="5708" y="7453"/>
                      <a:pt x="6197" y="7975"/>
                      <a:pt x="6526" y="7975"/>
                    </a:cubicBezTo>
                    <a:cubicBezTo>
                      <a:pt x="6705" y="7975"/>
                      <a:pt x="6837" y="7820"/>
                      <a:pt x="6855" y="7355"/>
                    </a:cubicBezTo>
                    <a:cubicBezTo>
                      <a:pt x="6905" y="5729"/>
                      <a:pt x="5577" y="4658"/>
                      <a:pt x="4212" y="4658"/>
                    </a:cubicBezTo>
                    <a:cubicBezTo>
                      <a:pt x="3517" y="4658"/>
                      <a:pt x="2812" y="4935"/>
                      <a:pt x="2274" y="5558"/>
                    </a:cubicBezTo>
                    <a:cubicBezTo>
                      <a:pt x="2451" y="4673"/>
                      <a:pt x="2527" y="3762"/>
                      <a:pt x="2502" y="2850"/>
                    </a:cubicBezTo>
                    <a:cubicBezTo>
                      <a:pt x="2451" y="1914"/>
                      <a:pt x="2097" y="1054"/>
                      <a:pt x="1464" y="370"/>
                    </a:cubicBezTo>
                    <a:cubicBezTo>
                      <a:pt x="1188" y="109"/>
                      <a:pt x="963" y="0"/>
                      <a:pt x="780" y="0"/>
                    </a:cubicBezTo>
                    <a:close/>
                  </a:path>
                </a:pathLst>
              </a:custGeom>
              <a:solidFill>
                <a:srgbClr val="3A0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32;p70">
                <a:extLst>
                  <a:ext uri="{FF2B5EF4-FFF2-40B4-BE49-F238E27FC236}">
                    <a16:creationId xmlns:a16="http://schemas.microsoft.com/office/drawing/2014/main" id="{50C7A38D-8321-406C-B1C5-EC238EE6CE1E}"/>
                  </a:ext>
                </a:extLst>
              </p:cNvPr>
              <p:cNvSpPr/>
              <p:nvPr/>
            </p:nvSpPr>
            <p:spPr>
              <a:xfrm>
                <a:off x="4848550" y="2717025"/>
                <a:ext cx="1739950" cy="1695775"/>
              </a:xfrm>
              <a:custGeom>
                <a:avLst/>
                <a:gdLst/>
                <a:ahLst/>
                <a:cxnLst/>
                <a:rect l="l" t="t" r="r" b="b"/>
                <a:pathLst>
                  <a:path w="69598" h="67831" extrusionOk="0">
                    <a:moveTo>
                      <a:pt x="47630" y="0"/>
                    </a:moveTo>
                    <a:cubicBezTo>
                      <a:pt x="46769" y="861"/>
                      <a:pt x="45884" y="1645"/>
                      <a:pt x="44947" y="2404"/>
                    </a:cubicBezTo>
                    <a:cubicBezTo>
                      <a:pt x="43201" y="3746"/>
                      <a:pt x="41252" y="4783"/>
                      <a:pt x="39329" y="5821"/>
                    </a:cubicBezTo>
                    <a:cubicBezTo>
                      <a:pt x="35988" y="7618"/>
                      <a:pt x="32521" y="9440"/>
                      <a:pt x="28902" y="10579"/>
                    </a:cubicBezTo>
                    <a:cubicBezTo>
                      <a:pt x="26696" y="11291"/>
                      <a:pt x="24400" y="11646"/>
                      <a:pt x="22099" y="11646"/>
                    </a:cubicBezTo>
                    <a:cubicBezTo>
                      <a:pt x="21946" y="11646"/>
                      <a:pt x="21792" y="11645"/>
                      <a:pt x="21639" y="11642"/>
                    </a:cubicBezTo>
                    <a:cubicBezTo>
                      <a:pt x="19564" y="11591"/>
                      <a:pt x="18096" y="10807"/>
                      <a:pt x="16198" y="10250"/>
                    </a:cubicBezTo>
                    <a:cubicBezTo>
                      <a:pt x="15899" y="10158"/>
                      <a:pt x="15693" y="10114"/>
                      <a:pt x="15544" y="10114"/>
                    </a:cubicBezTo>
                    <a:cubicBezTo>
                      <a:pt x="15075" y="10114"/>
                      <a:pt x="15178" y="10556"/>
                      <a:pt x="14755" y="11363"/>
                    </a:cubicBezTo>
                    <a:cubicBezTo>
                      <a:pt x="14350" y="12097"/>
                      <a:pt x="13768" y="12730"/>
                      <a:pt x="13085" y="13211"/>
                    </a:cubicBezTo>
                    <a:cubicBezTo>
                      <a:pt x="12174" y="13869"/>
                      <a:pt x="11212" y="14426"/>
                      <a:pt x="10174" y="14881"/>
                    </a:cubicBezTo>
                    <a:cubicBezTo>
                      <a:pt x="9921" y="17361"/>
                      <a:pt x="9921" y="19841"/>
                      <a:pt x="10174" y="22296"/>
                    </a:cubicBezTo>
                    <a:lnTo>
                      <a:pt x="6986" y="22651"/>
                    </a:lnTo>
                    <a:cubicBezTo>
                      <a:pt x="2936" y="23081"/>
                      <a:pt x="1" y="26725"/>
                      <a:pt x="431" y="30800"/>
                    </a:cubicBezTo>
                    <a:lnTo>
                      <a:pt x="482" y="31179"/>
                    </a:lnTo>
                    <a:cubicBezTo>
                      <a:pt x="884" y="34964"/>
                      <a:pt x="4094" y="37776"/>
                      <a:pt x="7818" y="37776"/>
                    </a:cubicBezTo>
                    <a:cubicBezTo>
                      <a:pt x="8078" y="37776"/>
                      <a:pt x="8341" y="37762"/>
                      <a:pt x="8605" y="37734"/>
                    </a:cubicBezTo>
                    <a:lnTo>
                      <a:pt x="10832" y="37481"/>
                    </a:lnTo>
                    <a:cubicBezTo>
                      <a:pt x="12806" y="46364"/>
                      <a:pt x="20070" y="53070"/>
                      <a:pt x="29079" y="54336"/>
                    </a:cubicBezTo>
                    <a:lnTo>
                      <a:pt x="29864" y="61650"/>
                    </a:lnTo>
                    <a:cubicBezTo>
                      <a:pt x="30197" y="65200"/>
                      <a:pt x="33201" y="67830"/>
                      <a:pt x="36698" y="67830"/>
                    </a:cubicBezTo>
                    <a:cubicBezTo>
                      <a:pt x="36915" y="67830"/>
                      <a:pt x="37134" y="67820"/>
                      <a:pt x="37355" y="67800"/>
                    </a:cubicBezTo>
                    <a:lnTo>
                      <a:pt x="42341" y="67268"/>
                    </a:lnTo>
                    <a:cubicBezTo>
                      <a:pt x="46086" y="66813"/>
                      <a:pt x="48794" y="63421"/>
                      <a:pt x="48339" y="59650"/>
                    </a:cubicBezTo>
                    <a:lnTo>
                      <a:pt x="47503" y="51805"/>
                    </a:lnTo>
                    <a:cubicBezTo>
                      <a:pt x="55070" y="48211"/>
                      <a:pt x="59930" y="40568"/>
                      <a:pt x="59955" y="32192"/>
                    </a:cubicBezTo>
                    <a:lnTo>
                      <a:pt x="62612" y="31913"/>
                    </a:lnTo>
                    <a:cubicBezTo>
                      <a:pt x="66661" y="31458"/>
                      <a:pt x="69597" y="27813"/>
                      <a:pt x="69167" y="23764"/>
                    </a:cubicBezTo>
                    <a:lnTo>
                      <a:pt x="69142" y="23385"/>
                    </a:lnTo>
                    <a:cubicBezTo>
                      <a:pt x="68717" y="19590"/>
                      <a:pt x="65528" y="16783"/>
                      <a:pt x="61821" y="16783"/>
                    </a:cubicBezTo>
                    <a:cubicBezTo>
                      <a:pt x="61547" y="16783"/>
                      <a:pt x="61271" y="16799"/>
                      <a:pt x="60992" y="16830"/>
                    </a:cubicBezTo>
                    <a:lnTo>
                      <a:pt x="56437" y="17311"/>
                    </a:lnTo>
                    <a:cubicBezTo>
                      <a:pt x="56310" y="17235"/>
                      <a:pt x="56209" y="17159"/>
                      <a:pt x="56083" y="17083"/>
                    </a:cubicBezTo>
                    <a:cubicBezTo>
                      <a:pt x="54412" y="15843"/>
                      <a:pt x="53020" y="14097"/>
                      <a:pt x="52616" y="12047"/>
                    </a:cubicBezTo>
                    <a:cubicBezTo>
                      <a:pt x="52413" y="11085"/>
                      <a:pt x="52413" y="10022"/>
                      <a:pt x="51856" y="9212"/>
                    </a:cubicBezTo>
                    <a:cubicBezTo>
                      <a:pt x="51502" y="8731"/>
                      <a:pt x="51072" y="8301"/>
                      <a:pt x="50591" y="7947"/>
                    </a:cubicBezTo>
                    <a:cubicBezTo>
                      <a:pt x="48541" y="6099"/>
                      <a:pt x="47731" y="3113"/>
                      <a:pt x="48364" y="456"/>
                    </a:cubicBezTo>
                    <a:cubicBezTo>
                      <a:pt x="48111" y="304"/>
                      <a:pt x="47883" y="127"/>
                      <a:pt x="47630" y="0"/>
                    </a:cubicBezTo>
                    <a:close/>
                  </a:path>
                </a:pathLst>
              </a:custGeom>
              <a:solidFill>
                <a:srgbClr val="FFB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33;p70">
                <a:extLst>
                  <a:ext uri="{FF2B5EF4-FFF2-40B4-BE49-F238E27FC236}">
                    <a16:creationId xmlns:a16="http://schemas.microsoft.com/office/drawing/2014/main" id="{616C9D46-D145-4694-9F1B-B86E40124E32}"/>
                  </a:ext>
                </a:extLst>
              </p:cNvPr>
              <p:cNvSpPr/>
              <p:nvPr/>
            </p:nvSpPr>
            <p:spPr>
              <a:xfrm>
                <a:off x="6375875" y="3209025"/>
                <a:ext cx="78475" cy="197025"/>
              </a:xfrm>
              <a:custGeom>
                <a:avLst/>
                <a:gdLst/>
                <a:ahLst/>
                <a:cxnLst/>
                <a:rect l="l" t="t" r="r" b="b"/>
                <a:pathLst>
                  <a:path w="3139" h="7881" extrusionOk="0">
                    <a:moveTo>
                      <a:pt x="2778" y="0"/>
                    </a:moveTo>
                    <a:cubicBezTo>
                      <a:pt x="2729" y="0"/>
                      <a:pt x="2680" y="11"/>
                      <a:pt x="2633" y="35"/>
                    </a:cubicBezTo>
                    <a:cubicBezTo>
                      <a:pt x="1823" y="440"/>
                      <a:pt x="1190" y="1098"/>
                      <a:pt x="785" y="1908"/>
                    </a:cubicBezTo>
                    <a:cubicBezTo>
                      <a:pt x="380" y="2692"/>
                      <a:pt x="153" y="3527"/>
                      <a:pt x="51" y="4388"/>
                    </a:cubicBezTo>
                    <a:cubicBezTo>
                      <a:pt x="1" y="4818"/>
                      <a:pt x="1" y="5248"/>
                      <a:pt x="51" y="5679"/>
                    </a:cubicBezTo>
                    <a:cubicBezTo>
                      <a:pt x="228" y="6590"/>
                      <a:pt x="760" y="7374"/>
                      <a:pt x="1544" y="7830"/>
                    </a:cubicBezTo>
                    <a:cubicBezTo>
                      <a:pt x="1595" y="7855"/>
                      <a:pt x="1646" y="7880"/>
                      <a:pt x="1696" y="7880"/>
                    </a:cubicBezTo>
                    <a:cubicBezTo>
                      <a:pt x="1823" y="7880"/>
                      <a:pt x="1924" y="7830"/>
                      <a:pt x="1975" y="7728"/>
                    </a:cubicBezTo>
                    <a:cubicBezTo>
                      <a:pt x="2076" y="7577"/>
                      <a:pt x="2025" y="7374"/>
                      <a:pt x="1873" y="7298"/>
                    </a:cubicBezTo>
                    <a:cubicBezTo>
                      <a:pt x="1241" y="6919"/>
                      <a:pt x="811" y="6286"/>
                      <a:pt x="684" y="5577"/>
                    </a:cubicBezTo>
                    <a:cubicBezTo>
                      <a:pt x="633" y="5198"/>
                      <a:pt x="633" y="4843"/>
                      <a:pt x="684" y="4464"/>
                    </a:cubicBezTo>
                    <a:cubicBezTo>
                      <a:pt x="760" y="3679"/>
                      <a:pt x="962" y="2920"/>
                      <a:pt x="1317" y="2211"/>
                    </a:cubicBezTo>
                    <a:cubicBezTo>
                      <a:pt x="1671" y="1503"/>
                      <a:pt x="2228" y="946"/>
                      <a:pt x="2911" y="592"/>
                    </a:cubicBezTo>
                    <a:cubicBezTo>
                      <a:pt x="3063" y="516"/>
                      <a:pt x="3139" y="339"/>
                      <a:pt x="3063" y="161"/>
                    </a:cubicBezTo>
                    <a:cubicBezTo>
                      <a:pt x="2993" y="57"/>
                      <a:pt x="2887" y="0"/>
                      <a:pt x="2778" y="0"/>
                    </a:cubicBezTo>
                    <a:close/>
                  </a:path>
                </a:pathLst>
              </a:custGeom>
              <a:solidFill>
                <a:srgbClr val="F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134;p70">
                <a:extLst>
                  <a:ext uri="{FF2B5EF4-FFF2-40B4-BE49-F238E27FC236}">
                    <a16:creationId xmlns:a16="http://schemas.microsoft.com/office/drawing/2014/main" id="{3FF42BA0-FBF6-4917-BB6C-962A51CDE1D0}"/>
                  </a:ext>
                </a:extLst>
              </p:cNvPr>
              <p:cNvSpPr/>
              <p:nvPr/>
            </p:nvSpPr>
            <p:spPr>
              <a:xfrm>
                <a:off x="6438525" y="3314850"/>
                <a:ext cx="75950" cy="126000"/>
              </a:xfrm>
              <a:custGeom>
                <a:avLst/>
                <a:gdLst/>
                <a:ahLst/>
                <a:cxnLst/>
                <a:rect l="l" t="t" r="r" b="b"/>
                <a:pathLst>
                  <a:path w="3038" h="5040" extrusionOk="0">
                    <a:moveTo>
                      <a:pt x="514" y="0"/>
                    </a:moveTo>
                    <a:cubicBezTo>
                      <a:pt x="478" y="0"/>
                      <a:pt x="442" y="1"/>
                      <a:pt x="405" y="3"/>
                    </a:cubicBezTo>
                    <a:cubicBezTo>
                      <a:pt x="0" y="3"/>
                      <a:pt x="0" y="636"/>
                      <a:pt x="405" y="636"/>
                    </a:cubicBezTo>
                    <a:cubicBezTo>
                      <a:pt x="441" y="633"/>
                      <a:pt x="477" y="632"/>
                      <a:pt x="512" y="632"/>
                    </a:cubicBezTo>
                    <a:cubicBezTo>
                      <a:pt x="830" y="632"/>
                      <a:pt x="1144" y="732"/>
                      <a:pt x="1417" y="914"/>
                    </a:cubicBezTo>
                    <a:cubicBezTo>
                      <a:pt x="1645" y="1091"/>
                      <a:pt x="1797" y="1319"/>
                      <a:pt x="1898" y="1597"/>
                    </a:cubicBezTo>
                    <a:cubicBezTo>
                      <a:pt x="2354" y="2635"/>
                      <a:pt x="1949" y="3875"/>
                      <a:pt x="962" y="4432"/>
                    </a:cubicBezTo>
                    <a:cubicBezTo>
                      <a:pt x="683" y="4609"/>
                      <a:pt x="810" y="5014"/>
                      <a:pt x="1114" y="5039"/>
                    </a:cubicBezTo>
                    <a:cubicBezTo>
                      <a:pt x="1190" y="5014"/>
                      <a:pt x="1240" y="5014"/>
                      <a:pt x="1291" y="4963"/>
                    </a:cubicBezTo>
                    <a:cubicBezTo>
                      <a:pt x="2531" y="4229"/>
                      <a:pt x="3037" y="2686"/>
                      <a:pt x="2480" y="1344"/>
                    </a:cubicBezTo>
                    <a:cubicBezTo>
                      <a:pt x="2328" y="965"/>
                      <a:pt x="2101" y="661"/>
                      <a:pt x="1772" y="408"/>
                    </a:cubicBezTo>
                    <a:cubicBezTo>
                      <a:pt x="1396" y="150"/>
                      <a:pt x="977" y="0"/>
                      <a:pt x="514" y="0"/>
                    </a:cubicBezTo>
                    <a:close/>
                  </a:path>
                </a:pathLst>
              </a:custGeom>
              <a:solidFill>
                <a:srgbClr val="F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135;p70">
                <a:extLst>
                  <a:ext uri="{FF2B5EF4-FFF2-40B4-BE49-F238E27FC236}">
                    <a16:creationId xmlns:a16="http://schemas.microsoft.com/office/drawing/2014/main" id="{073BB095-EC30-475B-80AA-166C8941D4C9}"/>
                  </a:ext>
                </a:extLst>
              </p:cNvPr>
              <p:cNvSpPr/>
              <p:nvPr/>
            </p:nvSpPr>
            <p:spPr>
              <a:xfrm>
                <a:off x="4953375" y="3374475"/>
                <a:ext cx="108425" cy="186575"/>
              </a:xfrm>
              <a:custGeom>
                <a:avLst/>
                <a:gdLst/>
                <a:ahLst/>
                <a:cxnLst/>
                <a:rect l="l" t="t" r="r" b="b"/>
                <a:pathLst>
                  <a:path w="4337" h="7463" extrusionOk="0">
                    <a:moveTo>
                      <a:pt x="420" y="0"/>
                    </a:moveTo>
                    <a:cubicBezTo>
                      <a:pt x="86" y="0"/>
                      <a:pt x="1" y="561"/>
                      <a:pt x="388" y="630"/>
                    </a:cubicBezTo>
                    <a:cubicBezTo>
                      <a:pt x="1122" y="832"/>
                      <a:pt x="1806" y="1262"/>
                      <a:pt x="2286" y="1844"/>
                    </a:cubicBezTo>
                    <a:cubicBezTo>
                      <a:pt x="2793" y="2452"/>
                      <a:pt x="3172" y="3160"/>
                      <a:pt x="3425" y="3920"/>
                    </a:cubicBezTo>
                    <a:cubicBezTo>
                      <a:pt x="3527" y="4249"/>
                      <a:pt x="3603" y="4628"/>
                      <a:pt x="3653" y="4983"/>
                    </a:cubicBezTo>
                    <a:cubicBezTo>
                      <a:pt x="3678" y="5716"/>
                      <a:pt x="3400" y="6425"/>
                      <a:pt x="2869" y="6931"/>
                    </a:cubicBezTo>
                    <a:cubicBezTo>
                      <a:pt x="2742" y="7032"/>
                      <a:pt x="2742" y="7235"/>
                      <a:pt x="2869" y="7361"/>
                    </a:cubicBezTo>
                    <a:cubicBezTo>
                      <a:pt x="2919" y="7437"/>
                      <a:pt x="3020" y="7463"/>
                      <a:pt x="3096" y="7463"/>
                    </a:cubicBezTo>
                    <a:cubicBezTo>
                      <a:pt x="3172" y="7463"/>
                      <a:pt x="3248" y="7437"/>
                      <a:pt x="3324" y="7387"/>
                    </a:cubicBezTo>
                    <a:cubicBezTo>
                      <a:pt x="3982" y="6754"/>
                      <a:pt x="4336" y="5868"/>
                      <a:pt x="4286" y="4957"/>
                    </a:cubicBezTo>
                    <a:cubicBezTo>
                      <a:pt x="4235" y="4527"/>
                      <a:pt x="4159" y="4097"/>
                      <a:pt x="4007" y="3692"/>
                    </a:cubicBezTo>
                    <a:cubicBezTo>
                      <a:pt x="3729" y="2882"/>
                      <a:pt x="3299" y="2097"/>
                      <a:pt x="2742" y="1439"/>
                    </a:cubicBezTo>
                    <a:cubicBezTo>
                      <a:pt x="2185" y="731"/>
                      <a:pt x="1401" y="250"/>
                      <a:pt x="540" y="22"/>
                    </a:cubicBezTo>
                    <a:cubicBezTo>
                      <a:pt x="497" y="7"/>
                      <a:pt x="457" y="0"/>
                      <a:pt x="420" y="0"/>
                    </a:cubicBezTo>
                    <a:close/>
                  </a:path>
                </a:pathLst>
              </a:custGeom>
              <a:solidFill>
                <a:srgbClr val="F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136;p70">
                <a:extLst>
                  <a:ext uri="{FF2B5EF4-FFF2-40B4-BE49-F238E27FC236}">
                    <a16:creationId xmlns:a16="http://schemas.microsoft.com/office/drawing/2014/main" id="{2343CF84-516E-43C5-B154-78088E1B0B22}"/>
                  </a:ext>
                </a:extLst>
              </p:cNvPr>
              <p:cNvSpPr/>
              <p:nvPr/>
            </p:nvSpPr>
            <p:spPr>
              <a:xfrm>
                <a:off x="4962450" y="3469825"/>
                <a:ext cx="67075" cy="124750"/>
              </a:xfrm>
              <a:custGeom>
                <a:avLst/>
                <a:gdLst/>
                <a:ahLst/>
                <a:cxnLst/>
                <a:rect l="l" t="t" r="r" b="b"/>
                <a:pathLst>
                  <a:path w="2683" h="4990" extrusionOk="0">
                    <a:moveTo>
                      <a:pt x="2103" y="1"/>
                    </a:moveTo>
                    <a:cubicBezTo>
                      <a:pt x="2086" y="1"/>
                      <a:pt x="2068" y="2"/>
                      <a:pt x="2050" y="4"/>
                    </a:cubicBezTo>
                    <a:cubicBezTo>
                      <a:pt x="1569" y="80"/>
                      <a:pt x="1139" y="333"/>
                      <a:pt x="810" y="662"/>
                    </a:cubicBezTo>
                    <a:cubicBezTo>
                      <a:pt x="557" y="966"/>
                      <a:pt x="380" y="1320"/>
                      <a:pt x="304" y="1700"/>
                    </a:cubicBezTo>
                    <a:cubicBezTo>
                      <a:pt x="0" y="3092"/>
                      <a:pt x="785" y="4509"/>
                      <a:pt x="2151" y="4965"/>
                    </a:cubicBezTo>
                    <a:cubicBezTo>
                      <a:pt x="2177" y="4990"/>
                      <a:pt x="2202" y="4990"/>
                      <a:pt x="2252" y="4990"/>
                    </a:cubicBezTo>
                    <a:cubicBezTo>
                      <a:pt x="2607" y="4990"/>
                      <a:pt x="2683" y="4484"/>
                      <a:pt x="2354" y="4383"/>
                    </a:cubicBezTo>
                    <a:cubicBezTo>
                      <a:pt x="1316" y="4003"/>
                      <a:pt x="683" y="2915"/>
                      <a:pt x="911" y="1827"/>
                    </a:cubicBezTo>
                    <a:cubicBezTo>
                      <a:pt x="962" y="1548"/>
                      <a:pt x="1088" y="1295"/>
                      <a:pt x="1265" y="1093"/>
                    </a:cubicBezTo>
                    <a:cubicBezTo>
                      <a:pt x="1519" y="840"/>
                      <a:pt x="1822" y="688"/>
                      <a:pt x="2177" y="612"/>
                    </a:cubicBezTo>
                    <a:cubicBezTo>
                      <a:pt x="2354" y="586"/>
                      <a:pt x="2455" y="409"/>
                      <a:pt x="2430" y="257"/>
                    </a:cubicBezTo>
                    <a:cubicBezTo>
                      <a:pt x="2384" y="98"/>
                      <a:pt x="2257" y="1"/>
                      <a:pt x="2103" y="1"/>
                    </a:cubicBezTo>
                    <a:close/>
                  </a:path>
                </a:pathLst>
              </a:custGeom>
              <a:solidFill>
                <a:srgbClr val="F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137;p70">
                <a:extLst>
                  <a:ext uri="{FF2B5EF4-FFF2-40B4-BE49-F238E27FC236}">
                    <a16:creationId xmlns:a16="http://schemas.microsoft.com/office/drawing/2014/main" id="{6F787F54-ED0E-473E-8815-2C4B2CCC295C}"/>
                  </a:ext>
                </a:extLst>
              </p:cNvPr>
              <p:cNvSpPr/>
              <p:nvPr/>
            </p:nvSpPr>
            <p:spPr>
              <a:xfrm>
                <a:off x="5788750" y="3572425"/>
                <a:ext cx="184750" cy="217025"/>
              </a:xfrm>
              <a:custGeom>
                <a:avLst/>
                <a:gdLst/>
                <a:ahLst/>
                <a:cxnLst/>
                <a:rect l="l" t="t" r="r" b="b"/>
                <a:pathLst>
                  <a:path w="7390" h="8681" extrusionOk="0">
                    <a:moveTo>
                      <a:pt x="5644" y="0"/>
                    </a:moveTo>
                    <a:lnTo>
                      <a:pt x="5644" y="0"/>
                    </a:lnTo>
                    <a:cubicBezTo>
                      <a:pt x="0" y="3720"/>
                      <a:pt x="1417" y="8681"/>
                      <a:pt x="1417" y="8681"/>
                    </a:cubicBezTo>
                    <a:cubicBezTo>
                      <a:pt x="2354" y="8428"/>
                      <a:pt x="3265" y="8023"/>
                      <a:pt x="4075" y="7491"/>
                    </a:cubicBezTo>
                    <a:cubicBezTo>
                      <a:pt x="7390" y="5365"/>
                      <a:pt x="6428" y="1822"/>
                      <a:pt x="5644" y="0"/>
                    </a:cubicBezTo>
                    <a:close/>
                  </a:path>
                </a:pathLst>
              </a:custGeom>
              <a:solidFill>
                <a:srgbClr val="EB65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138;p70">
                <a:extLst>
                  <a:ext uri="{FF2B5EF4-FFF2-40B4-BE49-F238E27FC236}">
                    <a16:creationId xmlns:a16="http://schemas.microsoft.com/office/drawing/2014/main" id="{A9E56139-EA6D-456E-BDE1-4A79594C19BF}"/>
                  </a:ext>
                </a:extLst>
              </p:cNvPr>
              <p:cNvSpPr/>
              <p:nvPr/>
            </p:nvSpPr>
            <p:spPr>
              <a:xfrm>
                <a:off x="5995100" y="3206025"/>
                <a:ext cx="366875" cy="312625"/>
              </a:xfrm>
              <a:custGeom>
                <a:avLst/>
                <a:gdLst/>
                <a:ahLst/>
                <a:cxnLst/>
                <a:rect l="l" t="t" r="r" b="b"/>
                <a:pathLst>
                  <a:path w="14675" h="12505" extrusionOk="0">
                    <a:moveTo>
                      <a:pt x="6363" y="0"/>
                    </a:moveTo>
                    <a:cubicBezTo>
                      <a:pt x="3005" y="0"/>
                      <a:pt x="222" y="2648"/>
                      <a:pt x="123" y="6052"/>
                    </a:cubicBezTo>
                    <a:cubicBezTo>
                      <a:pt x="0" y="9883"/>
                      <a:pt x="3131" y="12505"/>
                      <a:pt x="6413" y="12505"/>
                    </a:cubicBezTo>
                    <a:cubicBezTo>
                      <a:pt x="7879" y="12505"/>
                      <a:pt x="9375" y="11982"/>
                      <a:pt x="10626" y="10809"/>
                    </a:cubicBezTo>
                    <a:cubicBezTo>
                      <a:pt x="14675" y="6988"/>
                      <a:pt x="12119" y="180"/>
                      <a:pt x="6551" y="3"/>
                    </a:cubicBezTo>
                    <a:cubicBezTo>
                      <a:pt x="6488" y="1"/>
                      <a:pt x="6425" y="0"/>
                      <a:pt x="6363" y="0"/>
                    </a:cubicBezTo>
                    <a:close/>
                  </a:path>
                </a:pathLst>
              </a:custGeom>
              <a:solidFill>
                <a:srgbClr val="E0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139;p70">
                <a:extLst>
                  <a:ext uri="{FF2B5EF4-FFF2-40B4-BE49-F238E27FC236}">
                    <a16:creationId xmlns:a16="http://schemas.microsoft.com/office/drawing/2014/main" id="{D4D95491-6BD9-4D5B-86A1-1443A9E89E03}"/>
                  </a:ext>
                </a:extLst>
              </p:cNvPr>
              <p:cNvSpPr/>
              <p:nvPr/>
            </p:nvSpPr>
            <p:spPr>
              <a:xfrm>
                <a:off x="5829225" y="3134975"/>
                <a:ext cx="131000" cy="153800"/>
              </a:xfrm>
              <a:custGeom>
                <a:avLst/>
                <a:gdLst/>
                <a:ahLst/>
                <a:cxnLst/>
                <a:rect l="l" t="t" r="r" b="b"/>
                <a:pathLst>
                  <a:path w="5240" h="6152" extrusionOk="0">
                    <a:moveTo>
                      <a:pt x="2305" y="0"/>
                    </a:moveTo>
                    <a:cubicBezTo>
                      <a:pt x="2186" y="0"/>
                      <a:pt x="2068" y="12"/>
                      <a:pt x="1949" y="36"/>
                    </a:cubicBezTo>
                    <a:cubicBezTo>
                      <a:pt x="709" y="314"/>
                      <a:pt x="1" y="1909"/>
                      <a:pt x="355" y="3579"/>
                    </a:cubicBezTo>
                    <a:cubicBezTo>
                      <a:pt x="696" y="5080"/>
                      <a:pt x="1793" y="6152"/>
                      <a:pt x="2912" y="6152"/>
                    </a:cubicBezTo>
                    <a:cubicBezTo>
                      <a:pt x="3038" y="6152"/>
                      <a:pt x="3165" y="6138"/>
                      <a:pt x="3291" y="6110"/>
                    </a:cubicBezTo>
                    <a:cubicBezTo>
                      <a:pt x="4531" y="5831"/>
                      <a:pt x="5239" y="4237"/>
                      <a:pt x="4885" y="2567"/>
                    </a:cubicBezTo>
                    <a:cubicBezTo>
                      <a:pt x="4542" y="1056"/>
                      <a:pt x="3432" y="0"/>
                      <a:pt x="2305" y="0"/>
                    </a:cubicBezTo>
                    <a:close/>
                  </a:path>
                </a:pathLst>
              </a:custGeom>
              <a:solidFill>
                <a:srgbClr val="271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140;p70">
                <a:extLst>
                  <a:ext uri="{FF2B5EF4-FFF2-40B4-BE49-F238E27FC236}">
                    <a16:creationId xmlns:a16="http://schemas.microsoft.com/office/drawing/2014/main" id="{16B9EB0E-497A-428E-9A0F-11F5E3D566BA}"/>
                  </a:ext>
                </a:extLst>
              </p:cNvPr>
              <p:cNvSpPr/>
              <p:nvPr/>
            </p:nvSpPr>
            <p:spPr>
              <a:xfrm>
                <a:off x="5596400" y="3535675"/>
                <a:ext cx="333450" cy="262900"/>
              </a:xfrm>
              <a:custGeom>
                <a:avLst/>
                <a:gdLst/>
                <a:ahLst/>
                <a:cxnLst/>
                <a:rect l="l" t="t" r="r" b="b"/>
                <a:pathLst>
                  <a:path w="13338" h="10516" extrusionOk="0">
                    <a:moveTo>
                      <a:pt x="11750" y="1"/>
                    </a:moveTo>
                    <a:cubicBezTo>
                      <a:pt x="10262" y="1"/>
                      <a:pt x="10548" y="1177"/>
                      <a:pt x="10275" y="1673"/>
                    </a:cubicBezTo>
                    <a:cubicBezTo>
                      <a:pt x="8048" y="5621"/>
                      <a:pt x="2000" y="5317"/>
                      <a:pt x="1139" y="6633"/>
                    </a:cubicBezTo>
                    <a:cubicBezTo>
                      <a:pt x="1" y="8413"/>
                      <a:pt x="2824" y="10515"/>
                      <a:pt x="6549" y="10515"/>
                    </a:cubicBezTo>
                    <a:cubicBezTo>
                      <a:pt x="7378" y="10515"/>
                      <a:pt x="8252" y="10411"/>
                      <a:pt x="9137" y="10176"/>
                    </a:cubicBezTo>
                    <a:cubicBezTo>
                      <a:pt x="9137" y="10176"/>
                      <a:pt x="7694" y="5216"/>
                      <a:pt x="13338" y="1496"/>
                    </a:cubicBezTo>
                    <a:cubicBezTo>
                      <a:pt x="13009" y="762"/>
                      <a:pt x="12528" y="2"/>
                      <a:pt x="11845" y="2"/>
                    </a:cubicBezTo>
                    <a:cubicBezTo>
                      <a:pt x="11812" y="1"/>
                      <a:pt x="11781" y="1"/>
                      <a:pt x="11750" y="1"/>
                    </a:cubicBezTo>
                    <a:close/>
                  </a:path>
                </a:pathLst>
              </a:custGeom>
              <a:solidFill>
                <a:srgbClr val="271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141;p70">
                <a:extLst>
                  <a:ext uri="{FF2B5EF4-FFF2-40B4-BE49-F238E27FC236}">
                    <a16:creationId xmlns:a16="http://schemas.microsoft.com/office/drawing/2014/main" id="{485644B0-8450-4C98-9260-58AA3E2780D9}"/>
                  </a:ext>
                </a:extLst>
              </p:cNvPr>
              <p:cNvSpPr/>
              <p:nvPr/>
            </p:nvSpPr>
            <p:spPr>
              <a:xfrm>
                <a:off x="5624875" y="3554075"/>
                <a:ext cx="234750" cy="162300"/>
              </a:xfrm>
              <a:custGeom>
                <a:avLst/>
                <a:gdLst/>
                <a:ahLst/>
                <a:cxnLst/>
                <a:rect l="l" t="t" r="r" b="b"/>
                <a:pathLst>
                  <a:path w="9390" h="6492" extrusionOk="0">
                    <a:moveTo>
                      <a:pt x="9390" y="0"/>
                    </a:moveTo>
                    <a:cubicBezTo>
                      <a:pt x="9389" y="1"/>
                      <a:pt x="6378" y="2784"/>
                      <a:pt x="5188" y="3417"/>
                    </a:cubicBezTo>
                    <a:cubicBezTo>
                      <a:pt x="1873" y="5163"/>
                      <a:pt x="0" y="5340"/>
                      <a:pt x="228" y="5644"/>
                    </a:cubicBezTo>
                    <a:cubicBezTo>
                      <a:pt x="700" y="6218"/>
                      <a:pt x="1504" y="6492"/>
                      <a:pt x="2446" y="6492"/>
                    </a:cubicBezTo>
                    <a:cubicBezTo>
                      <a:pt x="5237" y="6492"/>
                      <a:pt x="9238" y="4088"/>
                      <a:pt x="93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142;p70">
                <a:extLst>
                  <a:ext uri="{FF2B5EF4-FFF2-40B4-BE49-F238E27FC236}">
                    <a16:creationId xmlns:a16="http://schemas.microsoft.com/office/drawing/2014/main" id="{AE7F61BE-6706-499B-9F7C-5C5E0595E3E3}"/>
                  </a:ext>
                </a:extLst>
              </p:cNvPr>
              <p:cNvSpPr/>
              <p:nvPr/>
            </p:nvSpPr>
            <p:spPr>
              <a:xfrm>
                <a:off x="5383825" y="3176975"/>
                <a:ext cx="118325" cy="155050"/>
              </a:xfrm>
              <a:custGeom>
                <a:avLst/>
                <a:gdLst/>
                <a:ahLst/>
                <a:cxnLst/>
                <a:rect l="l" t="t" r="r" b="b"/>
                <a:pathLst>
                  <a:path w="4733" h="6202" extrusionOk="0">
                    <a:moveTo>
                      <a:pt x="2444" y="1"/>
                    </a:moveTo>
                    <a:cubicBezTo>
                      <a:pt x="1169" y="1"/>
                      <a:pt x="101" y="1333"/>
                      <a:pt x="51" y="3038"/>
                    </a:cubicBezTo>
                    <a:cubicBezTo>
                      <a:pt x="0" y="4733"/>
                      <a:pt x="987" y="6151"/>
                      <a:pt x="2278" y="6201"/>
                    </a:cubicBezTo>
                    <a:cubicBezTo>
                      <a:pt x="2290" y="6202"/>
                      <a:pt x="2301" y="6202"/>
                      <a:pt x="2313" y="6202"/>
                    </a:cubicBezTo>
                    <a:cubicBezTo>
                      <a:pt x="3588" y="6202"/>
                      <a:pt x="4632" y="4845"/>
                      <a:pt x="4682" y="3164"/>
                    </a:cubicBezTo>
                    <a:cubicBezTo>
                      <a:pt x="4733" y="1469"/>
                      <a:pt x="3746" y="52"/>
                      <a:pt x="2480" y="1"/>
                    </a:cubicBezTo>
                    <a:cubicBezTo>
                      <a:pt x="2468" y="1"/>
                      <a:pt x="2456" y="1"/>
                      <a:pt x="2444" y="1"/>
                    </a:cubicBezTo>
                    <a:close/>
                  </a:path>
                </a:pathLst>
              </a:custGeom>
              <a:solidFill>
                <a:srgbClr val="271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143;p70">
                <a:extLst>
                  <a:ext uri="{FF2B5EF4-FFF2-40B4-BE49-F238E27FC236}">
                    <a16:creationId xmlns:a16="http://schemas.microsoft.com/office/drawing/2014/main" id="{C1935F95-0AA4-4736-98A9-15FAF9B35968}"/>
                  </a:ext>
                </a:extLst>
              </p:cNvPr>
              <p:cNvSpPr/>
              <p:nvPr/>
            </p:nvSpPr>
            <p:spPr>
              <a:xfrm>
                <a:off x="5128300" y="3378750"/>
                <a:ext cx="366900" cy="312625"/>
              </a:xfrm>
              <a:custGeom>
                <a:avLst/>
                <a:gdLst/>
                <a:ahLst/>
                <a:cxnLst/>
                <a:rect l="l" t="t" r="r" b="b"/>
                <a:pathLst>
                  <a:path w="14676" h="12505" extrusionOk="0">
                    <a:moveTo>
                      <a:pt x="6365" y="0"/>
                    </a:moveTo>
                    <a:cubicBezTo>
                      <a:pt x="3006" y="0"/>
                      <a:pt x="223" y="2672"/>
                      <a:pt x="123" y="6052"/>
                    </a:cubicBezTo>
                    <a:cubicBezTo>
                      <a:pt x="1" y="9883"/>
                      <a:pt x="3119" y="12505"/>
                      <a:pt x="6402" y="12505"/>
                    </a:cubicBezTo>
                    <a:cubicBezTo>
                      <a:pt x="7869" y="12505"/>
                      <a:pt x="9368" y="11982"/>
                      <a:pt x="10626" y="10809"/>
                    </a:cubicBezTo>
                    <a:cubicBezTo>
                      <a:pt x="14675" y="7013"/>
                      <a:pt x="12119" y="206"/>
                      <a:pt x="6551" y="3"/>
                    </a:cubicBezTo>
                    <a:cubicBezTo>
                      <a:pt x="6489" y="1"/>
                      <a:pt x="6427" y="0"/>
                      <a:pt x="6365" y="0"/>
                    </a:cubicBezTo>
                    <a:close/>
                  </a:path>
                </a:pathLst>
              </a:custGeom>
              <a:solidFill>
                <a:srgbClr val="E0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144;p70">
                <a:extLst>
                  <a:ext uri="{FF2B5EF4-FFF2-40B4-BE49-F238E27FC236}">
                    <a16:creationId xmlns:a16="http://schemas.microsoft.com/office/drawing/2014/main" id="{A018DE38-1B96-488C-8E27-E851B8B9AEDC}"/>
                  </a:ext>
                </a:extLst>
              </p:cNvPr>
              <p:cNvSpPr/>
              <p:nvPr/>
            </p:nvSpPr>
            <p:spPr>
              <a:xfrm>
                <a:off x="5002925" y="2998775"/>
                <a:ext cx="592225" cy="569875"/>
              </a:xfrm>
              <a:custGeom>
                <a:avLst/>
                <a:gdLst/>
                <a:ahLst/>
                <a:cxnLst/>
                <a:rect l="l" t="t" r="r" b="b"/>
                <a:pathLst>
                  <a:path w="23689" h="22795" extrusionOk="0">
                    <a:moveTo>
                      <a:pt x="12246" y="1586"/>
                    </a:moveTo>
                    <a:cubicBezTo>
                      <a:pt x="17666" y="1586"/>
                      <a:pt x="22069" y="5980"/>
                      <a:pt x="22094" y="11406"/>
                    </a:cubicBezTo>
                    <a:cubicBezTo>
                      <a:pt x="22094" y="15354"/>
                      <a:pt x="19716" y="18922"/>
                      <a:pt x="16071" y="20441"/>
                    </a:cubicBezTo>
                    <a:cubicBezTo>
                      <a:pt x="14843" y="20949"/>
                      <a:pt x="13556" y="21196"/>
                      <a:pt x="12281" y="21196"/>
                    </a:cubicBezTo>
                    <a:cubicBezTo>
                      <a:pt x="9746" y="21196"/>
                      <a:pt x="7261" y="20218"/>
                      <a:pt x="5391" y="18366"/>
                    </a:cubicBezTo>
                    <a:cubicBezTo>
                      <a:pt x="2582" y="15582"/>
                      <a:pt x="1722" y="11381"/>
                      <a:pt x="3190" y="7711"/>
                    </a:cubicBezTo>
                    <a:cubicBezTo>
                      <a:pt x="4683" y="4041"/>
                      <a:pt x="8226" y="1637"/>
                      <a:pt x="12199" y="1587"/>
                    </a:cubicBezTo>
                    <a:cubicBezTo>
                      <a:pt x="12215" y="1586"/>
                      <a:pt x="12230" y="1586"/>
                      <a:pt x="12246" y="1586"/>
                    </a:cubicBezTo>
                    <a:close/>
                    <a:moveTo>
                      <a:pt x="12299" y="1"/>
                    </a:moveTo>
                    <a:cubicBezTo>
                      <a:pt x="9351" y="1"/>
                      <a:pt x="6454" y="1148"/>
                      <a:pt x="4278" y="3307"/>
                    </a:cubicBezTo>
                    <a:cubicBezTo>
                      <a:pt x="1013" y="6547"/>
                      <a:pt x="1" y="11431"/>
                      <a:pt x="1747" y="15683"/>
                    </a:cubicBezTo>
                    <a:cubicBezTo>
                      <a:pt x="3468" y="19935"/>
                      <a:pt x="7593" y="22744"/>
                      <a:pt x="12199" y="22794"/>
                    </a:cubicBezTo>
                    <a:cubicBezTo>
                      <a:pt x="18501" y="22794"/>
                      <a:pt x="23638" y="17708"/>
                      <a:pt x="23689" y="11406"/>
                    </a:cubicBezTo>
                    <a:cubicBezTo>
                      <a:pt x="23664" y="6800"/>
                      <a:pt x="20905" y="2649"/>
                      <a:pt x="16679" y="878"/>
                    </a:cubicBezTo>
                    <a:cubicBezTo>
                      <a:pt x="15261" y="287"/>
                      <a:pt x="13774" y="1"/>
                      <a:pt x="12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145;p70">
                <a:extLst>
                  <a:ext uri="{FF2B5EF4-FFF2-40B4-BE49-F238E27FC236}">
                    <a16:creationId xmlns:a16="http://schemas.microsoft.com/office/drawing/2014/main" id="{26B318F6-5B35-42DA-9A27-11712BFB85AA}"/>
                  </a:ext>
                </a:extLst>
              </p:cNvPr>
              <p:cNvSpPr/>
              <p:nvPr/>
            </p:nvSpPr>
            <p:spPr>
              <a:xfrm>
                <a:off x="5685600" y="2940575"/>
                <a:ext cx="591600" cy="569875"/>
              </a:xfrm>
              <a:custGeom>
                <a:avLst/>
                <a:gdLst/>
                <a:ahLst/>
                <a:cxnLst/>
                <a:rect l="l" t="t" r="r" b="b"/>
                <a:pathLst>
                  <a:path w="23664" h="22795" extrusionOk="0">
                    <a:moveTo>
                      <a:pt x="12221" y="1586"/>
                    </a:moveTo>
                    <a:cubicBezTo>
                      <a:pt x="17640" y="1586"/>
                      <a:pt x="22044" y="5980"/>
                      <a:pt x="22095" y="11406"/>
                    </a:cubicBezTo>
                    <a:cubicBezTo>
                      <a:pt x="22069" y="15354"/>
                      <a:pt x="19716" y="18922"/>
                      <a:pt x="16046" y="20440"/>
                    </a:cubicBezTo>
                    <a:cubicBezTo>
                      <a:pt x="14827" y="20949"/>
                      <a:pt x="13545" y="21196"/>
                      <a:pt x="12273" y="21196"/>
                    </a:cubicBezTo>
                    <a:cubicBezTo>
                      <a:pt x="9743" y="21196"/>
                      <a:pt x="7252" y="20218"/>
                      <a:pt x="5366" y="18365"/>
                    </a:cubicBezTo>
                    <a:cubicBezTo>
                      <a:pt x="2557" y="15581"/>
                      <a:pt x="1697" y="11380"/>
                      <a:pt x="3190" y="7711"/>
                    </a:cubicBezTo>
                    <a:cubicBezTo>
                      <a:pt x="4683" y="4041"/>
                      <a:pt x="8226" y="1637"/>
                      <a:pt x="12174" y="1586"/>
                    </a:cubicBezTo>
                    <a:cubicBezTo>
                      <a:pt x="12189" y="1586"/>
                      <a:pt x="12205" y="1586"/>
                      <a:pt x="12221" y="1586"/>
                    </a:cubicBezTo>
                    <a:close/>
                    <a:moveTo>
                      <a:pt x="12274" y="0"/>
                    </a:moveTo>
                    <a:cubicBezTo>
                      <a:pt x="9325" y="0"/>
                      <a:pt x="6429" y="1148"/>
                      <a:pt x="4253" y="3307"/>
                    </a:cubicBezTo>
                    <a:cubicBezTo>
                      <a:pt x="988" y="6547"/>
                      <a:pt x="1" y="11431"/>
                      <a:pt x="1722" y="15683"/>
                    </a:cubicBezTo>
                    <a:cubicBezTo>
                      <a:pt x="3468" y="19934"/>
                      <a:pt x="7568" y="22743"/>
                      <a:pt x="12174" y="22794"/>
                    </a:cubicBezTo>
                    <a:cubicBezTo>
                      <a:pt x="18476" y="22794"/>
                      <a:pt x="23638" y="17707"/>
                      <a:pt x="23664" y="11406"/>
                    </a:cubicBezTo>
                    <a:cubicBezTo>
                      <a:pt x="23664" y="6800"/>
                      <a:pt x="20905" y="2649"/>
                      <a:pt x="16653" y="878"/>
                    </a:cubicBezTo>
                    <a:cubicBezTo>
                      <a:pt x="15236" y="287"/>
                      <a:pt x="13749" y="0"/>
                      <a:pt x="12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146;p70">
                <a:extLst>
                  <a:ext uri="{FF2B5EF4-FFF2-40B4-BE49-F238E27FC236}">
                    <a16:creationId xmlns:a16="http://schemas.microsoft.com/office/drawing/2014/main" id="{366C24FB-737E-4EF7-ABEA-5AC43A9006AA}"/>
                  </a:ext>
                </a:extLst>
              </p:cNvPr>
              <p:cNvSpPr/>
              <p:nvPr/>
            </p:nvSpPr>
            <p:spPr>
              <a:xfrm>
                <a:off x="5561600" y="3183375"/>
                <a:ext cx="172125" cy="65750"/>
              </a:xfrm>
              <a:custGeom>
                <a:avLst/>
                <a:gdLst/>
                <a:ahLst/>
                <a:cxnLst/>
                <a:rect l="l" t="t" r="r" b="b"/>
                <a:pathLst>
                  <a:path w="6885" h="2630" extrusionOk="0">
                    <a:moveTo>
                      <a:pt x="3730" y="1"/>
                    </a:moveTo>
                    <a:cubicBezTo>
                      <a:pt x="2378" y="1"/>
                      <a:pt x="1032" y="513"/>
                      <a:pt x="1" y="1516"/>
                    </a:cubicBezTo>
                    <a:lnTo>
                      <a:pt x="1089" y="2630"/>
                    </a:lnTo>
                    <a:cubicBezTo>
                      <a:pt x="1159" y="2577"/>
                      <a:pt x="2216" y="1563"/>
                      <a:pt x="3735" y="1563"/>
                    </a:cubicBezTo>
                    <a:cubicBezTo>
                      <a:pt x="4406" y="1563"/>
                      <a:pt x="5167" y="1760"/>
                      <a:pt x="5973" y="2326"/>
                    </a:cubicBezTo>
                    <a:lnTo>
                      <a:pt x="6884" y="1036"/>
                    </a:lnTo>
                    <a:cubicBezTo>
                      <a:pt x="5940" y="342"/>
                      <a:pt x="4833" y="1"/>
                      <a:pt x="3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147;p70">
                <a:extLst>
                  <a:ext uri="{FF2B5EF4-FFF2-40B4-BE49-F238E27FC236}">
                    <a16:creationId xmlns:a16="http://schemas.microsoft.com/office/drawing/2014/main" id="{8034D66A-053D-413F-B69C-0EFE394715C5}"/>
                  </a:ext>
                </a:extLst>
              </p:cNvPr>
              <p:cNvSpPr/>
              <p:nvPr/>
            </p:nvSpPr>
            <p:spPr>
              <a:xfrm>
                <a:off x="5538825" y="3337000"/>
                <a:ext cx="162000" cy="129825"/>
              </a:xfrm>
              <a:custGeom>
                <a:avLst/>
                <a:gdLst/>
                <a:ahLst/>
                <a:cxnLst/>
                <a:rect l="l" t="t" r="r" b="b"/>
                <a:pathLst>
                  <a:path w="6480" h="5193" extrusionOk="0">
                    <a:moveTo>
                      <a:pt x="1736" y="0"/>
                    </a:moveTo>
                    <a:cubicBezTo>
                      <a:pt x="1625" y="0"/>
                      <a:pt x="1511" y="9"/>
                      <a:pt x="1392" y="28"/>
                    </a:cubicBezTo>
                    <a:cubicBezTo>
                      <a:pt x="1013" y="104"/>
                      <a:pt x="684" y="332"/>
                      <a:pt x="456" y="635"/>
                    </a:cubicBezTo>
                    <a:cubicBezTo>
                      <a:pt x="228" y="939"/>
                      <a:pt x="76" y="1268"/>
                      <a:pt x="51" y="1648"/>
                    </a:cubicBezTo>
                    <a:cubicBezTo>
                      <a:pt x="0" y="2331"/>
                      <a:pt x="228" y="3014"/>
                      <a:pt x="684" y="3546"/>
                    </a:cubicBezTo>
                    <a:cubicBezTo>
                      <a:pt x="1063" y="4027"/>
                      <a:pt x="1570" y="4432"/>
                      <a:pt x="2152" y="4710"/>
                    </a:cubicBezTo>
                    <a:cubicBezTo>
                      <a:pt x="2756" y="5033"/>
                      <a:pt x="3430" y="5192"/>
                      <a:pt x="4105" y="5192"/>
                    </a:cubicBezTo>
                    <a:cubicBezTo>
                      <a:pt x="4646" y="5192"/>
                      <a:pt x="5188" y="5090"/>
                      <a:pt x="5695" y="4887"/>
                    </a:cubicBezTo>
                    <a:lnTo>
                      <a:pt x="5695" y="4887"/>
                    </a:lnTo>
                    <a:cubicBezTo>
                      <a:pt x="5479" y="4916"/>
                      <a:pt x="5263" y="4930"/>
                      <a:pt x="5048" y="4930"/>
                    </a:cubicBezTo>
                    <a:cubicBezTo>
                      <a:pt x="4130" y="4930"/>
                      <a:pt x="3235" y="4671"/>
                      <a:pt x="2455" y="4179"/>
                    </a:cubicBezTo>
                    <a:cubicBezTo>
                      <a:pt x="1974" y="3900"/>
                      <a:pt x="1595" y="3521"/>
                      <a:pt x="1266" y="3090"/>
                    </a:cubicBezTo>
                    <a:cubicBezTo>
                      <a:pt x="962" y="2711"/>
                      <a:pt x="810" y="2230"/>
                      <a:pt x="836" y="1724"/>
                    </a:cubicBezTo>
                    <a:cubicBezTo>
                      <a:pt x="836" y="1293"/>
                      <a:pt x="1139" y="914"/>
                      <a:pt x="1544" y="762"/>
                    </a:cubicBezTo>
                    <a:cubicBezTo>
                      <a:pt x="1631" y="735"/>
                      <a:pt x="1723" y="723"/>
                      <a:pt x="1819" y="723"/>
                    </a:cubicBezTo>
                    <a:cubicBezTo>
                      <a:pt x="2176" y="723"/>
                      <a:pt x="2594" y="886"/>
                      <a:pt x="3012" y="1066"/>
                    </a:cubicBezTo>
                    <a:cubicBezTo>
                      <a:pt x="3832" y="1465"/>
                      <a:pt x="4777" y="1834"/>
                      <a:pt x="5725" y="1834"/>
                    </a:cubicBezTo>
                    <a:cubicBezTo>
                      <a:pt x="5977" y="1834"/>
                      <a:pt x="6229" y="1808"/>
                      <a:pt x="6479" y="1749"/>
                    </a:cubicBezTo>
                    <a:cubicBezTo>
                      <a:pt x="5290" y="1724"/>
                      <a:pt x="4303" y="1116"/>
                      <a:pt x="3290" y="534"/>
                    </a:cubicBezTo>
                    <a:cubicBezTo>
                      <a:pt x="2861" y="276"/>
                      <a:pt x="2358" y="0"/>
                      <a:pt x="1736" y="0"/>
                    </a:cubicBezTo>
                    <a:close/>
                  </a:path>
                </a:pathLst>
              </a:custGeom>
              <a:solidFill>
                <a:srgbClr val="271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77" name="Imagen 176">
            <a:extLst>
              <a:ext uri="{FF2B5EF4-FFF2-40B4-BE49-F238E27FC236}">
                <a16:creationId xmlns:a16="http://schemas.microsoft.com/office/drawing/2014/main" id="{669474E2-C904-4431-847B-655408D6C2A4}"/>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4090906" y="4313564"/>
            <a:ext cx="962188" cy="70827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82" name="Google Shape;1279;p36">
            <a:extLst>
              <a:ext uri="{FF2B5EF4-FFF2-40B4-BE49-F238E27FC236}">
                <a16:creationId xmlns:a16="http://schemas.microsoft.com/office/drawing/2014/main" id="{DA81BE9F-23EA-440A-B168-4819409B12A2}"/>
              </a:ext>
            </a:extLst>
          </p:cNvPr>
          <p:cNvSpPr txBox="1">
            <a:spLocks/>
          </p:cNvSpPr>
          <p:nvPr/>
        </p:nvSpPr>
        <p:spPr>
          <a:xfrm>
            <a:off x="421795" y="61556"/>
            <a:ext cx="8527422" cy="677078"/>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3200" dirty="0">
                <a:solidFill>
                  <a:schemeClr val="tx1">
                    <a:lumMod val="50000"/>
                  </a:schemeClr>
                </a:solidFill>
                <a:effectLst>
                  <a:outerShdw dist="38100" dir="2700000" algn="tl" rotWithShape="0">
                    <a:srgbClr val="FFFFFF"/>
                  </a:outerShdw>
                </a:effectLst>
              </a:rPr>
              <a:t>ESTABLECER LA RELACIÓN CON DIOS PADRE</a:t>
            </a:r>
          </a:p>
        </p:txBody>
      </p:sp>
      <p:sp>
        <p:nvSpPr>
          <p:cNvPr id="11" name="Google Shape;1279;p36">
            <a:extLst>
              <a:ext uri="{FF2B5EF4-FFF2-40B4-BE49-F238E27FC236}">
                <a16:creationId xmlns:a16="http://schemas.microsoft.com/office/drawing/2014/main" id="{8D88C581-F4F7-4D5E-BCEF-77D101C749A4}"/>
              </a:ext>
            </a:extLst>
          </p:cNvPr>
          <p:cNvSpPr txBox="1">
            <a:spLocks/>
          </p:cNvSpPr>
          <p:nvPr/>
        </p:nvSpPr>
        <p:spPr>
          <a:xfrm>
            <a:off x="754911" y="4466421"/>
            <a:ext cx="8194306" cy="615523"/>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2800" dirty="0">
                <a:solidFill>
                  <a:schemeClr val="tx1">
                    <a:lumMod val="50000"/>
                  </a:schemeClr>
                </a:solidFill>
                <a:effectLst>
                  <a:outerShdw dist="38100" dir="2700000" algn="tl" rotWithShape="0">
                    <a:srgbClr val="FFFFFF"/>
                  </a:outerShdw>
                </a:effectLst>
              </a:rPr>
              <a:t>“Padre nuestro que estás en los cielos..”</a:t>
            </a:r>
          </a:p>
        </p:txBody>
      </p:sp>
      <p:grpSp>
        <p:nvGrpSpPr>
          <p:cNvPr id="6" name="Google Shape;1886;p53">
            <a:extLst>
              <a:ext uri="{FF2B5EF4-FFF2-40B4-BE49-F238E27FC236}">
                <a16:creationId xmlns:a16="http://schemas.microsoft.com/office/drawing/2014/main" id="{EF044ECB-713A-4E7A-8BAA-C93ACC7170C3}"/>
              </a:ext>
            </a:extLst>
          </p:cNvPr>
          <p:cNvGrpSpPr/>
          <p:nvPr/>
        </p:nvGrpSpPr>
        <p:grpSpPr>
          <a:xfrm>
            <a:off x="3465572" y="3581092"/>
            <a:ext cx="1029952" cy="863427"/>
            <a:chOff x="2285756" y="1586538"/>
            <a:chExt cx="1425395" cy="1243260"/>
          </a:xfrm>
        </p:grpSpPr>
        <p:sp>
          <p:nvSpPr>
            <p:cNvPr id="7" name="Google Shape;1887;p53">
              <a:extLst>
                <a:ext uri="{FF2B5EF4-FFF2-40B4-BE49-F238E27FC236}">
                  <a16:creationId xmlns:a16="http://schemas.microsoft.com/office/drawing/2014/main" id="{7F915AD5-5E7D-4C72-94B5-54C81CBB6A05}"/>
                </a:ext>
              </a:extLst>
            </p:cNvPr>
            <p:cNvSpPr/>
            <p:nvPr/>
          </p:nvSpPr>
          <p:spPr>
            <a:xfrm>
              <a:off x="2392009" y="1644800"/>
              <a:ext cx="1301080" cy="1165341"/>
            </a:xfrm>
            <a:custGeom>
              <a:avLst/>
              <a:gdLst/>
              <a:ahLst/>
              <a:cxnLst/>
              <a:rect l="l" t="t" r="r" b="b"/>
              <a:pathLst>
                <a:path w="14694" h="13161" extrusionOk="0">
                  <a:moveTo>
                    <a:pt x="6874" y="1"/>
                  </a:moveTo>
                  <a:cubicBezTo>
                    <a:pt x="6410" y="1"/>
                    <a:pt x="5891" y="52"/>
                    <a:pt x="5310" y="170"/>
                  </a:cubicBezTo>
                  <a:cubicBezTo>
                    <a:pt x="1609" y="923"/>
                    <a:pt x="0" y="2569"/>
                    <a:pt x="251" y="6056"/>
                  </a:cubicBezTo>
                  <a:cubicBezTo>
                    <a:pt x="512" y="9544"/>
                    <a:pt x="623" y="11562"/>
                    <a:pt x="3487" y="12445"/>
                  </a:cubicBezTo>
                  <a:cubicBezTo>
                    <a:pt x="4800" y="12850"/>
                    <a:pt x="6366" y="13161"/>
                    <a:pt x="7843" y="13161"/>
                  </a:cubicBezTo>
                  <a:cubicBezTo>
                    <a:pt x="9590" y="13161"/>
                    <a:pt x="11213" y="12726"/>
                    <a:pt x="12145" y="11497"/>
                  </a:cubicBezTo>
                  <a:cubicBezTo>
                    <a:pt x="13875" y="9218"/>
                    <a:pt x="14693" y="6642"/>
                    <a:pt x="14293" y="4996"/>
                  </a:cubicBezTo>
                  <a:cubicBezTo>
                    <a:pt x="13894" y="3382"/>
                    <a:pt x="13840" y="1981"/>
                    <a:pt x="10743" y="1981"/>
                  </a:cubicBezTo>
                  <a:cubicBezTo>
                    <a:pt x="10664" y="1981"/>
                    <a:pt x="10582" y="1981"/>
                    <a:pt x="10499" y="1983"/>
                  </a:cubicBezTo>
                  <a:cubicBezTo>
                    <a:pt x="10499" y="1983"/>
                    <a:pt x="9767" y="1"/>
                    <a:pt x="6874" y="1"/>
                  </a:cubicBezTo>
                  <a:close/>
                </a:path>
              </a:pathLst>
            </a:custGeom>
            <a:solidFill>
              <a:srgbClr val="D25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88;p53">
              <a:extLst>
                <a:ext uri="{FF2B5EF4-FFF2-40B4-BE49-F238E27FC236}">
                  <a16:creationId xmlns:a16="http://schemas.microsoft.com/office/drawing/2014/main" id="{EED36879-7DC8-4A7C-931C-9C27AC52BB9F}"/>
                </a:ext>
              </a:extLst>
            </p:cNvPr>
            <p:cNvSpPr/>
            <p:nvPr/>
          </p:nvSpPr>
          <p:spPr>
            <a:xfrm>
              <a:off x="3168459" y="1821181"/>
              <a:ext cx="513915" cy="937957"/>
            </a:xfrm>
            <a:custGeom>
              <a:avLst/>
              <a:gdLst/>
              <a:ahLst/>
              <a:cxnLst/>
              <a:rect l="l" t="t" r="r" b="b"/>
              <a:pathLst>
                <a:path w="5804" h="10593" fill="none" extrusionOk="0">
                  <a:moveTo>
                    <a:pt x="2139" y="75"/>
                  </a:moveTo>
                  <a:cubicBezTo>
                    <a:pt x="2902" y="1"/>
                    <a:pt x="3664" y="242"/>
                    <a:pt x="4250" y="735"/>
                  </a:cubicBezTo>
                  <a:cubicBezTo>
                    <a:pt x="4836" y="1228"/>
                    <a:pt x="5264" y="1888"/>
                    <a:pt x="5478" y="2614"/>
                  </a:cubicBezTo>
                  <a:cubicBezTo>
                    <a:pt x="5803" y="3627"/>
                    <a:pt x="5775" y="4734"/>
                    <a:pt x="5524" y="5766"/>
                  </a:cubicBezTo>
                  <a:cubicBezTo>
                    <a:pt x="5264" y="6798"/>
                    <a:pt x="4790" y="7766"/>
                    <a:pt x="4213" y="8668"/>
                  </a:cubicBezTo>
                  <a:cubicBezTo>
                    <a:pt x="3934" y="9105"/>
                    <a:pt x="3618" y="9532"/>
                    <a:pt x="3209" y="9849"/>
                  </a:cubicBezTo>
                  <a:cubicBezTo>
                    <a:pt x="2316" y="10527"/>
                    <a:pt x="1116" y="10574"/>
                    <a:pt x="0" y="10593"/>
                  </a:cubicBezTo>
                </a:path>
              </a:pathLst>
            </a:custGeom>
            <a:noFill/>
            <a:ln w="9525" cap="flat" cmpd="sng">
              <a:solidFill>
                <a:srgbClr val="D2593E"/>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89;p53">
              <a:extLst>
                <a:ext uri="{FF2B5EF4-FFF2-40B4-BE49-F238E27FC236}">
                  <a16:creationId xmlns:a16="http://schemas.microsoft.com/office/drawing/2014/main" id="{18A46858-FA1C-4338-87E2-036E5ECEB7B4}"/>
                </a:ext>
              </a:extLst>
            </p:cNvPr>
            <p:cNvSpPr/>
            <p:nvPr/>
          </p:nvSpPr>
          <p:spPr>
            <a:xfrm>
              <a:off x="2406000" y="1586538"/>
              <a:ext cx="911571" cy="1184998"/>
            </a:xfrm>
            <a:custGeom>
              <a:avLst/>
              <a:gdLst/>
              <a:ahLst/>
              <a:cxnLst/>
              <a:rect l="l" t="t" r="r" b="b"/>
              <a:pathLst>
                <a:path w="10295" h="13383" fill="none" extrusionOk="0">
                  <a:moveTo>
                    <a:pt x="10295" y="2325"/>
                  </a:moveTo>
                  <a:cubicBezTo>
                    <a:pt x="10295" y="2325"/>
                    <a:pt x="8937" y="0"/>
                    <a:pt x="5738" y="586"/>
                  </a:cubicBezTo>
                  <a:cubicBezTo>
                    <a:pt x="2539" y="1172"/>
                    <a:pt x="140" y="2353"/>
                    <a:pt x="75" y="5701"/>
                  </a:cubicBezTo>
                  <a:cubicBezTo>
                    <a:pt x="0" y="9058"/>
                    <a:pt x="335" y="11429"/>
                    <a:pt x="1721" y="12313"/>
                  </a:cubicBezTo>
                  <a:cubicBezTo>
                    <a:pt x="2585" y="12852"/>
                    <a:pt x="3543" y="13215"/>
                    <a:pt x="4548" y="13382"/>
                  </a:cubicBezTo>
                </a:path>
              </a:pathLst>
            </a:custGeom>
            <a:noFill/>
            <a:ln w="9525" cap="flat" cmpd="sng">
              <a:solidFill>
                <a:srgbClr val="D2593E"/>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0;p53">
              <a:extLst>
                <a:ext uri="{FF2B5EF4-FFF2-40B4-BE49-F238E27FC236}">
                  <a16:creationId xmlns:a16="http://schemas.microsoft.com/office/drawing/2014/main" id="{3204D919-6572-42FB-B81F-A9A02D8DE4EA}"/>
                </a:ext>
              </a:extLst>
            </p:cNvPr>
            <p:cNvSpPr/>
            <p:nvPr/>
          </p:nvSpPr>
          <p:spPr>
            <a:xfrm>
              <a:off x="3379284" y="2362101"/>
              <a:ext cx="331867" cy="318054"/>
            </a:xfrm>
            <a:custGeom>
              <a:avLst/>
              <a:gdLst/>
              <a:ahLst/>
              <a:cxnLst/>
              <a:rect l="l" t="t" r="r" b="b"/>
              <a:pathLst>
                <a:path w="3748" h="3592" extrusionOk="0">
                  <a:moveTo>
                    <a:pt x="1887" y="1"/>
                  </a:moveTo>
                  <a:cubicBezTo>
                    <a:pt x="1826" y="1"/>
                    <a:pt x="1764" y="4"/>
                    <a:pt x="1702" y="11"/>
                  </a:cubicBezTo>
                  <a:cubicBezTo>
                    <a:pt x="716" y="104"/>
                    <a:pt x="0" y="978"/>
                    <a:pt x="93" y="1973"/>
                  </a:cubicBezTo>
                  <a:cubicBezTo>
                    <a:pt x="189" y="2896"/>
                    <a:pt x="962" y="3591"/>
                    <a:pt x="1862" y="3591"/>
                  </a:cubicBezTo>
                  <a:cubicBezTo>
                    <a:pt x="1923" y="3591"/>
                    <a:pt x="1984" y="3588"/>
                    <a:pt x="2046" y="3581"/>
                  </a:cubicBezTo>
                  <a:cubicBezTo>
                    <a:pt x="3032" y="3488"/>
                    <a:pt x="3748" y="2614"/>
                    <a:pt x="3655" y="1619"/>
                  </a:cubicBezTo>
                  <a:cubicBezTo>
                    <a:pt x="3568" y="696"/>
                    <a:pt x="2795" y="1"/>
                    <a:pt x="1887" y="1"/>
                  </a:cubicBezTo>
                  <a:close/>
                </a:path>
              </a:pathLst>
            </a:custGeom>
            <a:solidFill>
              <a:srgbClr val="DAA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91;p53">
              <a:extLst>
                <a:ext uri="{FF2B5EF4-FFF2-40B4-BE49-F238E27FC236}">
                  <a16:creationId xmlns:a16="http://schemas.microsoft.com/office/drawing/2014/main" id="{E262EBEA-F0E1-4A72-8490-FD25ADFF4D45}"/>
                </a:ext>
              </a:extLst>
            </p:cNvPr>
            <p:cNvSpPr/>
            <p:nvPr/>
          </p:nvSpPr>
          <p:spPr>
            <a:xfrm>
              <a:off x="3404785" y="2470303"/>
              <a:ext cx="275906" cy="70747"/>
            </a:xfrm>
            <a:custGeom>
              <a:avLst/>
              <a:gdLst/>
              <a:ahLst/>
              <a:cxnLst/>
              <a:rect l="l" t="t" r="r" b="b"/>
              <a:pathLst>
                <a:path w="3116" h="799" extrusionOk="0">
                  <a:moveTo>
                    <a:pt x="1416" y="1"/>
                  </a:moveTo>
                  <a:cubicBezTo>
                    <a:pt x="1334" y="1"/>
                    <a:pt x="1250" y="5"/>
                    <a:pt x="1163" y="16"/>
                  </a:cubicBezTo>
                  <a:lnTo>
                    <a:pt x="958" y="63"/>
                  </a:lnTo>
                  <a:cubicBezTo>
                    <a:pt x="893" y="81"/>
                    <a:pt x="819" y="100"/>
                    <a:pt x="754" y="128"/>
                  </a:cubicBezTo>
                  <a:cubicBezTo>
                    <a:pt x="623" y="174"/>
                    <a:pt x="493" y="230"/>
                    <a:pt x="372" y="304"/>
                  </a:cubicBezTo>
                  <a:cubicBezTo>
                    <a:pt x="316" y="342"/>
                    <a:pt x="251" y="379"/>
                    <a:pt x="196" y="425"/>
                  </a:cubicBezTo>
                  <a:lnTo>
                    <a:pt x="28" y="537"/>
                  </a:lnTo>
                  <a:cubicBezTo>
                    <a:pt x="10" y="555"/>
                    <a:pt x="0" y="593"/>
                    <a:pt x="19" y="621"/>
                  </a:cubicBezTo>
                  <a:cubicBezTo>
                    <a:pt x="31" y="638"/>
                    <a:pt x="50" y="645"/>
                    <a:pt x="67" y="645"/>
                  </a:cubicBezTo>
                  <a:cubicBezTo>
                    <a:pt x="77" y="645"/>
                    <a:pt x="86" y="643"/>
                    <a:pt x="93" y="639"/>
                  </a:cubicBezTo>
                  <a:lnTo>
                    <a:pt x="103" y="639"/>
                  </a:lnTo>
                  <a:lnTo>
                    <a:pt x="270" y="528"/>
                  </a:lnTo>
                  <a:cubicBezTo>
                    <a:pt x="326" y="490"/>
                    <a:pt x="382" y="453"/>
                    <a:pt x="437" y="425"/>
                  </a:cubicBezTo>
                  <a:cubicBezTo>
                    <a:pt x="558" y="360"/>
                    <a:pt x="679" y="304"/>
                    <a:pt x="809" y="267"/>
                  </a:cubicBezTo>
                  <a:cubicBezTo>
                    <a:pt x="998" y="202"/>
                    <a:pt x="1203" y="165"/>
                    <a:pt x="1407" y="165"/>
                  </a:cubicBezTo>
                  <a:cubicBezTo>
                    <a:pt x="1465" y="165"/>
                    <a:pt x="1524" y="168"/>
                    <a:pt x="1581" y="174"/>
                  </a:cubicBezTo>
                  <a:cubicBezTo>
                    <a:pt x="1842" y="193"/>
                    <a:pt x="2102" y="258"/>
                    <a:pt x="2344" y="369"/>
                  </a:cubicBezTo>
                  <a:cubicBezTo>
                    <a:pt x="2576" y="481"/>
                    <a:pt x="2809" y="621"/>
                    <a:pt x="3013" y="788"/>
                  </a:cubicBezTo>
                  <a:cubicBezTo>
                    <a:pt x="3024" y="795"/>
                    <a:pt x="3036" y="798"/>
                    <a:pt x="3048" y="798"/>
                  </a:cubicBezTo>
                  <a:cubicBezTo>
                    <a:pt x="3067" y="798"/>
                    <a:pt x="3085" y="790"/>
                    <a:pt x="3097" y="779"/>
                  </a:cubicBezTo>
                  <a:cubicBezTo>
                    <a:pt x="3116" y="751"/>
                    <a:pt x="3106" y="723"/>
                    <a:pt x="3097" y="704"/>
                  </a:cubicBezTo>
                  <a:cubicBezTo>
                    <a:pt x="2995" y="602"/>
                    <a:pt x="2892" y="509"/>
                    <a:pt x="2771" y="435"/>
                  </a:cubicBezTo>
                  <a:cubicBezTo>
                    <a:pt x="2660" y="351"/>
                    <a:pt x="2530" y="276"/>
                    <a:pt x="2409" y="221"/>
                  </a:cubicBezTo>
                  <a:cubicBezTo>
                    <a:pt x="2148" y="100"/>
                    <a:pt x="1879" y="25"/>
                    <a:pt x="1590" y="7"/>
                  </a:cubicBezTo>
                  <a:cubicBezTo>
                    <a:pt x="1533" y="3"/>
                    <a:pt x="1475" y="1"/>
                    <a:pt x="1416" y="1"/>
                  </a:cubicBezTo>
                  <a:close/>
                </a:path>
              </a:pathLst>
            </a:custGeom>
            <a:solidFill>
              <a:srgbClr val="843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92;p53">
              <a:extLst>
                <a:ext uri="{FF2B5EF4-FFF2-40B4-BE49-F238E27FC236}">
                  <a16:creationId xmlns:a16="http://schemas.microsoft.com/office/drawing/2014/main" id="{D163B6A7-9D17-4EF3-936A-6D960C2DB81B}"/>
                </a:ext>
              </a:extLst>
            </p:cNvPr>
            <p:cNvSpPr/>
            <p:nvPr/>
          </p:nvSpPr>
          <p:spPr>
            <a:xfrm>
              <a:off x="3356971" y="2525467"/>
              <a:ext cx="214190" cy="56315"/>
            </a:xfrm>
            <a:custGeom>
              <a:avLst/>
              <a:gdLst/>
              <a:ahLst/>
              <a:cxnLst/>
              <a:rect l="l" t="t" r="r" b="b"/>
              <a:pathLst>
                <a:path w="2419" h="636" extrusionOk="0">
                  <a:moveTo>
                    <a:pt x="1099" y="1"/>
                  </a:moveTo>
                  <a:cubicBezTo>
                    <a:pt x="1034" y="1"/>
                    <a:pt x="968" y="5"/>
                    <a:pt x="903" y="16"/>
                  </a:cubicBezTo>
                  <a:cubicBezTo>
                    <a:pt x="791" y="35"/>
                    <a:pt x="689" y="63"/>
                    <a:pt x="587" y="100"/>
                  </a:cubicBezTo>
                  <a:cubicBezTo>
                    <a:pt x="485" y="137"/>
                    <a:pt x="382" y="184"/>
                    <a:pt x="289" y="249"/>
                  </a:cubicBezTo>
                  <a:cubicBezTo>
                    <a:pt x="196" y="304"/>
                    <a:pt x="113" y="379"/>
                    <a:pt x="29" y="435"/>
                  </a:cubicBezTo>
                  <a:cubicBezTo>
                    <a:pt x="1" y="453"/>
                    <a:pt x="1" y="481"/>
                    <a:pt x="20" y="500"/>
                  </a:cubicBezTo>
                  <a:cubicBezTo>
                    <a:pt x="25" y="511"/>
                    <a:pt x="38" y="519"/>
                    <a:pt x="52" y="519"/>
                  </a:cubicBezTo>
                  <a:cubicBezTo>
                    <a:pt x="60" y="519"/>
                    <a:pt x="68" y="516"/>
                    <a:pt x="75" y="509"/>
                  </a:cubicBezTo>
                  <a:lnTo>
                    <a:pt x="85" y="509"/>
                  </a:lnTo>
                  <a:cubicBezTo>
                    <a:pt x="168" y="462"/>
                    <a:pt x="252" y="397"/>
                    <a:pt x="345" y="351"/>
                  </a:cubicBezTo>
                  <a:cubicBezTo>
                    <a:pt x="438" y="304"/>
                    <a:pt x="531" y="267"/>
                    <a:pt x="633" y="239"/>
                  </a:cubicBezTo>
                  <a:cubicBezTo>
                    <a:pt x="781" y="188"/>
                    <a:pt x="941" y="159"/>
                    <a:pt x="1103" y="159"/>
                  </a:cubicBezTo>
                  <a:cubicBezTo>
                    <a:pt x="1145" y="159"/>
                    <a:pt x="1187" y="161"/>
                    <a:pt x="1228" y="165"/>
                  </a:cubicBezTo>
                  <a:cubicBezTo>
                    <a:pt x="1424" y="184"/>
                    <a:pt x="1628" y="239"/>
                    <a:pt x="1805" y="323"/>
                  </a:cubicBezTo>
                  <a:cubicBezTo>
                    <a:pt x="1991" y="407"/>
                    <a:pt x="2177" y="509"/>
                    <a:pt x="2344" y="630"/>
                  </a:cubicBezTo>
                  <a:cubicBezTo>
                    <a:pt x="2352" y="634"/>
                    <a:pt x="2361" y="636"/>
                    <a:pt x="2371" y="636"/>
                  </a:cubicBezTo>
                  <a:cubicBezTo>
                    <a:pt x="2384" y="636"/>
                    <a:pt x="2399" y="631"/>
                    <a:pt x="2409" y="621"/>
                  </a:cubicBezTo>
                  <a:cubicBezTo>
                    <a:pt x="2419" y="602"/>
                    <a:pt x="2419" y="574"/>
                    <a:pt x="2409" y="565"/>
                  </a:cubicBezTo>
                  <a:cubicBezTo>
                    <a:pt x="2261" y="397"/>
                    <a:pt x="2084" y="258"/>
                    <a:pt x="1879" y="165"/>
                  </a:cubicBezTo>
                  <a:cubicBezTo>
                    <a:pt x="1675" y="72"/>
                    <a:pt x="1461" y="16"/>
                    <a:pt x="1238" y="7"/>
                  </a:cubicBezTo>
                  <a:cubicBezTo>
                    <a:pt x="1192" y="3"/>
                    <a:pt x="1145" y="1"/>
                    <a:pt x="1099" y="1"/>
                  </a:cubicBezTo>
                  <a:close/>
                </a:path>
              </a:pathLst>
            </a:custGeom>
            <a:solidFill>
              <a:srgbClr val="843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93;p53">
              <a:extLst>
                <a:ext uri="{FF2B5EF4-FFF2-40B4-BE49-F238E27FC236}">
                  <a16:creationId xmlns:a16="http://schemas.microsoft.com/office/drawing/2014/main" id="{59C41489-A7DD-4AC8-8AF4-D4281B74F109}"/>
                </a:ext>
              </a:extLst>
            </p:cNvPr>
            <p:cNvSpPr/>
            <p:nvPr/>
          </p:nvSpPr>
          <p:spPr>
            <a:xfrm>
              <a:off x="2285756" y="2256290"/>
              <a:ext cx="355774" cy="318851"/>
            </a:xfrm>
            <a:custGeom>
              <a:avLst/>
              <a:gdLst/>
              <a:ahLst/>
              <a:cxnLst/>
              <a:rect l="l" t="t" r="r" b="b"/>
              <a:pathLst>
                <a:path w="4018" h="3601" extrusionOk="0">
                  <a:moveTo>
                    <a:pt x="2020" y="1"/>
                  </a:moveTo>
                  <a:cubicBezTo>
                    <a:pt x="1266" y="1"/>
                    <a:pt x="562" y="481"/>
                    <a:pt x="307" y="1243"/>
                  </a:cubicBezTo>
                  <a:cubicBezTo>
                    <a:pt x="1" y="2182"/>
                    <a:pt x="512" y="3196"/>
                    <a:pt x="1442" y="3512"/>
                  </a:cubicBezTo>
                  <a:cubicBezTo>
                    <a:pt x="1627" y="3572"/>
                    <a:pt x="1814" y="3601"/>
                    <a:pt x="1998" y="3601"/>
                  </a:cubicBezTo>
                  <a:cubicBezTo>
                    <a:pt x="2752" y="3601"/>
                    <a:pt x="3455" y="3121"/>
                    <a:pt x="3702" y="2359"/>
                  </a:cubicBezTo>
                  <a:cubicBezTo>
                    <a:pt x="4018" y="1419"/>
                    <a:pt x="3506" y="406"/>
                    <a:pt x="2576" y="90"/>
                  </a:cubicBezTo>
                  <a:cubicBezTo>
                    <a:pt x="2392" y="29"/>
                    <a:pt x="2205" y="1"/>
                    <a:pt x="2020" y="1"/>
                  </a:cubicBezTo>
                  <a:close/>
                </a:path>
              </a:pathLst>
            </a:custGeom>
            <a:solidFill>
              <a:srgbClr val="DAA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94;p53">
              <a:extLst>
                <a:ext uri="{FF2B5EF4-FFF2-40B4-BE49-F238E27FC236}">
                  <a16:creationId xmlns:a16="http://schemas.microsoft.com/office/drawing/2014/main" id="{31A6CD25-41BB-46B2-AD27-89968B87C4E6}"/>
                </a:ext>
              </a:extLst>
            </p:cNvPr>
            <p:cNvSpPr/>
            <p:nvPr/>
          </p:nvSpPr>
          <p:spPr>
            <a:xfrm>
              <a:off x="2327726" y="2362898"/>
              <a:ext cx="272719" cy="88014"/>
            </a:xfrm>
            <a:custGeom>
              <a:avLst/>
              <a:gdLst/>
              <a:ahLst/>
              <a:cxnLst/>
              <a:rect l="l" t="t" r="r" b="b"/>
              <a:pathLst>
                <a:path w="3080" h="994" extrusionOk="0">
                  <a:moveTo>
                    <a:pt x="1295" y="0"/>
                  </a:moveTo>
                  <a:cubicBezTo>
                    <a:pt x="1129" y="0"/>
                    <a:pt x="963" y="19"/>
                    <a:pt x="801" y="57"/>
                  </a:cubicBezTo>
                  <a:cubicBezTo>
                    <a:pt x="661" y="85"/>
                    <a:pt x="531" y="132"/>
                    <a:pt x="401" y="188"/>
                  </a:cubicBezTo>
                  <a:cubicBezTo>
                    <a:pt x="271" y="234"/>
                    <a:pt x="140" y="299"/>
                    <a:pt x="29" y="383"/>
                  </a:cubicBezTo>
                  <a:cubicBezTo>
                    <a:pt x="1" y="401"/>
                    <a:pt x="1" y="429"/>
                    <a:pt x="10" y="457"/>
                  </a:cubicBezTo>
                  <a:cubicBezTo>
                    <a:pt x="24" y="478"/>
                    <a:pt x="49" y="489"/>
                    <a:pt x="72" y="489"/>
                  </a:cubicBezTo>
                  <a:cubicBezTo>
                    <a:pt x="79" y="489"/>
                    <a:pt x="87" y="487"/>
                    <a:pt x="94" y="485"/>
                  </a:cubicBezTo>
                  <a:cubicBezTo>
                    <a:pt x="326" y="364"/>
                    <a:pt x="587" y="281"/>
                    <a:pt x="847" y="225"/>
                  </a:cubicBezTo>
                  <a:cubicBezTo>
                    <a:pt x="998" y="191"/>
                    <a:pt x="1155" y="175"/>
                    <a:pt x="1313" y="175"/>
                  </a:cubicBezTo>
                  <a:cubicBezTo>
                    <a:pt x="1418" y="175"/>
                    <a:pt x="1524" y="182"/>
                    <a:pt x="1628" y="197"/>
                  </a:cubicBezTo>
                  <a:cubicBezTo>
                    <a:pt x="1889" y="234"/>
                    <a:pt x="2140" y="327"/>
                    <a:pt x="2363" y="467"/>
                  </a:cubicBezTo>
                  <a:cubicBezTo>
                    <a:pt x="2474" y="532"/>
                    <a:pt x="2577" y="606"/>
                    <a:pt x="2679" y="699"/>
                  </a:cubicBezTo>
                  <a:cubicBezTo>
                    <a:pt x="2735" y="736"/>
                    <a:pt x="2781" y="783"/>
                    <a:pt x="2828" y="839"/>
                  </a:cubicBezTo>
                  <a:lnTo>
                    <a:pt x="2967" y="978"/>
                  </a:lnTo>
                  <a:cubicBezTo>
                    <a:pt x="2978" y="989"/>
                    <a:pt x="2991" y="994"/>
                    <a:pt x="3004" y="994"/>
                  </a:cubicBezTo>
                  <a:cubicBezTo>
                    <a:pt x="3043" y="994"/>
                    <a:pt x="3079" y="946"/>
                    <a:pt x="3051" y="904"/>
                  </a:cubicBezTo>
                  <a:lnTo>
                    <a:pt x="2912" y="746"/>
                  </a:lnTo>
                  <a:cubicBezTo>
                    <a:pt x="2865" y="690"/>
                    <a:pt x="2819" y="634"/>
                    <a:pt x="2772" y="587"/>
                  </a:cubicBezTo>
                  <a:cubicBezTo>
                    <a:pt x="2660" y="494"/>
                    <a:pt x="2549" y="411"/>
                    <a:pt x="2437" y="336"/>
                  </a:cubicBezTo>
                  <a:cubicBezTo>
                    <a:pt x="2372" y="290"/>
                    <a:pt x="2316" y="253"/>
                    <a:pt x="2251" y="225"/>
                  </a:cubicBezTo>
                  <a:lnTo>
                    <a:pt x="2056" y="141"/>
                  </a:lnTo>
                  <a:cubicBezTo>
                    <a:pt x="1926" y="85"/>
                    <a:pt x="1786" y="48"/>
                    <a:pt x="1647" y="29"/>
                  </a:cubicBezTo>
                  <a:cubicBezTo>
                    <a:pt x="1531" y="10"/>
                    <a:pt x="1413" y="0"/>
                    <a:pt x="1295" y="0"/>
                  </a:cubicBezTo>
                  <a:close/>
                </a:path>
              </a:pathLst>
            </a:custGeom>
            <a:solidFill>
              <a:srgbClr val="843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95;p53">
              <a:extLst>
                <a:ext uri="{FF2B5EF4-FFF2-40B4-BE49-F238E27FC236}">
                  <a16:creationId xmlns:a16="http://schemas.microsoft.com/office/drawing/2014/main" id="{8AD5E9BE-7819-477E-AA61-A5DE0F8313F1}"/>
                </a:ext>
              </a:extLst>
            </p:cNvPr>
            <p:cNvSpPr/>
            <p:nvPr/>
          </p:nvSpPr>
          <p:spPr>
            <a:xfrm>
              <a:off x="2424948" y="2434265"/>
              <a:ext cx="212508" cy="70216"/>
            </a:xfrm>
            <a:custGeom>
              <a:avLst/>
              <a:gdLst/>
              <a:ahLst/>
              <a:cxnLst/>
              <a:rect l="l" t="t" r="r" b="b"/>
              <a:pathLst>
                <a:path w="2400" h="793" extrusionOk="0">
                  <a:moveTo>
                    <a:pt x="1005" y="0"/>
                  </a:moveTo>
                  <a:cubicBezTo>
                    <a:pt x="876" y="0"/>
                    <a:pt x="748" y="15"/>
                    <a:pt x="623" y="42"/>
                  </a:cubicBezTo>
                  <a:cubicBezTo>
                    <a:pt x="409" y="88"/>
                    <a:pt x="205" y="181"/>
                    <a:pt x="19" y="311"/>
                  </a:cubicBezTo>
                  <a:cubicBezTo>
                    <a:pt x="9" y="321"/>
                    <a:pt x="0" y="349"/>
                    <a:pt x="19" y="367"/>
                  </a:cubicBezTo>
                  <a:cubicBezTo>
                    <a:pt x="26" y="382"/>
                    <a:pt x="40" y="398"/>
                    <a:pt x="60" y="398"/>
                  </a:cubicBezTo>
                  <a:cubicBezTo>
                    <a:pt x="65" y="398"/>
                    <a:pt x="69" y="397"/>
                    <a:pt x="75" y="395"/>
                  </a:cubicBezTo>
                  <a:cubicBezTo>
                    <a:pt x="261" y="311"/>
                    <a:pt x="465" y="256"/>
                    <a:pt x="660" y="209"/>
                  </a:cubicBezTo>
                  <a:cubicBezTo>
                    <a:pt x="779" y="187"/>
                    <a:pt x="900" y="174"/>
                    <a:pt x="1023" y="174"/>
                  </a:cubicBezTo>
                  <a:cubicBezTo>
                    <a:pt x="1103" y="174"/>
                    <a:pt x="1184" y="180"/>
                    <a:pt x="1265" y="191"/>
                  </a:cubicBezTo>
                  <a:cubicBezTo>
                    <a:pt x="1460" y="218"/>
                    <a:pt x="1655" y="284"/>
                    <a:pt x="1832" y="386"/>
                  </a:cubicBezTo>
                  <a:cubicBezTo>
                    <a:pt x="1916" y="442"/>
                    <a:pt x="2000" y="497"/>
                    <a:pt x="2083" y="563"/>
                  </a:cubicBezTo>
                  <a:cubicBezTo>
                    <a:pt x="2158" y="628"/>
                    <a:pt x="2232" y="702"/>
                    <a:pt x="2306" y="776"/>
                  </a:cubicBezTo>
                  <a:cubicBezTo>
                    <a:pt x="2315" y="788"/>
                    <a:pt x="2326" y="792"/>
                    <a:pt x="2337" y="792"/>
                  </a:cubicBezTo>
                  <a:cubicBezTo>
                    <a:pt x="2369" y="792"/>
                    <a:pt x="2400" y="747"/>
                    <a:pt x="2371" y="711"/>
                  </a:cubicBezTo>
                  <a:cubicBezTo>
                    <a:pt x="2306" y="628"/>
                    <a:pt x="2232" y="544"/>
                    <a:pt x="2158" y="470"/>
                  </a:cubicBezTo>
                  <a:cubicBezTo>
                    <a:pt x="2074" y="395"/>
                    <a:pt x="1990" y="321"/>
                    <a:pt x="1897" y="265"/>
                  </a:cubicBezTo>
                  <a:cubicBezTo>
                    <a:pt x="1804" y="200"/>
                    <a:pt x="1711" y="153"/>
                    <a:pt x="1609" y="107"/>
                  </a:cubicBezTo>
                  <a:cubicBezTo>
                    <a:pt x="1497" y="70"/>
                    <a:pt x="1395" y="42"/>
                    <a:pt x="1283" y="23"/>
                  </a:cubicBezTo>
                  <a:cubicBezTo>
                    <a:pt x="1190" y="8"/>
                    <a:pt x="1097" y="0"/>
                    <a:pt x="1005" y="0"/>
                  </a:cubicBezTo>
                  <a:close/>
                </a:path>
              </a:pathLst>
            </a:custGeom>
            <a:solidFill>
              <a:srgbClr val="843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96;p53">
              <a:extLst>
                <a:ext uri="{FF2B5EF4-FFF2-40B4-BE49-F238E27FC236}">
                  <a16:creationId xmlns:a16="http://schemas.microsoft.com/office/drawing/2014/main" id="{7588DFC7-72D5-4363-ADD0-495EB8416DA1}"/>
                </a:ext>
              </a:extLst>
            </p:cNvPr>
            <p:cNvSpPr/>
            <p:nvPr/>
          </p:nvSpPr>
          <p:spPr>
            <a:xfrm>
              <a:off x="2474356" y="1769028"/>
              <a:ext cx="1040846" cy="1060769"/>
            </a:xfrm>
            <a:custGeom>
              <a:avLst/>
              <a:gdLst/>
              <a:ahLst/>
              <a:cxnLst/>
              <a:rect l="l" t="t" r="r" b="b"/>
              <a:pathLst>
                <a:path w="11755" h="11980" extrusionOk="0">
                  <a:moveTo>
                    <a:pt x="5857" y="0"/>
                  </a:moveTo>
                  <a:cubicBezTo>
                    <a:pt x="5790" y="0"/>
                    <a:pt x="5722" y="1"/>
                    <a:pt x="5654" y="4"/>
                  </a:cubicBezTo>
                  <a:cubicBezTo>
                    <a:pt x="2474" y="125"/>
                    <a:pt x="0" y="2849"/>
                    <a:pt x="121" y="6095"/>
                  </a:cubicBezTo>
                  <a:cubicBezTo>
                    <a:pt x="229" y="9239"/>
                    <a:pt x="1953" y="11979"/>
                    <a:pt x="5701" y="11979"/>
                  </a:cubicBezTo>
                  <a:cubicBezTo>
                    <a:pt x="5810" y="11979"/>
                    <a:pt x="5922" y="11977"/>
                    <a:pt x="6035" y="11972"/>
                  </a:cubicBezTo>
                  <a:cubicBezTo>
                    <a:pt x="9755" y="11814"/>
                    <a:pt x="11754" y="8903"/>
                    <a:pt x="11634" y="5667"/>
                  </a:cubicBezTo>
                  <a:cubicBezTo>
                    <a:pt x="11515" y="2491"/>
                    <a:pt x="8956" y="0"/>
                    <a:pt x="5857" y="0"/>
                  </a:cubicBezTo>
                  <a:close/>
                </a:path>
              </a:pathLst>
            </a:custGeom>
            <a:solidFill>
              <a:srgbClr val="EAB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97;p53">
              <a:extLst>
                <a:ext uri="{FF2B5EF4-FFF2-40B4-BE49-F238E27FC236}">
                  <a16:creationId xmlns:a16="http://schemas.microsoft.com/office/drawing/2014/main" id="{A0672F8A-87A9-4C5B-972D-25C7A117FD9D}"/>
                </a:ext>
              </a:extLst>
            </p:cNvPr>
            <p:cNvSpPr/>
            <p:nvPr/>
          </p:nvSpPr>
          <p:spPr>
            <a:xfrm>
              <a:off x="3303490" y="1686328"/>
              <a:ext cx="119447" cy="194268"/>
            </a:xfrm>
            <a:custGeom>
              <a:avLst/>
              <a:gdLst/>
              <a:ahLst/>
              <a:cxnLst/>
              <a:rect l="l" t="t" r="r" b="b"/>
              <a:pathLst>
                <a:path w="1349" h="2194" extrusionOk="0">
                  <a:moveTo>
                    <a:pt x="236" y="1"/>
                  </a:moveTo>
                  <a:cubicBezTo>
                    <a:pt x="149" y="1"/>
                    <a:pt x="63" y="55"/>
                    <a:pt x="38" y="157"/>
                  </a:cubicBezTo>
                  <a:cubicBezTo>
                    <a:pt x="10" y="240"/>
                    <a:pt x="0" y="324"/>
                    <a:pt x="10" y="408"/>
                  </a:cubicBezTo>
                  <a:cubicBezTo>
                    <a:pt x="28" y="994"/>
                    <a:pt x="131" y="1570"/>
                    <a:pt x="326" y="2119"/>
                  </a:cubicBezTo>
                  <a:lnTo>
                    <a:pt x="549" y="2193"/>
                  </a:lnTo>
                  <a:cubicBezTo>
                    <a:pt x="875" y="1849"/>
                    <a:pt x="1135" y="1431"/>
                    <a:pt x="1302" y="984"/>
                  </a:cubicBezTo>
                  <a:cubicBezTo>
                    <a:pt x="1330" y="910"/>
                    <a:pt x="1349" y="826"/>
                    <a:pt x="1340" y="742"/>
                  </a:cubicBezTo>
                  <a:cubicBezTo>
                    <a:pt x="1330" y="659"/>
                    <a:pt x="1265" y="584"/>
                    <a:pt x="1181" y="575"/>
                  </a:cubicBezTo>
                  <a:cubicBezTo>
                    <a:pt x="1070" y="575"/>
                    <a:pt x="996" y="696"/>
                    <a:pt x="949" y="808"/>
                  </a:cubicBezTo>
                  <a:lnTo>
                    <a:pt x="512" y="1979"/>
                  </a:lnTo>
                  <a:cubicBezTo>
                    <a:pt x="596" y="1440"/>
                    <a:pt x="586" y="891"/>
                    <a:pt x="493" y="352"/>
                  </a:cubicBezTo>
                  <a:cubicBezTo>
                    <a:pt x="484" y="268"/>
                    <a:pt x="456" y="185"/>
                    <a:pt x="419" y="119"/>
                  </a:cubicBezTo>
                  <a:cubicBezTo>
                    <a:pt x="381" y="39"/>
                    <a:pt x="308" y="1"/>
                    <a:pt x="236" y="1"/>
                  </a:cubicBezTo>
                  <a:close/>
                </a:path>
              </a:pathLst>
            </a:custGeom>
            <a:solidFill>
              <a:srgbClr val="D25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98;p53">
              <a:extLst>
                <a:ext uri="{FF2B5EF4-FFF2-40B4-BE49-F238E27FC236}">
                  <a16:creationId xmlns:a16="http://schemas.microsoft.com/office/drawing/2014/main" id="{DF37344A-BC91-4459-8362-31BE71486B4F}"/>
                </a:ext>
              </a:extLst>
            </p:cNvPr>
            <p:cNvSpPr/>
            <p:nvPr/>
          </p:nvSpPr>
          <p:spPr>
            <a:xfrm>
              <a:off x="2433183" y="1661446"/>
              <a:ext cx="1213155" cy="716860"/>
            </a:xfrm>
            <a:custGeom>
              <a:avLst/>
              <a:gdLst/>
              <a:ahLst/>
              <a:cxnLst/>
              <a:rect l="l" t="t" r="r" b="b"/>
              <a:pathLst>
                <a:path w="13701" h="8096" extrusionOk="0">
                  <a:moveTo>
                    <a:pt x="6143" y="0"/>
                  </a:moveTo>
                  <a:cubicBezTo>
                    <a:pt x="5657" y="0"/>
                    <a:pt x="5126" y="56"/>
                    <a:pt x="4548" y="187"/>
                  </a:cubicBezTo>
                  <a:cubicBezTo>
                    <a:pt x="633" y="1070"/>
                    <a:pt x="0" y="3953"/>
                    <a:pt x="540" y="6491"/>
                  </a:cubicBezTo>
                  <a:cubicBezTo>
                    <a:pt x="540" y="6491"/>
                    <a:pt x="2818" y="6101"/>
                    <a:pt x="4278" y="4632"/>
                  </a:cubicBezTo>
                  <a:cubicBezTo>
                    <a:pt x="4291" y="4619"/>
                    <a:pt x="4303" y="4613"/>
                    <a:pt x="4313" y="4613"/>
                  </a:cubicBezTo>
                  <a:cubicBezTo>
                    <a:pt x="4442" y="4613"/>
                    <a:pt x="4369" y="5555"/>
                    <a:pt x="5452" y="5555"/>
                  </a:cubicBezTo>
                  <a:cubicBezTo>
                    <a:pt x="5649" y="5555"/>
                    <a:pt x="5884" y="5524"/>
                    <a:pt x="6166" y="5450"/>
                  </a:cubicBezTo>
                  <a:cubicBezTo>
                    <a:pt x="7495" y="5097"/>
                    <a:pt x="8156" y="4715"/>
                    <a:pt x="9792" y="4055"/>
                  </a:cubicBezTo>
                  <a:cubicBezTo>
                    <a:pt x="9792" y="4055"/>
                    <a:pt x="10815" y="7672"/>
                    <a:pt x="11987" y="8063"/>
                  </a:cubicBezTo>
                  <a:cubicBezTo>
                    <a:pt x="12051" y="8085"/>
                    <a:pt x="12113" y="8095"/>
                    <a:pt x="12174" y="8095"/>
                  </a:cubicBezTo>
                  <a:cubicBezTo>
                    <a:pt x="13227" y="8095"/>
                    <a:pt x="13701" y="4931"/>
                    <a:pt x="12777" y="3172"/>
                  </a:cubicBezTo>
                  <a:cubicBezTo>
                    <a:pt x="12153" y="1995"/>
                    <a:pt x="11299" y="1778"/>
                    <a:pt x="10755" y="1778"/>
                  </a:cubicBezTo>
                  <a:cubicBezTo>
                    <a:pt x="10440" y="1778"/>
                    <a:pt x="10229" y="1851"/>
                    <a:pt x="10229" y="1851"/>
                  </a:cubicBezTo>
                  <a:cubicBezTo>
                    <a:pt x="10229" y="1851"/>
                    <a:pt x="8946" y="0"/>
                    <a:pt x="6143" y="0"/>
                  </a:cubicBezTo>
                  <a:close/>
                </a:path>
              </a:pathLst>
            </a:custGeom>
            <a:solidFill>
              <a:srgbClr val="D25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99;p53">
              <a:extLst>
                <a:ext uri="{FF2B5EF4-FFF2-40B4-BE49-F238E27FC236}">
                  <a16:creationId xmlns:a16="http://schemas.microsoft.com/office/drawing/2014/main" id="{3F066835-F615-4A6F-B29E-659C1CC2A9EC}"/>
                </a:ext>
              </a:extLst>
            </p:cNvPr>
            <p:cNvSpPr/>
            <p:nvPr/>
          </p:nvSpPr>
          <p:spPr>
            <a:xfrm>
              <a:off x="2785591" y="1985875"/>
              <a:ext cx="518785" cy="180455"/>
            </a:xfrm>
            <a:custGeom>
              <a:avLst/>
              <a:gdLst/>
              <a:ahLst/>
              <a:cxnLst/>
              <a:rect l="l" t="t" r="r" b="b"/>
              <a:pathLst>
                <a:path w="5859" h="2038" fill="none" extrusionOk="0">
                  <a:moveTo>
                    <a:pt x="103" y="1005"/>
                  </a:moveTo>
                  <a:cubicBezTo>
                    <a:pt x="0" y="1358"/>
                    <a:pt x="270" y="1749"/>
                    <a:pt x="614" y="1888"/>
                  </a:cubicBezTo>
                  <a:cubicBezTo>
                    <a:pt x="949" y="2037"/>
                    <a:pt x="1349" y="1991"/>
                    <a:pt x="1711" y="1925"/>
                  </a:cubicBezTo>
                  <a:cubicBezTo>
                    <a:pt x="3236" y="1656"/>
                    <a:pt x="4668" y="986"/>
                    <a:pt x="5859" y="0"/>
                  </a:cubicBezTo>
                </a:path>
              </a:pathLst>
            </a:custGeom>
            <a:noFill/>
            <a:ln w="9525" cap="flat" cmpd="sng">
              <a:solidFill>
                <a:srgbClr val="D2593E"/>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00;p53">
              <a:extLst>
                <a:ext uri="{FF2B5EF4-FFF2-40B4-BE49-F238E27FC236}">
                  <a16:creationId xmlns:a16="http://schemas.microsoft.com/office/drawing/2014/main" id="{C6078C6E-4D4F-4B09-AD6C-DA2CC8523A89}"/>
                </a:ext>
              </a:extLst>
            </p:cNvPr>
            <p:cNvSpPr/>
            <p:nvPr/>
          </p:nvSpPr>
          <p:spPr>
            <a:xfrm>
              <a:off x="3299328" y="1983395"/>
              <a:ext cx="281750" cy="407661"/>
            </a:xfrm>
            <a:custGeom>
              <a:avLst/>
              <a:gdLst/>
              <a:ahLst/>
              <a:cxnLst/>
              <a:rect l="l" t="t" r="r" b="b"/>
              <a:pathLst>
                <a:path w="3182" h="4604" fill="none" extrusionOk="0">
                  <a:moveTo>
                    <a:pt x="1" y="1"/>
                  </a:moveTo>
                  <a:cubicBezTo>
                    <a:pt x="10" y="1358"/>
                    <a:pt x="466" y="2669"/>
                    <a:pt x="1294" y="3739"/>
                  </a:cubicBezTo>
                  <a:cubicBezTo>
                    <a:pt x="1526" y="4036"/>
                    <a:pt x="1796" y="4325"/>
                    <a:pt x="2149" y="4464"/>
                  </a:cubicBezTo>
                  <a:cubicBezTo>
                    <a:pt x="2493" y="4604"/>
                    <a:pt x="2940" y="4557"/>
                    <a:pt x="3181" y="4260"/>
                  </a:cubicBezTo>
                </a:path>
              </a:pathLst>
            </a:custGeom>
            <a:noFill/>
            <a:ln w="9525" cap="flat" cmpd="sng">
              <a:solidFill>
                <a:srgbClr val="D2593E"/>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01;p53">
              <a:extLst>
                <a:ext uri="{FF2B5EF4-FFF2-40B4-BE49-F238E27FC236}">
                  <a16:creationId xmlns:a16="http://schemas.microsoft.com/office/drawing/2014/main" id="{2946CB70-0159-469F-8973-C7CD860B16AB}"/>
                </a:ext>
              </a:extLst>
            </p:cNvPr>
            <p:cNvSpPr/>
            <p:nvPr/>
          </p:nvSpPr>
          <p:spPr>
            <a:xfrm>
              <a:off x="2896715" y="1873865"/>
              <a:ext cx="494967" cy="211711"/>
            </a:xfrm>
            <a:custGeom>
              <a:avLst/>
              <a:gdLst/>
              <a:ahLst/>
              <a:cxnLst/>
              <a:rect l="l" t="t" r="r" b="b"/>
              <a:pathLst>
                <a:path w="5590" h="2391" fill="none" extrusionOk="0">
                  <a:moveTo>
                    <a:pt x="94" y="1554"/>
                  </a:moveTo>
                  <a:cubicBezTo>
                    <a:pt x="1" y="1879"/>
                    <a:pt x="298" y="2223"/>
                    <a:pt x="624" y="2307"/>
                  </a:cubicBezTo>
                  <a:cubicBezTo>
                    <a:pt x="958" y="2391"/>
                    <a:pt x="1303" y="2298"/>
                    <a:pt x="1628" y="2186"/>
                  </a:cubicBezTo>
                  <a:cubicBezTo>
                    <a:pt x="3069" y="1703"/>
                    <a:pt x="4409" y="959"/>
                    <a:pt x="5590" y="1"/>
                  </a:cubicBezTo>
                </a:path>
              </a:pathLst>
            </a:custGeom>
            <a:noFill/>
            <a:ln w="9525" cap="flat" cmpd="sng">
              <a:solidFill>
                <a:srgbClr val="DB7D6D"/>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02;p53">
              <a:extLst>
                <a:ext uri="{FF2B5EF4-FFF2-40B4-BE49-F238E27FC236}">
                  <a16:creationId xmlns:a16="http://schemas.microsoft.com/office/drawing/2014/main" id="{DC7170F6-14A3-4FA0-AC06-A36A199196C3}"/>
                </a:ext>
              </a:extLst>
            </p:cNvPr>
            <p:cNvSpPr/>
            <p:nvPr/>
          </p:nvSpPr>
          <p:spPr>
            <a:xfrm>
              <a:off x="2500654" y="1724844"/>
              <a:ext cx="689323" cy="418375"/>
            </a:xfrm>
            <a:custGeom>
              <a:avLst/>
              <a:gdLst/>
              <a:ahLst/>
              <a:cxnLst/>
              <a:rect l="l" t="t" r="r" b="b"/>
              <a:pathLst>
                <a:path w="7785" h="4725" fill="none" extrusionOk="0">
                  <a:moveTo>
                    <a:pt x="7784" y="559"/>
                  </a:moveTo>
                  <a:cubicBezTo>
                    <a:pt x="6650" y="1"/>
                    <a:pt x="5311" y="10"/>
                    <a:pt x="4083" y="298"/>
                  </a:cubicBezTo>
                  <a:cubicBezTo>
                    <a:pt x="3023" y="549"/>
                    <a:pt x="2000" y="1014"/>
                    <a:pt x="1238" y="1786"/>
                  </a:cubicBezTo>
                  <a:cubicBezTo>
                    <a:pt x="475" y="2549"/>
                    <a:pt x="1" y="3646"/>
                    <a:pt x="131" y="4725"/>
                  </a:cubicBezTo>
                </a:path>
              </a:pathLst>
            </a:custGeom>
            <a:noFill/>
            <a:ln w="9525" cap="flat" cmpd="sng">
              <a:solidFill>
                <a:srgbClr val="DB7D6D"/>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03;p53">
              <a:extLst>
                <a:ext uri="{FF2B5EF4-FFF2-40B4-BE49-F238E27FC236}">
                  <a16:creationId xmlns:a16="http://schemas.microsoft.com/office/drawing/2014/main" id="{1B3AD96D-CED1-40B9-9C65-A0B3B25EC815}"/>
                </a:ext>
              </a:extLst>
            </p:cNvPr>
            <p:cNvSpPr/>
            <p:nvPr/>
          </p:nvSpPr>
          <p:spPr>
            <a:xfrm>
              <a:off x="3497846" y="1900252"/>
              <a:ext cx="138396" cy="407661"/>
            </a:xfrm>
            <a:custGeom>
              <a:avLst/>
              <a:gdLst/>
              <a:ahLst/>
              <a:cxnLst/>
              <a:rect l="l" t="t" r="r" b="b"/>
              <a:pathLst>
                <a:path w="1563" h="4604" fill="none" extrusionOk="0">
                  <a:moveTo>
                    <a:pt x="0" y="0"/>
                  </a:moveTo>
                  <a:cubicBezTo>
                    <a:pt x="1107" y="1256"/>
                    <a:pt x="1562" y="2958"/>
                    <a:pt x="1228" y="4604"/>
                  </a:cubicBezTo>
                </a:path>
              </a:pathLst>
            </a:custGeom>
            <a:noFill/>
            <a:ln w="9525" cap="flat" cmpd="sng">
              <a:solidFill>
                <a:srgbClr val="DB7D6D"/>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04;p53">
              <a:extLst>
                <a:ext uri="{FF2B5EF4-FFF2-40B4-BE49-F238E27FC236}">
                  <a16:creationId xmlns:a16="http://schemas.microsoft.com/office/drawing/2014/main" id="{5328FDFC-AA93-4AE4-B49F-0ABB94CAF514}"/>
                </a:ext>
              </a:extLst>
            </p:cNvPr>
            <p:cNvSpPr/>
            <p:nvPr/>
          </p:nvSpPr>
          <p:spPr>
            <a:xfrm>
              <a:off x="3444276" y="1985078"/>
              <a:ext cx="107139" cy="268468"/>
            </a:xfrm>
            <a:custGeom>
              <a:avLst/>
              <a:gdLst/>
              <a:ahLst/>
              <a:cxnLst/>
              <a:rect l="l" t="t" r="r" b="b"/>
              <a:pathLst>
                <a:path w="1210" h="3032" fill="none" extrusionOk="0">
                  <a:moveTo>
                    <a:pt x="66" y="0"/>
                  </a:moveTo>
                  <a:cubicBezTo>
                    <a:pt x="1" y="874"/>
                    <a:pt x="94" y="1748"/>
                    <a:pt x="363" y="2576"/>
                  </a:cubicBezTo>
                  <a:cubicBezTo>
                    <a:pt x="428" y="2781"/>
                    <a:pt x="559" y="3032"/>
                    <a:pt x="782" y="3032"/>
                  </a:cubicBezTo>
                  <a:cubicBezTo>
                    <a:pt x="912" y="3022"/>
                    <a:pt x="1033" y="2948"/>
                    <a:pt x="1098" y="2827"/>
                  </a:cubicBezTo>
                  <a:cubicBezTo>
                    <a:pt x="1154" y="2706"/>
                    <a:pt x="1200" y="2585"/>
                    <a:pt x="1210" y="2446"/>
                  </a:cubicBezTo>
                </a:path>
              </a:pathLst>
            </a:custGeom>
            <a:noFill/>
            <a:ln w="9525" cap="flat" cmpd="sng">
              <a:solidFill>
                <a:srgbClr val="DB7D6D"/>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05;p53">
              <a:extLst>
                <a:ext uri="{FF2B5EF4-FFF2-40B4-BE49-F238E27FC236}">
                  <a16:creationId xmlns:a16="http://schemas.microsoft.com/office/drawing/2014/main" id="{7FEC3AAB-33B5-4BDF-A1E0-5BA5E86E4FE2}"/>
                </a:ext>
              </a:extLst>
            </p:cNvPr>
            <p:cNvSpPr/>
            <p:nvPr/>
          </p:nvSpPr>
          <p:spPr>
            <a:xfrm>
              <a:off x="3513429" y="1985875"/>
              <a:ext cx="43741" cy="162303"/>
            </a:xfrm>
            <a:custGeom>
              <a:avLst/>
              <a:gdLst/>
              <a:ahLst/>
              <a:cxnLst/>
              <a:rect l="l" t="t" r="r" b="b"/>
              <a:pathLst>
                <a:path w="494" h="1833" fill="none" extrusionOk="0">
                  <a:moveTo>
                    <a:pt x="1" y="0"/>
                  </a:moveTo>
                  <a:cubicBezTo>
                    <a:pt x="336" y="549"/>
                    <a:pt x="494" y="1191"/>
                    <a:pt x="429" y="1832"/>
                  </a:cubicBezTo>
                </a:path>
              </a:pathLst>
            </a:custGeom>
            <a:noFill/>
            <a:ln w="9525" cap="flat" cmpd="sng">
              <a:solidFill>
                <a:srgbClr val="DB7D6D"/>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06;p53">
              <a:extLst>
                <a:ext uri="{FF2B5EF4-FFF2-40B4-BE49-F238E27FC236}">
                  <a16:creationId xmlns:a16="http://schemas.microsoft.com/office/drawing/2014/main" id="{8DE0DD43-4CC2-4801-82A0-C027EE194348}"/>
                </a:ext>
              </a:extLst>
            </p:cNvPr>
            <p:cNvSpPr/>
            <p:nvPr/>
          </p:nvSpPr>
          <p:spPr>
            <a:xfrm>
              <a:off x="2610184" y="1870589"/>
              <a:ext cx="172220" cy="200200"/>
            </a:xfrm>
            <a:custGeom>
              <a:avLst/>
              <a:gdLst/>
              <a:ahLst/>
              <a:cxnLst/>
              <a:rect l="l" t="t" r="r" b="b"/>
              <a:pathLst>
                <a:path w="1945" h="2261" fill="none" extrusionOk="0">
                  <a:moveTo>
                    <a:pt x="1" y="2260"/>
                  </a:moveTo>
                  <a:cubicBezTo>
                    <a:pt x="214" y="1228"/>
                    <a:pt x="949" y="373"/>
                    <a:pt x="1944" y="1"/>
                  </a:cubicBezTo>
                </a:path>
              </a:pathLst>
            </a:custGeom>
            <a:noFill/>
            <a:ln w="9525" cap="flat" cmpd="sng">
              <a:solidFill>
                <a:srgbClr val="DB7D6D"/>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07;p53">
              <a:extLst>
                <a:ext uri="{FF2B5EF4-FFF2-40B4-BE49-F238E27FC236}">
                  <a16:creationId xmlns:a16="http://schemas.microsoft.com/office/drawing/2014/main" id="{44756D06-0854-4B9D-AEE1-7A93691B23AE}"/>
                </a:ext>
              </a:extLst>
            </p:cNvPr>
            <p:cNvSpPr/>
            <p:nvPr/>
          </p:nvSpPr>
          <p:spPr>
            <a:xfrm>
              <a:off x="3069643" y="1868907"/>
              <a:ext cx="181252" cy="94035"/>
            </a:xfrm>
            <a:custGeom>
              <a:avLst/>
              <a:gdLst/>
              <a:ahLst/>
              <a:cxnLst/>
              <a:rect l="l" t="t" r="r" b="b"/>
              <a:pathLst>
                <a:path w="2047" h="1062" fill="none" extrusionOk="0">
                  <a:moveTo>
                    <a:pt x="0" y="1061"/>
                  </a:moveTo>
                  <a:cubicBezTo>
                    <a:pt x="754" y="875"/>
                    <a:pt x="1460" y="512"/>
                    <a:pt x="2046" y="1"/>
                  </a:cubicBezTo>
                </a:path>
              </a:pathLst>
            </a:custGeom>
            <a:noFill/>
            <a:ln w="9525" cap="flat" cmpd="sng">
              <a:solidFill>
                <a:srgbClr val="DB7D6D"/>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08;p53">
              <a:extLst>
                <a:ext uri="{FF2B5EF4-FFF2-40B4-BE49-F238E27FC236}">
                  <a16:creationId xmlns:a16="http://schemas.microsoft.com/office/drawing/2014/main" id="{CBE19293-7FB8-41D4-91BA-3DD829792168}"/>
                </a:ext>
              </a:extLst>
            </p:cNvPr>
            <p:cNvSpPr/>
            <p:nvPr/>
          </p:nvSpPr>
          <p:spPr>
            <a:xfrm>
              <a:off x="2882725" y="2582844"/>
              <a:ext cx="159824" cy="68003"/>
            </a:xfrm>
            <a:custGeom>
              <a:avLst/>
              <a:gdLst/>
              <a:ahLst/>
              <a:cxnLst/>
              <a:rect l="l" t="t" r="r" b="b"/>
              <a:pathLst>
                <a:path w="1805" h="768" extrusionOk="0">
                  <a:moveTo>
                    <a:pt x="528" y="1"/>
                  </a:moveTo>
                  <a:cubicBezTo>
                    <a:pt x="224" y="1"/>
                    <a:pt x="1" y="75"/>
                    <a:pt x="1" y="75"/>
                  </a:cubicBezTo>
                  <a:cubicBezTo>
                    <a:pt x="193" y="442"/>
                    <a:pt x="549" y="767"/>
                    <a:pt x="1238" y="767"/>
                  </a:cubicBezTo>
                  <a:cubicBezTo>
                    <a:pt x="1283" y="767"/>
                    <a:pt x="1329" y="766"/>
                    <a:pt x="1377" y="763"/>
                  </a:cubicBezTo>
                  <a:cubicBezTo>
                    <a:pt x="1516" y="754"/>
                    <a:pt x="1665" y="726"/>
                    <a:pt x="1805" y="698"/>
                  </a:cubicBezTo>
                  <a:cubicBezTo>
                    <a:pt x="1453" y="125"/>
                    <a:pt x="923" y="1"/>
                    <a:pt x="528" y="1"/>
                  </a:cubicBezTo>
                  <a:close/>
                </a:path>
              </a:pathLst>
            </a:custGeom>
            <a:solidFill>
              <a:srgbClr val="B765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09;p53">
              <a:extLst>
                <a:ext uri="{FF2B5EF4-FFF2-40B4-BE49-F238E27FC236}">
                  <a16:creationId xmlns:a16="http://schemas.microsoft.com/office/drawing/2014/main" id="{5844B6A8-0552-4907-9257-7CF2414661B9}"/>
                </a:ext>
              </a:extLst>
            </p:cNvPr>
            <p:cNvSpPr/>
            <p:nvPr/>
          </p:nvSpPr>
          <p:spPr>
            <a:xfrm>
              <a:off x="3100102" y="2269041"/>
              <a:ext cx="81638" cy="103952"/>
            </a:xfrm>
            <a:custGeom>
              <a:avLst/>
              <a:gdLst/>
              <a:ahLst/>
              <a:cxnLst/>
              <a:rect l="l" t="t" r="r" b="b"/>
              <a:pathLst>
                <a:path w="922" h="1174" extrusionOk="0">
                  <a:moveTo>
                    <a:pt x="454" y="0"/>
                  </a:moveTo>
                  <a:cubicBezTo>
                    <a:pt x="445" y="0"/>
                    <a:pt x="437" y="1"/>
                    <a:pt x="428" y="1"/>
                  </a:cubicBezTo>
                  <a:cubicBezTo>
                    <a:pt x="187" y="11"/>
                    <a:pt x="1" y="290"/>
                    <a:pt x="28" y="615"/>
                  </a:cubicBezTo>
                  <a:cubicBezTo>
                    <a:pt x="47" y="935"/>
                    <a:pt x="253" y="1173"/>
                    <a:pt x="489" y="1173"/>
                  </a:cubicBezTo>
                  <a:cubicBezTo>
                    <a:pt x="494" y="1173"/>
                    <a:pt x="498" y="1173"/>
                    <a:pt x="503" y="1173"/>
                  </a:cubicBezTo>
                  <a:cubicBezTo>
                    <a:pt x="745" y="1155"/>
                    <a:pt x="921" y="876"/>
                    <a:pt x="903" y="559"/>
                  </a:cubicBezTo>
                  <a:cubicBezTo>
                    <a:pt x="876" y="245"/>
                    <a:pt x="684" y="0"/>
                    <a:pt x="454" y="0"/>
                  </a:cubicBezTo>
                  <a:close/>
                </a:path>
              </a:pathLst>
            </a:custGeom>
            <a:solidFill>
              <a:srgbClr val="2A2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10;p53">
              <a:extLst>
                <a:ext uri="{FF2B5EF4-FFF2-40B4-BE49-F238E27FC236}">
                  <a16:creationId xmlns:a16="http://schemas.microsoft.com/office/drawing/2014/main" id="{14E54111-57BA-472A-B024-82A14324F031}"/>
                </a:ext>
              </a:extLst>
            </p:cNvPr>
            <p:cNvSpPr/>
            <p:nvPr/>
          </p:nvSpPr>
          <p:spPr>
            <a:xfrm>
              <a:off x="2996328" y="2513690"/>
              <a:ext cx="144240" cy="46220"/>
            </a:xfrm>
            <a:custGeom>
              <a:avLst/>
              <a:gdLst/>
              <a:ahLst/>
              <a:cxnLst/>
              <a:rect l="l" t="t" r="r" b="b"/>
              <a:pathLst>
                <a:path w="1629" h="522" extrusionOk="0">
                  <a:moveTo>
                    <a:pt x="1" y="0"/>
                  </a:moveTo>
                  <a:lnTo>
                    <a:pt x="57" y="502"/>
                  </a:lnTo>
                  <a:lnTo>
                    <a:pt x="1554" y="521"/>
                  </a:lnTo>
                  <a:cubicBezTo>
                    <a:pt x="1591" y="410"/>
                    <a:pt x="1610" y="298"/>
                    <a:pt x="1619" y="177"/>
                  </a:cubicBezTo>
                  <a:cubicBezTo>
                    <a:pt x="1628" y="93"/>
                    <a:pt x="1572" y="19"/>
                    <a:pt x="1489" y="10"/>
                  </a:cubicBezTo>
                  <a:lnTo>
                    <a:pt x="1461" y="1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11;p53">
              <a:extLst>
                <a:ext uri="{FF2B5EF4-FFF2-40B4-BE49-F238E27FC236}">
                  <a16:creationId xmlns:a16="http://schemas.microsoft.com/office/drawing/2014/main" id="{631626D2-69FC-4F68-B2EB-016D6BB7F4B2}"/>
                </a:ext>
              </a:extLst>
            </p:cNvPr>
            <p:cNvSpPr/>
            <p:nvPr/>
          </p:nvSpPr>
          <p:spPr>
            <a:xfrm>
              <a:off x="2871214" y="2513690"/>
              <a:ext cx="262713" cy="130161"/>
            </a:xfrm>
            <a:custGeom>
              <a:avLst/>
              <a:gdLst/>
              <a:ahLst/>
              <a:cxnLst/>
              <a:rect l="l" t="t" r="r" b="b"/>
              <a:pathLst>
                <a:path w="2967" h="1470" extrusionOk="0">
                  <a:moveTo>
                    <a:pt x="1116" y="0"/>
                  </a:moveTo>
                  <a:lnTo>
                    <a:pt x="958" y="530"/>
                  </a:lnTo>
                  <a:lnTo>
                    <a:pt x="0" y="502"/>
                  </a:lnTo>
                  <a:lnTo>
                    <a:pt x="0" y="502"/>
                  </a:lnTo>
                  <a:cubicBezTo>
                    <a:pt x="28" y="623"/>
                    <a:pt x="75" y="744"/>
                    <a:pt x="131" y="856"/>
                  </a:cubicBezTo>
                  <a:cubicBezTo>
                    <a:pt x="131" y="856"/>
                    <a:pt x="357" y="781"/>
                    <a:pt x="663" y="781"/>
                  </a:cubicBezTo>
                  <a:cubicBezTo>
                    <a:pt x="1057" y="781"/>
                    <a:pt x="1584" y="905"/>
                    <a:pt x="1935" y="1470"/>
                  </a:cubicBezTo>
                  <a:cubicBezTo>
                    <a:pt x="2427" y="1367"/>
                    <a:pt x="2827" y="995"/>
                    <a:pt x="2967" y="512"/>
                  </a:cubicBezTo>
                  <a:lnTo>
                    <a:pt x="1470" y="502"/>
                  </a:lnTo>
                  <a:lnTo>
                    <a:pt x="1414" y="0"/>
                  </a:lnTo>
                  <a:close/>
                </a:path>
              </a:pathLst>
            </a:custGeom>
            <a:solidFill>
              <a:srgbClr val="2A2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12;p53">
              <a:extLst>
                <a:ext uri="{FF2B5EF4-FFF2-40B4-BE49-F238E27FC236}">
                  <a16:creationId xmlns:a16="http://schemas.microsoft.com/office/drawing/2014/main" id="{109B6994-80CF-4D6F-AEAC-AC990FF3EC09}"/>
                </a:ext>
              </a:extLst>
            </p:cNvPr>
            <p:cNvSpPr/>
            <p:nvPr/>
          </p:nvSpPr>
          <p:spPr>
            <a:xfrm>
              <a:off x="2793826" y="2250446"/>
              <a:ext cx="86508" cy="103155"/>
            </a:xfrm>
            <a:custGeom>
              <a:avLst/>
              <a:gdLst/>
              <a:ahLst/>
              <a:cxnLst/>
              <a:rect l="l" t="t" r="r" b="b"/>
              <a:pathLst>
                <a:path w="977" h="1165" extrusionOk="0">
                  <a:moveTo>
                    <a:pt x="531" y="1"/>
                  </a:moveTo>
                  <a:cubicBezTo>
                    <a:pt x="320" y="1"/>
                    <a:pt x="115" y="204"/>
                    <a:pt x="56" y="500"/>
                  </a:cubicBezTo>
                  <a:cubicBezTo>
                    <a:pt x="0" y="816"/>
                    <a:pt x="140" y="1113"/>
                    <a:pt x="382" y="1160"/>
                  </a:cubicBezTo>
                  <a:cubicBezTo>
                    <a:pt x="399" y="1163"/>
                    <a:pt x="416" y="1164"/>
                    <a:pt x="433" y="1164"/>
                  </a:cubicBezTo>
                  <a:cubicBezTo>
                    <a:pt x="648" y="1164"/>
                    <a:pt x="861" y="951"/>
                    <a:pt x="921" y="658"/>
                  </a:cubicBezTo>
                  <a:cubicBezTo>
                    <a:pt x="977" y="342"/>
                    <a:pt x="828" y="44"/>
                    <a:pt x="595" y="7"/>
                  </a:cubicBezTo>
                  <a:cubicBezTo>
                    <a:pt x="574" y="3"/>
                    <a:pt x="553" y="1"/>
                    <a:pt x="531" y="1"/>
                  </a:cubicBezTo>
                  <a:close/>
                </a:path>
              </a:pathLst>
            </a:custGeom>
            <a:solidFill>
              <a:srgbClr val="2A2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13;p53">
              <a:extLst>
                <a:ext uri="{FF2B5EF4-FFF2-40B4-BE49-F238E27FC236}">
                  <a16:creationId xmlns:a16="http://schemas.microsoft.com/office/drawing/2014/main" id="{D7D16A7E-B9F7-4D34-812E-8BF939A38AAD}"/>
                </a:ext>
              </a:extLst>
            </p:cNvPr>
            <p:cNvSpPr/>
            <p:nvPr/>
          </p:nvSpPr>
          <p:spPr>
            <a:xfrm>
              <a:off x="2863776" y="2512893"/>
              <a:ext cx="106343" cy="47814"/>
            </a:xfrm>
            <a:custGeom>
              <a:avLst/>
              <a:gdLst/>
              <a:ahLst/>
              <a:cxnLst/>
              <a:rect l="l" t="t" r="r" b="b"/>
              <a:pathLst>
                <a:path w="1201" h="540" extrusionOk="0">
                  <a:moveTo>
                    <a:pt x="280" y="0"/>
                  </a:moveTo>
                  <a:cubicBezTo>
                    <a:pt x="131" y="0"/>
                    <a:pt x="1" y="74"/>
                    <a:pt x="29" y="260"/>
                  </a:cubicBezTo>
                  <a:cubicBezTo>
                    <a:pt x="38" y="344"/>
                    <a:pt x="56" y="428"/>
                    <a:pt x="84" y="511"/>
                  </a:cubicBezTo>
                  <a:lnTo>
                    <a:pt x="1042" y="539"/>
                  </a:lnTo>
                  <a:lnTo>
                    <a:pt x="1200" y="9"/>
                  </a:lnTo>
                  <a:lnTo>
                    <a:pt x="2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14;p53">
              <a:extLst>
                <a:ext uri="{FF2B5EF4-FFF2-40B4-BE49-F238E27FC236}">
                  <a16:creationId xmlns:a16="http://schemas.microsoft.com/office/drawing/2014/main" id="{78779C73-6943-4850-8027-BEC58DEEC1FE}"/>
                </a:ext>
              </a:extLst>
            </p:cNvPr>
            <p:cNvSpPr/>
            <p:nvPr/>
          </p:nvSpPr>
          <p:spPr>
            <a:xfrm>
              <a:off x="2593715" y="2378394"/>
              <a:ext cx="246952" cy="209497"/>
            </a:xfrm>
            <a:custGeom>
              <a:avLst/>
              <a:gdLst/>
              <a:ahLst/>
              <a:cxnLst/>
              <a:rect l="l" t="t" r="r" b="b"/>
              <a:pathLst>
                <a:path w="2789" h="2366" extrusionOk="0">
                  <a:moveTo>
                    <a:pt x="1234" y="0"/>
                  </a:moveTo>
                  <a:cubicBezTo>
                    <a:pt x="1205" y="0"/>
                    <a:pt x="1175" y="1"/>
                    <a:pt x="1144" y="3"/>
                  </a:cubicBezTo>
                  <a:cubicBezTo>
                    <a:pt x="493" y="40"/>
                    <a:pt x="1" y="608"/>
                    <a:pt x="38" y="1259"/>
                  </a:cubicBezTo>
                  <a:cubicBezTo>
                    <a:pt x="86" y="1939"/>
                    <a:pt x="648" y="2365"/>
                    <a:pt x="1228" y="2365"/>
                  </a:cubicBezTo>
                  <a:cubicBezTo>
                    <a:pt x="1544" y="2365"/>
                    <a:pt x="1865" y="2238"/>
                    <a:pt x="2111" y="1956"/>
                  </a:cubicBezTo>
                  <a:cubicBezTo>
                    <a:pt x="2789" y="1189"/>
                    <a:pt x="2230" y="0"/>
                    <a:pt x="1234"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15;p53">
              <a:extLst>
                <a:ext uri="{FF2B5EF4-FFF2-40B4-BE49-F238E27FC236}">
                  <a16:creationId xmlns:a16="http://schemas.microsoft.com/office/drawing/2014/main" id="{8903E09B-0391-431D-86A1-D5712E3F2849}"/>
                </a:ext>
              </a:extLst>
            </p:cNvPr>
            <p:cNvSpPr/>
            <p:nvPr/>
          </p:nvSpPr>
          <p:spPr>
            <a:xfrm>
              <a:off x="2960910" y="2352981"/>
              <a:ext cx="126088" cy="98462"/>
            </a:xfrm>
            <a:custGeom>
              <a:avLst/>
              <a:gdLst/>
              <a:ahLst/>
              <a:cxnLst/>
              <a:rect l="l" t="t" r="r" b="b"/>
              <a:pathLst>
                <a:path w="1424" h="1112" extrusionOk="0">
                  <a:moveTo>
                    <a:pt x="1043" y="1"/>
                  </a:moveTo>
                  <a:cubicBezTo>
                    <a:pt x="932" y="1"/>
                    <a:pt x="824" y="32"/>
                    <a:pt x="726" y="95"/>
                  </a:cubicBezTo>
                  <a:cubicBezTo>
                    <a:pt x="502" y="202"/>
                    <a:pt x="287" y="319"/>
                    <a:pt x="30" y="319"/>
                  </a:cubicBezTo>
                  <a:cubicBezTo>
                    <a:pt x="21" y="319"/>
                    <a:pt x="11" y="318"/>
                    <a:pt x="1" y="318"/>
                  </a:cubicBezTo>
                  <a:lnTo>
                    <a:pt x="1" y="318"/>
                  </a:lnTo>
                  <a:cubicBezTo>
                    <a:pt x="75" y="339"/>
                    <a:pt x="151" y="349"/>
                    <a:pt x="227" y="349"/>
                  </a:cubicBezTo>
                  <a:cubicBezTo>
                    <a:pt x="418" y="349"/>
                    <a:pt x="609" y="292"/>
                    <a:pt x="782" y="225"/>
                  </a:cubicBezTo>
                  <a:cubicBezTo>
                    <a:pt x="853" y="186"/>
                    <a:pt x="929" y="170"/>
                    <a:pt x="1007" y="170"/>
                  </a:cubicBezTo>
                  <a:cubicBezTo>
                    <a:pt x="1040" y="170"/>
                    <a:pt x="1074" y="173"/>
                    <a:pt x="1108" y="179"/>
                  </a:cubicBezTo>
                  <a:cubicBezTo>
                    <a:pt x="1191" y="216"/>
                    <a:pt x="1256" y="300"/>
                    <a:pt x="1247" y="402"/>
                  </a:cubicBezTo>
                  <a:cubicBezTo>
                    <a:pt x="1247" y="513"/>
                    <a:pt x="1210" y="616"/>
                    <a:pt x="1136" y="699"/>
                  </a:cubicBezTo>
                  <a:cubicBezTo>
                    <a:pt x="1061" y="783"/>
                    <a:pt x="959" y="858"/>
                    <a:pt x="857" y="923"/>
                  </a:cubicBezTo>
                  <a:cubicBezTo>
                    <a:pt x="702" y="1000"/>
                    <a:pt x="531" y="1041"/>
                    <a:pt x="356" y="1041"/>
                  </a:cubicBezTo>
                  <a:cubicBezTo>
                    <a:pt x="278" y="1041"/>
                    <a:pt x="200" y="1033"/>
                    <a:pt x="122" y="1016"/>
                  </a:cubicBezTo>
                  <a:lnTo>
                    <a:pt x="122" y="1016"/>
                  </a:lnTo>
                  <a:cubicBezTo>
                    <a:pt x="258" y="1080"/>
                    <a:pt x="401" y="1111"/>
                    <a:pt x="543" y="1111"/>
                  </a:cubicBezTo>
                  <a:cubicBezTo>
                    <a:pt x="809" y="1111"/>
                    <a:pt x="1068" y="1002"/>
                    <a:pt x="1256" y="802"/>
                  </a:cubicBezTo>
                  <a:cubicBezTo>
                    <a:pt x="1359" y="690"/>
                    <a:pt x="1424" y="541"/>
                    <a:pt x="1424" y="393"/>
                  </a:cubicBezTo>
                  <a:cubicBezTo>
                    <a:pt x="1424" y="309"/>
                    <a:pt x="1396" y="234"/>
                    <a:pt x="1349" y="160"/>
                  </a:cubicBezTo>
                  <a:cubicBezTo>
                    <a:pt x="1303" y="86"/>
                    <a:pt x="1238" y="39"/>
                    <a:pt x="1154" y="11"/>
                  </a:cubicBezTo>
                  <a:cubicBezTo>
                    <a:pt x="1117" y="4"/>
                    <a:pt x="1080" y="1"/>
                    <a:pt x="1043" y="1"/>
                  </a:cubicBezTo>
                  <a:close/>
                </a:path>
              </a:pathLst>
            </a:custGeom>
            <a:solidFill>
              <a:srgbClr val="1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16;p53">
              <a:extLst>
                <a:ext uri="{FF2B5EF4-FFF2-40B4-BE49-F238E27FC236}">
                  <a16:creationId xmlns:a16="http://schemas.microsoft.com/office/drawing/2014/main" id="{86A6A2C6-5AB5-430C-B087-ABCFBEFEC803}"/>
                </a:ext>
              </a:extLst>
            </p:cNvPr>
            <p:cNvSpPr/>
            <p:nvPr/>
          </p:nvSpPr>
          <p:spPr>
            <a:xfrm>
              <a:off x="3186522" y="2364315"/>
              <a:ext cx="247041" cy="209763"/>
            </a:xfrm>
            <a:custGeom>
              <a:avLst/>
              <a:gdLst/>
              <a:ahLst/>
              <a:cxnLst/>
              <a:rect l="l" t="t" r="r" b="b"/>
              <a:pathLst>
                <a:path w="2790" h="2369" extrusionOk="0">
                  <a:moveTo>
                    <a:pt x="1235" y="1"/>
                  </a:moveTo>
                  <a:cubicBezTo>
                    <a:pt x="1205" y="1"/>
                    <a:pt x="1175" y="2"/>
                    <a:pt x="1145" y="4"/>
                  </a:cubicBezTo>
                  <a:cubicBezTo>
                    <a:pt x="494" y="41"/>
                    <a:pt x="1" y="609"/>
                    <a:pt x="38" y="1260"/>
                  </a:cubicBezTo>
                  <a:cubicBezTo>
                    <a:pt x="86" y="1941"/>
                    <a:pt x="652" y="2369"/>
                    <a:pt x="1233" y="2369"/>
                  </a:cubicBezTo>
                  <a:cubicBezTo>
                    <a:pt x="1548" y="2369"/>
                    <a:pt x="1867" y="2244"/>
                    <a:pt x="2112" y="1966"/>
                  </a:cubicBezTo>
                  <a:cubicBezTo>
                    <a:pt x="2789" y="1190"/>
                    <a:pt x="2230" y="1"/>
                    <a:pt x="1235" y="1"/>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917;p53">
            <a:extLst>
              <a:ext uri="{FF2B5EF4-FFF2-40B4-BE49-F238E27FC236}">
                <a16:creationId xmlns:a16="http://schemas.microsoft.com/office/drawing/2014/main" id="{CB417FBA-E486-448F-8D08-303EB8B79C50}"/>
              </a:ext>
            </a:extLst>
          </p:cNvPr>
          <p:cNvGrpSpPr/>
          <p:nvPr/>
        </p:nvGrpSpPr>
        <p:grpSpPr>
          <a:xfrm>
            <a:off x="4615237" y="3540775"/>
            <a:ext cx="1044000" cy="939600"/>
            <a:chOff x="5399166" y="1630854"/>
            <a:chExt cx="1492778" cy="1342340"/>
          </a:xfrm>
        </p:grpSpPr>
        <p:sp>
          <p:nvSpPr>
            <p:cNvPr id="39" name="Google Shape;1918;p53">
              <a:extLst>
                <a:ext uri="{FF2B5EF4-FFF2-40B4-BE49-F238E27FC236}">
                  <a16:creationId xmlns:a16="http://schemas.microsoft.com/office/drawing/2014/main" id="{4506D5D6-5311-4F5E-B96B-B68B707BB86E}"/>
                </a:ext>
              </a:extLst>
            </p:cNvPr>
            <p:cNvSpPr/>
            <p:nvPr/>
          </p:nvSpPr>
          <p:spPr>
            <a:xfrm>
              <a:off x="5407400" y="2563674"/>
              <a:ext cx="448038" cy="376228"/>
            </a:xfrm>
            <a:custGeom>
              <a:avLst/>
              <a:gdLst/>
              <a:ahLst/>
              <a:cxnLst/>
              <a:rect l="l" t="t" r="r" b="b"/>
              <a:pathLst>
                <a:path w="5060" h="4249" extrusionOk="0">
                  <a:moveTo>
                    <a:pt x="1909" y="0"/>
                  </a:moveTo>
                  <a:cubicBezTo>
                    <a:pt x="1701" y="0"/>
                    <a:pt x="1492" y="41"/>
                    <a:pt x="1293" y="123"/>
                  </a:cubicBezTo>
                  <a:cubicBezTo>
                    <a:pt x="1116" y="179"/>
                    <a:pt x="977" y="309"/>
                    <a:pt x="893" y="467"/>
                  </a:cubicBezTo>
                  <a:cubicBezTo>
                    <a:pt x="828" y="635"/>
                    <a:pt x="912" y="867"/>
                    <a:pt x="1088" y="904"/>
                  </a:cubicBezTo>
                  <a:cubicBezTo>
                    <a:pt x="800" y="1090"/>
                    <a:pt x="540" y="1323"/>
                    <a:pt x="317" y="1583"/>
                  </a:cubicBezTo>
                  <a:cubicBezTo>
                    <a:pt x="112" y="1862"/>
                    <a:pt x="0" y="2225"/>
                    <a:pt x="103" y="2550"/>
                  </a:cubicBezTo>
                  <a:cubicBezTo>
                    <a:pt x="188" y="2822"/>
                    <a:pt x="462" y="3042"/>
                    <a:pt x="739" y="3042"/>
                  </a:cubicBezTo>
                  <a:cubicBezTo>
                    <a:pt x="794" y="3042"/>
                    <a:pt x="849" y="3034"/>
                    <a:pt x="902" y="3015"/>
                  </a:cubicBezTo>
                  <a:lnTo>
                    <a:pt x="902" y="3015"/>
                  </a:lnTo>
                  <a:cubicBezTo>
                    <a:pt x="633" y="3378"/>
                    <a:pt x="744" y="3889"/>
                    <a:pt x="1144" y="4094"/>
                  </a:cubicBezTo>
                  <a:cubicBezTo>
                    <a:pt x="1251" y="4149"/>
                    <a:pt x="1364" y="4174"/>
                    <a:pt x="1474" y="4174"/>
                  </a:cubicBezTo>
                  <a:cubicBezTo>
                    <a:pt x="1778" y="4174"/>
                    <a:pt x="2065" y="3982"/>
                    <a:pt x="2167" y="3676"/>
                  </a:cubicBezTo>
                  <a:cubicBezTo>
                    <a:pt x="2218" y="4009"/>
                    <a:pt x="2506" y="4248"/>
                    <a:pt x="2841" y="4248"/>
                  </a:cubicBezTo>
                  <a:cubicBezTo>
                    <a:pt x="2870" y="4248"/>
                    <a:pt x="2900" y="4247"/>
                    <a:pt x="2930" y="4243"/>
                  </a:cubicBezTo>
                  <a:cubicBezTo>
                    <a:pt x="3292" y="4206"/>
                    <a:pt x="3562" y="3880"/>
                    <a:pt x="3543" y="3518"/>
                  </a:cubicBezTo>
                  <a:lnTo>
                    <a:pt x="3543" y="3518"/>
                  </a:lnTo>
                  <a:cubicBezTo>
                    <a:pt x="3624" y="3659"/>
                    <a:pt x="3786" y="3728"/>
                    <a:pt x="3951" y="3728"/>
                  </a:cubicBezTo>
                  <a:cubicBezTo>
                    <a:pt x="4035" y="3728"/>
                    <a:pt x="4119" y="3710"/>
                    <a:pt x="4194" y="3676"/>
                  </a:cubicBezTo>
                  <a:cubicBezTo>
                    <a:pt x="4408" y="3555"/>
                    <a:pt x="4576" y="3350"/>
                    <a:pt x="4650" y="3108"/>
                  </a:cubicBezTo>
                  <a:cubicBezTo>
                    <a:pt x="5059" y="2030"/>
                    <a:pt x="4455" y="830"/>
                    <a:pt x="3339" y="514"/>
                  </a:cubicBezTo>
                  <a:lnTo>
                    <a:pt x="2958" y="384"/>
                  </a:lnTo>
                  <a:cubicBezTo>
                    <a:pt x="2658" y="132"/>
                    <a:pt x="2285" y="0"/>
                    <a:pt x="1909" y="0"/>
                  </a:cubicBezTo>
                  <a:close/>
                </a:path>
              </a:pathLst>
            </a:custGeom>
            <a:solidFill>
              <a:srgbClr val="463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19;p53">
              <a:extLst>
                <a:ext uri="{FF2B5EF4-FFF2-40B4-BE49-F238E27FC236}">
                  <a16:creationId xmlns:a16="http://schemas.microsoft.com/office/drawing/2014/main" id="{F52D5C36-6BCD-4C54-9651-436228F04F56}"/>
                </a:ext>
              </a:extLst>
            </p:cNvPr>
            <p:cNvSpPr/>
            <p:nvPr/>
          </p:nvSpPr>
          <p:spPr>
            <a:xfrm>
              <a:off x="5399166" y="2546585"/>
              <a:ext cx="440600" cy="401020"/>
            </a:xfrm>
            <a:custGeom>
              <a:avLst/>
              <a:gdLst/>
              <a:ahLst/>
              <a:cxnLst/>
              <a:rect l="l" t="t" r="r" b="b"/>
              <a:pathLst>
                <a:path w="4976" h="4529" fill="none" extrusionOk="0">
                  <a:moveTo>
                    <a:pt x="2065" y="37"/>
                  </a:moveTo>
                  <a:cubicBezTo>
                    <a:pt x="1711" y="0"/>
                    <a:pt x="1358" y="102"/>
                    <a:pt x="1079" y="326"/>
                  </a:cubicBezTo>
                  <a:cubicBezTo>
                    <a:pt x="912" y="465"/>
                    <a:pt x="772" y="670"/>
                    <a:pt x="791" y="884"/>
                  </a:cubicBezTo>
                  <a:cubicBezTo>
                    <a:pt x="819" y="1107"/>
                    <a:pt x="1079" y="1293"/>
                    <a:pt x="1256" y="1181"/>
                  </a:cubicBezTo>
                  <a:cubicBezTo>
                    <a:pt x="670" y="1218"/>
                    <a:pt x="186" y="1637"/>
                    <a:pt x="66" y="2204"/>
                  </a:cubicBezTo>
                  <a:cubicBezTo>
                    <a:pt x="0" y="2530"/>
                    <a:pt x="84" y="2901"/>
                    <a:pt x="354" y="3097"/>
                  </a:cubicBezTo>
                  <a:cubicBezTo>
                    <a:pt x="623" y="3292"/>
                    <a:pt x="1070" y="3208"/>
                    <a:pt x="1191" y="2911"/>
                  </a:cubicBezTo>
                  <a:cubicBezTo>
                    <a:pt x="1033" y="3153"/>
                    <a:pt x="865" y="3413"/>
                    <a:pt x="828" y="3711"/>
                  </a:cubicBezTo>
                  <a:cubicBezTo>
                    <a:pt x="791" y="3999"/>
                    <a:pt x="930" y="4334"/>
                    <a:pt x="1209" y="4436"/>
                  </a:cubicBezTo>
                  <a:cubicBezTo>
                    <a:pt x="1488" y="4529"/>
                    <a:pt x="1786" y="4352"/>
                    <a:pt x="1944" y="4101"/>
                  </a:cubicBezTo>
                  <a:cubicBezTo>
                    <a:pt x="2102" y="3859"/>
                    <a:pt x="2139" y="3562"/>
                    <a:pt x="2167" y="3273"/>
                  </a:cubicBezTo>
                  <a:cubicBezTo>
                    <a:pt x="1981" y="3618"/>
                    <a:pt x="2158" y="4101"/>
                    <a:pt x="2511" y="4287"/>
                  </a:cubicBezTo>
                  <a:cubicBezTo>
                    <a:pt x="2883" y="4464"/>
                    <a:pt x="3320" y="4380"/>
                    <a:pt x="3609" y="4073"/>
                  </a:cubicBezTo>
                  <a:cubicBezTo>
                    <a:pt x="3878" y="3776"/>
                    <a:pt x="3981" y="3357"/>
                    <a:pt x="3878" y="2967"/>
                  </a:cubicBezTo>
                  <a:cubicBezTo>
                    <a:pt x="3832" y="3143"/>
                    <a:pt x="3822" y="3329"/>
                    <a:pt x="3850" y="3515"/>
                  </a:cubicBezTo>
                  <a:cubicBezTo>
                    <a:pt x="3878" y="3711"/>
                    <a:pt x="4018" y="3859"/>
                    <a:pt x="4194" y="3915"/>
                  </a:cubicBezTo>
                  <a:cubicBezTo>
                    <a:pt x="4362" y="3943"/>
                    <a:pt x="4529" y="3878"/>
                    <a:pt x="4631" y="3748"/>
                  </a:cubicBezTo>
                  <a:cubicBezTo>
                    <a:pt x="4734" y="3618"/>
                    <a:pt x="4808" y="3469"/>
                    <a:pt x="4836" y="3301"/>
                  </a:cubicBezTo>
                  <a:cubicBezTo>
                    <a:pt x="4976" y="2771"/>
                    <a:pt x="4966" y="2204"/>
                    <a:pt x="4817" y="1674"/>
                  </a:cubicBezTo>
                </a:path>
              </a:pathLst>
            </a:custGeom>
            <a:noFill/>
            <a:ln w="9525" cap="flat" cmpd="sng">
              <a:solidFill>
                <a:srgbClr val="46312E"/>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20;p53">
              <a:extLst>
                <a:ext uri="{FF2B5EF4-FFF2-40B4-BE49-F238E27FC236}">
                  <a16:creationId xmlns:a16="http://schemas.microsoft.com/office/drawing/2014/main" id="{73C95034-A077-45C4-A73D-90EC98B5426E}"/>
                </a:ext>
              </a:extLst>
            </p:cNvPr>
            <p:cNvSpPr/>
            <p:nvPr/>
          </p:nvSpPr>
          <p:spPr>
            <a:xfrm>
              <a:off x="6467901" y="2551809"/>
              <a:ext cx="424042" cy="400932"/>
            </a:xfrm>
            <a:custGeom>
              <a:avLst/>
              <a:gdLst/>
              <a:ahLst/>
              <a:cxnLst/>
              <a:rect l="l" t="t" r="r" b="b"/>
              <a:pathLst>
                <a:path w="4789" h="4528" extrusionOk="0">
                  <a:moveTo>
                    <a:pt x="2713" y="0"/>
                  </a:moveTo>
                  <a:cubicBezTo>
                    <a:pt x="2135" y="0"/>
                    <a:pt x="1561" y="252"/>
                    <a:pt x="1173" y="741"/>
                  </a:cubicBezTo>
                  <a:lnTo>
                    <a:pt x="903" y="1048"/>
                  </a:lnTo>
                  <a:cubicBezTo>
                    <a:pt x="354" y="1327"/>
                    <a:pt x="19" y="1875"/>
                    <a:pt x="19" y="2480"/>
                  </a:cubicBezTo>
                  <a:cubicBezTo>
                    <a:pt x="1" y="2666"/>
                    <a:pt x="66" y="2852"/>
                    <a:pt x="187" y="2982"/>
                  </a:cubicBezTo>
                  <a:cubicBezTo>
                    <a:pt x="252" y="3047"/>
                    <a:pt x="347" y="3082"/>
                    <a:pt x="439" y="3082"/>
                  </a:cubicBezTo>
                  <a:cubicBezTo>
                    <a:pt x="531" y="3082"/>
                    <a:pt x="619" y="3047"/>
                    <a:pt x="670" y="2973"/>
                  </a:cubicBezTo>
                  <a:cubicBezTo>
                    <a:pt x="726" y="3317"/>
                    <a:pt x="838" y="3642"/>
                    <a:pt x="996" y="3949"/>
                  </a:cubicBezTo>
                  <a:cubicBezTo>
                    <a:pt x="1173" y="4247"/>
                    <a:pt x="1461" y="4498"/>
                    <a:pt x="1805" y="4526"/>
                  </a:cubicBezTo>
                  <a:cubicBezTo>
                    <a:pt x="1824" y="4527"/>
                    <a:pt x="1842" y="4528"/>
                    <a:pt x="1861" y="4528"/>
                  </a:cubicBezTo>
                  <a:cubicBezTo>
                    <a:pt x="2196" y="4528"/>
                    <a:pt x="2522" y="4294"/>
                    <a:pt x="2549" y="3968"/>
                  </a:cubicBezTo>
                  <a:cubicBezTo>
                    <a:pt x="2683" y="4197"/>
                    <a:pt x="2926" y="4323"/>
                    <a:pt x="3173" y="4323"/>
                  </a:cubicBezTo>
                  <a:cubicBezTo>
                    <a:pt x="3336" y="4323"/>
                    <a:pt x="3500" y="4268"/>
                    <a:pt x="3637" y="4154"/>
                  </a:cubicBezTo>
                  <a:cubicBezTo>
                    <a:pt x="3972" y="3865"/>
                    <a:pt x="3981" y="3345"/>
                    <a:pt x="3637" y="3056"/>
                  </a:cubicBezTo>
                  <a:lnTo>
                    <a:pt x="3637" y="3056"/>
                  </a:lnTo>
                  <a:cubicBezTo>
                    <a:pt x="3697" y="3069"/>
                    <a:pt x="3754" y="3075"/>
                    <a:pt x="3809" y="3075"/>
                  </a:cubicBezTo>
                  <a:cubicBezTo>
                    <a:pt x="4536" y="3075"/>
                    <a:pt x="4789" y="1994"/>
                    <a:pt x="4027" y="1717"/>
                  </a:cubicBezTo>
                  <a:cubicBezTo>
                    <a:pt x="4269" y="1689"/>
                    <a:pt x="4437" y="1429"/>
                    <a:pt x="4427" y="1178"/>
                  </a:cubicBezTo>
                  <a:cubicBezTo>
                    <a:pt x="4390" y="927"/>
                    <a:pt x="4269" y="704"/>
                    <a:pt x="4074" y="546"/>
                  </a:cubicBezTo>
                  <a:cubicBezTo>
                    <a:pt x="3691" y="179"/>
                    <a:pt x="3201" y="0"/>
                    <a:pt x="2713" y="0"/>
                  </a:cubicBezTo>
                  <a:close/>
                </a:path>
              </a:pathLst>
            </a:custGeom>
            <a:solidFill>
              <a:srgbClr val="463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21;p53">
              <a:extLst>
                <a:ext uri="{FF2B5EF4-FFF2-40B4-BE49-F238E27FC236}">
                  <a16:creationId xmlns:a16="http://schemas.microsoft.com/office/drawing/2014/main" id="{FCA97646-0952-4115-91D2-5D278B3E9F58}"/>
                </a:ext>
              </a:extLst>
            </p:cNvPr>
            <p:cNvSpPr/>
            <p:nvPr/>
          </p:nvSpPr>
          <p:spPr>
            <a:xfrm>
              <a:off x="6444083" y="2524360"/>
              <a:ext cx="410937" cy="448835"/>
            </a:xfrm>
            <a:custGeom>
              <a:avLst/>
              <a:gdLst/>
              <a:ahLst/>
              <a:cxnLst/>
              <a:rect l="l" t="t" r="r" b="b"/>
              <a:pathLst>
                <a:path w="4641" h="5069" fill="none" extrusionOk="0">
                  <a:moveTo>
                    <a:pt x="214" y="2520"/>
                  </a:moveTo>
                  <a:cubicBezTo>
                    <a:pt x="102" y="2697"/>
                    <a:pt x="28" y="2911"/>
                    <a:pt x="9" y="3125"/>
                  </a:cubicBezTo>
                  <a:cubicBezTo>
                    <a:pt x="0" y="3329"/>
                    <a:pt x="121" y="3571"/>
                    <a:pt x="326" y="3617"/>
                  </a:cubicBezTo>
                  <a:cubicBezTo>
                    <a:pt x="586" y="3664"/>
                    <a:pt x="809" y="3413"/>
                    <a:pt x="744" y="3152"/>
                  </a:cubicBezTo>
                  <a:cubicBezTo>
                    <a:pt x="744" y="3497"/>
                    <a:pt x="781" y="3831"/>
                    <a:pt x="874" y="4157"/>
                  </a:cubicBezTo>
                  <a:cubicBezTo>
                    <a:pt x="967" y="4482"/>
                    <a:pt x="1190" y="4761"/>
                    <a:pt x="1488" y="4929"/>
                  </a:cubicBezTo>
                  <a:cubicBezTo>
                    <a:pt x="1795" y="5068"/>
                    <a:pt x="2204" y="5022"/>
                    <a:pt x="2409" y="4761"/>
                  </a:cubicBezTo>
                  <a:cubicBezTo>
                    <a:pt x="2613" y="4492"/>
                    <a:pt x="2576" y="4092"/>
                    <a:pt x="2520" y="3757"/>
                  </a:cubicBezTo>
                  <a:cubicBezTo>
                    <a:pt x="2548" y="4175"/>
                    <a:pt x="2855" y="4529"/>
                    <a:pt x="3274" y="4622"/>
                  </a:cubicBezTo>
                  <a:cubicBezTo>
                    <a:pt x="3683" y="4687"/>
                    <a:pt x="4101" y="4454"/>
                    <a:pt x="4259" y="4064"/>
                  </a:cubicBezTo>
                  <a:cubicBezTo>
                    <a:pt x="4399" y="3664"/>
                    <a:pt x="4213" y="3218"/>
                    <a:pt x="3841" y="3022"/>
                  </a:cubicBezTo>
                  <a:cubicBezTo>
                    <a:pt x="3924" y="3264"/>
                    <a:pt x="4306" y="3292"/>
                    <a:pt x="4473" y="3106"/>
                  </a:cubicBezTo>
                  <a:cubicBezTo>
                    <a:pt x="4641" y="2911"/>
                    <a:pt x="4631" y="2613"/>
                    <a:pt x="4510" y="2381"/>
                  </a:cubicBezTo>
                  <a:cubicBezTo>
                    <a:pt x="4371" y="2167"/>
                    <a:pt x="4185" y="1981"/>
                    <a:pt x="3971" y="1841"/>
                  </a:cubicBezTo>
                  <a:cubicBezTo>
                    <a:pt x="4092" y="2037"/>
                    <a:pt x="4427" y="1953"/>
                    <a:pt x="4520" y="1758"/>
                  </a:cubicBezTo>
                  <a:cubicBezTo>
                    <a:pt x="4622" y="1562"/>
                    <a:pt x="4548" y="1311"/>
                    <a:pt x="4445" y="1107"/>
                  </a:cubicBezTo>
                  <a:cubicBezTo>
                    <a:pt x="4083" y="428"/>
                    <a:pt x="3367" y="0"/>
                    <a:pt x="2585" y="9"/>
                  </a:cubicBezTo>
                </a:path>
              </a:pathLst>
            </a:custGeom>
            <a:noFill/>
            <a:ln w="9525" cap="flat" cmpd="sng">
              <a:solidFill>
                <a:srgbClr val="46312E"/>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22;p53">
              <a:extLst>
                <a:ext uri="{FF2B5EF4-FFF2-40B4-BE49-F238E27FC236}">
                  <a16:creationId xmlns:a16="http://schemas.microsoft.com/office/drawing/2014/main" id="{45FCB41B-3A68-4EC9-AA6D-F2B68BBCE701}"/>
                </a:ext>
              </a:extLst>
            </p:cNvPr>
            <p:cNvSpPr/>
            <p:nvPr/>
          </p:nvSpPr>
          <p:spPr>
            <a:xfrm>
              <a:off x="5429625" y="1765177"/>
              <a:ext cx="419172" cy="676927"/>
            </a:xfrm>
            <a:custGeom>
              <a:avLst/>
              <a:gdLst/>
              <a:ahLst/>
              <a:cxnLst/>
              <a:rect l="l" t="t" r="r" b="b"/>
              <a:pathLst>
                <a:path w="4734" h="7645" fill="none" extrusionOk="0">
                  <a:moveTo>
                    <a:pt x="4734" y="149"/>
                  </a:moveTo>
                  <a:cubicBezTo>
                    <a:pt x="4343" y="0"/>
                    <a:pt x="3906" y="19"/>
                    <a:pt x="3534" y="186"/>
                  </a:cubicBezTo>
                  <a:cubicBezTo>
                    <a:pt x="3153" y="363"/>
                    <a:pt x="2809" y="586"/>
                    <a:pt x="2502" y="865"/>
                  </a:cubicBezTo>
                  <a:cubicBezTo>
                    <a:pt x="1944" y="1330"/>
                    <a:pt x="1405" y="1851"/>
                    <a:pt x="1033" y="2474"/>
                  </a:cubicBezTo>
                  <a:cubicBezTo>
                    <a:pt x="0" y="4250"/>
                    <a:pt x="540" y="6528"/>
                    <a:pt x="2260" y="7644"/>
                  </a:cubicBezTo>
                </a:path>
              </a:pathLst>
            </a:custGeom>
            <a:noFill/>
            <a:ln w="9525" cap="flat" cmpd="sng">
              <a:solidFill>
                <a:srgbClr val="46312E"/>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23;p53">
              <a:extLst>
                <a:ext uri="{FF2B5EF4-FFF2-40B4-BE49-F238E27FC236}">
                  <a16:creationId xmlns:a16="http://schemas.microsoft.com/office/drawing/2014/main" id="{1EDBC6A5-D3D1-4AFB-BC4A-449425AED29A}"/>
                </a:ext>
              </a:extLst>
            </p:cNvPr>
            <p:cNvSpPr/>
            <p:nvPr/>
          </p:nvSpPr>
          <p:spPr>
            <a:xfrm>
              <a:off x="5915470" y="1665475"/>
              <a:ext cx="965937" cy="704110"/>
            </a:xfrm>
            <a:custGeom>
              <a:avLst/>
              <a:gdLst/>
              <a:ahLst/>
              <a:cxnLst/>
              <a:rect l="l" t="t" r="r" b="b"/>
              <a:pathLst>
                <a:path w="10909" h="7952" fill="none" extrusionOk="0">
                  <a:moveTo>
                    <a:pt x="0" y="819"/>
                  </a:moveTo>
                  <a:cubicBezTo>
                    <a:pt x="1423" y="252"/>
                    <a:pt x="2948" y="1"/>
                    <a:pt x="4482" y="75"/>
                  </a:cubicBezTo>
                  <a:cubicBezTo>
                    <a:pt x="5208" y="94"/>
                    <a:pt x="5924" y="224"/>
                    <a:pt x="6612" y="466"/>
                  </a:cubicBezTo>
                  <a:cubicBezTo>
                    <a:pt x="9625" y="1591"/>
                    <a:pt x="10908" y="5171"/>
                    <a:pt x="9281" y="7952"/>
                  </a:cubicBezTo>
                </a:path>
              </a:pathLst>
            </a:custGeom>
            <a:noFill/>
            <a:ln w="9525" cap="flat" cmpd="sng">
              <a:solidFill>
                <a:srgbClr val="46312E"/>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24;p53">
              <a:extLst>
                <a:ext uri="{FF2B5EF4-FFF2-40B4-BE49-F238E27FC236}">
                  <a16:creationId xmlns:a16="http://schemas.microsoft.com/office/drawing/2014/main" id="{EDC4B647-3BF8-4D2F-A0D8-415B14CFE82C}"/>
                </a:ext>
              </a:extLst>
            </p:cNvPr>
            <p:cNvSpPr/>
            <p:nvPr/>
          </p:nvSpPr>
          <p:spPr>
            <a:xfrm>
              <a:off x="5495591" y="1657063"/>
              <a:ext cx="1280361" cy="1167023"/>
            </a:xfrm>
            <a:custGeom>
              <a:avLst/>
              <a:gdLst/>
              <a:ahLst/>
              <a:cxnLst/>
              <a:rect l="l" t="t" r="r" b="b"/>
              <a:pathLst>
                <a:path w="14460" h="13180" extrusionOk="0">
                  <a:moveTo>
                    <a:pt x="8287" y="0"/>
                  </a:moveTo>
                  <a:cubicBezTo>
                    <a:pt x="6771" y="0"/>
                    <a:pt x="5258" y="472"/>
                    <a:pt x="3980" y="1407"/>
                  </a:cubicBezTo>
                  <a:lnTo>
                    <a:pt x="3794" y="1333"/>
                  </a:lnTo>
                  <a:cubicBezTo>
                    <a:pt x="3745" y="1313"/>
                    <a:pt x="3685" y="1303"/>
                    <a:pt x="3615" y="1303"/>
                  </a:cubicBezTo>
                  <a:cubicBezTo>
                    <a:pt x="2680" y="1303"/>
                    <a:pt x="0" y="3065"/>
                    <a:pt x="9" y="5834"/>
                  </a:cubicBezTo>
                  <a:cubicBezTo>
                    <a:pt x="9" y="6847"/>
                    <a:pt x="288" y="7675"/>
                    <a:pt x="474" y="8670"/>
                  </a:cubicBezTo>
                  <a:cubicBezTo>
                    <a:pt x="660" y="9665"/>
                    <a:pt x="1060" y="10641"/>
                    <a:pt x="1748" y="11404"/>
                  </a:cubicBezTo>
                  <a:cubicBezTo>
                    <a:pt x="2845" y="12621"/>
                    <a:pt x="4574" y="13171"/>
                    <a:pt x="6244" y="13171"/>
                  </a:cubicBezTo>
                  <a:cubicBezTo>
                    <a:pt x="6258" y="13171"/>
                    <a:pt x="6272" y="13171"/>
                    <a:pt x="6286" y="13171"/>
                  </a:cubicBezTo>
                  <a:cubicBezTo>
                    <a:pt x="6379" y="13170"/>
                    <a:pt x="6471" y="13169"/>
                    <a:pt x="6562" y="13169"/>
                  </a:cubicBezTo>
                  <a:cubicBezTo>
                    <a:pt x="7013" y="13169"/>
                    <a:pt x="7429" y="13180"/>
                    <a:pt x="7826" y="13180"/>
                  </a:cubicBezTo>
                  <a:cubicBezTo>
                    <a:pt x="8781" y="13180"/>
                    <a:pt x="9637" y="13118"/>
                    <a:pt x="10666" y="12696"/>
                  </a:cubicBezTo>
                  <a:cubicBezTo>
                    <a:pt x="11224" y="12464"/>
                    <a:pt x="12274" y="11506"/>
                    <a:pt x="12721" y="11106"/>
                  </a:cubicBezTo>
                  <a:cubicBezTo>
                    <a:pt x="13586" y="10325"/>
                    <a:pt x="13883" y="9135"/>
                    <a:pt x="14097" y="8010"/>
                  </a:cubicBezTo>
                  <a:cubicBezTo>
                    <a:pt x="14283" y="7108"/>
                    <a:pt x="14460" y="6196"/>
                    <a:pt x="14450" y="5266"/>
                  </a:cubicBezTo>
                  <a:cubicBezTo>
                    <a:pt x="14441" y="4346"/>
                    <a:pt x="14255" y="3406"/>
                    <a:pt x="13753" y="2625"/>
                  </a:cubicBezTo>
                  <a:cubicBezTo>
                    <a:pt x="13353" y="2030"/>
                    <a:pt x="12823" y="1519"/>
                    <a:pt x="12209" y="1147"/>
                  </a:cubicBezTo>
                  <a:cubicBezTo>
                    <a:pt x="11012" y="381"/>
                    <a:pt x="9648" y="0"/>
                    <a:pt x="8287" y="0"/>
                  </a:cubicBezTo>
                  <a:close/>
                </a:path>
              </a:pathLst>
            </a:custGeom>
            <a:solidFill>
              <a:srgbClr val="463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25;p53">
              <a:extLst>
                <a:ext uri="{FF2B5EF4-FFF2-40B4-BE49-F238E27FC236}">
                  <a16:creationId xmlns:a16="http://schemas.microsoft.com/office/drawing/2014/main" id="{74D069C8-0B40-402E-BBE4-3A81DC1487F5}"/>
                </a:ext>
              </a:extLst>
            </p:cNvPr>
            <p:cNvSpPr/>
            <p:nvPr/>
          </p:nvSpPr>
          <p:spPr>
            <a:xfrm>
              <a:off x="5773799" y="1630854"/>
              <a:ext cx="121926" cy="192054"/>
            </a:xfrm>
            <a:custGeom>
              <a:avLst/>
              <a:gdLst/>
              <a:ahLst/>
              <a:cxnLst/>
              <a:rect l="l" t="t" r="r" b="b"/>
              <a:pathLst>
                <a:path w="1377" h="2169" extrusionOk="0">
                  <a:moveTo>
                    <a:pt x="1142" y="0"/>
                  </a:moveTo>
                  <a:cubicBezTo>
                    <a:pt x="1074" y="0"/>
                    <a:pt x="1007" y="33"/>
                    <a:pt x="968" y="104"/>
                  </a:cubicBezTo>
                  <a:cubicBezTo>
                    <a:pt x="921" y="178"/>
                    <a:pt x="893" y="252"/>
                    <a:pt x="884" y="336"/>
                  </a:cubicBezTo>
                  <a:cubicBezTo>
                    <a:pt x="754" y="866"/>
                    <a:pt x="717" y="1415"/>
                    <a:pt x="763" y="1954"/>
                  </a:cubicBezTo>
                  <a:cubicBezTo>
                    <a:pt x="642" y="1564"/>
                    <a:pt x="512" y="1164"/>
                    <a:pt x="391" y="764"/>
                  </a:cubicBezTo>
                  <a:cubicBezTo>
                    <a:pt x="354" y="652"/>
                    <a:pt x="289" y="513"/>
                    <a:pt x="177" y="513"/>
                  </a:cubicBezTo>
                  <a:cubicBezTo>
                    <a:pt x="94" y="522"/>
                    <a:pt x="19" y="587"/>
                    <a:pt x="10" y="671"/>
                  </a:cubicBezTo>
                  <a:cubicBezTo>
                    <a:pt x="1" y="755"/>
                    <a:pt x="10" y="838"/>
                    <a:pt x="38" y="922"/>
                  </a:cubicBezTo>
                  <a:cubicBezTo>
                    <a:pt x="177" y="1378"/>
                    <a:pt x="410" y="1805"/>
                    <a:pt x="707" y="2168"/>
                  </a:cubicBezTo>
                  <a:lnTo>
                    <a:pt x="949" y="2112"/>
                  </a:lnTo>
                  <a:cubicBezTo>
                    <a:pt x="1163" y="1573"/>
                    <a:pt x="1302" y="996"/>
                    <a:pt x="1358" y="420"/>
                  </a:cubicBezTo>
                  <a:cubicBezTo>
                    <a:pt x="1377" y="336"/>
                    <a:pt x="1368" y="252"/>
                    <a:pt x="1349" y="169"/>
                  </a:cubicBezTo>
                  <a:cubicBezTo>
                    <a:pt x="1327" y="61"/>
                    <a:pt x="1235" y="0"/>
                    <a:pt x="1142" y="0"/>
                  </a:cubicBezTo>
                  <a:close/>
                </a:path>
              </a:pathLst>
            </a:custGeom>
            <a:solidFill>
              <a:srgbClr val="463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6;p53">
              <a:extLst>
                <a:ext uri="{FF2B5EF4-FFF2-40B4-BE49-F238E27FC236}">
                  <a16:creationId xmlns:a16="http://schemas.microsoft.com/office/drawing/2014/main" id="{A7B98C6E-C139-4F29-B530-F891F97399A1}"/>
                </a:ext>
              </a:extLst>
            </p:cNvPr>
            <p:cNvSpPr/>
            <p:nvPr/>
          </p:nvSpPr>
          <p:spPr>
            <a:xfrm>
              <a:off x="5415635" y="2305211"/>
              <a:ext cx="343466" cy="318408"/>
            </a:xfrm>
            <a:custGeom>
              <a:avLst/>
              <a:gdLst/>
              <a:ahLst/>
              <a:cxnLst/>
              <a:rect l="l" t="t" r="r" b="b"/>
              <a:pathLst>
                <a:path w="3879" h="3596" extrusionOk="0">
                  <a:moveTo>
                    <a:pt x="1948" y="0"/>
                  </a:moveTo>
                  <a:cubicBezTo>
                    <a:pt x="1102" y="0"/>
                    <a:pt x="342" y="603"/>
                    <a:pt x="177" y="1471"/>
                  </a:cubicBezTo>
                  <a:cubicBezTo>
                    <a:pt x="0" y="2447"/>
                    <a:pt x="633" y="3386"/>
                    <a:pt x="1600" y="3563"/>
                  </a:cubicBezTo>
                  <a:cubicBezTo>
                    <a:pt x="1714" y="3585"/>
                    <a:pt x="1827" y="3595"/>
                    <a:pt x="1938" y="3595"/>
                  </a:cubicBezTo>
                  <a:cubicBezTo>
                    <a:pt x="2783" y="3595"/>
                    <a:pt x="3528" y="2994"/>
                    <a:pt x="3692" y="2131"/>
                  </a:cubicBezTo>
                  <a:cubicBezTo>
                    <a:pt x="3878" y="1155"/>
                    <a:pt x="3237" y="215"/>
                    <a:pt x="2269" y="29"/>
                  </a:cubicBezTo>
                  <a:cubicBezTo>
                    <a:pt x="2161" y="10"/>
                    <a:pt x="2054" y="0"/>
                    <a:pt x="1948" y="0"/>
                  </a:cubicBezTo>
                  <a:close/>
                </a:path>
              </a:pathLst>
            </a:custGeom>
            <a:solidFill>
              <a:srgbClr val="724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27;p53">
              <a:extLst>
                <a:ext uri="{FF2B5EF4-FFF2-40B4-BE49-F238E27FC236}">
                  <a16:creationId xmlns:a16="http://schemas.microsoft.com/office/drawing/2014/main" id="{1E87F219-8538-4FE8-818C-BE65B4636ACC}"/>
                </a:ext>
              </a:extLst>
            </p:cNvPr>
            <p:cNvSpPr/>
            <p:nvPr/>
          </p:nvSpPr>
          <p:spPr>
            <a:xfrm>
              <a:off x="5450167" y="2413856"/>
              <a:ext cx="276792" cy="68977"/>
            </a:xfrm>
            <a:custGeom>
              <a:avLst/>
              <a:gdLst/>
              <a:ahLst/>
              <a:cxnLst/>
              <a:rect l="l" t="t" r="r" b="b"/>
              <a:pathLst>
                <a:path w="3126" h="779" extrusionOk="0">
                  <a:moveTo>
                    <a:pt x="1521" y="1"/>
                  </a:moveTo>
                  <a:cubicBezTo>
                    <a:pt x="1264" y="1"/>
                    <a:pt x="1002" y="48"/>
                    <a:pt x="764" y="141"/>
                  </a:cubicBezTo>
                  <a:cubicBezTo>
                    <a:pt x="633" y="188"/>
                    <a:pt x="503" y="244"/>
                    <a:pt x="382" y="318"/>
                  </a:cubicBezTo>
                  <a:cubicBezTo>
                    <a:pt x="252" y="383"/>
                    <a:pt x="140" y="467"/>
                    <a:pt x="29" y="560"/>
                  </a:cubicBezTo>
                  <a:cubicBezTo>
                    <a:pt x="10" y="578"/>
                    <a:pt x="1" y="616"/>
                    <a:pt x="20" y="634"/>
                  </a:cubicBezTo>
                  <a:cubicBezTo>
                    <a:pt x="32" y="652"/>
                    <a:pt x="51" y="663"/>
                    <a:pt x="71" y="663"/>
                  </a:cubicBezTo>
                  <a:cubicBezTo>
                    <a:pt x="82" y="663"/>
                    <a:pt x="93" y="659"/>
                    <a:pt x="103" y="653"/>
                  </a:cubicBezTo>
                  <a:cubicBezTo>
                    <a:pt x="326" y="504"/>
                    <a:pt x="559" y="392"/>
                    <a:pt x="810" y="309"/>
                  </a:cubicBezTo>
                  <a:cubicBezTo>
                    <a:pt x="1061" y="216"/>
                    <a:pt x="1321" y="169"/>
                    <a:pt x="1582" y="169"/>
                  </a:cubicBezTo>
                  <a:cubicBezTo>
                    <a:pt x="1852" y="179"/>
                    <a:pt x="2112" y="234"/>
                    <a:pt x="2354" y="337"/>
                  </a:cubicBezTo>
                  <a:cubicBezTo>
                    <a:pt x="2475" y="392"/>
                    <a:pt x="2586" y="458"/>
                    <a:pt x="2698" y="532"/>
                  </a:cubicBezTo>
                  <a:cubicBezTo>
                    <a:pt x="2754" y="560"/>
                    <a:pt x="2809" y="597"/>
                    <a:pt x="2856" y="644"/>
                  </a:cubicBezTo>
                  <a:lnTo>
                    <a:pt x="3014" y="764"/>
                  </a:lnTo>
                  <a:lnTo>
                    <a:pt x="3023" y="764"/>
                  </a:lnTo>
                  <a:cubicBezTo>
                    <a:pt x="3033" y="774"/>
                    <a:pt x="3046" y="778"/>
                    <a:pt x="3060" y="778"/>
                  </a:cubicBezTo>
                  <a:cubicBezTo>
                    <a:pt x="3074" y="778"/>
                    <a:pt x="3088" y="774"/>
                    <a:pt x="3098" y="764"/>
                  </a:cubicBezTo>
                  <a:cubicBezTo>
                    <a:pt x="3126" y="737"/>
                    <a:pt x="3126" y="699"/>
                    <a:pt x="3098" y="681"/>
                  </a:cubicBezTo>
                  <a:lnTo>
                    <a:pt x="2940" y="541"/>
                  </a:lnTo>
                  <a:cubicBezTo>
                    <a:pt x="2893" y="495"/>
                    <a:pt x="2837" y="448"/>
                    <a:pt x="2781" y="411"/>
                  </a:cubicBezTo>
                  <a:cubicBezTo>
                    <a:pt x="2670" y="327"/>
                    <a:pt x="2549" y="253"/>
                    <a:pt x="2419" y="197"/>
                  </a:cubicBezTo>
                  <a:cubicBezTo>
                    <a:pt x="2354" y="160"/>
                    <a:pt x="2289" y="132"/>
                    <a:pt x="2224" y="114"/>
                  </a:cubicBezTo>
                  <a:lnTo>
                    <a:pt x="2019" y="48"/>
                  </a:lnTo>
                  <a:cubicBezTo>
                    <a:pt x="1879" y="21"/>
                    <a:pt x="1740" y="2"/>
                    <a:pt x="1591" y="2"/>
                  </a:cubicBezTo>
                  <a:cubicBezTo>
                    <a:pt x="1568" y="1"/>
                    <a:pt x="1545" y="1"/>
                    <a:pt x="1521" y="1"/>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28;p53">
              <a:extLst>
                <a:ext uri="{FF2B5EF4-FFF2-40B4-BE49-F238E27FC236}">
                  <a16:creationId xmlns:a16="http://schemas.microsoft.com/office/drawing/2014/main" id="{96982827-4D35-4880-9AB2-37EBB63B7B84}"/>
                </a:ext>
              </a:extLst>
            </p:cNvPr>
            <p:cNvSpPr/>
            <p:nvPr/>
          </p:nvSpPr>
          <p:spPr>
            <a:xfrm>
              <a:off x="5555624" y="2474775"/>
              <a:ext cx="214190" cy="55075"/>
            </a:xfrm>
            <a:custGeom>
              <a:avLst/>
              <a:gdLst/>
              <a:ahLst/>
              <a:cxnLst/>
              <a:rect l="l" t="t" r="r" b="b"/>
              <a:pathLst>
                <a:path w="2419" h="622" extrusionOk="0">
                  <a:moveTo>
                    <a:pt x="1169" y="1"/>
                  </a:moveTo>
                  <a:cubicBezTo>
                    <a:pt x="969" y="1"/>
                    <a:pt x="770" y="37"/>
                    <a:pt x="586" y="104"/>
                  </a:cubicBezTo>
                  <a:cubicBezTo>
                    <a:pt x="372" y="188"/>
                    <a:pt x="186" y="300"/>
                    <a:pt x="19" y="458"/>
                  </a:cubicBezTo>
                  <a:cubicBezTo>
                    <a:pt x="10" y="476"/>
                    <a:pt x="0" y="495"/>
                    <a:pt x="19" y="514"/>
                  </a:cubicBezTo>
                  <a:cubicBezTo>
                    <a:pt x="26" y="527"/>
                    <a:pt x="42" y="536"/>
                    <a:pt x="58" y="536"/>
                  </a:cubicBezTo>
                  <a:cubicBezTo>
                    <a:pt x="64" y="536"/>
                    <a:pt x="70" y="535"/>
                    <a:pt x="75" y="532"/>
                  </a:cubicBezTo>
                  <a:cubicBezTo>
                    <a:pt x="251" y="430"/>
                    <a:pt x="437" y="346"/>
                    <a:pt x="633" y="281"/>
                  </a:cubicBezTo>
                  <a:cubicBezTo>
                    <a:pt x="808" y="214"/>
                    <a:pt x="984" y="177"/>
                    <a:pt x="1166" y="177"/>
                  </a:cubicBezTo>
                  <a:cubicBezTo>
                    <a:pt x="1187" y="177"/>
                    <a:pt x="1207" y="178"/>
                    <a:pt x="1228" y="179"/>
                  </a:cubicBezTo>
                  <a:cubicBezTo>
                    <a:pt x="1245" y="178"/>
                    <a:pt x="1263" y="178"/>
                    <a:pt x="1280" y="178"/>
                  </a:cubicBezTo>
                  <a:cubicBezTo>
                    <a:pt x="1466" y="178"/>
                    <a:pt x="1643" y="222"/>
                    <a:pt x="1814" y="290"/>
                  </a:cubicBezTo>
                  <a:cubicBezTo>
                    <a:pt x="1907" y="328"/>
                    <a:pt x="2000" y="374"/>
                    <a:pt x="2083" y="430"/>
                  </a:cubicBezTo>
                  <a:cubicBezTo>
                    <a:pt x="2176" y="486"/>
                    <a:pt x="2251" y="560"/>
                    <a:pt x="2334" y="616"/>
                  </a:cubicBezTo>
                  <a:lnTo>
                    <a:pt x="2344" y="616"/>
                  </a:lnTo>
                  <a:cubicBezTo>
                    <a:pt x="2351" y="620"/>
                    <a:pt x="2361" y="622"/>
                    <a:pt x="2370" y="622"/>
                  </a:cubicBezTo>
                  <a:cubicBezTo>
                    <a:pt x="2382" y="622"/>
                    <a:pt x="2394" y="617"/>
                    <a:pt x="2399" y="607"/>
                  </a:cubicBezTo>
                  <a:cubicBezTo>
                    <a:pt x="2418" y="588"/>
                    <a:pt x="2418" y="560"/>
                    <a:pt x="2399" y="541"/>
                  </a:cubicBezTo>
                  <a:cubicBezTo>
                    <a:pt x="2325" y="476"/>
                    <a:pt x="2251" y="393"/>
                    <a:pt x="2158" y="328"/>
                  </a:cubicBezTo>
                  <a:cubicBezTo>
                    <a:pt x="2074" y="262"/>
                    <a:pt x="1981" y="207"/>
                    <a:pt x="1879" y="160"/>
                  </a:cubicBezTo>
                  <a:cubicBezTo>
                    <a:pt x="1776" y="114"/>
                    <a:pt x="1674" y="67"/>
                    <a:pt x="1563" y="39"/>
                  </a:cubicBezTo>
                  <a:cubicBezTo>
                    <a:pt x="1460" y="21"/>
                    <a:pt x="1349" y="2"/>
                    <a:pt x="1237" y="2"/>
                  </a:cubicBezTo>
                  <a:cubicBezTo>
                    <a:pt x="1215" y="1"/>
                    <a:pt x="1192" y="1"/>
                    <a:pt x="1169" y="1"/>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29;p53">
              <a:extLst>
                <a:ext uri="{FF2B5EF4-FFF2-40B4-BE49-F238E27FC236}">
                  <a16:creationId xmlns:a16="http://schemas.microsoft.com/office/drawing/2014/main" id="{9AA6FA37-E643-45F2-8A15-F5E9F66D5FD5}"/>
                </a:ext>
              </a:extLst>
            </p:cNvPr>
            <p:cNvSpPr/>
            <p:nvPr/>
          </p:nvSpPr>
          <p:spPr>
            <a:xfrm>
              <a:off x="6500840" y="2296711"/>
              <a:ext cx="375254" cy="316637"/>
            </a:xfrm>
            <a:custGeom>
              <a:avLst/>
              <a:gdLst/>
              <a:ahLst/>
              <a:cxnLst/>
              <a:rect l="l" t="t" r="r" b="b"/>
              <a:pathLst>
                <a:path w="4238" h="3576" extrusionOk="0">
                  <a:moveTo>
                    <a:pt x="1987" y="1"/>
                  </a:moveTo>
                  <a:cubicBezTo>
                    <a:pt x="1850" y="1"/>
                    <a:pt x="1708" y="17"/>
                    <a:pt x="1563" y="51"/>
                  </a:cubicBezTo>
                  <a:cubicBezTo>
                    <a:pt x="596" y="274"/>
                    <a:pt x="1" y="1241"/>
                    <a:pt x="224" y="2199"/>
                  </a:cubicBezTo>
                  <a:cubicBezTo>
                    <a:pt x="437" y="3089"/>
                    <a:pt x="1203" y="3576"/>
                    <a:pt x="1973" y="3576"/>
                  </a:cubicBezTo>
                  <a:cubicBezTo>
                    <a:pt x="2548" y="3576"/>
                    <a:pt x="3125" y="3305"/>
                    <a:pt x="3479" y="2729"/>
                  </a:cubicBezTo>
                  <a:cubicBezTo>
                    <a:pt x="4237" y="1499"/>
                    <a:pt x="3315" y="1"/>
                    <a:pt x="1987" y="1"/>
                  </a:cubicBezTo>
                  <a:close/>
                </a:path>
              </a:pathLst>
            </a:custGeom>
            <a:solidFill>
              <a:srgbClr val="724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30;p53">
              <a:extLst>
                <a:ext uri="{FF2B5EF4-FFF2-40B4-BE49-F238E27FC236}">
                  <a16:creationId xmlns:a16="http://schemas.microsoft.com/office/drawing/2014/main" id="{2251F275-9238-4919-B521-648A65865E74}"/>
                </a:ext>
              </a:extLst>
            </p:cNvPr>
            <p:cNvSpPr/>
            <p:nvPr/>
          </p:nvSpPr>
          <p:spPr>
            <a:xfrm>
              <a:off x="6536258" y="2404470"/>
              <a:ext cx="276172" cy="75086"/>
            </a:xfrm>
            <a:custGeom>
              <a:avLst/>
              <a:gdLst/>
              <a:ahLst/>
              <a:cxnLst/>
              <a:rect l="l" t="t" r="r" b="b"/>
              <a:pathLst>
                <a:path w="3119" h="848" extrusionOk="0">
                  <a:moveTo>
                    <a:pt x="1638" y="1"/>
                  </a:moveTo>
                  <a:cubicBezTo>
                    <a:pt x="1591" y="1"/>
                    <a:pt x="1544" y="3"/>
                    <a:pt x="1498" y="6"/>
                  </a:cubicBezTo>
                  <a:cubicBezTo>
                    <a:pt x="1349" y="15"/>
                    <a:pt x="1210" y="43"/>
                    <a:pt x="1070" y="80"/>
                  </a:cubicBezTo>
                  <a:lnTo>
                    <a:pt x="875" y="145"/>
                  </a:lnTo>
                  <a:cubicBezTo>
                    <a:pt x="810" y="173"/>
                    <a:pt x="745" y="201"/>
                    <a:pt x="680" y="238"/>
                  </a:cubicBezTo>
                  <a:cubicBezTo>
                    <a:pt x="559" y="303"/>
                    <a:pt x="438" y="378"/>
                    <a:pt x="335" y="471"/>
                  </a:cubicBezTo>
                  <a:cubicBezTo>
                    <a:pt x="280" y="508"/>
                    <a:pt x="224" y="554"/>
                    <a:pt x="177" y="610"/>
                  </a:cubicBezTo>
                  <a:lnTo>
                    <a:pt x="19" y="750"/>
                  </a:lnTo>
                  <a:cubicBezTo>
                    <a:pt x="1" y="777"/>
                    <a:pt x="1" y="815"/>
                    <a:pt x="19" y="833"/>
                  </a:cubicBezTo>
                  <a:cubicBezTo>
                    <a:pt x="33" y="843"/>
                    <a:pt x="47" y="847"/>
                    <a:pt x="61" y="847"/>
                  </a:cubicBezTo>
                  <a:cubicBezTo>
                    <a:pt x="75" y="847"/>
                    <a:pt x="89" y="843"/>
                    <a:pt x="103" y="833"/>
                  </a:cubicBezTo>
                  <a:lnTo>
                    <a:pt x="252" y="703"/>
                  </a:lnTo>
                  <a:cubicBezTo>
                    <a:pt x="298" y="657"/>
                    <a:pt x="354" y="619"/>
                    <a:pt x="410" y="582"/>
                  </a:cubicBezTo>
                  <a:cubicBezTo>
                    <a:pt x="521" y="498"/>
                    <a:pt x="633" y="433"/>
                    <a:pt x="754" y="378"/>
                  </a:cubicBezTo>
                  <a:cubicBezTo>
                    <a:pt x="986" y="257"/>
                    <a:pt x="1247" y="192"/>
                    <a:pt x="1507" y="182"/>
                  </a:cubicBezTo>
                  <a:cubicBezTo>
                    <a:pt x="1552" y="179"/>
                    <a:pt x="1597" y="178"/>
                    <a:pt x="1641" y="178"/>
                  </a:cubicBezTo>
                  <a:cubicBezTo>
                    <a:pt x="1857" y="178"/>
                    <a:pt x="2073" y="214"/>
                    <a:pt x="2288" y="275"/>
                  </a:cubicBezTo>
                  <a:cubicBezTo>
                    <a:pt x="2539" y="359"/>
                    <a:pt x="2781" y="461"/>
                    <a:pt x="3014" y="601"/>
                  </a:cubicBezTo>
                  <a:cubicBezTo>
                    <a:pt x="3022" y="605"/>
                    <a:pt x="3031" y="607"/>
                    <a:pt x="3039" y="607"/>
                  </a:cubicBezTo>
                  <a:cubicBezTo>
                    <a:pt x="3084" y="607"/>
                    <a:pt x="3118" y="547"/>
                    <a:pt x="3079" y="508"/>
                  </a:cubicBezTo>
                  <a:cubicBezTo>
                    <a:pt x="2967" y="415"/>
                    <a:pt x="2846" y="340"/>
                    <a:pt x="2725" y="275"/>
                  </a:cubicBezTo>
                  <a:cubicBezTo>
                    <a:pt x="2595" y="210"/>
                    <a:pt x="2465" y="154"/>
                    <a:pt x="2335" y="117"/>
                  </a:cubicBezTo>
                  <a:cubicBezTo>
                    <a:pt x="2110" y="40"/>
                    <a:pt x="1872" y="1"/>
                    <a:pt x="1638" y="1"/>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31;p53">
              <a:extLst>
                <a:ext uri="{FF2B5EF4-FFF2-40B4-BE49-F238E27FC236}">
                  <a16:creationId xmlns:a16="http://schemas.microsoft.com/office/drawing/2014/main" id="{8C03E6A7-98C8-4060-A51F-B388CB1E2760}"/>
                </a:ext>
              </a:extLst>
            </p:cNvPr>
            <p:cNvSpPr/>
            <p:nvPr/>
          </p:nvSpPr>
          <p:spPr>
            <a:xfrm>
              <a:off x="6494288" y="2469462"/>
              <a:ext cx="213305" cy="59679"/>
            </a:xfrm>
            <a:custGeom>
              <a:avLst/>
              <a:gdLst/>
              <a:ahLst/>
              <a:cxnLst/>
              <a:rect l="l" t="t" r="r" b="b"/>
              <a:pathLst>
                <a:path w="2409" h="674" extrusionOk="0">
                  <a:moveTo>
                    <a:pt x="1297" y="1"/>
                  </a:moveTo>
                  <a:cubicBezTo>
                    <a:pt x="1252" y="1"/>
                    <a:pt x="1207" y="3"/>
                    <a:pt x="1163" y="6"/>
                  </a:cubicBezTo>
                  <a:cubicBezTo>
                    <a:pt x="1051" y="16"/>
                    <a:pt x="940" y="34"/>
                    <a:pt x="837" y="62"/>
                  </a:cubicBezTo>
                  <a:cubicBezTo>
                    <a:pt x="726" y="99"/>
                    <a:pt x="623" y="136"/>
                    <a:pt x="531" y="192"/>
                  </a:cubicBezTo>
                  <a:cubicBezTo>
                    <a:pt x="428" y="239"/>
                    <a:pt x="335" y="304"/>
                    <a:pt x="252" y="378"/>
                  </a:cubicBezTo>
                  <a:cubicBezTo>
                    <a:pt x="168" y="443"/>
                    <a:pt x="93" y="527"/>
                    <a:pt x="19" y="601"/>
                  </a:cubicBezTo>
                  <a:cubicBezTo>
                    <a:pt x="0" y="620"/>
                    <a:pt x="0" y="648"/>
                    <a:pt x="19" y="667"/>
                  </a:cubicBezTo>
                  <a:cubicBezTo>
                    <a:pt x="28" y="671"/>
                    <a:pt x="40" y="673"/>
                    <a:pt x="52" y="673"/>
                  </a:cubicBezTo>
                  <a:cubicBezTo>
                    <a:pt x="63" y="673"/>
                    <a:pt x="75" y="671"/>
                    <a:pt x="84" y="667"/>
                  </a:cubicBezTo>
                  <a:cubicBezTo>
                    <a:pt x="168" y="601"/>
                    <a:pt x="242" y="527"/>
                    <a:pt x="326" y="471"/>
                  </a:cubicBezTo>
                  <a:cubicBezTo>
                    <a:pt x="410" y="415"/>
                    <a:pt x="503" y="360"/>
                    <a:pt x="596" y="313"/>
                  </a:cubicBezTo>
                  <a:cubicBezTo>
                    <a:pt x="772" y="229"/>
                    <a:pt x="977" y="174"/>
                    <a:pt x="1172" y="174"/>
                  </a:cubicBezTo>
                  <a:cubicBezTo>
                    <a:pt x="1205" y="172"/>
                    <a:pt x="1237" y="171"/>
                    <a:pt x="1269" y="171"/>
                  </a:cubicBezTo>
                  <a:cubicBezTo>
                    <a:pt x="1441" y="171"/>
                    <a:pt x="1612" y="193"/>
                    <a:pt x="1777" y="248"/>
                  </a:cubicBezTo>
                  <a:cubicBezTo>
                    <a:pt x="1972" y="304"/>
                    <a:pt x="2158" y="388"/>
                    <a:pt x="2344" y="481"/>
                  </a:cubicBezTo>
                  <a:cubicBezTo>
                    <a:pt x="2349" y="483"/>
                    <a:pt x="2354" y="484"/>
                    <a:pt x="2360" y="484"/>
                  </a:cubicBezTo>
                  <a:cubicBezTo>
                    <a:pt x="2377" y="484"/>
                    <a:pt x="2395" y="476"/>
                    <a:pt x="2409" y="462"/>
                  </a:cubicBezTo>
                  <a:cubicBezTo>
                    <a:pt x="2409" y="443"/>
                    <a:pt x="2409" y="425"/>
                    <a:pt x="2390" y="406"/>
                  </a:cubicBezTo>
                  <a:cubicBezTo>
                    <a:pt x="2223" y="267"/>
                    <a:pt x="2028" y="155"/>
                    <a:pt x="1823" y="90"/>
                  </a:cubicBezTo>
                  <a:cubicBezTo>
                    <a:pt x="1652" y="30"/>
                    <a:pt x="1475" y="1"/>
                    <a:pt x="1297" y="1"/>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32;p53">
              <a:extLst>
                <a:ext uri="{FF2B5EF4-FFF2-40B4-BE49-F238E27FC236}">
                  <a16:creationId xmlns:a16="http://schemas.microsoft.com/office/drawing/2014/main" id="{EFD01477-AA45-4674-BDF9-AD7D677A59F2}"/>
                </a:ext>
              </a:extLst>
            </p:cNvPr>
            <p:cNvSpPr/>
            <p:nvPr/>
          </p:nvSpPr>
          <p:spPr>
            <a:xfrm>
              <a:off x="5605032" y="1761281"/>
              <a:ext cx="1070509" cy="1062186"/>
            </a:xfrm>
            <a:custGeom>
              <a:avLst/>
              <a:gdLst/>
              <a:ahLst/>
              <a:cxnLst/>
              <a:rect l="l" t="t" r="r" b="b"/>
              <a:pathLst>
                <a:path w="12090" h="11996" extrusionOk="0">
                  <a:moveTo>
                    <a:pt x="6058" y="0"/>
                  </a:moveTo>
                  <a:cubicBezTo>
                    <a:pt x="3119" y="0"/>
                    <a:pt x="597" y="2283"/>
                    <a:pt x="307" y="5326"/>
                  </a:cubicBezTo>
                  <a:cubicBezTo>
                    <a:pt x="0" y="8562"/>
                    <a:pt x="1832" y="11584"/>
                    <a:pt x="5533" y="11956"/>
                  </a:cubicBezTo>
                  <a:cubicBezTo>
                    <a:pt x="5796" y="11983"/>
                    <a:pt x="6049" y="11996"/>
                    <a:pt x="6294" y="11996"/>
                  </a:cubicBezTo>
                  <a:cubicBezTo>
                    <a:pt x="9750" y="11996"/>
                    <a:pt x="11496" y="9437"/>
                    <a:pt x="11782" y="6423"/>
                  </a:cubicBezTo>
                  <a:cubicBezTo>
                    <a:pt x="12089" y="3197"/>
                    <a:pt x="9764" y="332"/>
                    <a:pt x="6593" y="25"/>
                  </a:cubicBezTo>
                  <a:cubicBezTo>
                    <a:pt x="6414" y="9"/>
                    <a:pt x="6235" y="0"/>
                    <a:pt x="6058" y="0"/>
                  </a:cubicBezTo>
                  <a:close/>
                </a:path>
              </a:pathLst>
            </a:custGeom>
            <a:solidFill>
              <a:srgbClr val="8054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33;p53">
              <a:extLst>
                <a:ext uri="{FF2B5EF4-FFF2-40B4-BE49-F238E27FC236}">
                  <a16:creationId xmlns:a16="http://schemas.microsoft.com/office/drawing/2014/main" id="{3A63C9B9-F11F-4825-B8CC-5E078D7C98A6}"/>
                </a:ext>
              </a:extLst>
            </p:cNvPr>
            <p:cNvSpPr/>
            <p:nvPr/>
          </p:nvSpPr>
          <p:spPr>
            <a:xfrm>
              <a:off x="6080075" y="2554199"/>
              <a:ext cx="134943" cy="46043"/>
            </a:xfrm>
            <a:custGeom>
              <a:avLst/>
              <a:gdLst/>
              <a:ahLst/>
              <a:cxnLst/>
              <a:rect l="l" t="t" r="r" b="b"/>
              <a:pathLst>
                <a:path w="1524" h="520" extrusionOk="0">
                  <a:moveTo>
                    <a:pt x="29" y="0"/>
                  </a:moveTo>
                  <a:cubicBezTo>
                    <a:pt x="22" y="0"/>
                    <a:pt x="15" y="2"/>
                    <a:pt x="10" y="7"/>
                  </a:cubicBezTo>
                  <a:cubicBezTo>
                    <a:pt x="1" y="16"/>
                    <a:pt x="1" y="35"/>
                    <a:pt x="10" y="44"/>
                  </a:cubicBezTo>
                  <a:cubicBezTo>
                    <a:pt x="85" y="156"/>
                    <a:pt x="187" y="258"/>
                    <a:pt x="308" y="333"/>
                  </a:cubicBezTo>
                  <a:cubicBezTo>
                    <a:pt x="419" y="407"/>
                    <a:pt x="550" y="463"/>
                    <a:pt x="689" y="491"/>
                  </a:cubicBezTo>
                  <a:cubicBezTo>
                    <a:pt x="764" y="511"/>
                    <a:pt x="839" y="520"/>
                    <a:pt x="913" y="520"/>
                  </a:cubicBezTo>
                  <a:cubicBezTo>
                    <a:pt x="978" y="520"/>
                    <a:pt x="1043" y="513"/>
                    <a:pt x="1108" y="500"/>
                  </a:cubicBezTo>
                  <a:cubicBezTo>
                    <a:pt x="1238" y="481"/>
                    <a:pt x="1368" y="435"/>
                    <a:pt x="1498" y="370"/>
                  </a:cubicBezTo>
                  <a:cubicBezTo>
                    <a:pt x="1524" y="353"/>
                    <a:pt x="1510" y="313"/>
                    <a:pt x="1480" y="313"/>
                  </a:cubicBezTo>
                  <a:cubicBezTo>
                    <a:pt x="1477" y="313"/>
                    <a:pt x="1474" y="313"/>
                    <a:pt x="1470" y="314"/>
                  </a:cubicBezTo>
                  <a:cubicBezTo>
                    <a:pt x="1349" y="360"/>
                    <a:pt x="1228" y="388"/>
                    <a:pt x="1098" y="407"/>
                  </a:cubicBezTo>
                  <a:cubicBezTo>
                    <a:pt x="1066" y="409"/>
                    <a:pt x="1033" y="410"/>
                    <a:pt x="1001" y="410"/>
                  </a:cubicBezTo>
                  <a:cubicBezTo>
                    <a:pt x="904" y="410"/>
                    <a:pt x="808" y="400"/>
                    <a:pt x="717" y="379"/>
                  </a:cubicBezTo>
                  <a:cubicBezTo>
                    <a:pt x="466" y="314"/>
                    <a:pt x="243" y="184"/>
                    <a:pt x="57" y="7"/>
                  </a:cubicBezTo>
                  <a:lnTo>
                    <a:pt x="47" y="7"/>
                  </a:lnTo>
                  <a:cubicBezTo>
                    <a:pt x="43" y="2"/>
                    <a:pt x="36" y="0"/>
                    <a:pt x="29" y="0"/>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34;p53">
              <a:extLst>
                <a:ext uri="{FF2B5EF4-FFF2-40B4-BE49-F238E27FC236}">
                  <a16:creationId xmlns:a16="http://schemas.microsoft.com/office/drawing/2014/main" id="{EB20B927-C6CA-4E78-984A-5E9B8EF48C74}"/>
                </a:ext>
              </a:extLst>
            </p:cNvPr>
            <p:cNvSpPr/>
            <p:nvPr/>
          </p:nvSpPr>
          <p:spPr>
            <a:xfrm>
              <a:off x="6107258" y="2599446"/>
              <a:ext cx="72607" cy="21871"/>
            </a:xfrm>
            <a:custGeom>
              <a:avLst/>
              <a:gdLst/>
              <a:ahLst/>
              <a:cxnLst/>
              <a:rect l="l" t="t" r="r" b="b"/>
              <a:pathLst>
                <a:path w="820" h="247" extrusionOk="0">
                  <a:moveTo>
                    <a:pt x="24" y="1"/>
                  </a:moveTo>
                  <a:cubicBezTo>
                    <a:pt x="19" y="1"/>
                    <a:pt x="15" y="3"/>
                    <a:pt x="10" y="8"/>
                  </a:cubicBezTo>
                  <a:cubicBezTo>
                    <a:pt x="1" y="8"/>
                    <a:pt x="1" y="26"/>
                    <a:pt x="10" y="35"/>
                  </a:cubicBezTo>
                  <a:cubicBezTo>
                    <a:pt x="112" y="138"/>
                    <a:pt x="233" y="203"/>
                    <a:pt x="382" y="231"/>
                  </a:cubicBezTo>
                  <a:cubicBezTo>
                    <a:pt x="431" y="241"/>
                    <a:pt x="482" y="246"/>
                    <a:pt x="534" y="246"/>
                  </a:cubicBezTo>
                  <a:cubicBezTo>
                    <a:pt x="621" y="246"/>
                    <a:pt x="710" y="232"/>
                    <a:pt x="791" y="203"/>
                  </a:cubicBezTo>
                  <a:cubicBezTo>
                    <a:pt x="819" y="194"/>
                    <a:pt x="801" y="166"/>
                    <a:pt x="782" y="166"/>
                  </a:cubicBezTo>
                  <a:cubicBezTo>
                    <a:pt x="712" y="186"/>
                    <a:pt x="642" y="195"/>
                    <a:pt x="573" y="195"/>
                  </a:cubicBezTo>
                  <a:cubicBezTo>
                    <a:pt x="512" y="195"/>
                    <a:pt x="452" y="188"/>
                    <a:pt x="391" y="175"/>
                  </a:cubicBezTo>
                  <a:cubicBezTo>
                    <a:pt x="261" y="147"/>
                    <a:pt x="140" y="82"/>
                    <a:pt x="38" y="8"/>
                  </a:cubicBezTo>
                  <a:cubicBezTo>
                    <a:pt x="33" y="3"/>
                    <a:pt x="29" y="1"/>
                    <a:pt x="24" y="1"/>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35;p53">
              <a:extLst>
                <a:ext uri="{FF2B5EF4-FFF2-40B4-BE49-F238E27FC236}">
                  <a16:creationId xmlns:a16="http://schemas.microsoft.com/office/drawing/2014/main" id="{6D988AB3-A9CB-458C-B6EF-235BD846B466}"/>
                </a:ext>
              </a:extLst>
            </p:cNvPr>
            <p:cNvSpPr/>
            <p:nvPr/>
          </p:nvSpPr>
          <p:spPr>
            <a:xfrm>
              <a:off x="5604944" y="1725509"/>
              <a:ext cx="1077947" cy="573506"/>
            </a:xfrm>
            <a:custGeom>
              <a:avLst/>
              <a:gdLst/>
              <a:ahLst/>
              <a:cxnLst/>
              <a:rect l="l" t="t" r="r" b="b"/>
              <a:pathLst>
                <a:path w="12174" h="6477" extrusionOk="0">
                  <a:moveTo>
                    <a:pt x="6008" y="1"/>
                  </a:moveTo>
                  <a:cubicBezTo>
                    <a:pt x="5413" y="1"/>
                    <a:pt x="4836" y="93"/>
                    <a:pt x="4316" y="309"/>
                  </a:cubicBezTo>
                  <a:cubicBezTo>
                    <a:pt x="2187" y="1183"/>
                    <a:pt x="392" y="2652"/>
                    <a:pt x="169" y="4707"/>
                  </a:cubicBezTo>
                  <a:cubicBezTo>
                    <a:pt x="0" y="6266"/>
                    <a:pt x="128" y="6457"/>
                    <a:pt x="201" y="6457"/>
                  </a:cubicBezTo>
                  <a:cubicBezTo>
                    <a:pt x="225" y="6457"/>
                    <a:pt x="243" y="6437"/>
                    <a:pt x="243" y="6437"/>
                  </a:cubicBezTo>
                  <a:cubicBezTo>
                    <a:pt x="243" y="6437"/>
                    <a:pt x="318" y="6452"/>
                    <a:pt x="446" y="6452"/>
                  </a:cubicBezTo>
                  <a:cubicBezTo>
                    <a:pt x="1028" y="6452"/>
                    <a:pt x="2718" y="6139"/>
                    <a:pt x="3526" y="2671"/>
                  </a:cubicBezTo>
                  <a:cubicBezTo>
                    <a:pt x="3526" y="2671"/>
                    <a:pt x="5088" y="5302"/>
                    <a:pt x="6148" y="5442"/>
                  </a:cubicBezTo>
                  <a:cubicBezTo>
                    <a:pt x="6227" y="5453"/>
                    <a:pt x="6300" y="5458"/>
                    <a:pt x="6370" y="5458"/>
                  </a:cubicBezTo>
                  <a:cubicBezTo>
                    <a:pt x="7246" y="5458"/>
                    <a:pt x="7422" y="4651"/>
                    <a:pt x="7422" y="4651"/>
                  </a:cubicBezTo>
                  <a:cubicBezTo>
                    <a:pt x="7422" y="4651"/>
                    <a:pt x="7946" y="5797"/>
                    <a:pt x="8742" y="5797"/>
                  </a:cubicBezTo>
                  <a:cubicBezTo>
                    <a:pt x="8761" y="5797"/>
                    <a:pt x="8780" y="5796"/>
                    <a:pt x="8798" y="5795"/>
                  </a:cubicBezTo>
                  <a:cubicBezTo>
                    <a:pt x="9617" y="5739"/>
                    <a:pt x="9672" y="5061"/>
                    <a:pt x="9672" y="5061"/>
                  </a:cubicBezTo>
                  <a:cubicBezTo>
                    <a:pt x="9672" y="5061"/>
                    <a:pt x="10434" y="6476"/>
                    <a:pt x="11409" y="6476"/>
                  </a:cubicBezTo>
                  <a:cubicBezTo>
                    <a:pt x="11548" y="6476"/>
                    <a:pt x="11692" y="6447"/>
                    <a:pt x="11839" y="6381"/>
                  </a:cubicBezTo>
                  <a:cubicBezTo>
                    <a:pt x="11839" y="6381"/>
                    <a:pt x="12174" y="2782"/>
                    <a:pt x="10853" y="1703"/>
                  </a:cubicBezTo>
                  <a:cubicBezTo>
                    <a:pt x="9849" y="881"/>
                    <a:pt x="7845" y="1"/>
                    <a:pt x="6008" y="1"/>
                  </a:cubicBezTo>
                  <a:close/>
                </a:path>
              </a:pathLst>
            </a:custGeom>
            <a:solidFill>
              <a:srgbClr val="463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36;p53">
              <a:extLst>
                <a:ext uri="{FF2B5EF4-FFF2-40B4-BE49-F238E27FC236}">
                  <a16:creationId xmlns:a16="http://schemas.microsoft.com/office/drawing/2014/main" id="{1739A2F4-551B-480F-ABFA-EA42699EC100}"/>
                </a:ext>
              </a:extLst>
            </p:cNvPr>
            <p:cNvSpPr/>
            <p:nvPr/>
          </p:nvSpPr>
          <p:spPr>
            <a:xfrm>
              <a:off x="5910512" y="1966085"/>
              <a:ext cx="739439" cy="352498"/>
            </a:xfrm>
            <a:custGeom>
              <a:avLst/>
              <a:gdLst/>
              <a:ahLst/>
              <a:cxnLst/>
              <a:rect l="l" t="t" r="r" b="b"/>
              <a:pathLst>
                <a:path w="8351" h="3981" fill="none" extrusionOk="0">
                  <a:moveTo>
                    <a:pt x="0" y="0"/>
                  </a:moveTo>
                  <a:cubicBezTo>
                    <a:pt x="326" y="679"/>
                    <a:pt x="735" y="1321"/>
                    <a:pt x="1209" y="1916"/>
                  </a:cubicBezTo>
                  <a:cubicBezTo>
                    <a:pt x="1507" y="2278"/>
                    <a:pt x="1832" y="2632"/>
                    <a:pt x="2260" y="2846"/>
                  </a:cubicBezTo>
                  <a:cubicBezTo>
                    <a:pt x="2678" y="3060"/>
                    <a:pt x="3199" y="3097"/>
                    <a:pt x="3608" y="2855"/>
                  </a:cubicBezTo>
                  <a:cubicBezTo>
                    <a:pt x="4008" y="2613"/>
                    <a:pt x="4204" y="2037"/>
                    <a:pt x="3943" y="1637"/>
                  </a:cubicBezTo>
                  <a:cubicBezTo>
                    <a:pt x="4008" y="2055"/>
                    <a:pt x="4185" y="2446"/>
                    <a:pt x="4473" y="2753"/>
                  </a:cubicBezTo>
                  <a:cubicBezTo>
                    <a:pt x="4641" y="2939"/>
                    <a:pt x="4873" y="3106"/>
                    <a:pt x="5124" y="3078"/>
                  </a:cubicBezTo>
                  <a:cubicBezTo>
                    <a:pt x="5375" y="3060"/>
                    <a:pt x="5589" y="2743"/>
                    <a:pt x="5440" y="2539"/>
                  </a:cubicBezTo>
                  <a:cubicBezTo>
                    <a:pt x="5543" y="2939"/>
                    <a:pt x="5831" y="3273"/>
                    <a:pt x="6221" y="3432"/>
                  </a:cubicBezTo>
                  <a:cubicBezTo>
                    <a:pt x="6417" y="3534"/>
                    <a:pt x="6649" y="3534"/>
                    <a:pt x="6854" y="3432"/>
                  </a:cubicBezTo>
                  <a:cubicBezTo>
                    <a:pt x="7040" y="3320"/>
                    <a:pt x="7124" y="3032"/>
                    <a:pt x="6965" y="2874"/>
                  </a:cubicBezTo>
                  <a:cubicBezTo>
                    <a:pt x="7040" y="3143"/>
                    <a:pt x="7151" y="3394"/>
                    <a:pt x="7319" y="3618"/>
                  </a:cubicBezTo>
                  <a:cubicBezTo>
                    <a:pt x="7495" y="3831"/>
                    <a:pt x="7774" y="3980"/>
                    <a:pt x="8044" y="3915"/>
                  </a:cubicBezTo>
                  <a:cubicBezTo>
                    <a:pt x="8165" y="3897"/>
                    <a:pt x="8267" y="3804"/>
                    <a:pt x="8314" y="3692"/>
                  </a:cubicBezTo>
                  <a:cubicBezTo>
                    <a:pt x="8351" y="3571"/>
                    <a:pt x="8267" y="3441"/>
                    <a:pt x="8137" y="3422"/>
                  </a:cubicBezTo>
                </a:path>
              </a:pathLst>
            </a:custGeom>
            <a:noFill/>
            <a:ln w="9525" cap="flat" cmpd="sng">
              <a:solidFill>
                <a:srgbClr val="46312E"/>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37;p53">
              <a:extLst>
                <a:ext uri="{FF2B5EF4-FFF2-40B4-BE49-F238E27FC236}">
                  <a16:creationId xmlns:a16="http://schemas.microsoft.com/office/drawing/2014/main" id="{FDF12F6F-C8F2-464F-BBAE-B240DE17E379}"/>
                </a:ext>
              </a:extLst>
            </p:cNvPr>
            <p:cNvSpPr/>
            <p:nvPr/>
          </p:nvSpPr>
          <p:spPr>
            <a:xfrm>
              <a:off x="6068564" y="1879576"/>
              <a:ext cx="359935" cy="224904"/>
            </a:xfrm>
            <a:custGeom>
              <a:avLst/>
              <a:gdLst/>
              <a:ahLst/>
              <a:cxnLst/>
              <a:rect l="l" t="t" r="r" b="b"/>
              <a:pathLst>
                <a:path w="4065" h="2540" extrusionOk="0">
                  <a:moveTo>
                    <a:pt x="10" y="1"/>
                  </a:moveTo>
                  <a:cubicBezTo>
                    <a:pt x="10" y="1"/>
                    <a:pt x="1" y="10"/>
                    <a:pt x="1" y="19"/>
                  </a:cubicBezTo>
                  <a:cubicBezTo>
                    <a:pt x="94" y="317"/>
                    <a:pt x="215" y="614"/>
                    <a:pt x="354" y="893"/>
                  </a:cubicBezTo>
                  <a:cubicBezTo>
                    <a:pt x="494" y="1182"/>
                    <a:pt x="661" y="1451"/>
                    <a:pt x="856" y="1702"/>
                  </a:cubicBezTo>
                  <a:cubicBezTo>
                    <a:pt x="959" y="1823"/>
                    <a:pt x="1079" y="1926"/>
                    <a:pt x="1219" y="2009"/>
                  </a:cubicBezTo>
                  <a:cubicBezTo>
                    <a:pt x="1358" y="2093"/>
                    <a:pt x="1517" y="2130"/>
                    <a:pt x="1684" y="2130"/>
                  </a:cubicBezTo>
                  <a:cubicBezTo>
                    <a:pt x="1851" y="2121"/>
                    <a:pt x="2000" y="2037"/>
                    <a:pt x="2112" y="1907"/>
                  </a:cubicBezTo>
                  <a:cubicBezTo>
                    <a:pt x="2172" y="1831"/>
                    <a:pt x="2209" y="1738"/>
                    <a:pt x="2221" y="1643"/>
                  </a:cubicBezTo>
                  <a:lnTo>
                    <a:pt x="2221" y="1643"/>
                  </a:lnTo>
                  <a:cubicBezTo>
                    <a:pt x="2418" y="2064"/>
                    <a:pt x="2788" y="2381"/>
                    <a:pt x="3237" y="2511"/>
                  </a:cubicBezTo>
                  <a:cubicBezTo>
                    <a:pt x="3302" y="2530"/>
                    <a:pt x="3367" y="2539"/>
                    <a:pt x="3432" y="2539"/>
                  </a:cubicBezTo>
                  <a:cubicBezTo>
                    <a:pt x="3497" y="2539"/>
                    <a:pt x="3562" y="2530"/>
                    <a:pt x="3627" y="2511"/>
                  </a:cubicBezTo>
                  <a:cubicBezTo>
                    <a:pt x="3758" y="2474"/>
                    <a:pt x="3869" y="2391"/>
                    <a:pt x="3934" y="2270"/>
                  </a:cubicBezTo>
                  <a:cubicBezTo>
                    <a:pt x="4009" y="2158"/>
                    <a:pt x="4046" y="2028"/>
                    <a:pt x="4055" y="1898"/>
                  </a:cubicBezTo>
                  <a:cubicBezTo>
                    <a:pt x="4065" y="1768"/>
                    <a:pt x="4065" y="1637"/>
                    <a:pt x="4055" y="1507"/>
                  </a:cubicBezTo>
                  <a:cubicBezTo>
                    <a:pt x="4055" y="1498"/>
                    <a:pt x="4046" y="1489"/>
                    <a:pt x="4037" y="1489"/>
                  </a:cubicBezTo>
                  <a:cubicBezTo>
                    <a:pt x="4037" y="1489"/>
                    <a:pt x="4027" y="1498"/>
                    <a:pt x="4027" y="1507"/>
                  </a:cubicBezTo>
                  <a:cubicBezTo>
                    <a:pt x="4037" y="1758"/>
                    <a:pt x="4046" y="2028"/>
                    <a:pt x="3906" y="2251"/>
                  </a:cubicBezTo>
                  <a:cubicBezTo>
                    <a:pt x="3841" y="2353"/>
                    <a:pt x="3739" y="2437"/>
                    <a:pt x="3618" y="2474"/>
                  </a:cubicBezTo>
                  <a:cubicBezTo>
                    <a:pt x="3558" y="2488"/>
                    <a:pt x="3495" y="2495"/>
                    <a:pt x="3432" y="2495"/>
                  </a:cubicBezTo>
                  <a:cubicBezTo>
                    <a:pt x="3369" y="2495"/>
                    <a:pt x="3307" y="2488"/>
                    <a:pt x="3246" y="2474"/>
                  </a:cubicBezTo>
                  <a:cubicBezTo>
                    <a:pt x="2995" y="2400"/>
                    <a:pt x="2772" y="2270"/>
                    <a:pt x="2595" y="2093"/>
                  </a:cubicBezTo>
                  <a:cubicBezTo>
                    <a:pt x="2417" y="1915"/>
                    <a:pt x="2291" y="1712"/>
                    <a:pt x="2215" y="1483"/>
                  </a:cubicBezTo>
                  <a:lnTo>
                    <a:pt x="2215" y="1483"/>
                  </a:lnTo>
                  <a:cubicBezTo>
                    <a:pt x="2212" y="1469"/>
                    <a:pt x="2209" y="1456"/>
                    <a:pt x="2205" y="1442"/>
                  </a:cubicBezTo>
                  <a:cubicBezTo>
                    <a:pt x="2195" y="1433"/>
                    <a:pt x="2186" y="1423"/>
                    <a:pt x="2167" y="1423"/>
                  </a:cubicBezTo>
                  <a:cubicBezTo>
                    <a:pt x="2158" y="1433"/>
                    <a:pt x="2149" y="1442"/>
                    <a:pt x="2149" y="1461"/>
                  </a:cubicBezTo>
                  <a:cubicBezTo>
                    <a:pt x="2149" y="1461"/>
                    <a:pt x="2149" y="1461"/>
                    <a:pt x="2149" y="1461"/>
                  </a:cubicBezTo>
                  <a:lnTo>
                    <a:pt x="2149" y="1461"/>
                  </a:lnTo>
                  <a:cubicBezTo>
                    <a:pt x="2195" y="1609"/>
                    <a:pt x="2158" y="1768"/>
                    <a:pt x="2065" y="1879"/>
                  </a:cubicBezTo>
                  <a:cubicBezTo>
                    <a:pt x="1972" y="2000"/>
                    <a:pt x="1823" y="2065"/>
                    <a:pt x="1675" y="2074"/>
                  </a:cubicBezTo>
                  <a:cubicBezTo>
                    <a:pt x="1660" y="2075"/>
                    <a:pt x="1644" y="2076"/>
                    <a:pt x="1629" y="2076"/>
                  </a:cubicBezTo>
                  <a:cubicBezTo>
                    <a:pt x="1494" y="2076"/>
                    <a:pt x="1355" y="2039"/>
                    <a:pt x="1238" y="1972"/>
                  </a:cubicBezTo>
                  <a:cubicBezTo>
                    <a:pt x="1107" y="1888"/>
                    <a:pt x="986" y="1795"/>
                    <a:pt x="893" y="1675"/>
                  </a:cubicBezTo>
                  <a:cubicBezTo>
                    <a:pt x="698" y="1423"/>
                    <a:pt x="531" y="1163"/>
                    <a:pt x="391" y="884"/>
                  </a:cubicBezTo>
                  <a:cubicBezTo>
                    <a:pt x="252" y="605"/>
                    <a:pt x="131" y="317"/>
                    <a:pt x="29" y="19"/>
                  </a:cubicBezTo>
                  <a:cubicBezTo>
                    <a:pt x="38" y="10"/>
                    <a:pt x="29" y="1"/>
                    <a:pt x="10" y="1"/>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38;p53">
              <a:extLst>
                <a:ext uri="{FF2B5EF4-FFF2-40B4-BE49-F238E27FC236}">
                  <a16:creationId xmlns:a16="http://schemas.microsoft.com/office/drawing/2014/main" id="{77A950D2-271C-43A2-BC58-EDEF23607474}"/>
                </a:ext>
              </a:extLst>
            </p:cNvPr>
            <p:cNvSpPr/>
            <p:nvPr/>
          </p:nvSpPr>
          <p:spPr>
            <a:xfrm>
              <a:off x="6534664" y="2031962"/>
              <a:ext cx="199315" cy="155396"/>
            </a:xfrm>
            <a:custGeom>
              <a:avLst/>
              <a:gdLst/>
              <a:ahLst/>
              <a:cxnLst/>
              <a:rect l="l" t="t" r="r" b="b"/>
              <a:pathLst>
                <a:path w="2251" h="1755" extrusionOk="0">
                  <a:moveTo>
                    <a:pt x="1888" y="0"/>
                  </a:moveTo>
                  <a:cubicBezTo>
                    <a:pt x="1879" y="9"/>
                    <a:pt x="1879" y="19"/>
                    <a:pt x="1888" y="19"/>
                  </a:cubicBezTo>
                  <a:cubicBezTo>
                    <a:pt x="2009" y="251"/>
                    <a:pt x="2092" y="493"/>
                    <a:pt x="2158" y="744"/>
                  </a:cubicBezTo>
                  <a:cubicBezTo>
                    <a:pt x="2204" y="986"/>
                    <a:pt x="2158" y="1246"/>
                    <a:pt x="2018" y="1460"/>
                  </a:cubicBezTo>
                  <a:cubicBezTo>
                    <a:pt x="1944" y="1553"/>
                    <a:pt x="1841" y="1627"/>
                    <a:pt x="1730" y="1674"/>
                  </a:cubicBezTo>
                  <a:cubicBezTo>
                    <a:pt x="1673" y="1691"/>
                    <a:pt x="1614" y="1701"/>
                    <a:pt x="1555" y="1701"/>
                  </a:cubicBezTo>
                  <a:cubicBezTo>
                    <a:pt x="1490" y="1701"/>
                    <a:pt x="1426" y="1689"/>
                    <a:pt x="1367" y="1665"/>
                  </a:cubicBezTo>
                  <a:cubicBezTo>
                    <a:pt x="1256" y="1609"/>
                    <a:pt x="1163" y="1525"/>
                    <a:pt x="1097" y="1414"/>
                  </a:cubicBezTo>
                  <a:cubicBezTo>
                    <a:pt x="1023" y="1311"/>
                    <a:pt x="977" y="1190"/>
                    <a:pt x="949" y="1069"/>
                  </a:cubicBezTo>
                  <a:cubicBezTo>
                    <a:pt x="942" y="1056"/>
                    <a:pt x="935" y="1047"/>
                    <a:pt x="925" y="1047"/>
                  </a:cubicBezTo>
                  <a:cubicBezTo>
                    <a:pt x="921" y="1047"/>
                    <a:pt x="916" y="1048"/>
                    <a:pt x="911" y="1051"/>
                  </a:cubicBezTo>
                  <a:cubicBezTo>
                    <a:pt x="893" y="1051"/>
                    <a:pt x="884" y="1069"/>
                    <a:pt x="893" y="1079"/>
                  </a:cubicBezTo>
                  <a:cubicBezTo>
                    <a:pt x="893" y="1081"/>
                    <a:pt x="893" y="1084"/>
                    <a:pt x="894" y="1086"/>
                  </a:cubicBezTo>
                  <a:lnTo>
                    <a:pt x="894" y="1086"/>
                  </a:lnTo>
                  <a:lnTo>
                    <a:pt x="884" y="1088"/>
                  </a:lnTo>
                  <a:cubicBezTo>
                    <a:pt x="889" y="1112"/>
                    <a:pt x="894" y="1135"/>
                    <a:pt x="901" y="1157"/>
                  </a:cubicBezTo>
                  <a:lnTo>
                    <a:pt x="901" y="1157"/>
                  </a:lnTo>
                  <a:cubicBezTo>
                    <a:pt x="907" y="1216"/>
                    <a:pt x="911" y="1275"/>
                    <a:pt x="911" y="1339"/>
                  </a:cubicBezTo>
                  <a:cubicBezTo>
                    <a:pt x="911" y="1414"/>
                    <a:pt x="884" y="1497"/>
                    <a:pt x="828" y="1562"/>
                  </a:cubicBezTo>
                  <a:cubicBezTo>
                    <a:pt x="783" y="1614"/>
                    <a:pt x="727" y="1642"/>
                    <a:pt x="664" y="1642"/>
                  </a:cubicBezTo>
                  <a:cubicBezTo>
                    <a:pt x="648" y="1642"/>
                    <a:pt x="631" y="1641"/>
                    <a:pt x="614" y="1637"/>
                  </a:cubicBezTo>
                  <a:cubicBezTo>
                    <a:pt x="539" y="1618"/>
                    <a:pt x="465" y="1581"/>
                    <a:pt x="400" y="1525"/>
                  </a:cubicBezTo>
                  <a:cubicBezTo>
                    <a:pt x="288" y="1395"/>
                    <a:pt x="195" y="1246"/>
                    <a:pt x="140" y="1088"/>
                  </a:cubicBezTo>
                  <a:cubicBezTo>
                    <a:pt x="75" y="930"/>
                    <a:pt x="37" y="753"/>
                    <a:pt x="28" y="586"/>
                  </a:cubicBezTo>
                  <a:cubicBezTo>
                    <a:pt x="28" y="577"/>
                    <a:pt x="19" y="567"/>
                    <a:pt x="9" y="567"/>
                  </a:cubicBezTo>
                  <a:cubicBezTo>
                    <a:pt x="0" y="567"/>
                    <a:pt x="0" y="577"/>
                    <a:pt x="0" y="586"/>
                  </a:cubicBezTo>
                  <a:cubicBezTo>
                    <a:pt x="0" y="763"/>
                    <a:pt x="28" y="939"/>
                    <a:pt x="93" y="1107"/>
                  </a:cubicBezTo>
                  <a:cubicBezTo>
                    <a:pt x="158" y="1274"/>
                    <a:pt x="251" y="1423"/>
                    <a:pt x="372" y="1562"/>
                  </a:cubicBezTo>
                  <a:cubicBezTo>
                    <a:pt x="428" y="1627"/>
                    <a:pt x="512" y="1674"/>
                    <a:pt x="605" y="1693"/>
                  </a:cubicBezTo>
                  <a:cubicBezTo>
                    <a:pt x="621" y="1696"/>
                    <a:pt x="637" y="1697"/>
                    <a:pt x="653" y="1697"/>
                  </a:cubicBezTo>
                  <a:cubicBezTo>
                    <a:pt x="732" y="1697"/>
                    <a:pt x="811" y="1661"/>
                    <a:pt x="865" y="1600"/>
                  </a:cubicBezTo>
                  <a:cubicBezTo>
                    <a:pt x="921" y="1525"/>
                    <a:pt x="958" y="1441"/>
                    <a:pt x="958" y="1348"/>
                  </a:cubicBezTo>
                  <a:cubicBezTo>
                    <a:pt x="958" y="1334"/>
                    <a:pt x="958" y="1319"/>
                    <a:pt x="958" y="1304"/>
                  </a:cubicBezTo>
                  <a:lnTo>
                    <a:pt x="958" y="1304"/>
                  </a:lnTo>
                  <a:cubicBezTo>
                    <a:pt x="982" y="1355"/>
                    <a:pt x="1010" y="1403"/>
                    <a:pt x="1042" y="1451"/>
                  </a:cubicBezTo>
                  <a:cubicBezTo>
                    <a:pt x="1116" y="1562"/>
                    <a:pt x="1218" y="1655"/>
                    <a:pt x="1339" y="1711"/>
                  </a:cubicBezTo>
                  <a:cubicBezTo>
                    <a:pt x="1407" y="1740"/>
                    <a:pt x="1478" y="1754"/>
                    <a:pt x="1548" y="1754"/>
                  </a:cubicBezTo>
                  <a:cubicBezTo>
                    <a:pt x="1613" y="1754"/>
                    <a:pt x="1677" y="1743"/>
                    <a:pt x="1739" y="1720"/>
                  </a:cubicBezTo>
                  <a:cubicBezTo>
                    <a:pt x="1860" y="1674"/>
                    <a:pt x="1972" y="1600"/>
                    <a:pt x="2055" y="1488"/>
                  </a:cubicBezTo>
                  <a:cubicBezTo>
                    <a:pt x="2204" y="1265"/>
                    <a:pt x="2251" y="995"/>
                    <a:pt x="2185" y="735"/>
                  </a:cubicBezTo>
                  <a:cubicBezTo>
                    <a:pt x="2130" y="484"/>
                    <a:pt x="2027" y="233"/>
                    <a:pt x="1906" y="9"/>
                  </a:cubicBezTo>
                  <a:cubicBezTo>
                    <a:pt x="1897" y="0"/>
                    <a:pt x="1897" y="0"/>
                    <a:pt x="1888" y="0"/>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39;p53">
              <a:extLst>
                <a:ext uri="{FF2B5EF4-FFF2-40B4-BE49-F238E27FC236}">
                  <a16:creationId xmlns:a16="http://schemas.microsoft.com/office/drawing/2014/main" id="{528E73F5-6AD6-4D90-9C28-96628969F06F}"/>
                </a:ext>
              </a:extLst>
            </p:cNvPr>
            <p:cNvSpPr/>
            <p:nvPr/>
          </p:nvSpPr>
          <p:spPr>
            <a:xfrm>
              <a:off x="6354564" y="1797761"/>
              <a:ext cx="177710" cy="111567"/>
            </a:xfrm>
            <a:custGeom>
              <a:avLst/>
              <a:gdLst/>
              <a:ahLst/>
              <a:cxnLst/>
              <a:rect l="l" t="t" r="r" b="b"/>
              <a:pathLst>
                <a:path w="2007" h="1260" extrusionOk="0">
                  <a:moveTo>
                    <a:pt x="8" y="0"/>
                  </a:moveTo>
                  <a:cubicBezTo>
                    <a:pt x="3" y="0"/>
                    <a:pt x="0" y="7"/>
                    <a:pt x="7" y="13"/>
                  </a:cubicBezTo>
                  <a:cubicBezTo>
                    <a:pt x="7" y="348"/>
                    <a:pt x="118" y="664"/>
                    <a:pt x="323" y="925"/>
                  </a:cubicBezTo>
                  <a:cubicBezTo>
                    <a:pt x="416" y="1064"/>
                    <a:pt x="565" y="1157"/>
                    <a:pt x="732" y="1176"/>
                  </a:cubicBezTo>
                  <a:cubicBezTo>
                    <a:pt x="742" y="1177"/>
                    <a:pt x="751" y="1177"/>
                    <a:pt x="761" y="1177"/>
                  </a:cubicBezTo>
                  <a:cubicBezTo>
                    <a:pt x="842" y="1177"/>
                    <a:pt x="916" y="1142"/>
                    <a:pt x="974" y="1092"/>
                  </a:cubicBezTo>
                  <a:cubicBezTo>
                    <a:pt x="1004" y="1070"/>
                    <a:pt x="1028" y="1041"/>
                    <a:pt x="1044" y="1010"/>
                  </a:cubicBezTo>
                  <a:lnTo>
                    <a:pt x="1044" y="1010"/>
                  </a:lnTo>
                  <a:cubicBezTo>
                    <a:pt x="1061" y="1048"/>
                    <a:pt x="1085" y="1082"/>
                    <a:pt x="1113" y="1111"/>
                  </a:cubicBezTo>
                  <a:cubicBezTo>
                    <a:pt x="1179" y="1176"/>
                    <a:pt x="1262" y="1232"/>
                    <a:pt x="1346" y="1250"/>
                  </a:cubicBezTo>
                  <a:cubicBezTo>
                    <a:pt x="1378" y="1256"/>
                    <a:pt x="1410" y="1260"/>
                    <a:pt x="1441" y="1260"/>
                  </a:cubicBezTo>
                  <a:cubicBezTo>
                    <a:pt x="1596" y="1260"/>
                    <a:pt x="1746" y="1186"/>
                    <a:pt x="1839" y="1055"/>
                  </a:cubicBezTo>
                  <a:cubicBezTo>
                    <a:pt x="1950" y="915"/>
                    <a:pt x="2006" y="729"/>
                    <a:pt x="1978" y="543"/>
                  </a:cubicBezTo>
                  <a:cubicBezTo>
                    <a:pt x="1950" y="367"/>
                    <a:pt x="1876" y="199"/>
                    <a:pt x="1774" y="60"/>
                  </a:cubicBezTo>
                  <a:cubicBezTo>
                    <a:pt x="1769" y="55"/>
                    <a:pt x="1764" y="53"/>
                    <a:pt x="1761" y="53"/>
                  </a:cubicBezTo>
                  <a:cubicBezTo>
                    <a:pt x="1757" y="53"/>
                    <a:pt x="1755" y="55"/>
                    <a:pt x="1755" y="60"/>
                  </a:cubicBezTo>
                  <a:cubicBezTo>
                    <a:pt x="1746" y="60"/>
                    <a:pt x="1746" y="69"/>
                    <a:pt x="1755" y="78"/>
                  </a:cubicBezTo>
                  <a:cubicBezTo>
                    <a:pt x="1857" y="218"/>
                    <a:pt x="1913" y="385"/>
                    <a:pt x="1941" y="553"/>
                  </a:cubicBezTo>
                  <a:cubicBezTo>
                    <a:pt x="1960" y="729"/>
                    <a:pt x="1913" y="897"/>
                    <a:pt x="1802" y="1036"/>
                  </a:cubicBezTo>
                  <a:cubicBezTo>
                    <a:pt x="1725" y="1144"/>
                    <a:pt x="1591" y="1213"/>
                    <a:pt x="1452" y="1213"/>
                  </a:cubicBezTo>
                  <a:cubicBezTo>
                    <a:pt x="1423" y="1213"/>
                    <a:pt x="1394" y="1210"/>
                    <a:pt x="1365" y="1204"/>
                  </a:cubicBezTo>
                  <a:cubicBezTo>
                    <a:pt x="1211" y="1170"/>
                    <a:pt x="1097" y="1050"/>
                    <a:pt x="1072" y="894"/>
                  </a:cubicBezTo>
                  <a:lnTo>
                    <a:pt x="1072" y="894"/>
                  </a:lnTo>
                  <a:cubicBezTo>
                    <a:pt x="1071" y="880"/>
                    <a:pt x="1070" y="865"/>
                    <a:pt x="1067" y="850"/>
                  </a:cubicBezTo>
                  <a:lnTo>
                    <a:pt x="1067" y="850"/>
                  </a:lnTo>
                  <a:cubicBezTo>
                    <a:pt x="1067" y="850"/>
                    <a:pt x="1067" y="850"/>
                    <a:pt x="1067" y="850"/>
                  </a:cubicBezTo>
                  <a:cubicBezTo>
                    <a:pt x="1067" y="841"/>
                    <a:pt x="1058" y="832"/>
                    <a:pt x="1039" y="822"/>
                  </a:cubicBezTo>
                  <a:cubicBezTo>
                    <a:pt x="1020" y="822"/>
                    <a:pt x="1011" y="841"/>
                    <a:pt x="1011" y="850"/>
                  </a:cubicBezTo>
                  <a:cubicBezTo>
                    <a:pt x="1011" y="850"/>
                    <a:pt x="1011" y="850"/>
                    <a:pt x="1011" y="850"/>
                  </a:cubicBezTo>
                  <a:lnTo>
                    <a:pt x="1011" y="850"/>
                  </a:lnTo>
                  <a:cubicBezTo>
                    <a:pt x="1011" y="866"/>
                    <a:pt x="1012" y="881"/>
                    <a:pt x="1014" y="896"/>
                  </a:cubicBezTo>
                  <a:lnTo>
                    <a:pt x="1014" y="896"/>
                  </a:lnTo>
                  <a:cubicBezTo>
                    <a:pt x="1004" y="1023"/>
                    <a:pt x="857" y="1120"/>
                    <a:pt x="732" y="1120"/>
                  </a:cubicBezTo>
                  <a:cubicBezTo>
                    <a:pt x="583" y="1101"/>
                    <a:pt x="444" y="1018"/>
                    <a:pt x="351" y="887"/>
                  </a:cubicBezTo>
                  <a:cubicBezTo>
                    <a:pt x="156" y="636"/>
                    <a:pt x="44" y="330"/>
                    <a:pt x="25" y="13"/>
                  </a:cubicBezTo>
                  <a:cubicBezTo>
                    <a:pt x="25" y="4"/>
                    <a:pt x="25" y="4"/>
                    <a:pt x="16" y="4"/>
                  </a:cubicBezTo>
                  <a:cubicBezTo>
                    <a:pt x="13" y="1"/>
                    <a:pt x="11" y="0"/>
                    <a:pt x="8" y="0"/>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40;p53">
              <a:extLst>
                <a:ext uri="{FF2B5EF4-FFF2-40B4-BE49-F238E27FC236}">
                  <a16:creationId xmlns:a16="http://schemas.microsoft.com/office/drawing/2014/main" id="{B9A62290-38F6-4CCA-9F7D-A3A1E6B4D335}"/>
                </a:ext>
              </a:extLst>
            </p:cNvPr>
            <p:cNvSpPr/>
            <p:nvPr/>
          </p:nvSpPr>
          <p:spPr>
            <a:xfrm>
              <a:off x="5592636" y="1926505"/>
              <a:ext cx="243853" cy="257400"/>
            </a:xfrm>
            <a:custGeom>
              <a:avLst/>
              <a:gdLst/>
              <a:ahLst/>
              <a:cxnLst/>
              <a:rect l="l" t="t" r="r" b="b"/>
              <a:pathLst>
                <a:path w="2754" h="2907" extrusionOk="0">
                  <a:moveTo>
                    <a:pt x="2595" y="1"/>
                  </a:moveTo>
                  <a:cubicBezTo>
                    <a:pt x="2586" y="1"/>
                    <a:pt x="2577" y="10"/>
                    <a:pt x="2586" y="19"/>
                  </a:cubicBezTo>
                  <a:cubicBezTo>
                    <a:pt x="2642" y="317"/>
                    <a:pt x="2688" y="633"/>
                    <a:pt x="2698" y="949"/>
                  </a:cubicBezTo>
                  <a:cubicBezTo>
                    <a:pt x="2707" y="1256"/>
                    <a:pt x="2651" y="1572"/>
                    <a:pt x="2539" y="1861"/>
                  </a:cubicBezTo>
                  <a:cubicBezTo>
                    <a:pt x="2484" y="2000"/>
                    <a:pt x="2400" y="2140"/>
                    <a:pt x="2298" y="2260"/>
                  </a:cubicBezTo>
                  <a:cubicBezTo>
                    <a:pt x="2195" y="2372"/>
                    <a:pt x="2074" y="2465"/>
                    <a:pt x="1926" y="2512"/>
                  </a:cubicBezTo>
                  <a:cubicBezTo>
                    <a:pt x="1871" y="2534"/>
                    <a:pt x="1813" y="2544"/>
                    <a:pt x="1755" y="2544"/>
                  </a:cubicBezTo>
                  <a:cubicBezTo>
                    <a:pt x="1666" y="2544"/>
                    <a:pt x="1577" y="2519"/>
                    <a:pt x="1498" y="2474"/>
                  </a:cubicBezTo>
                  <a:cubicBezTo>
                    <a:pt x="1368" y="2391"/>
                    <a:pt x="1303" y="2242"/>
                    <a:pt x="1321" y="2093"/>
                  </a:cubicBezTo>
                  <a:lnTo>
                    <a:pt x="1321" y="2093"/>
                  </a:lnTo>
                  <a:cubicBezTo>
                    <a:pt x="1321" y="2093"/>
                    <a:pt x="1321" y="2093"/>
                    <a:pt x="1321" y="2093"/>
                  </a:cubicBezTo>
                  <a:cubicBezTo>
                    <a:pt x="1321" y="2074"/>
                    <a:pt x="1312" y="2065"/>
                    <a:pt x="1303" y="2056"/>
                  </a:cubicBezTo>
                  <a:cubicBezTo>
                    <a:pt x="1284" y="2056"/>
                    <a:pt x="1265" y="2065"/>
                    <a:pt x="1265" y="2084"/>
                  </a:cubicBezTo>
                  <a:cubicBezTo>
                    <a:pt x="1262" y="2104"/>
                    <a:pt x="1260" y="2125"/>
                    <a:pt x="1260" y="2145"/>
                  </a:cubicBezTo>
                  <a:lnTo>
                    <a:pt x="1260" y="2145"/>
                  </a:lnTo>
                  <a:cubicBezTo>
                    <a:pt x="1221" y="2290"/>
                    <a:pt x="1161" y="2426"/>
                    <a:pt x="1079" y="2549"/>
                  </a:cubicBezTo>
                  <a:cubicBezTo>
                    <a:pt x="986" y="2698"/>
                    <a:pt x="838" y="2800"/>
                    <a:pt x="670" y="2837"/>
                  </a:cubicBezTo>
                  <a:cubicBezTo>
                    <a:pt x="625" y="2853"/>
                    <a:pt x="578" y="2861"/>
                    <a:pt x="531" y="2861"/>
                  </a:cubicBezTo>
                  <a:cubicBezTo>
                    <a:pt x="414" y="2861"/>
                    <a:pt x="298" y="2814"/>
                    <a:pt x="205" y="2735"/>
                  </a:cubicBezTo>
                  <a:cubicBezTo>
                    <a:pt x="75" y="2614"/>
                    <a:pt x="38" y="2428"/>
                    <a:pt x="103" y="2270"/>
                  </a:cubicBezTo>
                  <a:lnTo>
                    <a:pt x="84" y="2270"/>
                  </a:lnTo>
                  <a:cubicBezTo>
                    <a:pt x="84" y="2265"/>
                    <a:pt x="82" y="2263"/>
                    <a:pt x="80" y="2263"/>
                  </a:cubicBezTo>
                  <a:cubicBezTo>
                    <a:pt x="77" y="2263"/>
                    <a:pt x="75" y="2265"/>
                    <a:pt x="75" y="2270"/>
                  </a:cubicBezTo>
                  <a:cubicBezTo>
                    <a:pt x="1" y="2437"/>
                    <a:pt x="38" y="2642"/>
                    <a:pt x="177" y="2772"/>
                  </a:cubicBezTo>
                  <a:cubicBezTo>
                    <a:pt x="271" y="2859"/>
                    <a:pt x="397" y="2907"/>
                    <a:pt x="527" y="2907"/>
                  </a:cubicBezTo>
                  <a:cubicBezTo>
                    <a:pt x="578" y="2907"/>
                    <a:pt x="629" y="2899"/>
                    <a:pt x="680" y="2884"/>
                  </a:cubicBezTo>
                  <a:cubicBezTo>
                    <a:pt x="856" y="2837"/>
                    <a:pt x="1014" y="2735"/>
                    <a:pt x="1117" y="2586"/>
                  </a:cubicBezTo>
                  <a:cubicBezTo>
                    <a:pt x="1185" y="2487"/>
                    <a:pt x="1237" y="2379"/>
                    <a:pt x="1274" y="2266"/>
                  </a:cubicBezTo>
                  <a:lnTo>
                    <a:pt x="1274" y="2266"/>
                  </a:lnTo>
                  <a:cubicBezTo>
                    <a:pt x="1302" y="2369"/>
                    <a:pt x="1366" y="2462"/>
                    <a:pt x="1461" y="2521"/>
                  </a:cubicBezTo>
                  <a:cubicBezTo>
                    <a:pt x="1547" y="2572"/>
                    <a:pt x="1647" y="2599"/>
                    <a:pt x="1748" y="2599"/>
                  </a:cubicBezTo>
                  <a:cubicBezTo>
                    <a:pt x="1811" y="2599"/>
                    <a:pt x="1874" y="2589"/>
                    <a:pt x="1935" y="2567"/>
                  </a:cubicBezTo>
                  <a:cubicBezTo>
                    <a:pt x="2093" y="2512"/>
                    <a:pt x="2233" y="2419"/>
                    <a:pt x="2335" y="2288"/>
                  </a:cubicBezTo>
                  <a:cubicBezTo>
                    <a:pt x="2437" y="2167"/>
                    <a:pt x="2521" y="2028"/>
                    <a:pt x="2577" y="1879"/>
                  </a:cubicBezTo>
                  <a:cubicBezTo>
                    <a:pt x="2698" y="1582"/>
                    <a:pt x="2753" y="1265"/>
                    <a:pt x="2735" y="949"/>
                  </a:cubicBezTo>
                  <a:cubicBezTo>
                    <a:pt x="2716" y="633"/>
                    <a:pt x="2679" y="317"/>
                    <a:pt x="2605" y="10"/>
                  </a:cubicBezTo>
                  <a:cubicBezTo>
                    <a:pt x="2605" y="1"/>
                    <a:pt x="2595" y="1"/>
                    <a:pt x="2595" y="1"/>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41;p53">
              <a:extLst>
                <a:ext uri="{FF2B5EF4-FFF2-40B4-BE49-F238E27FC236}">
                  <a16:creationId xmlns:a16="http://schemas.microsoft.com/office/drawing/2014/main" id="{D01DE572-74BD-4ECB-837D-6D35F3C206C8}"/>
                </a:ext>
              </a:extLst>
            </p:cNvPr>
            <p:cNvSpPr/>
            <p:nvPr/>
          </p:nvSpPr>
          <p:spPr>
            <a:xfrm>
              <a:off x="6546175" y="2701007"/>
              <a:ext cx="154865" cy="121041"/>
            </a:xfrm>
            <a:custGeom>
              <a:avLst/>
              <a:gdLst/>
              <a:ahLst/>
              <a:cxnLst/>
              <a:rect l="l" t="t" r="r" b="b"/>
              <a:pathLst>
                <a:path w="1749" h="1367" extrusionOk="0">
                  <a:moveTo>
                    <a:pt x="228" y="1"/>
                  </a:moveTo>
                  <a:cubicBezTo>
                    <a:pt x="225" y="1"/>
                    <a:pt x="223" y="2"/>
                    <a:pt x="223" y="4"/>
                  </a:cubicBezTo>
                  <a:cubicBezTo>
                    <a:pt x="130" y="153"/>
                    <a:pt x="65" y="321"/>
                    <a:pt x="37" y="488"/>
                  </a:cubicBezTo>
                  <a:cubicBezTo>
                    <a:pt x="0" y="665"/>
                    <a:pt x="65" y="841"/>
                    <a:pt x="196" y="962"/>
                  </a:cubicBezTo>
                  <a:cubicBezTo>
                    <a:pt x="261" y="1027"/>
                    <a:pt x="354" y="1064"/>
                    <a:pt x="447" y="1064"/>
                  </a:cubicBezTo>
                  <a:cubicBezTo>
                    <a:pt x="540" y="1055"/>
                    <a:pt x="623" y="1009"/>
                    <a:pt x="688" y="944"/>
                  </a:cubicBezTo>
                  <a:cubicBezTo>
                    <a:pt x="730" y="895"/>
                    <a:pt x="765" y="840"/>
                    <a:pt x="792" y="781"/>
                  </a:cubicBezTo>
                  <a:lnTo>
                    <a:pt x="792" y="781"/>
                  </a:lnTo>
                  <a:cubicBezTo>
                    <a:pt x="805" y="887"/>
                    <a:pt x="833" y="991"/>
                    <a:pt x="874" y="1092"/>
                  </a:cubicBezTo>
                  <a:cubicBezTo>
                    <a:pt x="921" y="1195"/>
                    <a:pt x="1005" y="1278"/>
                    <a:pt x="1107" y="1325"/>
                  </a:cubicBezTo>
                  <a:cubicBezTo>
                    <a:pt x="1158" y="1353"/>
                    <a:pt x="1214" y="1367"/>
                    <a:pt x="1270" y="1367"/>
                  </a:cubicBezTo>
                  <a:cubicBezTo>
                    <a:pt x="1325" y="1367"/>
                    <a:pt x="1381" y="1353"/>
                    <a:pt x="1432" y="1325"/>
                  </a:cubicBezTo>
                  <a:cubicBezTo>
                    <a:pt x="1628" y="1223"/>
                    <a:pt x="1749" y="999"/>
                    <a:pt x="1730" y="776"/>
                  </a:cubicBezTo>
                  <a:cubicBezTo>
                    <a:pt x="1711" y="562"/>
                    <a:pt x="1646" y="358"/>
                    <a:pt x="1544" y="162"/>
                  </a:cubicBezTo>
                  <a:cubicBezTo>
                    <a:pt x="1538" y="162"/>
                    <a:pt x="1536" y="158"/>
                    <a:pt x="1532" y="158"/>
                  </a:cubicBezTo>
                  <a:cubicBezTo>
                    <a:pt x="1531" y="158"/>
                    <a:pt x="1528" y="159"/>
                    <a:pt x="1525" y="162"/>
                  </a:cubicBezTo>
                  <a:cubicBezTo>
                    <a:pt x="1516" y="162"/>
                    <a:pt x="1516" y="172"/>
                    <a:pt x="1516" y="181"/>
                  </a:cubicBezTo>
                  <a:cubicBezTo>
                    <a:pt x="1618" y="367"/>
                    <a:pt x="1674" y="572"/>
                    <a:pt x="1693" y="776"/>
                  </a:cubicBezTo>
                  <a:cubicBezTo>
                    <a:pt x="1702" y="990"/>
                    <a:pt x="1600" y="1185"/>
                    <a:pt x="1414" y="1288"/>
                  </a:cubicBezTo>
                  <a:cubicBezTo>
                    <a:pt x="1367" y="1306"/>
                    <a:pt x="1318" y="1316"/>
                    <a:pt x="1270" y="1316"/>
                  </a:cubicBezTo>
                  <a:cubicBezTo>
                    <a:pt x="1221" y="1316"/>
                    <a:pt x="1172" y="1306"/>
                    <a:pt x="1126" y="1288"/>
                  </a:cubicBezTo>
                  <a:cubicBezTo>
                    <a:pt x="1033" y="1241"/>
                    <a:pt x="967" y="1167"/>
                    <a:pt x="921" y="1074"/>
                  </a:cubicBezTo>
                  <a:cubicBezTo>
                    <a:pt x="851" y="933"/>
                    <a:pt x="839" y="776"/>
                    <a:pt x="845" y="616"/>
                  </a:cubicBezTo>
                  <a:lnTo>
                    <a:pt x="845" y="616"/>
                  </a:lnTo>
                  <a:cubicBezTo>
                    <a:pt x="855" y="565"/>
                    <a:pt x="859" y="512"/>
                    <a:pt x="856" y="460"/>
                  </a:cubicBezTo>
                  <a:lnTo>
                    <a:pt x="856" y="460"/>
                  </a:lnTo>
                  <a:cubicBezTo>
                    <a:pt x="856" y="460"/>
                    <a:pt x="856" y="460"/>
                    <a:pt x="856" y="460"/>
                  </a:cubicBezTo>
                  <a:cubicBezTo>
                    <a:pt x="856" y="441"/>
                    <a:pt x="847" y="432"/>
                    <a:pt x="828" y="432"/>
                  </a:cubicBezTo>
                  <a:cubicBezTo>
                    <a:pt x="826" y="430"/>
                    <a:pt x="824" y="430"/>
                    <a:pt x="822" y="430"/>
                  </a:cubicBezTo>
                  <a:cubicBezTo>
                    <a:pt x="812" y="430"/>
                    <a:pt x="800" y="443"/>
                    <a:pt x="800" y="451"/>
                  </a:cubicBezTo>
                  <a:cubicBezTo>
                    <a:pt x="789" y="516"/>
                    <a:pt x="784" y="580"/>
                    <a:pt x="784" y="644"/>
                  </a:cubicBezTo>
                  <a:lnTo>
                    <a:pt x="784" y="644"/>
                  </a:lnTo>
                  <a:cubicBezTo>
                    <a:pt x="761" y="742"/>
                    <a:pt x="715" y="834"/>
                    <a:pt x="651" y="916"/>
                  </a:cubicBezTo>
                  <a:cubicBezTo>
                    <a:pt x="595" y="971"/>
                    <a:pt x="521" y="1009"/>
                    <a:pt x="447" y="1009"/>
                  </a:cubicBezTo>
                  <a:cubicBezTo>
                    <a:pt x="436" y="1010"/>
                    <a:pt x="426" y="1010"/>
                    <a:pt x="415" y="1010"/>
                  </a:cubicBezTo>
                  <a:cubicBezTo>
                    <a:pt x="344" y="1010"/>
                    <a:pt x="281" y="983"/>
                    <a:pt x="233" y="934"/>
                  </a:cubicBezTo>
                  <a:cubicBezTo>
                    <a:pt x="103" y="823"/>
                    <a:pt x="47" y="655"/>
                    <a:pt x="75" y="497"/>
                  </a:cubicBezTo>
                  <a:cubicBezTo>
                    <a:pt x="112" y="330"/>
                    <a:pt x="168" y="172"/>
                    <a:pt x="242" y="23"/>
                  </a:cubicBezTo>
                  <a:cubicBezTo>
                    <a:pt x="249" y="9"/>
                    <a:pt x="236" y="1"/>
                    <a:pt x="228" y="1"/>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42;p53">
              <a:extLst>
                <a:ext uri="{FF2B5EF4-FFF2-40B4-BE49-F238E27FC236}">
                  <a16:creationId xmlns:a16="http://schemas.microsoft.com/office/drawing/2014/main" id="{F83413A7-D033-4401-9FA6-6260E812F268}"/>
                </a:ext>
              </a:extLst>
            </p:cNvPr>
            <p:cNvSpPr/>
            <p:nvPr/>
          </p:nvSpPr>
          <p:spPr>
            <a:xfrm>
              <a:off x="6736369" y="2595993"/>
              <a:ext cx="79159" cy="139370"/>
            </a:xfrm>
            <a:custGeom>
              <a:avLst/>
              <a:gdLst/>
              <a:ahLst/>
              <a:cxnLst/>
              <a:rect l="l" t="t" r="r" b="b"/>
              <a:pathLst>
                <a:path w="894" h="1574" extrusionOk="0">
                  <a:moveTo>
                    <a:pt x="19" y="0"/>
                  </a:moveTo>
                  <a:cubicBezTo>
                    <a:pt x="10" y="0"/>
                    <a:pt x="0" y="0"/>
                    <a:pt x="0" y="9"/>
                  </a:cubicBezTo>
                  <a:cubicBezTo>
                    <a:pt x="0" y="19"/>
                    <a:pt x="0" y="19"/>
                    <a:pt x="10" y="28"/>
                  </a:cubicBezTo>
                  <a:cubicBezTo>
                    <a:pt x="140" y="65"/>
                    <a:pt x="270" y="121"/>
                    <a:pt x="391" y="177"/>
                  </a:cubicBezTo>
                  <a:cubicBezTo>
                    <a:pt x="512" y="233"/>
                    <a:pt x="623" y="316"/>
                    <a:pt x="707" y="419"/>
                  </a:cubicBezTo>
                  <a:cubicBezTo>
                    <a:pt x="800" y="512"/>
                    <a:pt x="837" y="651"/>
                    <a:pt x="809" y="781"/>
                  </a:cubicBezTo>
                  <a:cubicBezTo>
                    <a:pt x="784" y="856"/>
                    <a:pt x="700" y="910"/>
                    <a:pt x="622" y="915"/>
                  </a:cubicBezTo>
                  <a:lnTo>
                    <a:pt x="622" y="915"/>
                  </a:lnTo>
                  <a:cubicBezTo>
                    <a:pt x="586" y="895"/>
                    <a:pt x="546" y="881"/>
                    <a:pt x="503" y="874"/>
                  </a:cubicBezTo>
                  <a:cubicBezTo>
                    <a:pt x="500" y="871"/>
                    <a:pt x="498" y="870"/>
                    <a:pt x="496" y="870"/>
                  </a:cubicBezTo>
                  <a:cubicBezTo>
                    <a:pt x="492" y="870"/>
                    <a:pt x="491" y="877"/>
                    <a:pt x="484" y="883"/>
                  </a:cubicBezTo>
                  <a:cubicBezTo>
                    <a:pt x="475" y="893"/>
                    <a:pt x="475" y="911"/>
                    <a:pt x="484" y="921"/>
                  </a:cubicBezTo>
                  <a:cubicBezTo>
                    <a:pt x="487" y="924"/>
                    <a:pt x="490" y="927"/>
                    <a:pt x="494" y="930"/>
                  </a:cubicBezTo>
                  <a:lnTo>
                    <a:pt x="494" y="930"/>
                  </a:lnTo>
                  <a:lnTo>
                    <a:pt x="493" y="930"/>
                  </a:lnTo>
                  <a:cubicBezTo>
                    <a:pt x="494" y="930"/>
                    <a:pt x="494" y="930"/>
                    <a:pt x="494" y="930"/>
                  </a:cubicBezTo>
                  <a:lnTo>
                    <a:pt x="494" y="930"/>
                  </a:lnTo>
                  <a:cubicBezTo>
                    <a:pt x="524" y="955"/>
                    <a:pt x="563" y="969"/>
                    <a:pt x="603" y="972"/>
                  </a:cubicBezTo>
                  <a:lnTo>
                    <a:pt x="603" y="972"/>
                  </a:lnTo>
                  <a:cubicBezTo>
                    <a:pt x="734" y="1054"/>
                    <a:pt x="793" y="1227"/>
                    <a:pt x="726" y="1376"/>
                  </a:cubicBezTo>
                  <a:cubicBezTo>
                    <a:pt x="661" y="1478"/>
                    <a:pt x="553" y="1534"/>
                    <a:pt x="443" y="1534"/>
                  </a:cubicBezTo>
                  <a:cubicBezTo>
                    <a:pt x="363" y="1534"/>
                    <a:pt x="281" y="1504"/>
                    <a:pt x="214" y="1441"/>
                  </a:cubicBezTo>
                  <a:lnTo>
                    <a:pt x="205" y="1441"/>
                  </a:lnTo>
                  <a:cubicBezTo>
                    <a:pt x="196" y="1451"/>
                    <a:pt x="196" y="1460"/>
                    <a:pt x="205" y="1460"/>
                  </a:cubicBezTo>
                  <a:cubicBezTo>
                    <a:pt x="272" y="1535"/>
                    <a:pt x="369" y="1573"/>
                    <a:pt x="469" y="1573"/>
                  </a:cubicBezTo>
                  <a:cubicBezTo>
                    <a:pt x="480" y="1573"/>
                    <a:pt x="491" y="1573"/>
                    <a:pt x="503" y="1572"/>
                  </a:cubicBezTo>
                  <a:cubicBezTo>
                    <a:pt x="754" y="1562"/>
                    <a:pt x="893" y="1283"/>
                    <a:pt x="772" y="1069"/>
                  </a:cubicBezTo>
                  <a:cubicBezTo>
                    <a:pt x="750" y="1029"/>
                    <a:pt x="723" y="993"/>
                    <a:pt x="690" y="964"/>
                  </a:cubicBezTo>
                  <a:lnTo>
                    <a:pt x="690" y="964"/>
                  </a:lnTo>
                  <a:cubicBezTo>
                    <a:pt x="696" y="962"/>
                    <a:pt x="702" y="960"/>
                    <a:pt x="707" y="958"/>
                  </a:cubicBezTo>
                  <a:cubicBezTo>
                    <a:pt x="782" y="930"/>
                    <a:pt x="837" y="865"/>
                    <a:pt x="865" y="790"/>
                  </a:cubicBezTo>
                  <a:cubicBezTo>
                    <a:pt x="893" y="651"/>
                    <a:pt x="847" y="493"/>
                    <a:pt x="744" y="391"/>
                  </a:cubicBezTo>
                  <a:cubicBezTo>
                    <a:pt x="651" y="288"/>
                    <a:pt x="540" y="195"/>
                    <a:pt x="410" y="140"/>
                  </a:cubicBezTo>
                  <a:cubicBezTo>
                    <a:pt x="279" y="84"/>
                    <a:pt x="149" y="37"/>
                    <a:pt x="19" y="0"/>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43;p53">
              <a:extLst>
                <a:ext uri="{FF2B5EF4-FFF2-40B4-BE49-F238E27FC236}">
                  <a16:creationId xmlns:a16="http://schemas.microsoft.com/office/drawing/2014/main" id="{24290A76-EA42-4033-A91E-AA768A5A3794}"/>
                </a:ext>
              </a:extLst>
            </p:cNvPr>
            <p:cNvSpPr/>
            <p:nvPr/>
          </p:nvSpPr>
          <p:spPr>
            <a:xfrm>
              <a:off x="5507810" y="2679402"/>
              <a:ext cx="144240" cy="136536"/>
            </a:xfrm>
            <a:custGeom>
              <a:avLst/>
              <a:gdLst/>
              <a:ahLst/>
              <a:cxnLst/>
              <a:rect l="l" t="t" r="r" b="b"/>
              <a:pathLst>
                <a:path w="1629" h="1542" extrusionOk="0">
                  <a:moveTo>
                    <a:pt x="474" y="0"/>
                  </a:moveTo>
                  <a:cubicBezTo>
                    <a:pt x="471" y="0"/>
                    <a:pt x="468" y="2"/>
                    <a:pt x="466" y="7"/>
                  </a:cubicBezTo>
                  <a:cubicBezTo>
                    <a:pt x="336" y="100"/>
                    <a:pt x="215" y="211"/>
                    <a:pt x="122" y="341"/>
                  </a:cubicBezTo>
                  <a:cubicBezTo>
                    <a:pt x="29" y="481"/>
                    <a:pt x="1" y="658"/>
                    <a:pt x="57" y="825"/>
                  </a:cubicBezTo>
                  <a:cubicBezTo>
                    <a:pt x="85" y="899"/>
                    <a:pt x="131" y="974"/>
                    <a:pt x="206" y="1020"/>
                  </a:cubicBezTo>
                  <a:cubicBezTo>
                    <a:pt x="261" y="1055"/>
                    <a:pt x="326" y="1074"/>
                    <a:pt x="390" y="1074"/>
                  </a:cubicBezTo>
                  <a:cubicBezTo>
                    <a:pt x="413" y="1074"/>
                    <a:pt x="435" y="1072"/>
                    <a:pt x="457" y="1067"/>
                  </a:cubicBezTo>
                  <a:cubicBezTo>
                    <a:pt x="558" y="1043"/>
                    <a:pt x="655" y="1000"/>
                    <a:pt x="741" y="943"/>
                  </a:cubicBezTo>
                  <a:lnTo>
                    <a:pt x="741" y="943"/>
                  </a:lnTo>
                  <a:cubicBezTo>
                    <a:pt x="697" y="1041"/>
                    <a:pt x="690" y="1154"/>
                    <a:pt x="726" y="1262"/>
                  </a:cubicBezTo>
                  <a:cubicBezTo>
                    <a:pt x="791" y="1420"/>
                    <a:pt x="940" y="1532"/>
                    <a:pt x="1108" y="1541"/>
                  </a:cubicBezTo>
                  <a:cubicBezTo>
                    <a:pt x="1115" y="1541"/>
                    <a:pt x="1123" y="1542"/>
                    <a:pt x="1131" y="1542"/>
                  </a:cubicBezTo>
                  <a:cubicBezTo>
                    <a:pt x="1289" y="1542"/>
                    <a:pt x="1437" y="1450"/>
                    <a:pt x="1517" y="1308"/>
                  </a:cubicBezTo>
                  <a:cubicBezTo>
                    <a:pt x="1591" y="1169"/>
                    <a:pt x="1628" y="1011"/>
                    <a:pt x="1619" y="844"/>
                  </a:cubicBezTo>
                  <a:cubicBezTo>
                    <a:pt x="1619" y="834"/>
                    <a:pt x="1619" y="834"/>
                    <a:pt x="1610" y="834"/>
                  </a:cubicBezTo>
                  <a:cubicBezTo>
                    <a:pt x="1600" y="834"/>
                    <a:pt x="1591" y="834"/>
                    <a:pt x="1591" y="844"/>
                  </a:cubicBezTo>
                  <a:cubicBezTo>
                    <a:pt x="1600" y="1002"/>
                    <a:pt x="1554" y="1150"/>
                    <a:pt x="1480" y="1290"/>
                  </a:cubicBezTo>
                  <a:cubicBezTo>
                    <a:pt x="1405" y="1429"/>
                    <a:pt x="1266" y="1504"/>
                    <a:pt x="1108" y="1504"/>
                  </a:cubicBezTo>
                  <a:cubicBezTo>
                    <a:pt x="959" y="1494"/>
                    <a:pt x="819" y="1392"/>
                    <a:pt x="773" y="1243"/>
                  </a:cubicBezTo>
                  <a:cubicBezTo>
                    <a:pt x="726" y="1104"/>
                    <a:pt x="773" y="946"/>
                    <a:pt x="884" y="844"/>
                  </a:cubicBezTo>
                  <a:cubicBezTo>
                    <a:pt x="894" y="834"/>
                    <a:pt x="894" y="816"/>
                    <a:pt x="884" y="806"/>
                  </a:cubicBezTo>
                  <a:cubicBezTo>
                    <a:pt x="875" y="802"/>
                    <a:pt x="868" y="799"/>
                    <a:pt x="862" y="799"/>
                  </a:cubicBezTo>
                  <a:cubicBezTo>
                    <a:pt x="858" y="799"/>
                    <a:pt x="855" y="800"/>
                    <a:pt x="851" y="803"/>
                  </a:cubicBezTo>
                  <a:lnTo>
                    <a:pt x="851" y="803"/>
                  </a:lnTo>
                  <a:lnTo>
                    <a:pt x="847" y="797"/>
                  </a:lnTo>
                  <a:cubicBezTo>
                    <a:pt x="833" y="811"/>
                    <a:pt x="819" y="825"/>
                    <a:pt x="807" y="840"/>
                  </a:cubicBezTo>
                  <a:lnTo>
                    <a:pt x="807" y="840"/>
                  </a:lnTo>
                  <a:cubicBezTo>
                    <a:pt x="697" y="927"/>
                    <a:pt x="580" y="996"/>
                    <a:pt x="447" y="1030"/>
                  </a:cubicBezTo>
                  <a:cubicBezTo>
                    <a:pt x="430" y="1032"/>
                    <a:pt x="412" y="1033"/>
                    <a:pt x="395" y="1033"/>
                  </a:cubicBezTo>
                  <a:cubicBezTo>
                    <a:pt x="338" y="1033"/>
                    <a:pt x="283" y="1021"/>
                    <a:pt x="233" y="992"/>
                  </a:cubicBezTo>
                  <a:cubicBezTo>
                    <a:pt x="168" y="955"/>
                    <a:pt x="122" y="890"/>
                    <a:pt x="103" y="816"/>
                  </a:cubicBezTo>
                  <a:cubicBezTo>
                    <a:pt x="47" y="676"/>
                    <a:pt x="75" y="509"/>
                    <a:pt x="159" y="379"/>
                  </a:cubicBezTo>
                  <a:cubicBezTo>
                    <a:pt x="252" y="248"/>
                    <a:pt x="354" y="137"/>
                    <a:pt x="475" y="34"/>
                  </a:cubicBezTo>
                  <a:lnTo>
                    <a:pt x="484" y="25"/>
                  </a:lnTo>
                  <a:cubicBezTo>
                    <a:pt x="492" y="18"/>
                    <a:pt x="483" y="0"/>
                    <a:pt x="474" y="0"/>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44;p53">
              <a:extLst>
                <a:ext uri="{FF2B5EF4-FFF2-40B4-BE49-F238E27FC236}">
                  <a16:creationId xmlns:a16="http://schemas.microsoft.com/office/drawing/2014/main" id="{C0816341-DFF6-46EF-AD92-218C9C4E5813}"/>
                </a:ext>
              </a:extLst>
            </p:cNvPr>
            <p:cNvSpPr/>
            <p:nvPr/>
          </p:nvSpPr>
          <p:spPr>
            <a:xfrm>
              <a:off x="5712880" y="2765556"/>
              <a:ext cx="59325" cy="65523"/>
            </a:xfrm>
            <a:custGeom>
              <a:avLst/>
              <a:gdLst/>
              <a:ahLst/>
              <a:cxnLst/>
              <a:rect l="l" t="t" r="r" b="b"/>
              <a:pathLst>
                <a:path w="670" h="740" extrusionOk="0">
                  <a:moveTo>
                    <a:pt x="596" y="1"/>
                  </a:moveTo>
                  <a:cubicBezTo>
                    <a:pt x="586" y="1"/>
                    <a:pt x="586" y="10"/>
                    <a:pt x="586" y="10"/>
                  </a:cubicBezTo>
                  <a:cubicBezTo>
                    <a:pt x="623" y="122"/>
                    <a:pt x="623" y="242"/>
                    <a:pt x="614" y="354"/>
                  </a:cubicBezTo>
                  <a:cubicBezTo>
                    <a:pt x="596" y="466"/>
                    <a:pt x="540" y="559"/>
                    <a:pt x="447" y="624"/>
                  </a:cubicBezTo>
                  <a:cubicBezTo>
                    <a:pt x="400" y="660"/>
                    <a:pt x="342" y="679"/>
                    <a:pt x="283" y="679"/>
                  </a:cubicBezTo>
                  <a:cubicBezTo>
                    <a:pt x="237" y="679"/>
                    <a:pt x="190" y="667"/>
                    <a:pt x="149" y="642"/>
                  </a:cubicBezTo>
                  <a:cubicBezTo>
                    <a:pt x="56" y="577"/>
                    <a:pt x="19" y="456"/>
                    <a:pt x="66" y="363"/>
                  </a:cubicBezTo>
                  <a:cubicBezTo>
                    <a:pt x="75" y="354"/>
                    <a:pt x="75" y="345"/>
                    <a:pt x="66" y="335"/>
                  </a:cubicBezTo>
                  <a:lnTo>
                    <a:pt x="47" y="335"/>
                  </a:lnTo>
                  <a:cubicBezTo>
                    <a:pt x="10" y="391"/>
                    <a:pt x="0" y="456"/>
                    <a:pt x="10" y="521"/>
                  </a:cubicBezTo>
                  <a:cubicBezTo>
                    <a:pt x="47" y="657"/>
                    <a:pt x="169" y="739"/>
                    <a:pt x="293" y="739"/>
                  </a:cubicBezTo>
                  <a:cubicBezTo>
                    <a:pt x="357" y="739"/>
                    <a:pt x="421" y="718"/>
                    <a:pt x="475" y="670"/>
                  </a:cubicBezTo>
                  <a:cubicBezTo>
                    <a:pt x="577" y="596"/>
                    <a:pt x="651" y="484"/>
                    <a:pt x="661" y="354"/>
                  </a:cubicBezTo>
                  <a:cubicBezTo>
                    <a:pt x="670" y="233"/>
                    <a:pt x="651" y="122"/>
                    <a:pt x="614" y="10"/>
                  </a:cubicBezTo>
                  <a:cubicBezTo>
                    <a:pt x="605" y="1"/>
                    <a:pt x="605" y="1"/>
                    <a:pt x="596" y="1"/>
                  </a:cubicBezTo>
                  <a:close/>
                </a:path>
              </a:pathLst>
            </a:custGeom>
            <a:solidFill>
              <a:srgbClr val="5D3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45;p53">
              <a:extLst>
                <a:ext uri="{FF2B5EF4-FFF2-40B4-BE49-F238E27FC236}">
                  <a16:creationId xmlns:a16="http://schemas.microsoft.com/office/drawing/2014/main" id="{4A20BE1D-2DFB-4CC6-9C9E-775691768A43}"/>
                </a:ext>
              </a:extLst>
            </p:cNvPr>
            <p:cNvSpPr/>
            <p:nvPr/>
          </p:nvSpPr>
          <p:spPr>
            <a:xfrm>
              <a:off x="6254686" y="2271299"/>
              <a:ext cx="84029" cy="103421"/>
            </a:xfrm>
            <a:custGeom>
              <a:avLst/>
              <a:gdLst/>
              <a:ahLst/>
              <a:cxnLst/>
              <a:rect l="l" t="t" r="r" b="b"/>
              <a:pathLst>
                <a:path w="949" h="1168" extrusionOk="0">
                  <a:moveTo>
                    <a:pt x="448" y="1"/>
                  </a:moveTo>
                  <a:cubicBezTo>
                    <a:pt x="435" y="1"/>
                    <a:pt x="422" y="2"/>
                    <a:pt x="410" y="3"/>
                  </a:cubicBezTo>
                  <a:cubicBezTo>
                    <a:pt x="168" y="31"/>
                    <a:pt x="0" y="310"/>
                    <a:pt x="38" y="635"/>
                  </a:cubicBezTo>
                  <a:cubicBezTo>
                    <a:pt x="73" y="935"/>
                    <a:pt x="275" y="1168"/>
                    <a:pt x="502" y="1168"/>
                  </a:cubicBezTo>
                  <a:cubicBezTo>
                    <a:pt x="514" y="1168"/>
                    <a:pt x="527" y="1167"/>
                    <a:pt x="540" y="1166"/>
                  </a:cubicBezTo>
                  <a:cubicBezTo>
                    <a:pt x="781" y="1138"/>
                    <a:pt x="949" y="859"/>
                    <a:pt x="912" y="533"/>
                  </a:cubicBezTo>
                  <a:cubicBezTo>
                    <a:pt x="876" y="234"/>
                    <a:pt x="674" y="1"/>
                    <a:pt x="448" y="1"/>
                  </a:cubicBezTo>
                  <a:close/>
                </a:path>
              </a:pathLst>
            </a:custGeom>
            <a:solidFill>
              <a:srgbClr val="2A2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46;p53">
              <a:extLst>
                <a:ext uri="{FF2B5EF4-FFF2-40B4-BE49-F238E27FC236}">
                  <a16:creationId xmlns:a16="http://schemas.microsoft.com/office/drawing/2014/main" id="{C2C642EA-316C-42A5-B2B4-F8DDF5ADBBA6}"/>
                </a:ext>
              </a:extLst>
            </p:cNvPr>
            <p:cNvSpPr/>
            <p:nvPr/>
          </p:nvSpPr>
          <p:spPr>
            <a:xfrm>
              <a:off x="5949206" y="2267226"/>
              <a:ext cx="84915" cy="103509"/>
            </a:xfrm>
            <a:custGeom>
              <a:avLst/>
              <a:gdLst/>
              <a:ahLst/>
              <a:cxnLst/>
              <a:rect l="l" t="t" r="r" b="b"/>
              <a:pathLst>
                <a:path w="959" h="1169" extrusionOk="0">
                  <a:moveTo>
                    <a:pt x="528" y="0"/>
                  </a:moveTo>
                  <a:cubicBezTo>
                    <a:pt x="301" y="0"/>
                    <a:pt x="91" y="224"/>
                    <a:pt x="47" y="523"/>
                  </a:cubicBezTo>
                  <a:cubicBezTo>
                    <a:pt x="0" y="849"/>
                    <a:pt x="149" y="1137"/>
                    <a:pt x="400" y="1165"/>
                  </a:cubicBezTo>
                  <a:cubicBezTo>
                    <a:pt x="417" y="1168"/>
                    <a:pt x="434" y="1169"/>
                    <a:pt x="451" y="1169"/>
                  </a:cubicBezTo>
                  <a:cubicBezTo>
                    <a:pt x="673" y="1169"/>
                    <a:pt x="868" y="947"/>
                    <a:pt x="912" y="644"/>
                  </a:cubicBezTo>
                  <a:cubicBezTo>
                    <a:pt x="958" y="328"/>
                    <a:pt x="800" y="40"/>
                    <a:pt x="568" y="3"/>
                  </a:cubicBezTo>
                  <a:cubicBezTo>
                    <a:pt x="554" y="1"/>
                    <a:pt x="541" y="0"/>
                    <a:pt x="528" y="0"/>
                  </a:cubicBezTo>
                  <a:close/>
                </a:path>
              </a:pathLst>
            </a:custGeom>
            <a:solidFill>
              <a:srgbClr val="2A2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47;p53">
              <a:extLst>
                <a:ext uri="{FF2B5EF4-FFF2-40B4-BE49-F238E27FC236}">
                  <a16:creationId xmlns:a16="http://schemas.microsoft.com/office/drawing/2014/main" id="{A312573F-EF19-49A0-8423-3C1382FDCEBF}"/>
                </a:ext>
              </a:extLst>
            </p:cNvPr>
            <p:cNvSpPr/>
            <p:nvPr/>
          </p:nvSpPr>
          <p:spPr>
            <a:xfrm>
              <a:off x="5716953" y="2351520"/>
              <a:ext cx="247660" cy="209409"/>
            </a:xfrm>
            <a:custGeom>
              <a:avLst/>
              <a:gdLst/>
              <a:ahLst/>
              <a:cxnLst/>
              <a:rect l="l" t="t" r="r" b="b"/>
              <a:pathLst>
                <a:path w="2797" h="2365" extrusionOk="0">
                  <a:moveTo>
                    <a:pt x="1262" y="0"/>
                  </a:moveTo>
                  <a:cubicBezTo>
                    <a:pt x="1215" y="0"/>
                    <a:pt x="1166" y="3"/>
                    <a:pt x="1117" y="8"/>
                  </a:cubicBezTo>
                  <a:cubicBezTo>
                    <a:pt x="466" y="74"/>
                    <a:pt x="1" y="659"/>
                    <a:pt x="75" y="1310"/>
                  </a:cubicBezTo>
                  <a:cubicBezTo>
                    <a:pt x="145" y="1969"/>
                    <a:pt x="693" y="2364"/>
                    <a:pt x="1253" y="2364"/>
                  </a:cubicBezTo>
                  <a:cubicBezTo>
                    <a:pt x="1587" y="2364"/>
                    <a:pt x="1925" y="2224"/>
                    <a:pt x="2168" y="1915"/>
                  </a:cubicBezTo>
                  <a:cubicBezTo>
                    <a:pt x="2797" y="1135"/>
                    <a:pt x="2227" y="0"/>
                    <a:pt x="1262" y="0"/>
                  </a:cubicBez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48;p53">
              <a:extLst>
                <a:ext uri="{FF2B5EF4-FFF2-40B4-BE49-F238E27FC236}">
                  <a16:creationId xmlns:a16="http://schemas.microsoft.com/office/drawing/2014/main" id="{FEFC9172-5028-4E3A-85DF-61049CA33E6F}"/>
                </a:ext>
              </a:extLst>
            </p:cNvPr>
            <p:cNvSpPr/>
            <p:nvPr/>
          </p:nvSpPr>
          <p:spPr>
            <a:xfrm>
              <a:off x="6108144" y="2375693"/>
              <a:ext cx="126885" cy="100410"/>
            </a:xfrm>
            <a:custGeom>
              <a:avLst/>
              <a:gdLst/>
              <a:ahLst/>
              <a:cxnLst/>
              <a:rect l="l" t="t" r="r" b="b"/>
              <a:pathLst>
                <a:path w="1433" h="1134" extrusionOk="0">
                  <a:moveTo>
                    <a:pt x="1059" y="0"/>
                  </a:moveTo>
                  <a:cubicBezTo>
                    <a:pt x="936" y="0"/>
                    <a:pt x="817" y="38"/>
                    <a:pt x="716" y="107"/>
                  </a:cubicBezTo>
                  <a:cubicBezTo>
                    <a:pt x="493" y="228"/>
                    <a:pt x="270" y="359"/>
                    <a:pt x="0" y="359"/>
                  </a:cubicBezTo>
                  <a:cubicBezTo>
                    <a:pt x="63" y="376"/>
                    <a:pt x="127" y="384"/>
                    <a:pt x="191" y="384"/>
                  </a:cubicBezTo>
                  <a:cubicBezTo>
                    <a:pt x="392" y="384"/>
                    <a:pt x="596" y="308"/>
                    <a:pt x="772" y="238"/>
                  </a:cubicBezTo>
                  <a:cubicBezTo>
                    <a:pt x="853" y="193"/>
                    <a:pt x="940" y="167"/>
                    <a:pt x="1028" y="167"/>
                  </a:cubicBezTo>
                  <a:cubicBezTo>
                    <a:pt x="1051" y="167"/>
                    <a:pt x="1074" y="169"/>
                    <a:pt x="1097" y="173"/>
                  </a:cubicBezTo>
                  <a:cubicBezTo>
                    <a:pt x="1190" y="200"/>
                    <a:pt x="1246" y="293"/>
                    <a:pt x="1255" y="386"/>
                  </a:cubicBezTo>
                  <a:cubicBezTo>
                    <a:pt x="1255" y="498"/>
                    <a:pt x="1218" y="600"/>
                    <a:pt x="1144" y="693"/>
                  </a:cubicBezTo>
                  <a:cubicBezTo>
                    <a:pt x="1079" y="786"/>
                    <a:pt x="986" y="861"/>
                    <a:pt x="884" y="926"/>
                  </a:cubicBezTo>
                  <a:cubicBezTo>
                    <a:pt x="713" y="1018"/>
                    <a:pt x="527" y="1072"/>
                    <a:pt x="337" y="1072"/>
                  </a:cubicBezTo>
                  <a:cubicBezTo>
                    <a:pt x="277" y="1072"/>
                    <a:pt x="218" y="1067"/>
                    <a:pt x="158" y="1056"/>
                  </a:cubicBezTo>
                  <a:lnTo>
                    <a:pt x="158" y="1056"/>
                  </a:lnTo>
                  <a:cubicBezTo>
                    <a:pt x="280" y="1108"/>
                    <a:pt x="408" y="1133"/>
                    <a:pt x="534" y="1133"/>
                  </a:cubicBezTo>
                  <a:cubicBezTo>
                    <a:pt x="814" y="1133"/>
                    <a:pt x="1088" y="1010"/>
                    <a:pt x="1274" y="786"/>
                  </a:cubicBezTo>
                  <a:cubicBezTo>
                    <a:pt x="1376" y="665"/>
                    <a:pt x="1432" y="517"/>
                    <a:pt x="1432" y="368"/>
                  </a:cubicBezTo>
                  <a:cubicBezTo>
                    <a:pt x="1423" y="284"/>
                    <a:pt x="1386" y="210"/>
                    <a:pt x="1339" y="145"/>
                  </a:cubicBezTo>
                  <a:cubicBezTo>
                    <a:pt x="1293" y="70"/>
                    <a:pt x="1218" y="24"/>
                    <a:pt x="1135" y="5"/>
                  </a:cubicBezTo>
                  <a:cubicBezTo>
                    <a:pt x="1109" y="2"/>
                    <a:pt x="1084" y="0"/>
                    <a:pt x="1059" y="0"/>
                  </a:cubicBezTo>
                  <a:close/>
                </a:path>
              </a:pathLst>
            </a:custGeom>
            <a:solidFill>
              <a:srgbClr val="1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49;p53">
              <a:extLst>
                <a:ext uri="{FF2B5EF4-FFF2-40B4-BE49-F238E27FC236}">
                  <a16:creationId xmlns:a16="http://schemas.microsoft.com/office/drawing/2014/main" id="{5434BBF8-092F-469C-9D7B-3080100D3914}"/>
                </a:ext>
              </a:extLst>
            </p:cNvPr>
            <p:cNvSpPr/>
            <p:nvPr/>
          </p:nvSpPr>
          <p:spPr>
            <a:xfrm>
              <a:off x="6351022" y="2351520"/>
              <a:ext cx="247660" cy="209409"/>
            </a:xfrm>
            <a:custGeom>
              <a:avLst/>
              <a:gdLst/>
              <a:ahLst/>
              <a:cxnLst/>
              <a:rect l="l" t="t" r="r" b="b"/>
              <a:pathLst>
                <a:path w="2797" h="2365" extrusionOk="0">
                  <a:moveTo>
                    <a:pt x="1269" y="0"/>
                  </a:moveTo>
                  <a:cubicBezTo>
                    <a:pt x="1222" y="0"/>
                    <a:pt x="1174" y="3"/>
                    <a:pt x="1126" y="8"/>
                  </a:cubicBezTo>
                  <a:cubicBezTo>
                    <a:pt x="475" y="74"/>
                    <a:pt x="0" y="659"/>
                    <a:pt x="75" y="1310"/>
                  </a:cubicBezTo>
                  <a:cubicBezTo>
                    <a:pt x="151" y="1969"/>
                    <a:pt x="697" y="2364"/>
                    <a:pt x="1257" y="2364"/>
                  </a:cubicBezTo>
                  <a:cubicBezTo>
                    <a:pt x="1591" y="2364"/>
                    <a:pt x="1930" y="2224"/>
                    <a:pt x="2176" y="1915"/>
                  </a:cubicBezTo>
                  <a:cubicBezTo>
                    <a:pt x="2797" y="1135"/>
                    <a:pt x="2226" y="0"/>
                    <a:pt x="1269" y="0"/>
                  </a:cubicBez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814;p33">
            <a:extLst>
              <a:ext uri="{FF2B5EF4-FFF2-40B4-BE49-F238E27FC236}">
                <a16:creationId xmlns:a16="http://schemas.microsoft.com/office/drawing/2014/main" id="{2BD739FF-CC52-47EA-ABE6-C9C548604808}"/>
              </a:ext>
            </a:extLst>
          </p:cNvPr>
          <p:cNvGrpSpPr/>
          <p:nvPr/>
        </p:nvGrpSpPr>
        <p:grpSpPr>
          <a:xfrm>
            <a:off x="2976067" y="1349048"/>
            <a:ext cx="1083512" cy="2045124"/>
            <a:chOff x="2887275" y="2878475"/>
            <a:chExt cx="227325" cy="453250"/>
          </a:xfrm>
        </p:grpSpPr>
        <p:sp>
          <p:nvSpPr>
            <p:cNvPr id="358" name="Google Shape;815;p33">
              <a:extLst>
                <a:ext uri="{FF2B5EF4-FFF2-40B4-BE49-F238E27FC236}">
                  <a16:creationId xmlns:a16="http://schemas.microsoft.com/office/drawing/2014/main" id="{DC31337F-1DB3-4930-BDD8-03298C32374F}"/>
                </a:ext>
              </a:extLst>
            </p:cNvPr>
            <p:cNvSpPr/>
            <p:nvPr/>
          </p:nvSpPr>
          <p:spPr>
            <a:xfrm>
              <a:off x="3066150" y="3261525"/>
              <a:ext cx="48450" cy="49325"/>
            </a:xfrm>
            <a:custGeom>
              <a:avLst/>
              <a:gdLst/>
              <a:ahLst/>
              <a:cxnLst/>
              <a:rect l="l" t="t" r="r" b="b"/>
              <a:pathLst>
                <a:path w="1938" h="1973" extrusionOk="0">
                  <a:moveTo>
                    <a:pt x="1711" y="0"/>
                  </a:moveTo>
                  <a:cubicBezTo>
                    <a:pt x="1517" y="96"/>
                    <a:pt x="1310" y="128"/>
                    <a:pt x="1122" y="128"/>
                  </a:cubicBezTo>
                  <a:cubicBezTo>
                    <a:pt x="756" y="128"/>
                    <a:pt x="459" y="8"/>
                    <a:pt x="459" y="8"/>
                  </a:cubicBezTo>
                  <a:lnTo>
                    <a:pt x="404" y="845"/>
                  </a:lnTo>
                  <a:lnTo>
                    <a:pt x="318" y="712"/>
                  </a:lnTo>
                  <a:cubicBezTo>
                    <a:pt x="303" y="673"/>
                    <a:pt x="271" y="650"/>
                    <a:pt x="232" y="642"/>
                  </a:cubicBezTo>
                  <a:cubicBezTo>
                    <a:pt x="213" y="636"/>
                    <a:pt x="194" y="632"/>
                    <a:pt x="175" y="632"/>
                  </a:cubicBezTo>
                  <a:cubicBezTo>
                    <a:pt x="80" y="632"/>
                    <a:pt x="0" y="711"/>
                    <a:pt x="13" y="822"/>
                  </a:cubicBezTo>
                  <a:lnTo>
                    <a:pt x="37" y="1198"/>
                  </a:lnTo>
                  <a:cubicBezTo>
                    <a:pt x="44" y="1370"/>
                    <a:pt x="146" y="1542"/>
                    <a:pt x="303" y="1636"/>
                  </a:cubicBezTo>
                  <a:lnTo>
                    <a:pt x="710" y="1886"/>
                  </a:lnTo>
                  <a:cubicBezTo>
                    <a:pt x="803" y="1943"/>
                    <a:pt x="904" y="1972"/>
                    <a:pt x="1003" y="1972"/>
                  </a:cubicBezTo>
                  <a:cubicBezTo>
                    <a:pt x="1096" y="1972"/>
                    <a:pt x="1186" y="1947"/>
                    <a:pt x="1265" y="1894"/>
                  </a:cubicBezTo>
                  <a:lnTo>
                    <a:pt x="1735" y="1597"/>
                  </a:lnTo>
                  <a:cubicBezTo>
                    <a:pt x="1868" y="1510"/>
                    <a:pt x="1938" y="1370"/>
                    <a:pt x="1938" y="1213"/>
                  </a:cubicBezTo>
                  <a:lnTo>
                    <a:pt x="1711" y="0"/>
                  </a:lnTo>
                  <a:close/>
                </a:path>
              </a:pathLst>
            </a:custGeom>
            <a:solidFill>
              <a:srgbClr val="FFC5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Google Shape;816;p33">
              <a:extLst>
                <a:ext uri="{FF2B5EF4-FFF2-40B4-BE49-F238E27FC236}">
                  <a16:creationId xmlns:a16="http://schemas.microsoft.com/office/drawing/2014/main" id="{92FD2532-9EE0-4D1C-B502-F259BDFC5136}"/>
                </a:ext>
              </a:extLst>
            </p:cNvPr>
            <p:cNvSpPr/>
            <p:nvPr/>
          </p:nvSpPr>
          <p:spPr>
            <a:xfrm>
              <a:off x="2921125" y="3269700"/>
              <a:ext cx="42875" cy="62025"/>
            </a:xfrm>
            <a:custGeom>
              <a:avLst/>
              <a:gdLst/>
              <a:ahLst/>
              <a:cxnLst/>
              <a:rect l="l" t="t" r="r" b="b"/>
              <a:pathLst>
                <a:path w="1715" h="2481" extrusionOk="0">
                  <a:moveTo>
                    <a:pt x="627" y="1"/>
                  </a:moveTo>
                  <a:cubicBezTo>
                    <a:pt x="611" y="1"/>
                    <a:pt x="595" y="1"/>
                    <a:pt x="580" y="2"/>
                  </a:cubicBezTo>
                  <a:lnTo>
                    <a:pt x="1" y="41"/>
                  </a:lnTo>
                  <a:lnTo>
                    <a:pt x="63" y="894"/>
                  </a:lnTo>
                  <a:cubicBezTo>
                    <a:pt x="63" y="894"/>
                    <a:pt x="198" y="2480"/>
                    <a:pt x="794" y="2480"/>
                  </a:cubicBezTo>
                  <a:cubicBezTo>
                    <a:pt x="840" y="2480"/>
                    <a:pt x="888" y="2471"/>
                    <a:pt x="940" y="2451"/>
                  </a:cubicBezTo>
                  <a:cubicBezTo>
                    <a:pt x="940" y="2451"/>
                    <a:pt x="1213" y="2412"/>
                    <a:pt x="1190" y="2263"/>
                  </a:cubicBezTo>
                  <a:cubicBezTo>
                    <a:pt x="1057" y="1333"/>
                    <a:pt x="1112" y="1145"/>
                    <a:pt x="1112" y="1144"/>
                  </a:cubicBezTo>
                  <a:lnTo>
                    <a:pt x="1112" y="1144"/>
                  </a:lnTo>
                  <a:cubicBezTo>
                    <a:pt x="1104" y="1183"/>
                    <a:pt x="1190" y="1293"/>
                    <a:pt x="1213" y="1324"/>
                  </a:cubicBezTo>
                  <a:cubicBezTo>
                    <a:pt x="1245" y="1387"/>
                    <a:pt x="1292" y="1442"/>
                    <a:pt x="1346" y="1489"/>
                  </a:cubicBezTo>
                  <a:cubicBezTo>
                    <a:pt x="1398" y="1541"/>
                    <a:pt x="1467" y="1573"/>
                    <a:pt x="1538" y="1573"/>
                  </a:cubicBezTo>
                  <a:cubicBezTo>
                    <a:pt x="1584" y="1573"/>
                    <a:pt x="1632" y="1559"/>
                    <a:pt x="1675" y="1528"/>
                  </a:cubicBezTo>
                  <a:cubicBezTo>
                    <a:pt x="1691" y="1512"/>
                    <a:pt x="1706" y="1496"/>
                    <a:pt x="1714" y="1473"/>
                  </a:cubicBezTo>
                  <a:cubicBezTo>
                    <a:pt x="1714" y="1450"/>
                    <a:pt x="1706" y="1434"/>
                    <a:pt x="1691" y="1410"/>
                  </a:cubicBezTo>
                  <a:cubicBezTo>
                    <a:pt x="1597" y="1238"/>
                    <a:pt x="1487" y="1082"/>
                    <a:pt x="1401" y="910"/>
                  </a:cubicBezTo>
                  <a:cubicBezTo>
                    <a:pt x="1401" y="910"/>
                    <a:pt x="1464" y="612"/>
                    <a:pt x="1276" y="354"/>
                  </a:cubicBezTo>
                  <a:cubicBezTo>
                    <a:pt x="1268" y="346"/>
                    <a:pt x="1260" y="338"/>
                    <a:pt x="1260" y="331"/>
                  </a:cubicBezTo>
                  <a:cubicBezTo>
                    <a:pt x="1113" y="117"/>
                    <a:pt x="876" y="1"/>
                    <a:pt x="627" y="1"/>
                  </a:cubicBezTo>
                  <a:close/>
                </a:path>
              </a:pathLst>
            </a:custGeom>
            <a:solidFill>
              <a:srgbClr val="FFC5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817;p33">
              <a:extLst>
                <a:ext uri="{FF2B5EF4-FFF2-40B4-BE49-F238E27FC236}">
                  <a16:creationId xmlns:a16="http://schemas.microsoft.com/office/drawing/2014/main" id="{31274EA1-B3F5-4C16-913F-A6A883EA2AC7}"/>
                </a:ext>
              </a:extLst>
            </p:cNvPr>
            <p:cNvSpPr/>
            <p:nvPr/>
          </p:nvSpPr>
          <p:spPr>
            <a:xfrm>
              <a:off x="2887275" y="3002725"/>
              <a:ext cx="226550" cy="273500"/>
            </a:xfrm>
            <a:custGeom>
              <a:avLst/>
              <a:gdLst/>
              <a:ahLst/>
              <a:cxnLst/>
              <a:rect l="l" t="t" r="r" b="b"/>
              <a:pathLst>
                <a:path w="9062" h="10940" extrusionOk="0">
                  <a:moveTo>
                    <a:pt x="2153" y="5650"/>
                  </a:moveTo>
                  <a:lnTo>
                    <a:pt x="2129" y="6839"/>
                  </a:lnTo>
                  <a:lnTo>
                    <a:pt x="2027" y="5955"/>
                  </a:lnTo>
                  <a:lnTo>
                    <a:pt x="2153" y="5650"/>
                  </a:lnTo>
                  <a:close/>
                  <a:moveTo>
                    <a:pt x="5736" y="1"/>
                  </a:moveTo>
                  <a:lnTo>
                    <a:pt x="3905" y="118"/>
                  </a:lnTo>
                  <a:lnTo>
                    <a:pt x="1738" y="1049"/>
                  </a:lnTo>
                  <a:cubicBezTo>
                    <a:pt x="1339" y="1253"/>
                    <a:pt x="1042" y="1620"/>
                    <a:pt x="932" y="2058"/>
                  </a:cubicBezTo>
                  <a:lnTo>
                    <a:pt x="79" y="5360"/>
                  </a:lnTo>
                  <a:cubicBezTo>
                    <a:pt x="9" y="5619"/>
                    <a:pt x="1" y="5885"/>
                    <a:pt x="64" y="6151"/>
                  </a:cubicBezTo>
                  <a:lnTo>
                    <a:pt x="1073" y="10798"/>
                  </a:lnTo>
                  <a:cubicBezTo>
                    <a:pt x="1088" y="10880"/>
                    <a:pt x="1165" y="10940"/>
                    <a:pt x="1253" y="10940"/>
                  </a:cubicBezTo>
                  <a:cubicBezTo>
                    <a:pt x="1258" y="10940"/>
                    <a:pt x="1263" y="10940"/>
                    <a:pt x="1268" y="10939"/>
                  </a:cubicBezTo>
                  <a:lnTo>
                    <a:pt x="2411" y="10837"/>
                  </a:lnTo>
                  <a:cubicBezTo>
                    <a:pt x="2520" y="10830"/>
                    <a:pt x="2599" y="10736"/>
                    <a:pt x="2583" y="10626"/>
                  </a:cubicBezTo>
                  <a:lnTo>
                    <a:pt x="2528" y="10141"/>
                  </a:lnTo>
                  <a:lnTo>
                    <a:pt x="7434" y="10251"/>
                  </a:lnTo>
                  <a:lnTo>
                    <a:pt x="7458" y="9961"/>
                  </a:lnTo>
                  <a:lnTo>
                    <a:pt x="7473" y="10376"/>
                  </a:lnTo>
                  <a:cubicBezTo>
                    <a:pt x="7473" y="10481"/>
                    <a:pt x="7559" y="10564"/>
                    <a:pt x="7663" y="10564"/>
                  </a:cubicBezTo>
                  <a:cubicBezTo>
                    <a:pt x="7667" y="10564"/>
                    <a:pt x="7672" y="10564"/>
                    <a:pt x="7677" y="10564"/>
                  </a:cubicBezTo>
                  <a:lnTo>
                    <a:pt x="8827" y="10525"/>
                  </a:lnTo>
                  <a:cubicBezTo>
                    <a:pt x="8960" y="10517"/>
                    <a:pt x="9062" y="10407"/>
                    <a:pt x="9054" y="10282"/>
                  </a:cubicBezTo>
                  <a:lnTo>
                    <a:pt x="8968" y="2724"/>
                  </a:lnTo>
                  <a:cubicBezTo>
                    <a:pt x="8952" y="1894"/>
                    <a:pt x="8459" y="1151"/>
                    <a:pt x="7692" y="830"/>
                  </a:cubicBezTo>
                  <a:lnTo>
                    <a:pt x="5736" y="1"/>
                  </a:ln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61" name="Google Shape;818;p33">
              <a:extLst>
                <a:ext uri="{FF2B5EF4-FFF2-40B4-BE49-F238E27FC236}">
                  <a16:creationId xmlns:a16="http://schemas.microsoft.com/office/drawing/2014/main" id="{84780BCD-4399-4C3C-94C7-9E489A7B6D83}"/>
                </a:ext>
              </a:extLst>
            </p:cNvPr>
            <p:cNvSpPr/>
            <p:nvPr/>
          </p:nvSpPr>
          <p:spPr>
            <a:xfrm>
              <a:off x="3036925" y="3084500"/>
              <a:ext cx="27025" cy="4900"/>
            </a:xfrm>
            <a:custGeom>
              <a:avLst/>
              <a:gdLst/>
              <a:ahLst/>
              <a:cxnLst/>
              <a:rect l="l" t="t" r="r" b="b"/>
              <a:pathLst>
                <a:path w="1081" h="196" extrusionOk="0">
                  <a:moveTo>
                    <a:pt x="1" y="0"/>
                  </a:moveTo>
                  <a:lnTo>
                    <a:pt x="1" y="196"/>
                  </a:lnTo>
                  <a:lnTo>
                    <a:pt x="1080" y="196"/>
                  </a:lnTo>
                  <a:lnTo>
                    <a:pt x="1080" y="0"/>
                  </a:ln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819;p33">
              <a:extLst>
                <a:ext uri="{FF2B5EF4-FFF2-40B4-BE49-F238E27FC236}">
                  <a16:creationId xmlns:a16="http://schemas.microsoft.com/office/drawing/2014/main" id="{2BF5119C-BC1A-4CF0-8847-DAC6805C36D2}"/>
                </a:ext>
              </a:extLst>
            </p:cNvPr>
            <p:cNvSpPr/>
            <p:nvPr/>
          </p:nvSpPr>
          <p:spPr>
            <a:xfrm>
              <a:off x="2941075" y="3089000"/>
              <a:ext cx="12150" cy="54975"/>
            </a:xfrm>
            <a:custGeom>
              <a:avLst/>
              <a:gdLst/>
              <a:ahLst/>
              <a:cxnLst/>
              <a:rect l="l" t="t" r="r" b="b"/>
              <a:pathLst>
                <a:path w="486" h="2199" extrusionOk="0">
                  <a:moveTo>
                    <a:pt x="486" y="0"/>
                  </a:moveTo>
                  <a:lnTo>
                    <a:pt x="1" y="2199"/>
                  </a:lnTo>
                  <a:lnTo>
                    <a:pt x="486" y="1581"/>
                  </a:lnTo>
                  <a:lnTo>
                    <a:pt x="486" y="0"/>
                  </a:lnTo>
                  <a:close/>
                </a:path>
              </a:pathLst>
            </a:custGeom>
            <a:solidFill>
              <a:srgbClr val="2B2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820;p33">
              <a:extLst>
                <a:ext uri="{FF2B5EF4-FFF2-40B4-BE49-F238E27FC236}">
                  <a16:creationId xmlns:a16="http://schemas.microsoft.com/office/drawing/2014/main" id="{2785A97A-B38D-4B99-A422-7346573D51DA}"/>
                </a:ext>
              </a:extLst>
            </p:cNvPr>
            <p:cNvSpPr/>
            <p:nvPr/>
          </p:nvSpPr>
          <p:spPr>
            <a:xfrm>
              <a:off x="2941075" y="3175650"/>
              <a:ext cx="15675" cy="80425"/>
            </a:xfrm>
            <a:custGeom>
              <a:avLst/>
              <a:gdLst/>
              <a:ahLst/>
              <a:cxnLst/>
              <a:rect l="l" t="t" r="r" b="b"/>
              <a:pathLst>
                <a:path w="627" h="3217" extrusionOk="0">
                  <a:moveTo>
                    <a:pt x="1" y="0"/>
                  </a:moveTo>
                  <a:lnTo>
                    <a:pt x="376" y="3216"/>
                  </a:lnTo>
                  <a:lnTo>
                    <a:pt x="627" y="3216"/>
                  </a:lnTo>
                  <a:lnTo>
                    <a:pt x="1" y="0"/>
                  </a:lnTo>
                  <a:close/>
                </a:path>
              </a:pathLst>
            </a:custGeom>
            <a:solidFill>
              <a:srgbClr val="2B2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821;p33">
              <a:extLst>
                <a:ext uri="{FF2B5EF4-FFF2-40B4-BE49-F238E27FC236}">
                  <a16:creationId xmlns:a16="http://schemas.microsoft.com/office/drawing/2014/main" id="{F8E96EB1-6558-46CB-91D1-75CA07F8B67E}"/>
                </a:ext>
              </a:extLst>
            </p:cNvPr>
            <p:cNvSpPr/>
            <p:nvPr/>
          </p:nvSpPr>
          <p:spPr>
            <a:xfrm>
              <a:off x="3073325" y="3086650"/>
              <a:ext cx="10000" cy="169425"/>
            </a:xfrm>
            <a:custGeom>
              <a:avLst/>
              <a:gdLst/>
              <a:ahLst/>
              <a:cxnLst/>
              <a:rect l="l" t="t" r="r" b="b"/>
              <a:pathLst>
                <a:path w="400" h="6777" extrusionOk="0">
                  <a:moveTo>
                    <a:pt x="399" y="0"/>
                  </a:moveTo>
                  <a:lnTo>
                    <a:pt x="39" y="986"/>
                  </a:lnTo>
                  <a:lnTo>
                    <a:pt x="0" y="6776"/>
                  </a:lnTo>
                  <a:lnTo>
                    <a:pt x="399" y="0"/>
                  </a:lnTo>
                  <a:close/>
                </a:path>
              </a:pathLst>
            </a:custGeom>
            <a:solidFill>
              <a:srgbClr val="2B2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822;p33">
              <a:extLst>
                <a:ext uri="{FF2B5EF4-FFF2-40B4-BE49-F238E27FC236}">
                  <a16:creationId xmlns:a16="http://schemas.microsoft.com/office/drawing/2014/main" id="{4A5E036B-CB22-4B51-AEC4-9A692D1FB277}"/>
                </a:ext>
              </a:extLst>
            </p:cNvPr>
            <p:cNvSpPr/>
            <p:nvPr/>
          </p:nvSpPr>
          <p:spPr>
            <a:xfrm>
              <a:off x="2970625" y="2878475"/>
              <a:ext cx="90575" cy="74000"/>
            </a:xfrm>
            <a:custGeom>
              <a:avLst/>
              <a:gdLst/>
              <a:ahLst/>
              <a:cxnLst/>
              <a:rect l="l" t="t" r="r" b="b"/>
              <a:pathLst>
                <a:path w="3623" h="2960" extrusionOk="0">
                  <a:moveTo>
                    <a:pt x="2100" y="1"/>
                  </a:moveTo>
                  <a:cubicBezTo>
                    <a:pt x="1861" y="1"/>
                    <a:pt x="1781" y="180"/>
                    <a:pt x="1690" y="284"/>
                  </a:cubicBezTo>
                  <a:cubicBezTo>
                    <a:pt x="1628" y="268"/>
                    <a:pt x="1565" y="253"/>
                    <a:pt x="1502" y="245"/>
                  </a:cubicBezTo>
                  <a:cubicBezTo>
                    <a:pt x="1487" y="244"/>
                    <a:pt x="1471" y="243"/>
                    <a:pt x="1455" y="243"/>
                  </a:cubicBezTo>
                  <a:cubicBezTo>
                    <a:pt x="1256" y="243"/>
                    <a:pt x="1087" y="334"/>
                    <a:pt x="970" y="479"/>
                  </a:cubicBezTo>
                  <a:cubicBezTo>
                    <a:pt x="923" y="479"/>
                    <a:pt x="877" y="479"/>
                    <a:pt x="822" y="472"/>
                  </a:cubicBezTo>
                  <a:cubicBezTo>
                    <a:pt x="790" y="472"/>
                    <a:pt x="751" y="472"/>
                    <a:pt x="720" y="479"/>
                  </a:cubicBezTo>
                  <a:cubicBezTo>
                    <a:pt x="524" y="487"/>
                    <a:pt x="352" y="581"/>
                    <a:pt x="243" y="730"/>
                  </a:cubicBezTo>
                  <a:cubicBezTo>
                    <a:pt x="94" y="925"/>
                    <a:pt x="24" y="1223"/>
                    <a:pt x="94" y="1614"/>
                  </a:cubicBezTo>
                  <a:lnTo>
                    <a:pt x="102" y="1637"/>
                  </a:lnTo>
                  <a:cubicBezTo>
                    <a:pt x="102" y="1661"/>
                    <a:pt x="102" y="1677"/>
                    <a:pt x="102" y="1700"/>
                  </a:cubicBezTo>
                  <a:cubicBezTo>
                    <a:pt x="39" y="1770"/>
                    <a:pt x="0" y="1864"/>
                    <a:pt x="0" y="1974"/>
                  </a:cubicBezTo>
                  <a:cubicBezTo>
                    <a:pt x="0" y="2091"/>
                    <a:pt x="47" y="2201"/>
                    <a:pt x="133" y="2279"/>
                  </a:cubicBezTo>
                  <a:cubicBezTo>
                    <a:pt x="78" y="2349"/>
                    <a:pt x="47" y="2436"/>
                    <a:pt x="47" y="2529"/>
                  </a:cubicBezTo>
                  <a:cubicBezTo>
                    <a:pt x="47" y="2662"/>
                    <a:pt x="110" y="2788"/>
                    <a:pt x="219" y="2866"/>
                  </a:cubicBezTo>
                  <a:lnTo>
                    <a:pt x="219" y="2960"/>
                  </a:lnTo>
                  <a:lnTo>
                    <a:pt x="2934" y="2960"/>
                  </a:lnTo>
                  <a:lnTo>
                    <a:pt x="2934" y="2130"/>
                  </a:lnTo>
                  <a:cubicBezTo>
                    <a:pt x="3193" y="2130"/>
                    <a:pt x="3412" y="1927"/>
                    <a:pt x="3427" y="1669"/>
                  </a:cubicBezTo>
                  <a:cubicBezTo>
                    <a:pt x="3435" y="1512"/>
                    <a:pt x="3373" y="1371"/>
                    <a:pt x="3263" y="1270"/>
                  </a:cubicBezTo>
                  <a:cubicBezTo>
                    <a:pt x="3412" y="1137"/>
                    <a:pt x="3623" y="878"/>
                    <a:pt x="3419" y="628"/>
                  </a:cubicBezTo>
                  <a:cubicBezTo>
                    <a:pt x="3296" y="470"/>
                    <a:pt x="3142" y="415"/>
                    <a:pt x="2990" y="415"/>
                  </a:cubicBezTo>
                  <a:cubicBezTo>
                    <a:pt x="2864" y="415"/>
                    <a:pt x="2740" y="453"/>
                    <a:pt x="2637" y="503"/>
                  </a:cubicBezTo>
                  <a:cubicBezTo>
                    <a:pt x="2627" y="507"/>
                    <a:pt x="2617" y="509"/>
                    <a:pt x="2608" y="509"/>
                  </a:cubicBezTo>
                  <a:cubicBezTo>
                    <a:pt x="2564" y="509"/>
                    <a:pt x="2529" y="469"/>
                    <a:pt x="2535" y="425"/>
                  </a:cubicBezTo>
                  <a:cubicBezTo>
                    <a:pt x="2567" y="284"/>
                    <a:pt x="2543" y="104"/>
                    <a:pt x="2269" y="26"/>
                  </a:cubicBezTo>
                  <a:cubicBezTo>
                    <a:pt x="2205" y="8"/>
                    <a:pt x="2149" y="1"/>
                    <a:pt x="2100" y="1"/>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823;p33">
              <a:extLst>
                <a:ext uri="{FF2B5EF4-FFF2-40B4-BE49-F238E27FC236}">
                  <a16:creationId xmlns:a16="http://schemas.microsoft.com/office/drawing/2014/main" id="{4992590B-BA72-4359-B534-5AB9C46B750F}"/>
                </a:ext>
              </a:extLst>
            </p:cNvPr>
            <p:cNvSpPr/>
            <p:nvPr/>
          </p:nvSpPr>
          <p:spPr>
            <a:xfrm>
              <a:off x="2969825" y="2917825"/>
              <a:ext cx="75350" cy="112900"/>
            </a:xfrm>
            <a:custGeom>
              <a:avLst/>
              <a:gdLst/>
              <a:ahLst/>
              <a:cxnLst/>
              <a:rect l="l" t="t" r="r" b="b"/>
              <a:pathLst>
                <a:path w="3014" h="4516" extrusionOk="0">
                  <a:moveTo>
                    <a:pt x="2959" y="1"/>
                  </a:moveTo>
                  <a:cubicBezTo>
                    <a:pt x="2959" y="9"/>
                    <a:pt x="2951" y="9"/>
                    <a:pt x="2951" y="9"/>
                  </a:cubicBezTo>
                  <a:cubicBezTo>
                    <a:pt x="2817" y="201"/>
                    <a:pt x="2593" y="331"/>
                    <a:pt x="2344" y="331"/>
                  </a:cubicBezTo>
                  <a:cubicBezTo>
                    <a:pt x="2330" y="331"/>
                    <a:pt x="2315" y="330"/>
                    <a:pt x="2301" y="329"/>
                  </a:cubicBezTo>
                  <a:cubicBezTo>
                    <a:pt x="2106" y="314"/>
                    <a:pt x="1941" y="228"/>
                    <a:pt x="1816" y="103"/>
                  </a:cubicBezTo>
                  <a:lnTo>
                    <a:pt x="1754" y="103"/>
                  </a:lnTo>
                  <a:cubicBezTo>
                    <a:pt x="1629" y="270"/>
                    <a:pt x="1424" y="370"/>
                    <a:pt x="1200" y="370"/>
                  </a:cubicBezTo>
                  <a:cubicBezTo>
                    <a:pt x="1184" y="370"/>
                    <a:pt x="1167" y="370"/>
                    <a:pt x="1151" y="369"/>
                  </a:cubicBezTo>
                  <a:cubicBezTo>
                    <a:pt x="1002" y="361"/>
                    <a:pt x="869" y="306"/>
                    <a:pt x="760" y="220"/>
                  </a:cubicBezTo>
                  <a:lnTo>
                    <a:pt x="760" y="220"/>
                  </a:lnTo>
                  <a:cubicBezTo>
                    <a:pt x="768" y="361"/>
                    <a:pt x="721" y="509"/>
                    <a:pt x="517" y="556"/>
                  </a:cubicBezTo>
                  <a:lnTo>
                    <a:pt x="517" y="752"/>
                  </a:lnTo>
                  <a:lnTo>
                    <a:pt x="353" y="752"/>
                  </a:lnTo>
                  <a:cubicBezTo>
                    <a:pt x="157" y="752"/>
                    <a:pt x="1" y="908"/>
                    <a:pt x="1" y="1104"/>
                  </a:cubicBezTo>
                  <a:lnTo>
                    <a:pt x="1" y="1221"/>
                  </a:lnTo>
                  <a:cubicBezTo>
                    <a:pt x="1" y="1417"/>
                    <a:pt x="157" y="1581"/>
                    <a:pt x="353" y="1581"/>
                  </a:cubicBezTo>
                  <a:lnTo>
                    <a:pt x="517" y="1581"/>
                  </a:lnTo>
                  <a:lnTo>
                    <a:pt x="517" y="1793"/>
                  </a:lnTo>
                  <a:lnTo>
                    <a:pt x="517" y="2035"/>
                  </a:lnTo>
                  <a:cubicBezTo>
                    <a:pt x="517" y="2333"/>
                    <a:pt x="642" y="2599"/>
                    <a:pt x="846" y="2779"/>
                  </a:cubicBezTo>
                  <a:lnTo>
                    <a:pt x="846" y="3608"/>
                  </a:lnTo>
                  <a:cubicBezTo>
                    <a:pt x="846" y="4109"/>
                    <a:pt x="1261" y="4516"/>
                    <a:pt x="1754" y="4516"/>
                  </a:cubicBezTo>
                  <a:cubicBezTo>
                    <a:pt x="2254" y="4516"/>
                    <a:pt x="2661" y="4109"/>
                    <a:pt x="2661" y="3608"/>
                  </a:cubicBezTo>
                  <a:lnTo>
                    <a:pt x="2661" y="2802"/>
                  </a:lnTo>
                  <a:cubicBezTo>
                    <a:pt x="2880" y="2614"/>
                    <a:pt x="3013" y="2340"/>
                    <a:pt x="3013" y="2035"/>
                  </a:cubicBezTo>
                  <a:lnTo>
                    <a:pt x="3013" y="1793"/>
                  </a:lnTo>
                  <a:lnTo>
                    <a:pt x="3013" y="142"/>
                  </a:lnTo>
                  <a:lnTo>
                    <a:pt x="3013" y="40"/>
                  </a:lnTo>
                  <a:cubicBezTo>
                    <a:pt x="2998" y="16"/>
                    <a:pt x="2982" y="1"/>
                    <a:pt x="2959" y="1"/>
                  </a:cubicBezTo>
                  <a:close/>
                </a:path>
              </a:pathLst>
            </a:custGeom>
            <a:solidFill>
              <a:srgbClr val="FFC5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824;p33">
              <a:extLst>
                <a:ext uri="{FF2B5EF4-FFF2-40B4-BE49-F238E27FC236}">
                  <a16:creationId xmlns:a16="http://schemas.microsoft.com/office/drawing/2014/main" id="{59C8D693-6931-4051-A48A-BE1E9F4E0091}"/>
                </a:ext>
              </a:extLst>
            </p:cNvPr>
            <p:cNvSpPr/>
            <p:nvPr/>
          </p:nvSpPr>
          <p:spPr>
            <a:xfrm>
              <a:off x="2996425" y="2976325"/>
              <a:ext cx="34475" cy="34450"/>
            </a:xfrm>
            <a:custGeom>
              <a:avLst/>
              <a:gdLst/>
              <a:ahLst/>
              <a:cxnLst/>
              <a:rect l="l" t="t" r="r" b="b"/>
              <a:pathLst>
                <a:path w="1379" h="1378" extrusionOk="0">
                  <a:moveTo>
                    <a:pt x="690" y="0"/>
                  </a:moveTo>
                  <a:cubicBezTo>
                    <a:pt x="314" y="0"/>
                    <a:pt x="1" y="306"/>
                    <a:pt x="1" y="689"/>
                  </a:cubicBezTo>
                  <a:cubicBezTo>
                    <a:pt x="1" y="1064"/>
                    <a:pt x="314" y="1377"/>
                    <a:pt x="690" y="1377"/>
                  </a:cubicBezTo>
                  <a:cubicBezTo>
                    <a:pt x="1073" y="1377"/>
                    <a:pt x="1378" y="1064"/>
                    <a:pt x="1378" y="689"/>
                  </a:cubicBezTo>
                  <a:cubicBezTo>
                    <a:pt x="1378" y="306"/>
                    <a:pt x="1073" y="0"/>
                    <a:pt x="690"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825;p33">
              <a:extLst>
                <a:ext uri="{FF2B5EF4-FFF2-40B4-BE49-F238E27FC236}">
                  <a16:creationId xmlns:a16="http://schemas.microsoft.com/office/drawing/2014/main" id="{E7C1261D-B432-4342-841D-68D9C20BD1C3}"/>
                </a:ext>
              </a:extLst>
            </p:cNvPr>
            <p:cNvSpPr/>
            <p:nvPr/>
          </p:nvSpPr>
          <p:spPr>
            <a:xfrm>
              <a:off x="2982150" y="2927800"/>
              <a:ext cx="63025" cy="67325"/>
            </a:xfrm>
            <a:custGeom>
              <a:avLst/>
              <a:gdLst/>
              <a:ahLst/>
              <a:cxnLst/>
              <a:rect l="l" t="t" r="r" b="b"/>
              <a:pathLst>
                <a:path w="2521" h="2693" extrusionOk="0">
                  <a:moveTo>
                    <a:pt x="24" y="1"/>
                  </a:moveTo>
                  <a:lnTo>
                    <a:pt x="1" y="1096"/>
                  </a:lnTo>
                  <a:lnTo>
                    <a:pt x="1" y="1871"/>
                  </a:lnTo>
                  <a:cubicBezTo>
                    <a:pt x="1" y="2325"/>
                    <a:pt x="369" y="2692"/>
                    <a:pt x="822" y="2692"/>
                  </a:cubicBezTo>
                  <a:lnTo>
                    <a:pt x="1816" y="2692"/>
                  </a:lnTo>
                  <a:cubicBezTo>
                    <a:pt x="2207" y="2692"/>
                    <a:pt x="2520" y="2380"/>
                    <a:pt x="2520" y="1988"/>
                  </a:cubicBezTo>
                  <a:lnTo>
                    <a:pt x="2520" y="1096"/>
                  </a:lnTo>
                  <a:lnTo>
                    <a:pt x="955" y="1096"/>
                  </a:lnTo>
                  <a:cubicBezTo>
                    <a:pt x="650" y="1096"/>
                    <a:pt x="369" y="909"/>
                    <a:pt x="259" y="619"/>
                  </a:cubicBezTo>
                  <a:lnTo>
                    <a:pt x="24" y="1"/>
                  </a:ln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826;p33">
              <a:extLst>
                <a:ext uri="{FF2B5EF4-FFF2-40B4-BE49-F238E27FC236}">
                  <a16:creationId xmlns:a16="http://schemas.microsoft.com/office/drawing/2014/main" id="{BCBAC525-7324-4E6C-A7C7-331EA0856207}"/>
                </a:ext>
              </a:extLst>
            </p:cNvPr>
            <p:cNvSpPr/>
            <p:nvPr/>
          </p:nvSpPr>
          <p:spPr>
            <a:xfrm>
              <a:off x="2975700" y="2941800"/>
              <a:ext cx="5900" cy="8150"/>
            </a:xfrm>
            <a:custGeom>
              <a:avLst/>
              <a:gdLst/>
              <a:ahLst/>
              <a:cxnLst/>
              <a:rect l="l" t="t" r="r" b="b"/>
              <a:pathLst>
                <a:path w="236" h="326" extrusionOk="0">
                  <a:moveTo>
                    <a:pt x="44" y="0"/>
                  </a:moveTo>
                  <a:cubicBezTo>
                    <a:pt x="34" y="0"/>
                    <a:pt x="24" y="4"/>
                    <a:pt x="16" y="12"/>
                  </a:cubicBezTo>
                  <a:cubicBezTo>
                    <a:pt x="1" y="28"/>
                    <a:pt x="1" y="51"/>
                    <a:pt x="8" y="67"/>
                  </a:cubicBezTo>
                  <a:lnTo>
                    <a:pt x="126" y="200"/>
                  </a:lnTo>
                  <a:lnTo>
                    <a:pt x="55" y="255"/>
                  </a:lnTo>
                  <a:cubicBezTo>
                    <a:pt x="40" y="270"/>
                    <a:pt x="40" y="302"/>
                    <a:pt x="55" y="317"/>
                  </a:cubicBezTo>
                  <a:cubicBezTo>
                    <a:pt x="63" y="325"/>
                    <a:pt x="71" y="325"/>
                    <a:pt x="87" y="325"/>
                  </a:cubicBezTo>
                  <a:cubicBezTo>
                    <a:pt x="94" y="325"/>
                    <a:pt x="102" y="325"/>
                    <a:pt x="110" y="317"/>
                  </a:cubicBezTo>
                  <a:lnTo>
                    <a:pt x="235" y="208"/>
                  </a:lnTo>
                  <a:lnTo>
                    <a:pt x="71" y="12"/>
                  </a:lnTo>
                  <a:cubicBezTo>
                    <a:pt x="63" y="4"/>
                    <a:pt x="53" y="0"/>
                    <a:pt x="44"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827;p33">
              <a:extLst>
                <a:ext uri="{FF2B5EF4-FFF2-40B4-BE49-F238E27FC236}">
                  <a16:creationId xmlns:a16="http://schemas.microsoft.com/office/drawing/2014/main" id="{6449A843-01CF-48A3-B489-2A675A6D48AE}"/>
                </a:ext>
              </a:extLst>
            </p:cNvPr>
            <p:cNvSpPr/>
            <p:nvPr/>
          </p:nvSpPr>
          <p:spPr>
            <a:xfrm>
              <a:off x="3004275" y="2958800"/>
              <a:ext cx="20900" cy="13625"/>
            </a:xfrm>
            <a:custGeom>
              <a:avLst/>
              <a:gdLst/>
              <a:ahLst/>
              <a:cxnLst/>
              <a:rect l="l" t="t" r="r" b="b"/>
              <a:pathLst>
                <a:path w="836" h="545" extrusionOk="0">
                  <a:moveTo>
                    <a:pt x="194" y="1"/>
                  </a:moveTo>
                  <a:cubicBezTo>
                    <a:pt x="42" y="1"/>
                    <a:pt x="1" y="470"/>
                    <a:pt x="313" y="537"/>
                  </a:cubicBezTo>
                  <a:cubicBezTo>
                    <a:pt x="340" y="542"/>
                    <a:pt x="365" y="544"/>
                    <a:pt x="390" y="544"/>
                  </a:cubicBezTo>
                  <a:cubicBezTo>
                    <a:pt x="673" y="544"/>
                    <a:pt x="836" y="243"/>
                    <a:pt x="642" y="193"/>
                  </a:cubicBezTo>
                  <a:cubicBezTo>
                    <a:pt x="422" y="138"/>
                    <a:pt x="219" y="5"/>
                    <a:pt x="219" y="5"/>
                  </a:cubicBezTo>
                  <a:cubicBezTo>
                    <a:pt x="210" y="2"/>
                    <a:pt x="202" y="1"/>
                    <a:pt x="19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Google Shape;828;p33">
              <a:extLst>
                <a:ext uri="{FF2B5EF4-FFF2-40B4-BE49-F238E27FC236}">
                  <a16:creationId xmlns:a16="http://schemas.microsoft.com/office/drawing/2014/main" id="{2473BD2C-7604-437C-8B26-34B09E7D9212}"/>
                </a:ext>
              </a:extLst>
            </p:cNvPr>
            <p:cNvSpPr/>
            <p:nvPr/>
          </p:nvSpPr>
          <p:spPr>
            <a:xfrm>
              <a:off x="3002500" y="2927975"/>
              <a:ext cx="14500" cy="5625"/>
            </a:xfrm>
            <a:custGeom>
              <a:avLst/>
              <a:gdLst/>
              <a:ahLst/>
              <a:cxnLst/>
              <a:rect l="l" t="t" r="r" b="b"/>
              <a:pathLst>
                <a:path w="580" h="225" extrusionOk="0">
                  <a:moveTo>
                    <a:pt x="310" y="1"/>
                  </a:moveTo>
                  <a:cubicBezTo>
                    <a:pt x="301" y="1"/>
                    <a:pt x="292" y="1"/>
                    <a:pt x="282" y="2"/>
                  </a:cubicBezTo>
                  <a:cubicBezTo>
                    <a:pt x="157" y="10"/>
                    <a:pt x="71" y="64"/>
                    <a:pt x="40" y="119"/>
                  </a:cubicBezTo>
                  <a:cubicBezTo>
                    <a:pt x="1" y="166"/>
                    <a:pt x="16" y="205"/>
                    <a:pt x="55" y="221"/>
                  </a:cubicBezTo>
                  <a:cubicBezTo>
                    <a:pt x="66" y="223"/>
                    <a:pt x="78" y="224"/>
                    <a:pt x="91" y="224"/>
                  </a:cubicBezTo>
                  <a:cubicBezTo>
                    <a:pt x="117" y="224"/>
                    <a:pt x="147" y="221"/>
                    <a:pt x="173" y="221"/>
                  </a:cubicBezTo>
                  <a:cubicBezTo>
                    <a:pt x="212" y="213"/>
                    <a:pt x="259" y="213"/>
                    <a:pt x="298" y="213"/>
                  </a:cubicBezTo>
                  <a:cubicBezTo>
                    <a:pt x="337" y="205"/>
                    <a:pt x="376" y="205"/>
                    <a:pt x="423" y="205"/>
                  </a:cubicBezTo>
                  <a:cubicBezTo>
                    <a:pt x="462" y="205"/>
                    <a:pt x="509" y="205"/>
                    <a:pt x="540" y="189"/>
                  </a:cubicBezTo>
                  <a:cubicBezTo>
                    <a:pt x="572" y="174"/>
                    <a:pt x="580" y="135"/>
                    <a:pt x="540" y="88"/>
                  </a:cubicBezTo>
                  <a:cubicBezTo>
                    <a:pt x="504" y="44"/>
                    <a:pt x="421" y="1"/>
                    <a:pt x="310" y="1"/>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829;p33">
              <a:extLst>
                <a:ext uri="{FF2B5EF4-FFF2-40B4-BE49-F238E27FC236}">
                  <a16:creationId xmlns:a16="http://schemas.microsoft.com/office/drawing/2014/main" id="{F937B8BE-07D6-442E-8F59-25363894772E}"/>
                </a:ext>
              </a:extLst>
            </p:cNvPr>
            <p:cNvSpPr/>
            <p:nvPr/>
          </p:nvSpPr>
          <p:spPr>
            <a:xfrm>
              <a:off x="3028725" y="2931725"/>
              <a:ext cx="14675" cy="5550"/>
            </a:xfrm>
            <a:custGeom>
              <a:avLst/>
              <a:gdLst/>
              <a:ahLst/>
              <a:cxnLst/>
              <a:rect l="l" t="t" r="r" b="b"/>
              <a:pathLst>
                <a:path w="587" h="222" extrusionOk="0">
                  <a:moveTo>
                    <a:pt x="305" y="0"/>
                  </a:moveTo>
                  <a:cubicBezTo>
                    <a:pt x="180" y="0"/>
                    <a:pt x="78" y="47"/>
                    <a:pt x="39" y="94"/>
                  </a:cubicBezTo>
                  <a:cubicBezTo>
                    <a:pt x="0" y="141"/>
                    <a:pt x="16" y="180"/>
                    <a:pt x="47" y="196"/>
                  </a:cubicBezTo>
                  <a:cubicBezTo>
                    <a:pt x="63" y="204"/>
                    <a:pt x="82" y="206"/>
                    <a:pt x="103" y="206"/>
                  </a:cubicBezTo>
                  <a:cubicBezTo>
                    <a:pt x="123" y="206"/>
                    <a:pt x="145" y="204"/>
                    <a:pt x="164" y="204"/>
                  </a:cubicBezTo>
                  <a:cubicBezTo>
                    <a:pt x="211" y="204"/>
                    <a:pt x="250" y="204"/>
                    <a:pt x="290" y="212"/>
                  </a:cubicBezTo>
                  <a:cubicBezTo>
                    <a:pt x="329" y="212"/>
                    <a:pt x="368" y="212"/>
                    <a:pt x="415" y="219"/>
                  </a:cubicBezTo>
                  <a:cubicBezTo>
                    <a:pt x="434" y="219"/>
                    <a:pt x="456" y="221"/>
                    <a:pt x="476" y="221"/>
                  </a:cubicBezTo>
                  <a:cubicBezTo>
                    <a:pt x="497" y="221"/>
                    <a:pt x="516" y="219"/>
                    <a:pt x="532" y="212"/>
                  </a:cubicBezTo>
                  <a:cubicBezTo>
                    <a:pt x="563" y="204"/>
                    <a:pt x="587" y="165"/>
                    <a:pt x="548" y="110"/>
                  </a:cubicBezTo>
                  <a:cubicBezTo>
                    <a:pt x="516" y="63"/>
                    <a:pt x="423" y="8"/>
                    <a:pt x="305" y="0"/>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830;p33">
              <a:extLst>
                <a:ext uri="{FF2B5EF4-FFF2-40B4-BE49-F238E27FC236}">
                  <a16:creationId xmlns:a16="http://schemas.microsoft.com/office/drawing/2014/main" id="{2E67D70D-C917-44C4-B9A1-E2D50E97FADA}"/>
                </a:ext>
              </a:extLst>
            </p:cNvPr>
            <p:cNvSpPr/>
            <p:nvPr/>
          </p:nvSpPr>
          <p:spPr>
            <a:xfrm>
              <a:off x="3017750" y="2938950"/>
              <a:ext cx="10400" cy="13925"/>
            </a:xfrm>
            <a:custGeom>
              <a:avLst/>
              <a:gdLst/>
              <a:ahLst/>
              <a:cxnLst/>
              <a:rect l="l" t="t" r="r" b="b"/>
              <a:pathLst>
                <a:path w="416" h="557" extrusionOk="0">
                  <a:moveTo>
                    <a:pt x="118" y="1"/>
                  </a:moveTo>
                  <a:lnTo>
                    <a:pt x="1" y="556"/>
                  </a:lnTo>
                  <a:lnTo>
                    <a:pt x="181" y="556"/>
                  </a:lnTo>
                  <a:cubicBezTo>
                    <a:pt x="314" y="556"/>
                    <a:pt x="416" y="447"/>
                    <a:pt x="416" y="314"/>
                  </a:cubicBezTo>
                  <a:lnTo>
                    <a:pt x="416" y="298"/>
                  </a:lnTo>
                  <a:cubicBezTo>
                    <a:pt x="416" y="236"/>
                    <a:pt x="369" y="189"/>
                    <a:pt x="306" y="189"/>
                  </a:cubicBezTo>
                  <a:cubicBezTo>
                    <a:pt x="204" y="189"/>
                    <a:pt x="118" y="103"/>
                    <a:pt x="118" y="1"/>
                  </a:cubicBezTo>
                  <a:close/>
                </a:path>
              </a:pathLst>
            </a:custGeom>
            <a:solidFill>
              <a:srgbClr val="FFC5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831;p33">
              <a:extLst>
                <a:ext uri="{FF2B5EF4-FFF2-40B4-BE49-F238E27FC236}">
                  <a16:creationId xmlns:a16="http://schemas.microsoft.com/office/drawing/2014/main" id="{29086FFA-7C79-4716-AE98-6E9185D41BDF}"/>
                </a:ext>
              </a:extLst>
            </p:cNvPr>
            <p:cNvSpPr/>
            <p:nvPr/>
          </p:nvSpPr>
          <p:spPr>
            <a:xfrm>
              <a:off x="3016775" y="2937975"/>
              <a:ext cx="12550" cy="15875"/>
            </a:xfrm>
            <a:custGeom>
              <a:avLst/>
              <a:gdLst/>
              <a:ahLst/>
              <a:cxnLst/>
              <a:rect l="l" t="t" r="r" b="b"/>
              <a:pathLst>
                <a:path w="502" h="635" extrusionOk="0">
                  <a:moveTo>
                    <a:pt x="157" y="1"/>
                  </a:moveTo>
                  <a:cubicBezTo>
                    <a:pt x="134" y="1"/>
                    <a:pt x="118" y="16"/>
                    <a:pt x="118" y="40"/>
                  </a:cubicBezTo>
                  <a:cubicBezTo>
                    <a:pt x="118" y="165"/>
                    <a:pt x="220" y="267"/>
                    <a:pt x="345" y="267"/>
                  </a:cubicBezTo>
                  <a:cubicBezTo>
                    <a:pt x="368" y="267"/>
                    <a:pt x="384" y="275"/>
                    <a:pt x="400" y="290"/>
                  </a:cubicBezTo>
                  <a:cubicBezTo>
                    <a:pt x="408" y="298"/>
                    <a:pt x="415" y="322"/>
                    <a:pt x="415" y="337"/>
                  </a:cubicBezTo>
                  <a:lnTo>
                    <a:pt x="415" y="353"/>
                  </a:lnTo>
                  <a:cubicBezTo>
                    <a:pt x="415" y="462"/>
                    <a:pt x="329" y="556"/>
                    <a:pt x="220" y="556"/>
                  </a:cubicBezTo>
                  <a:lnTo>
                    <a:pt x="40" y="556"/>
                  </a:lnTo>
                  <a:cubicBezTo>
                    <a:pt x="16" y="556"/>
                    <a:pt x="1" y="572"/>
                    <a:pt x="1" y="595"/>
                  </a:cubicBezTo>
                  <a:cubicBezTo>
                    <a:pt x="1" y="619"/>
                    <a:pt x="16" y="635"/>
                    <a:pt x="40" y="635"/>
                  </a:cubicBezTo>
                  <a:lnTo>
                    <a:pt x="220" y="635"/>
                  </a:lnTo>
                  <a:cubicBezTo>
                    <a:pt x="376" y="635"/>
                    <a:pt x="502" y="509"/>
                    <a:pt x="494" y="353"/>
                  </a:cubicBezTo>
                  <a:lnTo>
                    <a:pt x="494" y="337"/>
                  </a:lnTo>
                  <a:cubicBezTo>
                    <a:pt x="494" y="298"/>
                    <a:pt x="478" y="259"/>
                    <a:pt x="455" y="235"/>
                  </a:cubicBezTo>
                  <a:cubicBezTo>
                    <a:pt x="423" y="204"/>
                    <a:pt x="384" y="189"/>
                    <a:pt x="345" y="189"/>
                  </a:cubicBezTo>
                  <a:cubicBezTo>
                    <a:pt x="267" y="189"/>
                    <a:pt x="196" y="126"/>
                    <a:pt x="196" y="40"/>
                  </a:cubicBezTo>
                  <a:cubicBezTo>
                    <a:pt x="196" y="16"/>
                    <a:pt x="181" y="1"/>
                    <a:pt x="157" y="1"/>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832;p33">
              <a:extLst>
                <a:ext uri="{FF2B5EF4-FFF2-40B4-BE49-F238E27FC236}">
                  <a16:creationId xmlns:a16="http://schemas.microsoft.com/office/drawing/2014/main" id="{BAB2B0EF-229F-4CD4-B573-C7E011D1757C}"/>
                </a:ext>
              </a:extLst>
            </p:cNvPr>
            <p:cNvSpPr/>
            <p:nvPr/>
          </p:nvSpPr>
          <p:spPr>
            <a:xfrm>
              <a:off x="3031650" y="2939975"/>
              <a:ext cx="4925" cy="4175"/>
            </a:xfrm>
            <a:custGeom>
              <a:avLst/>
              <a:gdLst/>
              <a:ahLst/>
              <a:cxnLst/>
              <a:rect l="l" t="t" r="r" b="b"/>
              <a:pathLst>
                <a:path w="197" h="167" extrusionOk="0">
                  <a:moveTo>
                    <a:pt x="105" y="1"/>
                  </a:moveTo>
                  <a:cubicBezTo>
                    <a:pt x="72" y="1"/>
                    <a:pt x="41" y="17"/>
                    <a:pt x="24" y="46"/>
                  </a:cubicBezTo>
                  <a:cubicBezTo>
                    <a:pt x="0" y="85"/>
                    <a:pt x="16" y="140"/>
                    <a:pt x="55" y="155"/>
                  </a:cubicBezTo>
                  <a:cubicBezTo>
                    <a:pt x="70" y="163"/>
                    <a:pt x="85" y="167"/>
                    <a:pt x="100" y="167"/>
                  </a:cubicBezTo>
                  <a:cubicBezTo>
                    <a:pt x="130" y="167"/>
                    <a:pt x="157" y="151"/>
                    <a:pt x="173" y="124"/>
                  </a:cubicBezTo>
                  <a:cubicBezTo>
                    <a:pt x="196" y="85"/>
                    <a:pt x="180" y="30"/>
                    <a:pt x="141" y="7"/>
                  </a:cubicBezTo>
                  <a:cubicBezTo>
                    <a:pt x="129" y="3"/>
                    <a:pt x="117" y="1"/>
                    <a:pt x="105" y="1"/>
                  </a:cubicBezTo>
                  <a:close/>
                </a:path>
              </a:pathLst>
            </a:custGeom>
            <a:solidFill>
              <a:srgbClr val="633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833;p33">
              <a:extLst>
                <a:ext uri="{FF2B5EF4-FFF2-40B4-BE49-F238E27FC236}">
                  <a16:creationId xmlns:a16="http://schemas.microsoft.com/office/drawing/2014/main" id="{057450CE-0345-48F7-9356-79B384C8BF8D}"/>
                </a:ext>
              </a:extLst>
            </p:cNvPr>
            <p:cNvSpPr/>
            <p:nvPr/>
          </p:nvSpPr>
          <p:spPr>
            <a:xfrm>
              <a:off x="3007975" y="2939475"/>
              <a:ext cx="4925" cy="4275"/>
            </a:xfrm>
            <a:custGeom>
              <a:avLst/>
              <a:gdLst/>
              <a:ahLst/>
              <a:cxnLst/>
              <a:rect l="l" t="t" r="r" b="b"/>
              <a:pathLst>
                <a:path w="197" h="171" extrusionOk="0">
                  <a:moveTo>
                    <a:pt x="101" y="0"/>
                  </a:moveTo>
                  <a:cubicBezTo>
                    <a:pt x="70" y="0"/>
                    <a:pt x="40" y="16"/>
                    <a:pt x="24" y="42"/>
                  </a:cubicBezTo>
                  <a:cubicBezTo>
                    <a:pt x="1" y="89"/>
                    <a:pt x="16" y="136"/>
                    <a:pt x="63" y="160"/>
                  </a:cubicBezTo>
                  <a:cubicBezTo>
                    <a:pt x="76" y="167"/>
                    <a:pt x="89" y="171"/>
                    <a:pt x="102" y="171"/>
                  </a:cubicBezTo>
                  <a:cubicBezTo>
                    <a:pt x="130" y="171"/>
                    <a:pt x="157" y="155"/>
                    <a:pt x="173" y="129"/>
                  </a:cubicBezTo>
                  <a:cubicBezTo>
                    <a:pt x="196" y="82"/>
                    <a:pt x="181" y="35"/>
                    <a:pt x="141" y="11"/>
                  </a:cubicBezTo>
                  <a:cubicBezTo>
                    <a:pt x="129" y="4"/>
                    <a:pt x="115" y="0"/>
                    <a:pt x="101" y="0"/>
                  </a:cubicBezTo>
                  <a:close/>
                </a:path>
              </a:pathLst>
            </a:custGeom>
            <a:solidFill>
              <a:srgbClr val="633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834;p33">
              <a:extLst>
                <a:ext uri="{FF2B5EF4-FFF2-40B4-BE49-F238E27FC236}">
                  <a16:creationId xmlns:a16="http://schemas.microsoft.com/office/drawing/2014/main" id="{867EE840-911F-4130-B3D1-7F7CEBD1CC92}"/>
                </a:ext>
              </a:extLst>
            </p:cNvPr>
            <p:cNvSpPr/>
            <p:nvPr/>
          </p:nvSpPr>
          <p:spPr>
            <a:xfrm>
              <a:off x="3007400" y="2942500"/>
              <a:ext cx="6075" cy="2550"/>
            </a:xfrm>
            <a:custGeom>
              <a:avLst/>
              <a:gdLst/>
              <a:ahLst/>
              <a:cxnLst/>
              <a:rect l="l" t="t" r="r" b="b"/>
              <a:pathLst>
                <a:path w="243" h="102" extrusionOk="0">
                  <a:moveTo>
                    <a:pt x="122" y="1"/>
                  </a:moveTo>
                  <a:cubicBezTo>
                    <a:pt x="95" y="1"/>
                    <a:pt x="65" y="7"/>
                    <a:pt x="31" y="23"/>
                  </a:cubicBezTo>
                  <a:cubicBezTo>
                    <a:pt x="16" y="31"/>
                    <a:pt x="0" y="54"/>
                    <a:pt x="8" y="70"/>
                  </a:cubicBezTo>
                  <a:cubicBezTo>
                    <a:pt x="20" y="88"/>
                    <a:pt x="36" y="97"/>
                    <a:pt x="50" y="97"/>
                  </a:cubicBezTo>
                  <a:cubicBezTo>
                    <a:pt x="54" y="97"/>
                    <a:pt x="59" y="96"/>
                    <a:pt x="63" y="94"/>
                  </a:cubicBezTo>
                  <a:cubicBezTo>
                    <a:pt x="84" y="83"/>
                    <a:pt x="103" y="80"/>
                    <a:pt x="119" y="80"/>
                  </a:cubicBezTo>
                  <a:cubicBezTo>
                    <a:pt x="151" y="80"/>
                    <a:pt x="172" y="94"/>
                    <a:pt x="172" y="94"/>
                  </a:cubicBezTo>
                  <a:cubicBezTo>
                    <a:pt x="180" y="101"/>
                    <a:pt x="188" y="101"/>
                    <a:pt x="204" y="101"/>
                  </a:cubicBezTo>
                  <a:cubicBezTo>
                    <a:pt x="211" y="101"/>
                    <a:pt x="227" y="101"/>
                    <a:pt x="235" y="86"/>
                  </a:cubicBezTo>
                  <a:cubicBezTo>
                    <a:pt x="243" y="70"/>
                    <a:pt x="243" y="47"/>
                    <a:pt x="227" y="31"/>
                  </a:cubicBezTo>
                  <a:cubicBezTo>
                    <a:pt x="222" y="31"/>
                    <a:pt x="182" y="1"/>
                    <a:pt x="122" y="1"/>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Google Shape;835;p33">
              <a:extLst>
                <a:ext uri="{FF2B5EF4-FFF2-40B4-BE49-F238E27FC236}">
                  <a16:creationId xmlns:a16="http://schemas.microsoft.com/office/drawing/2014/main" id="{C374C86F-A7B2-443C-ACDC-202DD4E3BFB6}"/>
                </a:ext>
              </a:extLst>
            </p:cNvPr>
            <p:cNvSpPr/>
            <p:nvPr/>
          </p:nvSpPr>
          <p:spPr>
            <a:xfrm>
              <a:off x="3030875" y="2942750"/>
              <a:ext cx="6675" cy="2700"/>
            </a:xfrm>
            <a:custGeom>
              <a:avLst/>
              <a:gdLst/>
              <a:ahLst/>
              <a:cxnLst/>
              <a:rect l="l" t="t" r="r" b="b"/>
              <a:pathLst>
                <a:path w="267" h="108" extrusionOk="0">
                  <a:moveTo>
                    <a:pt x="124" y="0"/>
                  </a:moveTo>
                  <a:cubicBezTo>
                    <a:pt x="94" y="0"/>
                    <a:pt x="61" y="6"/>
                    <a:pt x="24" y="21"/>
                  </a:cubicBezTo>
                  <a:cubicBezTo>
                    <a:pt x="8" y="29"/>
                    <a:pt x="0" y="52"/>
                    <a:pt x="8" y="76"/>
                  </a:cubicBezTo>
                  <a:cubicBezTo>
                    <a:pt x="14" y="93"/>
                    <a:pt x="28" y="102"/>
                    <a:pt x="45" y="102"/>
                  </a:cubicBezTo>
                  <a:cubicBezTo>
                    <a:pt x="51" y="102"/>
                    <a:pt x="57" y="101"/>
                    <a:pt x="63" y="99"/>
                  </a:cubicBezTo>
                  <a:cubicBezTo>
                    <a:pt x="89" y="86"/>
                    <a:pt x="112" y="82"/>
                    <a:pt x="132" y="82"/>
                  </a:cubicBezTo>
                  <a:cubicBezTo>
                    <a:pt x="171" y="82"/>
                    <a:pt x="196" y="99"/>
                    <a:pt x="196" y="99"/>
                  </a:cubicBezTo>
                  <a:cubicBezTo>
                    <a:pt x="204" y="107"/>
                    <a:pt x="211" y="107"/>
                    <a:pt x="227" y="107"/>
                  </a:cubicBezTo>
                  <a:cubicBezTo>
                    <a:pt x="235" y="107"/>
                    <a:pt x="250" y="107"/>
                    <a:pt x="258" y="91"/>
                  </a:cubicBezTo>
                  <a:cubicBezTo>
                    <a:pt x="266" y="76"/>
                    <a:pt x="266" y="52"/>
                    <a:pt x="250" y="37"/>
                  </a:cubicBezTo>
                  <a:cubicBezTo>
                    <a:pt x="245" y="37"/>
                    <a:pt x="199" y="0"/>
                    <a:pt x="124"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Google Shape;836;p33">
              <a:extLst>
                <a:ext uri="{FF2B5EF4-FFF2-40B4-BE49-F238E27FC236}">
                  <a16:creationId xmlns:a16="http://schemas.microsoft.com/office/drawing/2014/main" id="{51E82A87-10BE-445F-9758-3DD3FEF4C5F6}"/>
                </a:ext>
              </a:extLst>
            </p:cNvPr>
            <p:cNvSpPr/>
            <p:nvPr/>
          </p:nvSpPr>
          <p:spPr>
            <a:xfrm>
              <a:off x="2989975" y="3021500"/>
              <a:ext cx="42675" cy="36375"/>
            </a:xfrm>
            <a:custGeom>
              <a:avLst/>
              <a:gdLst/>
              <a:ahLst/>
              <a:cxnLst/>
              <a:rect l="l" t="t" r="r" b="b"/>
              <a:pathLst>
                <a:path w="1707" h="1455" extrusionOk="0">
                  <a:moveTo>
                    <a:pt x="916" y="1"/>
                  </a:moveTo>
                  <a:lnTo>
                    <a:pt x="1" y="916"/>
                  </a:lnTo>
                  <a:lnTo>
                    <a:pt x="40" y="971"/>
                  </a:lnTo>
                  <a:cubicBezTo>
                    <a:pt x="231" y="1292"/>
                    <a:pt x="559" y="1455"/>
                    <a:pt x="890" y="1455"/>
                  </a:cubicBezTo>
                  <a:cubicBezTo>
                    <a:pt x="1196" y="1455"/>
                    <a:pt x="1503" y="1316"/>
                    <a:pt x="1707" y="1034"/>
                  </a:cubicBezTo>
                  <a:lnTo>
                    <a:pt x="916" y="1"/>
                  </a:lnTo>
                  <a:close/>
                </a:path>
              </a:pathLst>
            </a:custGeom>
            <a:solidFill>
              <a:srgbClr val="FF86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Google Shape;837;p33">
              <a:extLst>
                <a:ext uri="{FF2B5EF4-FFF2-40B4-BE49-F238E27FC236}">
                  <a16:creationId xmlns:a16="http://schemas.microsoft.com/office/drawing/2014/main" id="{1E92A81B-A2D1-4611-8C54-62B63C8AB91A}"/>
                </a:ext>
              </a:extLst>
            </p:cNvPr>
            <p:cNvSpPr/>
            <p:nvPr/>
          </p:nvSpPr>
          <p:spPr>
            <a:xfrm>
              <a:off x="2974925" y="3001550"/>
              <a:ext cx="37975" cy="44625"/>
            </a:xfrm>
            <a:custGeom>
              <a:avLst/>
              <a:gdLst/>
              <a:ahLst/>
              <a:cxnLst/>
              <a:rect l="l" t="t" r="r" b="b"/>
              <a:pathLst>
                <a:path w="1519" h="1785" extrusionOk="0">
                  <a:moveTo>
                    <a:pt x="508" y="1"/>
                  </a:moveTo>
                  <a:cubicBezTo>
                    <a:pt x="440" y="1"/>
                    <a:pt x="374" y="42"/>
                    <a:pt x="345" y="110"/>
                  </a:cubicBezTo>
                  <a:lnTo>
                    <a:pt x="32" y="822"/>
                  </a:lnTo>
                  <a:cubicBezTo>
                    <a:pt x="0" y="885"/>
                    <a:pt x="8" y="955"/>
                    <a:pt x="55" y="1010"/>
                  </a:cubicBezTo>
                  <a:lnTo>
                    <a:pt x="603" y="1714"/>
                  </a:lnTo>
                  <a:cubicBezTo>
                    <a:pt x="638" y="1761"/>
                    <a:pt x="691" y="1785"/>
                    <a:pt x="744" y="1785"/>
                  </a:cubicBezTo>
                  <a:cubicBezTo>
                    <a:pt x="796" y="1785"/>
                    <a:pt x="849" y="1761"/>
                    <a:pt x="884" y="1714"/>
                  </a:cubicBezTo>
                  <a:lnTo>
                    <a:pt x="1463" y="994"/>
                  </a:lnTo>
                  <a:cubicBezTo>
                    <a:pt x="1518" y="924"/>
                    <a:pt x="1510" y="814"/>
                    <a:pt x="1440" y="752"/>
                  </a:cubicBezTo>
                  <a:lnTo>
                    <a:pt x="626" y="48"/>
                  </a:lnTo>
                  <a:cubicBezTo>
                    <a:pt x="591" y="15"/>
                    <a:pt x="549" y="1"/>
                    <a:pt x="508" y="1"/>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838;p33">
              <a:extLst>
                <a:ext uri="{FF2B5EF4-FFF2-40B4-BE49-F238E27FC236}">
                  <a16:creationId xmlns:a16="http://schemas.microsoft.com/office/drawing/2014/main" id="{4E24359F-646D-434E-9EFF-96A9219606BD}"/>
                </a:ext>
              </a:extLst>
            </p:cNvPr>
            <p:cNvSpPr/>
            <p:nvPr/>
          </p:nvSpPr>
          <p:spPr>
            <a:xfrm>
              <a:off x="3011300" y="3002175"/>
              <a:ext cx="38175" cy="46675"/>
            </a:xfrm>
            <a:custGeom>
              <a:avLst/>
              <a:gdLst/>
              <a:ahLst/>
              <a:cxnLst/>
              <a:rect l="l" t="t" r="r" b="b"/>
              <a:pathLst>
                <a:path w="1527" h="1867" extrusionOk="0">
                  <a:moveTo>
                    <a:pt x="1139" y="0"/>
                  </a:moveTo>
                  <a:cubicBezTo>
                    <a:pt x="1116" y="0"/>
                    <a:pt x="1093" y="7"/>
                    <a:pt x="1073" y="23"/>
                  </a:cubicBezTo>
                  <a:lnTo>
                    <a:pt x="63" y="774"/>
                  </a:lnTo>
                  <a:cubicBezTo>
                    <a:pt x="16" y="813"/>
                    <a:pt x="1" y="883"/>
                    <a:pt x="40" y="938"/>
                  </a:cubicBezTo>
                  <a:lnTo>
                    <a:pt x="650" y="1814"/>
                  </a:lnTo>
                  <a:cubicBezTo>
                    <a:pt x="673" y="1849"/>
                    <a:pt x="711" y="1866"/>
                    <a:pt x="749" y="1866"/>
                  </a:cubicBezTo>
                  <a:cubicBezTo>
                    <a:pt x="789" y="1866"/>
                    <a:pt x="829" y="1847"/>
                    <a:pt x="854" y="1807"/>
                  </a:cubicBezTo>
                  <a:lnTo>
                    <a:pt x="1503" y="766"/>
                  </a:lnTo>
                  <a:cubicBezTo>
                    <a:pt x="1519" y="735"/>
                    <a:pt x="1526" y="696"/>
                    <a:pt x="1511" y="656"/>
                  </a:cubicBezTo>
                  <a:lnTo>
                    <a:pt x="1253" y="77"/>
                  </a:lnTo>
                  <a:cubicBezTo>
                    <a:pt x="1231" y="30"/>
                    <a:pt x="1186" y="0"/>
                    <a:pt x="1139" y="0"/>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 name="Imagen 2">
            <a:extLst>
              <a:ext uri="{FF2B5EF4-FFF2-40B4-BE49-F238E27FC236}">
                <a16:creationId xmlns:a16="http://schemas.microsoft.com/office/drawing/2014/main" id="{1A83CA22-36AB-4496-82D0-29B53C7C43D2}"/>
              </a:ext>
            </a:extLst>
          </p:cNvPr>
          <p:cNvPicPr>
            <a:picLocks noChangeAspect="1"/>
          </p:cNvPicPr>
          <p:nvPr/>
        </p:nvPicPr>
        <p:blipFill rotWithShape="1">
          <a:blip r:embed="rId3"/>
          <a:srcRect b="43013"/>
          <a:stretch/>
        </p:blipFill>
        <p:spPr>
          <a:xfrm>
            <a:off x="4905652" y="1302641"/>
            <a:ext cx="1079818" cy="1851793"/>
          </a:xfrm>
          <a:prstGeom prst="rect">
            <a:avLst/>
          </a:prstGeom>
        </p:spPr>
      </p:pic>
      <p:grpSp>
        <p:nvGrpSpPr>
          <p:cNvPr id="1050" name="Grupo 1049">
            <a:extLst>
              <a:ext uri="{FF2B5EF4-FFF2-40B4-BE49-F238E27FC236}">
                <a16:creationId xmlns:a16="http://schemas.microsoft.com/office/drawing/2014/main" id="{8186B535-5299-4801-843B-37A223AE7E56}"/>
              </a:ext>
            </a:extLst>
          </p:cNvPr>
          <p:cNvGrpSpPr/>
          <p:nvPr/>
        </p:nvGrpSpPr>
        <p:grpSpPr>
          <a:xfrm>
            <a:off x="827411" y="1549776"/>
            <a:ext cx="1023480" cy="1534764"/>
            <a:chOff x="2369492" y="781828"/>
            <a:chExt cx="2144136" cy="3687733"/>
          </a:xfrm>
        </p:grpSpPr>
        <p:sp>
          <p:nvSpPr>
            <p:cNvPr id="873" name="Google Shape;1867;p56">
              <a:extLst>
                <a:ext uri="{FF2B5EF4-FFF2-40B4-BE49-F238E27FC236}">
                  <a16:creationId xmlns:a16="http://schemas.microsoft.com/office/drawing/2014/main" id="{B4CCB5A4-44EF-4DAE-9992-A132E3C8CBD2}"/>
                </a:ext>
              </a:extLst>
            </p:cNvPr>
            <p:cNvSpPr/>
            <p:nvPr/>
          </p:nvSpPr>
          <p:spPr>
            <a:xfrm>
              <a:off x="4111891" y="2386517"/>
              <a:ext cx="320516" cy="1557407"/>
            </a:xfrm>
            <a:custGeom>
              <a:avLst/>
              <a:gdLst/>
              <a:ahLst/>
              <a:cxnLst/>
              <a:rect l="l" t="t" r="r" b="b"/>
              <a:pathLst>
                <a:path w="4108" h="19961" extrusionOk="0">
                  <a:moveTo>
                    <a:pt x="1620" y="0"/>
                  </a:moveTo>
                  <a:cubicBezTo>
                    <a:pt x="1620" y="0"/>
                    <a:pt x="55" y="18121"/>
                    <a:pt x="55" y="18192"/>
                  </a:cubicBezTo>
                  <a:lnTo>
                    <a:pt x="55" y="18208"/>
                  </a:lnTo>
                  <a:lnTo>
                    <a:pt x="8" y="19154"/>
                  </a:lnTo>
                  <a:cubicBezTo>
                    <a:pt x="0" y="19259"/>
                    <a:pt x="78" y="19335"/>
                    <a:pt x="174" y="19335"/>
                  </a:cubicBezTo>
                  <a:cubicBezTo>
                    <a:pt x="178" y="19335"/>
                    <a:pt x="183" y="19335"/>
                    <a:pt x="188" y="19334"/>
                  </a:cubicBezTo>
                  <a:cubicBezTo>
                    <a:pt x="266" y="19326"/>
                    <a:pt x="321" y="19272"/>
                    <a:pt x="336" y="19201"/>
                  </a:cubicBezTo>
                  <a:lnTo>
                    <a:pt x="516" y="18356"/>
                  </a:lnTo>
                  <a:lnTo>
                    <a:pt x="563" y="19585"/>
                  </a:lnTo>
                  <a:cubicBezTo>
                    <a:pt x="563" y="19655"/>
                    <a:pt x="610" y="19718"/>
                    <a:pt x="673" y="19741"/>
                  </a:cubicBezTo>
                  <a:lnTo>
                    <a:pt x="720" y="19757"/>
                  </a:lnTo>
                  <a:cubicBezTo>
                    <a:pt x="736" y="19762"/>
                    <a:pt x="753" y="19764"/>
                    <a:pt x="769" y="19764"/>
                  </a:cubicBezTo>
                  <a:cubicBezTo>
                    <a:pt x="854" y="19764"/>
                    <a:pt x="932" y="19700"/>
                    <a:pt x="939" y="19608"/>
                  </a:cubicBezTo>
                  <a:lnTo>
                    <a:pt x="1017" y="18364"/>
                  </a:lnTo>
                  <a:lnTo>
                    <a:pt x="1127" y="19812"/>
                  </a:lnTo>
                  <a:cubicBezTo>
                    <a:pt x="1134" y="19890"/>
                    <a:pt x="1205" y="19960"/>
                    <a:pt x="1291" y="19960"/>
                  </a:cubicBezTo>
                  <a:lnTo>
                    <a:pt x="1314" y="19960"/>
                  </a:lnTo>
                  <a:cubicBezTo>
                    <a:pt x="1319" y="19961"/>
                    <a:pt x="1323" y="19961"/>
                    <a:pt x="1327" y="19961"/>
                  </a:cubicBezTo>
                  <a:cubicBezTo>
                    <a:pt x="1415" y="19961"/>
                    <a:pt x="1479" y="19885"/>
                    <a:pt x="1487" y="19796"/>
                  </a:cubicBezTo>
                  <a:lnTo>
                    <a:pt x="1502" y="18380"/>
                  </a:lnTo>
                  <a:lnTo>
                    <a:pt x="1659" y="19546"/>
                  </a:lnTo>
                  <a:cubicBezTo>
                    <a:pt x="1666" y="19631"/>
                    <a:pt x="1743" y="19696"/>
                    <a:pt x="1828" y="19696"/>
                  </a:cubicBezTo>
                  <a:cubicBezTo>
                    <a:pt x="1837" y="19696"/>
                    <a:pt x="1845" y="19696"/>
                    <a:pt x="1854" y="19694"/>
                  </a:cubicBezTo>
                  <a:lnTo>
                    <a:pt x="1893" y="19686"/>
                  </a:lnTo>
                  <a:cubicBezTo>
                    <a:pt x="1979" y="19671"/>
                    <a:pt x="2034" y="19600"/>
                    <a:pt x="2034" y="19514"/>
                  </a:cubicBezTo>
                  <a:lnTo>
                    <a:pt x="1964" y="18388"/>
                  </a:lnTo>
                  <a:lnTo>
                    <a:pt x="1964" y="18364"/>
                  </a:lnTo>
                  <a:lnTo>
                    <a:pt x="2042" y="17496"/>
                  </a:lnTo>
                  <a:cubicBezTo>
                    <a:pt x="2053" y="17402"/>
                    <a:pt x="2133" y="17344"/>
                    <a:pt x="2215" y="17344"/>
                  </a:cubicBezTo>
                  <a:cubicBezTo>
                    <a:pt x="2250" y="17344"/>
                    <a:pt x="2285" y="17355"/>
                    <a:pt x="2316" y="17378"/>
                  </a:cubicBezTo>
                  <a:lnTo>
                    <a:pt x="2864" y="17824"/>
                  </a:lnTo>
                  <a:cubicBezTo>
                    <a:pt x="2896" y="17850"/>
                    <a:pt x="2934" y="17862"/>
                    <a:pt x="2971" y="17862"/>
                  </a:cubicBezTo>
                  <a:cubicBezTo>
                    <a:pt x="3014" y="17862"/>
                    <a:pt x="3057" y="17846"/>
                    <a:pt x="3091" y="17816"/>
                  </a:cubicBezTo>
                  <a:lnTo>
                    <a:pt x="3114" y="17793"/>
                  </a:lnTo>
                  <a:cubicBezTo>
                    <a:pt x="3169" y="17738"/>
                    <a:pt x="3177" y="17644"/>
                    <a:pt x="3130" y="17582"/>
                  </a:cubicBezTo>
                  <a:lnTo>
                    <a:pt x="2527" y="16666"/>
                  </a:lnTo>
                  <a:cubicBezTo>
                    <a:pt x="2433" y="16510"/>
                    <a:pt x="2339" y="16377"/>
                    <a:pt x="2253" y="16267"/>
                  </a:cubicBezTo>
                  <a:lnTo>
                    <a:pt x="4108" y="5407"/>
                  </a:lnTo>
                  <a:lnTo>
                    <a:pt x="3748" y="4499"/>
                  </a:lnTo>
                  <a:lnTo>
                    <a:pt x="1620" y="0"/>
                  </a:lnTo>
                  <a:close/>
                </a:path>
              </a:pathLst>
            </a:custGeom>
            <a:solidFill>
              <a:srgbClr val="FFCC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5" name="Google Shape;1869;p56">
              <a:extLst>
                <a:ext uri="{FF2B5EF4-FFF2-40B4-BE49-F238E27FC236}">
                  <a16:creationId xmlns:a16="http://schemas.microsoft.com/office/drawing/2014/main" id="{9863419E-65B2-4CA5-ADB5-766BAE3D0907}"/>
                </a:ext>
              </a:extLst>
            </p:cNvPr>
            <p:cNvSpPr/>
            <p:nvPr/>
          </p:nvSpPr>
          <p:spPr>
            <a:xfrm>
              <a:off x="4424995" y="2434734"/>
              <a:ext cx="10455" cy="376146"/>
            </a:xfrm>
            <a:custGeom>
              <a:avLst/>
              <a:gdLst/>
              <a:ahLst/>
              <a:cxnLst/>
              <a:rect l="l" t="t" r="r" b="b"/>
              <a:pathLst>
                <a:path w="134" h="4821" extrusionOk="0">
                  <a:moveTo>
                    <a:pt x="63" y="0"/>
                  </a:moveTo>
                  <a:cubicBezTo>
                    <a:pt x="32" y="0"/>
                    <a:pt x="1" y="24"/>
                    <a:pt x="1" y="63"/>
                  </a:cubicBezTo>
                  <a:lnTo>
                    <a:pt x="1" y="4757"/>
                  </a:lnTo>
                  <a:cubicBezTo>
                    <a:pt x="1" y="4797"/>
                    <a:pt x="32" y="4820"/>
                    <a:pt x="63" y="4820"/>
                  </a:cubicBezTo>
                  <a:cubicBezTo>
                    <a:pt x="103" y="4820"/>
                    <a:pt x="134" y="4797"/>
                    <a:pt x="134" y="4757"/>
                  </a:cubicBezTo>
                  <a:lnTo>
                    <a:pt x="134" y="63"/>
                  </a:lnTo>
                  <a:cubicBezTo>
                    <a:pt x="134" y="24"/>
                    <a:pt x="103" y="0"/>
                    <a:pt x="63" y="0"/>
                  </a:cubicBezTo>
                  <a:close/>
                </a:path>
              </a:pathLst>
            </a:custGeom>
            <a:solidFill>
              <a:srgbClr val="9E38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9" name="Google Shape;1883;p56">
              <a:extLst>
                <a:ext uri="{FF2B5EF4-FFF2-40B4-BE49-F238E27FC236}">
                  <a16:creationId xmlns:a16="http://schemas.microsoft.com/office/drawing/2014/main" id="{F3D9CED8-4829-4073-B0EE-F1EB6DB8338F}"/>
                </a:ext>
              </a:extLst>
            </p:cNvPr>
            <p:cNvSpPr/>
            <p:nvPr/>
          </p:nvSpPr>
          <p:spPr>
            <a:xfrm>
              <a:off x="3285242" y="3329652"/>
              <a:ext cx="918871" cy="1139909"/>
            </a:xfrm>
            <a:custGeom>
              <a:avLst/>
              <a:gdLst/>
              <a:ahLst/>
              <a:cxnLst/>
              <a:rect l="l" t="t" r="r" b="b"/>
              <a:pathLst>
                <a:path w="11777" h="14610" extrusionOk="0">
                  <a:moveTo>
                    <a:pt x="16" y="1"/>
                  </a:moveTo>
                  <a:lnTo>
                    <a:pt x="16" y="2481"/>
                  </a:lnTo>
                  <a:lnTo>
                    <a:pt x="1" y="2481"/>
                  </a:lnTo>
                  <a:lnTo>
                    <a:pt x="1" y="14609"/>
                  </a:lnTo>
                  <a:lnTo>
                    <a:pt x="4570" y="14609"/>
                  </a:lnTo>
                  <a:lnTo>
                    <a:pt x="4570" y="6393"/>
                  </a:lnTo>
                  <a:lnTo>
                    <a:pt x="7176" y="6393"/>
                  </a:lnTo>
                  <a:lnTo>
                    <a:pt x="7176" y="14609"/>
                  </a:lnTo>
                  <a:lnTo>
                    <a:pt x="11737" y="14609"/>
                  </a:lnTo>
                  <a:lnTo>
                    <a:pt x="11737" y="6393"/>
                  </a:lnTo>
                  <a:lnTo>
                    <a:pt x="11776" y="6393"/>
                  </a:lnTo>
                  <a:lnTo>
                    <a:pt x="11776" y="1"/>
                  </a:lnTo>
                  <a:close/>
                </a:path>
              </a:pathLst>
            </a:custGeom>
            <a:solidFill>
              <a:srgbClr val="1227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0" name="Google Shape;1884;p56">
              <a:extLst>
                <a:ext uri="{FF2B5EF4-FFF2-40B4-BE49-F238E27FC236}">
                  <a16:creationId xmlns:a16="http://schemas.microsoft.com/office/drawing/2014/main" id="{ECA89B71-5259-4C04-9430-FE27128D4E71}"/>
                </a:ext>
              </a:extLst>
            </p:cNvPr>
            <p:cNvSpPr/>
            <p:nvPr/>
          </p:nvSpPr>
          <p:spPr>
            <a:xfrm>
              <a:off x="2369492" y="1713104"/>
              <a:ext cx="844984" cy="1148959"/>
            </a:xfrm>
            <a:custGeom>
              <a:avLst/>
              <a:gdLst/>
              <a:ahLst/>
              <a:cxnLst/>
              <a:rect l="l" t="t" r="r" b="b"/>
              <a:pathLst>
                <a:path w="10830" h="14726" extrusionOk="0">
                  <a:moveTo>
                    <a:pt x="2303" y="0"/>
                  </a:moveTo>
                  <a:cubicBezTo>
                    <a:pt x="2138" y="0"/>
                    <a:pt x="2012" y="138"/>
                    <a:pt x="2019" y="306"/>
                  </a:cubicBezTo>
                  <a:lnTo>
                    <a:pt x="2137" y="2043"/>
                  </a:lnTo>
                  <a:cubicBezTo>
                    <a:pt x="2145" y="2137"/>
                    <a:pt x="2082" y="2215"/>
                    <a:pt x="1996" y="2239"/>
                  </a:cubicBezTo>
                  <a:cubicBezTo>
                    <a:pt x="1981" y="2242"/>
                    <a:pt x="1966" y="2243"/>
                    <a:pt x="1951" y="2243"/>
                  </a:cubicBezTo>
                  <a:cubicBezTo>
                    <a:pt x="1852" y="2243"/>
                    <a:pt x="1766" y="2177"/>
                    <a:pt x="1746" y="2082"/>
                  </a:cubicBezTo>
                  <a:lnTo>
                    <a:pt x="1394" y="556"/>
                  </a:lnTo>
                  <a:cubicBezTo>
                    <a:pt x="1364" y="424"/>
                    <a:pt x="1246" y="320"/>
                    <a:pt x="1109" y="320"/>
                  </a:cubicBezTo>
                  <a:cubicBezTo>
                    <a:pt x="1100" y="320"/>
                    <a:pt x="1090" y="321"/>
                    <a:pt x="1081" y="322"/>
                  </a:cubicBezTo>
                  <a:cubicBezTo>
                    <a:pt x="916" y="345"/>
                    <a:pt x="799" y="509"/>
                    <a:pt x="838" y="666"/>
                  </a:cubicBezTo>
                  <a:lnTo>
                    <a:pt x="1198" y="2254"/>
                  </a:lnTo>
                  <a:cubicBezTo>
                    <a:pt x="1221" y="2356"/>
                    <a:pt x="1214" y="2465"/>
                    <a:pt x="1167" y="2567"/>
                  </a:cubicBezTo>
                  <a:cubicBezTo>
                    <a:pt x="1143" y="2623"/>
                    <a:pt x="1089" y="2652"/>
                    <a:pt x="1034" y="2652"/>
                  </a:cubicBezTo>
                  <a:cubicBezTo>
                    <a:pt x="981" y="2652"/>
                    <a:pt x="928" y="2625"/>
                    <a:pt x="901" y="2567"/>
                  </a:cubicBezTo>
                  <a:lnTo>
                    <a:pt x="588" y="1910"/>
                  </a:lnTo>
                  <a:cubicBezTo>
                    <a:pt x="538" y="1798"/>
                    <a:pt x="430" y="1731"/>
                    <a:pt x="317" y="1731"/>
                  </a:cubicBezTo>
                  <a:cubicBezTo>
                    <a:pt x="287" y="1731"/>
                    <a:pt x="257" y="1736"/>
                    <a:pt x="228" y="1746"/>
                  </a:cubicBezTo>
                  <a:cubicBezTo>
                    <a:pt x="71" y="1800"/>
                    <a:pt x="1" y="1980"/>
                    <a:pt x="71" y="2137"/>
                  </a:cubicBezTo>
                  <a:lnTo>
                    <a:pt x="713" y="3592"/>
                  </a:lnTo>
                  <a:cubicBezTo>
                    <a:pt x="1198" y="4899"/>
                    <a:pt x="1714" y="5658"/>
                    <a:pt x="1894" y="5900"/>
                  </a:cubicBezTo>
                  <a:lnTo>
                    <a:pt x="2481" y="7137"/>
                  </a:lnTo>
                  <a:lnTo>
                    <a:pt x="2614" y="7418"/>
                  </a:lnTo>
                  <a:lnTo>
                    <a:pt x="5658" y="13811"/>
                  </a:lnTo>
                  <a:cubicBezTo>
                    <a:pt x="5942" y="14403"/>
                    <a:pt x="6524" y="14726"/>
                    <a:pt x="7115" y="14726"/>
                  </a:cubicBezTo>
                  <a:cubicBezTo>
                    <a:pt x="7516" y="14726"/>
                    <a:pt x="7921" y="14578"/>
                    <a:pt x="8240" y="14265"/>
                  </a:cubicBezTo>
                  <a:lnTo>
                    <a:pt x="10830" y="11331"/>
                  </a:lnTo>
                  <a:lnTo>
                    <a:pt x="8201" y="8365"/>
                  </a:lnTo>
                  <a:lnTo>
                    <a:pt x="6785" y="10423"/>
                  </a:lnTo>
                  <a:cubicBezTo>
                    <a:pt x="6783" y="10425"/>
                    <a:pt x="6781" y="10426"/>
                    <a:pt x="6780" y="10426"/>
                  </a:cubicBezTo>
                  <a:cubicBezTo>
                    <a:pt x="6769" y="10426"/>
                    <a:pt x="6806" y="10319"/>
                    <a:pt x="6785" y="10290"/>
                  </a:cubicBezTo>
                  <a:lnTo>
                    <a:pt x="4562" y="6644"/>
                  </a:lnTo>
                  <a:lnTo>
                    <a:pt x="4570" y="6636"/>
                  </a:lnTo>
                  <a:lnTo>
                    <a:pt x="4375" y="6331"/>
                  </a:lnTo>
                  <a:lnTo>
                    <a:pt x="3670" y="5181"/>
                  </a:lnTo>
                  <a:cubicBezTo>
                    <a:pt x="4179" y="4656"/>
                    <a:pt x="4304" y="3514"/>
                    <a:pt x="4304" y="3514"/>
                  </a:cubicBezTo>
                  <a:lnTo>
                    <a:pt x="4547" y="2731"/>
                  </a:lnTo>
                  <a:cubicBezTo>
                    <a:pt x="4594" y="2591"/>
                    <a:pt x="4531" y="2426"/>
                    <a:pt x="4398" y="2372"/>
                  </a:cubicBezTo>
                  <a:cubicBezTo>
                    <a:pt x="4360" y="2355"/>
                    <a:pt x="4321" y="2347"/>
                    <a:pt x="4283" y="2347"/>
                  </a:cubicBezTo>
                  <a:cubicBezTo>
                    <a:pt x="4163" y="2347"/>
                    <a:pt x="4050" y="2425"/>
                    <a:pt x="4015" y="2544"/>
                  </a:cubicBezTo>
                  <a:cubicBezTo>
                    <a:pt x="4015" y="2544"/>
                    <a:pt x="3874" y="2990"/>
                    <a:pt x="3780" y="3287"/>
                  </a:cubicBezTo>
                  <a:cubicBezTo>
                    <a:pt x="3760" y="3353"/>
                    <a:pt x="3702" y="3386"/>
                    <a:pt x="3645" y="3386"/>
                  </a:cubicBezTo>
                  <a:cubicBezTo>
                    <a:pt x="3593" y="3386"/>
                    <a:pt x="3540" y="3358"/>
                    <a:pt x="3514" y="3303"/>
                  </a:cubicBezTo>
                  <a:cubicBezTo>
                    <a:pt x="3444" y="3131"/>
                    <a:pt x="3444" y="2927"/>
                    <a:pt x="3459" y="2763"/>
                  </a:cubicBezTo>
                  <a:cubicBezTo>
                    <a:pt x="3467" y="2763"/>
                    <a:pt x="3890" y="744"/>
                    <a:pt x="3890" y="744"/>
                  </a:cubicBezTo>
                  <a:cubicBezTo>
                    <a:pt x="3921" y="595"/>
                    <a:pt x="3827" y="447"/>
                    <a:pt x="3670" y="415"/>
                  </a:cubicBezTo>
                  <a:cubicBezTo>
                    <a:pt x="3514" y="415"/>
                    <a:pt x="3357" y="541"/>
                    <a:pt x="3318" y="697"/>
                  </a:cubicBezTo>
                  <a:lnTo>
                    <a:pt x="3029" y="2098"/>
                  </a:lnTo>
                  <a:cubicBezTo>
                    <a:pt x="3013" y="2160"/>
                    <a:pt x="2958" y="2207"/>
                    <a:pt x="2896" y="2207"/>
                  </a:cubicBezTo>
                  <a:lnTo>
                    <a:pt x="2849" y="2207"/>
                  </a:lnTo>
                  <a:cubicBezTo>
                    <a:pt x="2778" y="2207"/>
                    <a:pt x="2716" y="2145"/>
                    <a:pt x="2708" y="2074"/>
                  </a:cubicBezTo>
                  <a:lnTo>
                    <a:pt x="2591" y="282"/>
                  </a:lnTo>
                  <a:cubicBezTo>
                    <a:pt x="2575" y="134"/>
                    <a:pt x="2458" y="9"/>
                    <a:pt x="2317" y="1"/>
                  </a:cubicBezTo>
                  <a:cubicBezTo>
                    <a:pt x="2312" y="1"/>
                    <a:pt x="2308" y="0"/>
                    <a:pt x="2303" y="0"/>
                  </a:cubicBezTo>
                  <a:close/>
                </a:path>
              </a:pathLst>
            </a:custGeom>
            <a:solidFill>
              <a:srgbClr val="FFC5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1" name="Google Shape;1885;p56">
              <a:extLst>
                <a:ext uri="{FF2B5EF4-FFF2-40B4-BE49-F238E27FC236}">
                  <a16:creationId xmlns:a16="http://schemas.microsoft.com/office/drawing/2014/main" id="{D7B6D9C4-0E0A-45D7-A2A5-396F962D8A1C}"/>
                </a:ext>
              </a:extLst>
            </p:cNvPr>
            <p:cNvSpPr/>
            <p:nvPr/>
          </p:nvSpPr>
          <p:spPr>
            <a:xfrm>
              <a:off x="2559399" y="1968862"/>
              <a:ext cx="98933" cy="75214"/>
            </a:xfrm>
            <a:custGeom>
              <a:avLst/>
              <a:gdLst/>
              <a:ahLst/>
              <a:cxnLst/>
              <a:rect l="l" t="t" r="r" b="b"/>
              <a:pathLst>
                <a:path w="1268" h="964" extrusionOk="0">
                  <a:moveTo>
                    <a:pt x="955" y="1"/>
                  </a:moveTo>
                  <a:cubicBezTo>
                    <a:pt x="789" y="1"/>
                    <a:pt x="568" y="32"/>
                    <a:pt x="376" y="165"/>
                  </a:cubicBezTo>
                  <a:cubicBezTo>
                    <a:pt x="165" y="314"/>
                    <a:pt x="39" y="557"/>
                    <a:pt x="8" y="885"/>
                  </a:cubicBezTo>
                  <a:cubicBezTo>
                    <a:pt x="0" y="924"/>
                    <a:pt x="24" y="956"/>
                    <a:pt x="63" y="956"/>
                  </a:cubicBezTo>
                  <a:cubicBezTo>
                    <a:pt x="63" y="964"/>
                    <a:pt x="71" y="964"/>
                    <a:pt x="71" y="964"/>
                  </a:cubicBezTo>
                  <a:cubicBezTo>
                    <a:pt x="102" y="964"/>
                    <a:pt x="133" y="932"/>
                    <a:pt x="133" y="901"/>
                  </a:cubicBezTo>
                  <a:cubicBezTo>
                    <a:pt x="165" y="611"/>
                    <a:pt x="274" y="400"/>
                    <a:pt x="454" y="275"/>
                  </a:cubicBezTo>
                  <a:cubicBezTo>
                    <a:pt x="615" y="160"/>
                    <a:pt x="808" y="131"/>
                    <a:pt x="955" y="131"/>
                  </a:cubicBezTo>
                  <a:cubicBezTo>
                    <a:pt x="1087" y="131"/>
                    <a:pt x="1182" y="154"/>
                    <a:pt x="1182" y="158"/>
                  </a:cubicBezTo>
                  <a:cubicBezTo>
                    <a:pt x="1187" y="159"/>
                    <a:pt x="1192" y="159"/>
                    <a:pt x="1196" y="159"/>
                  </a:cubicBezTo>
                  <a:cubicBezTo>
                    <a:pt x="1229" y="159"/>
                    <a:pt x="1253" y="137"/>
                    <a:pt x="1260" y="103"/>
                  </a:cubicBezTo>
                  <a:cubicBezTo>
                    <a:pt x="1268" y="72"/>
                    <a:pt x="1252" y="32"/>
                    <a:pt x="1213" y="25"/>
                  </a:cubicBezTo>
                  <a:cubicBezTo>
                    <a:pt x="1206" y="25"/>
                    <a:pt x="1101" y="1"/>
                    <a:pt x="955" y="1"/>
                  </a:cubicBezTo>
                  <a:close/>
                </a:path>
              </a:pathLst>
            </a:custGeom>
            <a:solidFill>
              <a:srgbClr val="FF89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2" name="Google Shape;1886;p56">
              <a:extLst>
                <a:ext uri="{FF2B5EF4-FFF2-40B4-BE49-F238E27FC236}">
                  <a16:creationId xmlns:a16="http://schemas.microsoft.com/office/drawing/2014/main" id="{978429EB-407E-4A09-A35C-F68758420CB2}"/>
                </a:ext>
              </a:extLst>
            </p:cNvPr>
            <p:cNvSpPr/>
            <p:nvPr/>
          </p:nvSpPr>
          <p:spPr>
            <a:xfrm>
              <a:off x="4110018" y="2597099"/>
              <a:ext cx="344391" cy="1570827"/>
            </a:xfrm>
            <a:custGeom>
              <a:avLst/>
              <a:gdLst/>
              <a:ahLst/>
              <a:cxnLst/>
              <a:rect l="l" t="t" r="r" b="b"/>
              <a:pathLst>
                <a:path w="4414" h="20133" extrusionOk="0">
                  <a:moveTo>
                    <a:pt x="1065" y="1"/>
                  </a:moveTo>
                  <a:lnTo>
                    <a:pt x="1158" y="13474"/>
                  </a:lnTo>
                  <a:lnTo>
                    <a:pt x="1158" y="13545"/>
                  </a:lnTo>
                  <a:lnTo>
                    <a:pt x="1166" y="14742"/>
                  </a:lnTo>
                  <a:lnTo>
                    <a:pt x="1182" y="14742"/>
                  </a:lnTo>
                  <a:cubicBezTo>
                    <a:pt x="830" y="15751"/>
                    <a:pt x="470" y="16393"/>
                    <a:pt x="454" y="16440"/>
                  </a:cubicBezTo>
                  <a:lnTo>
                    <a:pt x="55" y="17347"/>
                  </a:lnTo>
                  <a:cubicBezTo>
                    <a:pt x="0" y="17480"/>
                    <a:pt x="39" y="17645"/>
                    <a:pt x="173" y="17723"/>
                  </a:cubicBezTo>
                  <a:cubicBezTo>
                    <a:pt x="216" y="17746"/>
                    <a:pt x="263" y="17757"/>
                    <a:pt x="308" y="17757"/>
                  </a:cubicBezTo>
                  <a:cubicBezTo>
                    <a:pt x="417" y="17757"/>
                    <a:pt x="520" y="17695"/>
                    <a:pt x="564" y="17590"/>
                  </a:cubicBezTo>
                  <a:lnTo>
                    <a:pt x="971" y="16659"/>
                  </a:lnTo>
                  <a:cubicBezTo>
                    <a:pt x="971" y="16651"/>
                    <a:pt x="971" y="16651"/>
                    <a:pt x="971" y="16643"/>
                  </a:cubicBezTo>
                  <a:cubicBezTo>
                    <a:pt x="1096" y="16831"/>
                    <a:pt x="1065" y="19538"/>
                    <a:pt x="1065" y="19538"/>
                  </a:cubicBezTo>
                  <a:cubicBezTo>
                    <a:pt x="1065" y="19693"/>
                    <a:pt x="1190" y="19813"/>
                    <a:pt x="1342" y="19813"/>
                  </a:cubicBezTo>
                  <a:cubicBezTo>
                    <a:pt x="1351" y="19813"/>
                    <a:pt x="1360" y="19813"/>
                    <a:pt x="1370" y="19812"/>
                  </a:cubicBezTo>
                  <a:cubicBezTo>
                    <a:pt x="1518" y="19796"/>
                    <a:pt x="1620" y="19663"/>
                    <a:pt x="1620" y="19515"/>
                  </a:cubicBezTo>
                  <a:lnTo>
                    <a:pt x="1620" y="18192"/>
                  </a:lnTo>
                  <a:cubicBezTo>
                    <a:pt x="1620" y="18130"/>
                    <a:pt x="1667" y="18083"/>
                    <a:pt x="1730" y="18083"/>
                  </a:cubicBezTo>
                  <a:cubicBezTo>
                    <a:pt x="1777" y="18091"/>
                    <a:pt x="1823" y="18130"/>
                    <a:pt x="1823" y="18184"/>
                  </a:cubicBezTo>
                  <a:lnTo>
                    <a:pt x="1831" y="19859"/>
                  </a:lnTo>
                  <a:cubicBezTo>
                    <a:pt x="1831" y="20008"/>
                    <a:pt x="1980" y="20133"/>
                    <a:pt x="2160" y="20133"/>
                  </a:cubicBezTo>
                  <a:cubicBezTo>
                    <a:pt x="2340" y="20133"/>
                    <a:pt x="2481" y="20008"/>
                    <a:pt x="2481" y="19851"/>
                  </a:cubicBezTo>
                  <a:lnTo>
                    <a:pt x="2473" y="18184"/>
                  </a:lnTo>
                  <a:cubicBezTo>
                    <a:pt x="2473" y="18138"/>
                    <a:pt x="2512" y="18098"/>
                    <a:pt x="2559" y="18091"/>
                  </a:cubicBezTo>
                  <a:cubicBezTo>
                    <a:pt x="2622" y="18091"/>
                    <a:pt x="2676" y="18138"/>
                    <a:pt x="2676" y="18200"/>
                  </a:cubicBezTo>
                  <a:lnTo>
                    <a:pt x="2739" y="19757"/>
                  </a:lnTo>
                  <a:cubicBezTo>
                    <a:pt x="2747" y="19906"/>
                    <a:pt x="2856" y="20031"/>
                    <a:pt x="3005" y="20039"/>
                  </a:cubicBezTo>
                  <a:cubicBezTo>
                    <a:pt x="3013" y="20040"/>
                    <a:pt x="3022" y="20040"/>
                    <a:pt x="3030" y="20040"/>
                  </a:cubicBezTo>
                  <a:cubicBezTo>
                    <a:pt x="3183" y="20040"/>
                    <a:pt x="3310" y="19905"/>
                    <a:pt x="3302" y="19749"/>
                  </a:cubicBezTo>
                  <a:lnTo>
                    <a:pt x="3240" y="18153"/>
                  </a:lnTo>
                  <a:cubicBezTo>
                    <a:pt x="3240" y="18099"/>
                    <a:pt x="3251" y="18022"/>
                    <a:pt x="3320" y="18022"/>
                  </a:cubicBezTo>
                  <a:cubicBezTo>
                    <a:pt x="3331" y="18022"/>
                    <a:pt x="3343" y="18024"/>
                    <a:pt x="3357" y="18028"/>
                  </a:cubicBezTo>
                  <a:cubicBezTo>
                    <a:pt x="3388" y="18036"/>
                    <a:pt x="3396" y="18169"/>
                    <a:pt x="3396" y="18169"/>
                  </a:cubicBezTo>
                  <a:lnTo>
                    <a:pt x="3420" y="18779"/>
                  </a:lnTo>
                  <a:cubicBezTo>
                    <a:pt x="3420" y="18928"/>
                    <a:pt x="3521" y="19061"/>
                    <a:pt x="3670" y="19076"/>
                  </a:cubicBezTo>
                  <a:cubicBezTo>
                    <a:pt x="3679" y="19077"/>
                    <a:pt x="3688" y="19078"/>
                    <a:pt x="3696" y="19078"/>
                  </a:cubicBezTo>
                  <a:cubicBezTo>
                    <a:pt x="3849" y="19078"/>
                    <a:pt x="3975" y="18950"/>
                    <a:pt x="3975" y="18795"/>
                  </a:cubicBezTo>
                  <a:cubicBezTo>
                    <a:pt x="3975" y="18795"/>
                    <a:pt x="3952" y="16753"/>
                    <a:pt x="3913" y="16706"/>
                  </a:cubicBezTo>
                  <a:cubicBezTo>
                    <a:pt x="3881" y="15837"/>
                    <a:pt x="3514" y="15321"/>
                    <a:pt x="3263" y="15063"/>
                  </a:cubicBezTo>
                  <a:lnTo>
                    <a:pt x="4413" y="1"/>
                  </a:lnTo>
                  <a:close/>
                </a:path>
              </a:pathLst>
            </a:custGeom>
            <a:solidFill>
              <a:srgbClr val="FFC5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3" name="Google Shape;1887;p56">
              <a:extLst>
                <a:ext uri="{FF2B5EF4-FFF2-40B4-BE49-F238E27FC236}">
                  <a16:creationId xmlns:a16="http://schemas.microsoft.com/office/drawing/2014/main" id="{4AA7446C-0B65-4348-9E88-48530B2D948F}"/>
                </a:ext>
              </a:extLst>
            </p:cNvPr>
            <p:cNvSpPr/>
            <p:nvPr/>
          </p:nvSpPr>
          <p:spPr>
            <a:xfrm>
              <a:off x="2973932" y="1808994"/>
              <a:ext cx="1539696" cy="1599539"/>
            </a:xfrm>
            <a:custGeom>
              <a:avLst/>
              <a:gdLst/>
              <a:ahLst/>
              <a:cxnLst/>
              <a:rect l="l" t="t" r="r" b="b"/>
              <a:pathLst>
                <a:path w="19734" h="20501" extrusionOk="0">
                  <a:moveTo>
                    <a:pt x="8795" y="0"/>
                  </a:moveTo>
                  <a:cubicBezTo>
                    <a:pt x="8106" y="0"/>
                    <a:pt x="7425" y="110"/>
                    <a:pt x="6784" y="352"/>
                  </a:cubicBezTo>
                  <a:cubicBezTo>
                    <a:pt x="5141" y="963"/>
                    <a:pt x="2300" y="2598"/>
                    <a:pt x="0" y="6948"/>
                  </a:cubicBezTo>
                  <a:lnTo>
                    <a:pt x="3161" y="10360"/>
                  </a:lnTo>
                  <a:lnTo>
                    <a:pt x="3983" y="10086"/>
                  </a:lnTo>
                  <a:lnTo>
                    <a:pt x="3983" y="20226"/>
                  </a:lnTo>
                  <a:cubicBezTo>
                    <a:pt x="3983" y="20375"/>
                    <a:pt x="4100" y="20500"/>
                    <a:pt x="4249" y="20500"/>
                  </a:cubicBezTo>
                  <a:lnTo>
                    <a:pt x="15492" y="20500"/>
                  </a:lnTo>
                  <a:cubicBezTo>
                    <a:pt x="15641" y="20500"/>
                    <a:pt x="15759" y="20375"/>
                    <a:pt x="15759" y="20226"/>
                  </a:cubicBezTo>
                  <a:lnTo>
                    <a:pt x="15759" y="10610"/>
                  </a:lnTo>
                  <a:lnTo>
                    <a:pt x="19053" y="10062"/>
                  </a:lnTo>
                  <a:lnTo>
                    <a:pt x="19733" y="9953"/>
                  </a:lnTo>
                  <a:cubicBezTo>
                    <a:pt x="19733" y="9953"/>
                    <a:pt x="17910" y="2238"/>
                    <a:pt x="12903" y="321"/>
                  </a:cubicBezTo>
                  <a:cubicBezTo>
                    <a:pt x="12324" y="94"/>
                    <a:pt x="11705" y="0"/>
                    <a:pt x="11087" y="0"/>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4" name="Google Shape;1888;p56">
              <a:extLst>
                <a:ext uri="{FF2B5EF4-FFF2-40B4-BE49-F238E27FC236}">
                  <a16:creationId xmlns:a16="http://schemas.microsoft.com/office/drawing/2014/main" id="{5E12CF41-3291-483B-9B4B-31F8000122C9}"/>
                </a:ext>
              </a:extLst>
            </p:cNvPr>
            <p:cNvSpPr/>
            <p:nvPr/>
          </p:nvSpPr>
          <p:spPr>
            <a:xfrm>
              <a:off x="3280327" y="2511040"/>
              <a:ext cx="10455" cy="233911"/>
            </a:xfrm>
            <a:custGeom>
              <a:avLst/>
              <a:gdLst/>
              <a:ahLst/>
              <a:cxnLst/>
              <a:rect l="l" t="t" r="r" b="b"/>
              <a:pathLst>
                <a:path w="134" h="2998" extrusionOk="0">
                  <a:moveTo>
                    <a:pt x="64" y="0"/>
                  </a:moveTo>
                  <a:cubicBezTo>
                    <a:pt x="32" y="0"/>
                    <a:pt x="1" y="24"/>
                    <a:pt x="1" y="63"/>
                  </a:cubicBezTo>
                  <a:lnTo>
                    <a:pt x="1" y="2934"/>
                  </a:lnTo>
                  <a:cubicBezTo>
                    <a:pt x="1" y="2966"/>
                    <a:pt x="32" y="2997"/>
                    <a:pt x="64" y="2997"/>
                  </a:cubicBezTo>
                  <a:cubicBezTo>
                    <a:pt x="103" y="2997"/>
                    <a:pt x="134" y="2966"/>
                    <a:pt x="134" y="2934"/>
                  </a:cubicBezTo>
                  <a:lnTo>
                    <a:pt x="134" y="63"/>
                  </a:lnTo>
                  <a:cubicBezTo>
                    <a:pt x="134" y="24"/>
                    <a:pt x="103" y="0"/>
                    <a:pt x="64" y="0"/>
                  </a:cubicBezTo>
                  <a:close/>
                </a:path>
              </a:pathLst>
            </a:custGeom>
            <a:solidFill>
              <a:srgbClr val="124CA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5" name="Google Shape;1889;p56">
              <a:extLst>
                <a:ext uri="{FF2B5EF4-FFF2-40B4-BE49-F238E27FC236}">
                  <a16:creationId xmlns:a16="http://schemas.microsoft.com/office/drawing/2014/main" id="{1F9172B3-12E2-4B89-8F6E-2B477320807A}"/>
                </a:ext>
              </a:extLst>
            </p:cNvPr>
            <p:cNvSpPr/>
            <p:nvPr/>
          </p:nvSpPr>
          <p:spPr>
            <a:xfrm>
              <a:off x="4200992" y="2515878"/>
              <a:ext cx="10455" cy="233911"/>
            </a:xfrm>
            <a:custGeom>
              <a:avLst/>
              <a:gdLst/>
              <a:ahLst/>
              <a:cxnLst/>
              <a:rect l="l" t="t" r="r" b="b"/>
              <a:pathLst>
                <a:path w="134" h="2998" extrusionOk="0">
                  <a:moveTo>
                    <a:pt x="71" y="1"/>
                  </a:moveTo>
                  <a:cubicBezTo>
                    <a:pt x="32" y="1"/>
                    <a:pt x="0" y="32"/>
                    <a:pt x="0" y="63"/>
                  </a:cubicBezTo>
                  <a:lnTo>
                    <a:pt x="0" y="2935"/>
                  </a:lnTo>
                  <a:cubicBezTo>
                    <a:pt x="0" y="2974"/>
                    <a:pt x="32" y="2998"/>
                    <a:pt x="71" y="2998"/>
                  </a:cubicBezTo>
                  <a:cubicBezTo>
                    <a:pt x="102" y="2998"/>
                    <a:pt x="133" y="2974"/>
                    <a:pt x="133" y="2935"/>
                  </a:cubicBezTo>
                  <a:lnTo>
                    <a:pt x="133" y="63"/>
                  </a:lnTo>
                  <a:cubicBezTo>
                    <a:pt x="133" y="32"/>
                    <a:pt x="102" y="1"/>
                    <a:pt x="71" y="1"/>
                  </a:cubicBezTo>
                  <a:close/>
                </a:path>
              </a:pathLst>
            </a:custGeom>
            <a:solidFill>
              <a:srgbClr val="124CA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6" name="Google Shape;1890;p56">
              <a:extLst>
                <a:ext uri="{FF2B5EF4-FFF2-40B4-BE49-F238E27FC236}">
                  <a16:creationId xmlns:a16="http://schemas.microsoft.com/office/drawing/2014/main" id="{84BAE3B5-39C0-4F69-9809-6AD9C392A876}"/>
                </a:ext>
              </a:extLst>
            </p:cNvPr>
            <p:cNvSpPr/>
            <p:nvPr/>
          </p:nvSpPr>
          <p:spPr>
            <a:xfrm>
              <a:off x="3440273" y="781828"/>
              <a:ext cx="642359" cy="714686"/>
            </a:xfrm>
            <a:custGeom>
              <a:avLst/>
              <a:gdLst/>
              <a:ahLst/>
              <a:cxnLst/>
              <a:rect l="l" t="t" r="r" b="b"/>
              <a:pathLst>
                <a:path w="8233" h="9160" extrusionOk="0">
                  <a:moveTo>
                    <a:pt x="5267" y="0"/>
                  </a:moveTo>
                  <a:cubicBezTo>
                    <a:pt x="4715" y="0"/>
                    <a:pt x="4083" y="290"/>
                    <a:pt x="3295" y="771"/>
                  </a:cubicBezTo>
                  <a:lnTo>
                    <a:pt x="1808" y="1679"/>
                  </a:lnTo>
                  <a:lnTo>
                    <a:pt x="987" y="1679"/>
                  </a:lnTo>
                  <a:cubicBezTo>
                    <a:pt x="431" y="1679"/>
                    <a:pt x="1" y="2148"/>
                    <a:pt x="87" y="2665"/>
                  </a:cubicBezTo>
                  <a:lnTo>
                    <a:pt x="337" y="4183"/>
                  </a:lnTo>
                  <a:lnTo>
                    <a:pt x="337" y="8173"/>
                  </a:lnTo>
                  <a:cubicBezTo>
                    <a:pt x="337" y="8721"/>
                    <a:pt x="776" y="9159"/>
                    <a:pt x="1323" y="9159"/>
                  </a:cubicBezTo>
                  <a:lnTo>
                    <a:pt x="6644" y="9159"/>
                  </a:lnTo>
                  <a:cubicBezTo>
                    <a:pt x="7192" y="9159"/>
                    <a:pt x="7630" y="8721"/>
                    <a:pt x="7630" y="8173"/>
                  </a:cubicBezTo>
                  <a:lnTo>
                    <a:pt x="7630" y="3799"/>
                  </a:lnTo>
                  <a:cubicBezTo>
                    <a:pt x="7630" y="3729"/>
                    <a:pt x="7622" y="3658"/>
                    <a:pt x="7606" y="3588"/>
                  </a:cubicBezTo>
                  <a:lnTo>
                    <a:pt x="8232" y="3377"/>
                  </a:lnTo>
                  <a:lnTo>
                    <a:pt x="6886" y="1170"/>
                  </a:lnTo>
                  <a:cubicBezTo>
                    <a:pt x="6379" y="348"/>
                    <a:pt x="5872" y="0"/>
                    <a:pt x="5267" y="0"/>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7" name="Google Shape;1891;p56">
              <a:extLst>
                <a:ext uri="{FF2B5EF4-FFF2-40B4-BE49-F238E27FC236}">
                  <a16:creationId xmlns:a16="http://schemas.microsoft.com/office/drawing/2014/main" id="{935620A8-885D-4E94-B17F-F7A41BC80C8B}"/>
                </a:ext>
              </a:extLst>
            </p:cNvPr>
            <p:cNvSpPr/>
            <p:nvPr/>
          </p:nvSpPr>
          <p:spPr>
            <a:xfrm>
              <a:off x="3411639" y="1071526"/>
              <a:ext cx="677703" cy="924957"/>
            </a:xfrm>
            <a:custGeom>
              <a:avLst/>
              <a:gdLst/>
              <a:ahLst/>
              <a:cxnLst/>
              <a:rect l="l" t="t" r="r" b="b"/>
              <a:pathLst>
                <a:path w="8686" h="11855" extrusionOk="0">
                  <a:moveTo>
                    <a:pt x="7606" y="0"/>
                  </a:moveTo>
                  <a:lnTo>
                    <a:pt x="5892" y="579"/>
                  </a:lnTo>
                  <a:cubicBezTo>
                    <a:pt x="5388" y="749"/>
                    <a:pt x="4871" y="832"/>
                    <a:pt x="4361" y="832"/>
                  </a:cubicBezTo>
                  <a:cubicBezTo>
                    <a:pt x="3440" y="832"/>
                    <a:pt x="2543" y="561"/>
                    <a:pt x="1792" y="47"/>
                  </a:cubicBezTo>
                  <a:lnTo>
                    <a:pt x="1080" y="2058"/>
                  </a:lnTo>
                  <a:cubicBezTo>
                    <a:pt x="1073" y="2084"/>
                    <a:pt x="1056" y="2099"/>
                    <a:pt x="1037" y="2099"/>
                  </a:cubicBezTo>
                  <a:cubicBezTo>
                    <a:pt x="1033" y="2099"/>
                    <a:pt x="1029" y="2099"/>
                    <a:pt x="1025" y="2097"/>
                  </a:cubicBezTo>
                  <a:lnTo>
                    <a:pt x="1025" y="2168"/>
                  </a:lnTo>
                  <a:lnTo>
                    <a:pt x="994" y="2168"/>
                  </a:lnTo>
                  <a:cubicBezTo>
                    <a:pt x="446" y="2168"/>
                    <a:pt x="0" y="2606"/>
                    <a:pt x="0" y="3161"/>
                  </a:cubicBezTo>
                  <a:lnTo>
                    <a:pt x="0" y="3271"/>
                  </a:lnTo>
                  <a:cubicBezTo>
                    <a:pt x="0" y="3819"/>
                    <a:pt x="446" y="4265"/>
                    <a:pt x="994" y="4265"/>
                  </a:cubicBezTo>
                  <a:lnTo>
                    <a:pt x="1025" y="4265"/>
                  </a:lnTo>
                  <a:lnTo>
                    <a:pt x="1025" y="6197"/>
                  </a:lnTo>
                  <a:cubicBezTo>
                    <a:pt x="1025" y="7019"/>
                    <a:pt x="1682" y="7684"/>
                    <a:pt x="2504" y="7684"/>
                  </a:cubicBezTo>
                  <a:lnTo>
                    <a:pt x="2590" y="7684"/>
                  </a:lnTo>
                  <a:lnTo>
                    <a:pt x="2590" y="10368"/>
                  </a:lnTo>
                  <a:cubicBezTo>
                    <a:pt x="2590" y="11189"/>
                    <a:pt x="3255" y="11854"/>
                    <a:pt x="4077" y="11854"/>
                  </a:cubicBezTo>
                  <a:lnTo>
                    <a:pt x="4992" y="11854"/>
                  </a:lnTo>
                  <a:cubicBezTo>
                    <a:pt x="5751" y="11854"/>
                    <a:pt x="6369" y="11236"/>
                    <a:pt x="6369" y="10477"/>
                  </a:cubicBezTo>
                  <a:lnTo>
                    <a:pt x="6369" y="7660"/>
                  </a:lnTo>
                  <a:cubicBezTo>
                    <a:pt x="7074" y="7543"/>
                    <a:pt x="7606" y="6933"/>
                    <a:pt x="7606" y="6197"/>
                  </a:cubicBezTo>
                  <a:lnTo>
                    <a:pt x="7606" y="4265"/>
                  </a:lnTo>
                  <a:lnTo>
                    <a:pt x="7692" y="4265"/>
                  </a:lnTo>
                  <a:cubicBezTo>
                    <a:pt x="8239" y="4265"/>
                    <a:pt x="8685" y="3819"/>
                    <a:pt x="8685" y="3271"/>
                  </a:cubicBezTo>
                  <a:lnTo>
                    <a:pt x="8685" y="3161"/>
                  </a:lnTo>
                  <a:cubicBezTo>
                    <a:pt x="8685" y="2606"/>
                    <a:pt x="8239" y="2168"/>
                    <a:pt x="7692" y="2168"/>
                  </a:cubicBezTo>
                  <a:lnTo>
                    <a:pt x="7606" y="2168"/>
                  </a:lnTo>
                  <a:lnTo>
                    <a:pt x="7606" y="0"/>
                  </a:lnTo>
                  <a:close/>
                </a:path>
              </a:pathLst>
            </a:custGeom>
            <a:solidFill>
              <a:srgbClr val="FFC5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8" name="Google Shape;1892;p56">
              <a:extLst>
                <a:ext uri="{FF2B5EF4-FFF2-40B4-BE49-F238E27FC236}">
                  <a16:creationId xmlns:a16="http://schemas.microsoft.com/office/drawing/2014/main" id="{7857243E-09A7-4EB4-BAF5-67F5AD016FCD}"/>
                </a:ext>
              </a:extLst>
            </p:cNvPr>
            <p:cNvSpPr/>
            <p:nvPr/>
          </p:nvSpPr>
          <p:spPr>
            <a:xfrm>
              <a:off x="3613717" y="1669178"/>
              <a:ext cx="294301" cy="98386"/>
            </a:xfrm>
            <a:custGeom>
              <a:avLst/>
              <a:gdLst/>
              <a:ahLst/>
              <a:cxnLst/>
              <a:rect l="l" t="t" r="r" b="b"/>
              <a:pathLst>
                <a:path w="3772" h="1261" extrusionOk="0">
                  <a:moveTo>
                    <a:pt x="3771" y="0"/>
                  </a:moveTo>
                  <a:cubicBezTo>
                    <a:pt x="3693" y="16"/>
                    <a:pt x="3615" y="24"/>
                    <a:pt x="3529" y="24"/>
                  </a:cubicBezTo>
                  <a:lnTo>
                    <a:pt x="0" y="24"/>
                  </a:lnTo>
                  <a:lnTo>
                    <a:pt x="0" y="1260"/>
                  </a:lnTo>
                  <a:lnTo>
                    <a:pt x="3771" y="0"/>
                  </a:lnTo>
                  <a:close/>
                </a:path>
              </a:pathLst>
            </a:custGeom>
            <a:solidFill>
              <a:srgbClr val="FF89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9" name="Google Shape;1893;p56">
              <a:extLst>
                <a:ext uri="{FF2B5EF4-FFF2-40B4-BE49-F238E27FC236}">
                  <a16:creationId xmlns:a16="http://schemas.microsoft.com/office/drawing/2014/main" id="{7F14CD79-B616-4B4B-962A-3A8BE7733DE0}"/>
                </a:ext>
              </a:extLst>
            </p:cNvPr>
            <p:cNvSpPr/>
            <p:nvPr/>
          </p:nvSpPr>
          <p:spPr>
            <a:xfrm>
              <a:off x="3719905" y="1551364"/>
              <a:ext cx="75760" cy="28712"/>
            </a:xfrm>
            <a:custGeom>
              <a:avLst/>
              <a:gdLst/>
              <a:ahLst/>
              <a:cxnLst/>
              <a:rect l="l" t="t" r="r" b="b"/>
              <a:pathLst>
                <a:path w="971" h="368" extrusionOk="0">
                  <a:moveTo>
                    <a:pt x="486" y="0"/>
                  </a:moveTo>
                  <a:cubicBezTo>
                    <a:pt x="290" y="0"/>
                    <a:pt x="118" y="102"/>
                    <a:pt x="16" y="266"/>
                  </a:cubicBezTo>
                  <a:cubicBezTo>
                    <a:pt x="1" y="298"/>
                    <a:pt x="8" y="337"/>
                    <a:pt x="40" y="352"/>
                  </a:cubicBezTo>
                  <a:cubicBezTo>
                    <a:pt x="55" y="360"/>
                    <a:pt x="63" y="368"/>
                    <a:pt x="79" y="368"/>
                  </a:cubicBezTo>
                  <a:cubicBezTo>
                    <a:pt x="94" y="368"/>
                    <a:pt x="118" y="352"/>
                    <a:pt x="134" y="329"/>
                  </a:cubicBezTo>
                  <a:cubicBezTo>
                    <a:pt x="204" y="204"/>
                    <a:pt x="337" y="125"/>
                    <a:pt x="486" y="125"/>
                  </a:cubicBezTo>
                  <a:cubicBezTo>
                    <a:pt x="626" y="125"/>
                    <a:pt x="767" y="204"/>
                    <a:pt x="838" y="329"/>
                  </a:cubicBezTo>
                  <a:cubicBezTo>
                    <a:pt x="848" y="350"/>
                    <a:pt x="869" y="364"/>
                    <a:pt x="891" y="364"/>
                  </a:cubicBezTo>
                  <a:cubicBezTo>
                    <a:pt x="902" y="364"/>
                    <a:pt x="913" y="360"/>
                    <a:pt x="924" y="352"/>
                  </a:cubicBezTo>
                  <a:cubicBezTo>
                    <a:pt x="955" y="337"/>
                    <a:pt x="971" y="298"/>
                    <a:pt x="947" y="266"/>
                  </a:cubicBezTo>
                  <a:cubicBezTo>
                    <a:pt x="853" y="102"/>
                    <a:pt x="673" y="0"/>
                    <a:pt x="486" y="0"/>
                  </a:cubicBezTo>
                  <a:close/>
                </a:path>
              </a:pathLst>
            </a:custGeom>
            <a:solidFill>
              <a:srgbClr val="FF89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0" name="Google Shape;1894;p56">
              <a:extLst>
                <a:ext uri="{FF2B5EF4-FFF2-40B4-BE49-F238E27FC236}">
                  <a16:creationId xmlns:a16="http://schemas.microsoft.com/office/drawing/2014/main" id="{B495C8AB-7978-43C3-B77F-716B4637AA10}"/>
                </a:ext>
              </a:extLst>
            </p:cNvPr>
            <p:cNvSpPr/>
            <p:nvPr/>
          </p:nvSpPr>
          <p:spPr>
            <a:xfrm>
              <a:off x="4019044" y="1261978"/>
              <a:ext cx="56878" cy="61092"/>
            </a:xfrm>
            <a:custGeom>
              <a:avLst/>
              <a:gdLst/>
              <a:ahLst/>
              <a:cxnLst/>
              <a:rect l="l" t="t" r="r" b="b"/>
              <a:pathLst>
                <a:path w="729" h="783" extrusionOk="0">
                  <a:moveTo>
                    <a:pt x="71" y="0"/>
                  </a:moveTo>
                  <a:cubicBezTo>
                    <a:pt x="32" y="0"/>
                    <a:pt x="1" y="32"/>
                    <a:pt x="1" y="63"/>
                  </a:cubicBezTo>
                  <a:cubicBezTo>
                    <a:pt x="1" y="102"/>
                    <a:pt x="32" y="133"/>
                    <a:pt x="71" y="133"/>
                  </a:cubicBezTo>
                  <a:cubicBezTo>
                    <a:pt x="87" y="133"/>
                    <a:pt x="595" y="141"/>
                    <a:pt x="595" y="712"/>
                  </a:cubicBezTo>
                  <a:cubicBezTo>
                    <a:pt x="595" y="752"/>
                    <a:pt x="626" y="783"/>
                    <a:pt x="658" y="783"/>
                  </a:cubicBezTo>
                  <a:cubicBezTo>
                    <a:pt x="697" y="783"/>
                    <a:pt x="728" y="752"/>
                    <a:pt x="728" y="712"/>
                  </a:cubicBezTo>
                  <a:cubicBezTo>
                    <a:pt x="728" y="8"/>
                    <a:pt x="79" y="0"/>
                    <a:pt x="71" y="0"/>
                  </a:cubicBezTo>
                  <a:close/>
                </a:path>
              </a:pathLst>
            </a:custGeom>
            <a:solidFill>
              <a:srgbClr val="FF89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1" name="Google Shape;1895;p56">
              <a:extLst>
                <a:ext uri="{FF2B5EF4-FFF2-40B4-BE49-F238E27FC236}">
                  <a16:creationId xmlns:a16="http://schemas.microsoft.com/office/drawing/2014/main" id="{01B00D97-9FC3-4D00-ABC6-1E4FF32A213E}"/>
                </a:ext>
              </a:extLst>
            </p:cNvPr>
            <p:cNvSpPr/>
            <p:nvPr/>
          </p:nvSpPr>
          <p:spPr>
            <a:xfrm>
              <a:off x="3428101" y="1261978"/>
              <a:ext cx="56254" cy="61092"/>
            </a:xfrm>
            <a:custGeom>
              <a:avLst/>
              <a:gdLst/>
              <a:ahLst/>
              <a:cxnLst/>
              <a:rect l="l" t="t" r="r" b="b"/>
              <a:pathLst>
                <a:path w="721" h="783" extrusionOk="0">
                  <a:moveTo>
                    <a:pt x="658" y="0"/>
                  </a:moveTo>
                  <a:cubicBezTo>
                    <a:pt x="650" y="0"/>
                    <a:pt x="0" y="8"/>
                    <a:pt x="0" y="712"/>
                  </a:cubicBezTo>
                  <a:cubicBezTo>
                    <a:pt x="0" y="752"/>
                    <a:pt x="32" y="783"/>
                    <a:pt x="63" y="783"/>
                  </a:cubicBezTo>
                  <a:cubicBezTo>
                    <a:pt x="102" y="783"/>
                    <a:pt x="133" y="752"/>
                    <a:pt x="133" y="712"/>
                  </a:cubicBezTo>
                  <a:cubicBezTo>
                    <a:pt x="133" y="141"/>
                    <a:pt x="634" y="133"/>
                    <a:pt x="658" y="133"/>
                  </a:cubicBezTo>
                  <a:cubicBezTo>
                    <a:pt x="697" y="133"/>
                    <a:pt x="720" y="102"/>
                    <a:pt x="720" y="63"/>
                  </a:cubicBezTo>
                  <a:cubicBezTo>
                    <a:pt x="720" y="32"/>
                    <a:pt x="697" y="0"/>
                    <a:pt x="658" y="0"/>
                  </a:cubicBezTo>
                  <a:close/>
                </a:path>
              </a:pathLst>
            </a:custGeom>
            <a:solidFill>
              <a:srgbClr val="FF89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2" name="Google Shape;1896;p56">
              <a:extLst>
                <a:ext uri="{FF2B5EF4-FFF2-40B4-BE49-F238E27FC236}">
                  <a16:creationId xmlns:a16="http://schemas.microsoft.com/office/drawing/2014/main" id="{A0CB0694-4913-4966-AA33-29FF88C4C874}"/>
                </a:ext>
              </a:extLst>
            </p:cNvPr>
            <p:cNvSpPr/>
            <p:nvPr/>
          </p:nvSpPr>
          <p:spPr>
            <a:xfrm>
              <a:off x="3849969" y="1291861"/>
              <a:ext cx="28166" cy="56254"/>
            </a:xfrm>
            <a:custGeom>
              <a:avLst/>
              <a:gdLst/>
              <a:ahLst/>
              <a:cxnLst/>
              <a:rect l="l" t="t" r="r" b="b"/>
              <a:pathLst>
                <a:path w="361" h="721" extrusionOk="0">
                  <a:moveTo>
                    <a:pt x="180" y="1"/>
                  </a:moveTo>
                  <a:cubicBezTo>
                    <a:pt x="86" y="1"/>
                    <a:pt x="0" y="79"/>
                    <a:pt x="0" y="181"/>
                  </a:cubicBezTo>
                  <a:lnTo>
                    <a:pt x="0" y="541"/>
                  </a:lnTo>
                  <a:cubicBezTo>
                    <a:pt x="0" y="635"/>
                    <a:pt x="86" y="721"/>
                    <a:pt x="180" y="721"/>
                  </a:cubicBezTo>
                  <a:cubicBezTo>
                    <a:pt x="282" y="721"/>
                    <a:pt x="360" y="635"/>
                    <a:pt x="360" y="541"/>
                  </a:cubicBezTo>
                  <a:lnTo>
                    <a:pt x="360" y="181"/>
                  </a:lnTo>
                  <a:cubicBezTo>
                    <a:pt x="360" y="79"/>
                    <a:pt x="282" y="1"/>
                    <a:pt x="1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3" name="Google Shape;1897;p56">
              <a:extLst>
                <a:ext uri="{FF2B5EF4-FFF2-40B4-BE49-F238E27FC236}">
                  <a16:creationId xmlns:a16="http://schemas.microsoft.com/office/drawing/2014/main" id="{EB168D71-E42A-4395-815B-62CA3D519EDE}"/>
                </a:ext>
              </a:extLst>
            </p:cNvPr>
            <p:cNvSpPr/>
            <p:nvPr/>
          </p:nvSpPr>
          <p:spPr>
            <a:xfrm>
              <a:off x="3635641" y="1291861"/>
              <a:ext cx="28166" cy="56254"/>
            </a:xfrm>
            <a:custGeom>
              <a:avLst/>
              <a:gdLst/>
              <a:ahLst/>
              <a:cxnLst/>
              <a:rect l="l" t="t" r="r" b="b"/>
              <a:pathLst>
                <a:path w="361" h="721" extrusionOk="0">
                  <a:moveTo>
                    <a:pt x="181" y="1"/>
                  </a:moveTo>
                  <a:cubicBezTo>
                    <a:pt x="79" y="1"/>
                    <a:pt x="1" y="79"/>
                    <a:pt x="1" y="181"/>
                  </a:cubicBezTo>
                  <a:lnTo>
                    <a:pt x="1" y="541"/>
                  </a:lnTo>
                  <a:cubicBezTo>
                    <a:pt x="1" y="635"/>
                    <a:pt x="79" y="721"/>
                    <a:pt x="181" y="721"/>
                  </a:cubicBezTo>
                  <a:cubicBezTo>
                    <a:pt x="282" y="721"/>
                    <a:pt x="361" y="635"/>
                    <a:pt x="361" y="541"/>
                  </a:cubicBezTo>
                  <a:lnTo>
                    <a:pt x="361" y="181"/>
                  </a:lnTo>
                  <a:cubicBezTo>
                    <a:pt x="361" y="79"/>
                    <a:pt x="282" y="1"/>
                    <a:pt x="1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4" name="Google Shape;1898;p56">
              <a:extLst>
                <a:ext uri="{FF2B5EF4-FFF2-40B4-BE49-F238E27FC236}">
                  <a16:creationId xmlns:a16="http://schemas.microsoft.com/office/drawing/2014/main" id="{81503719-A7FA-40EF-9E73-8F28D7885BCF}"/>
                </a:ext>
              </a:extLst>
            </p:cNvPr>
            <p:cNvSpPr/>
            <p:nvPr/>
          </p:nvSpPr>
          <p:spPr>
            <a:xfrm>
              <a:off x="3823051" y="1181849"/>
              <a:ext cx="108763" cy="77944"/>
            </a:xfrm>
            <a:custGeom>
              <a:avLst/>
              <a:gdLst/>
              <a:ahLst/>
              <a:cxnLst/>
              <a:rect l="l" t="t" r="r" b="b"/>
              <a:pathLst>
                <a:path w="1394" h="999" extrusionOk="0">
                  <a:moveTo>
                    <a:pt x="577" y="1"/>
                  </a:moveTo>
                  <a:cubicBezTo>
                    <a:pt x="410" y="1"/>
                    <a:pt x="265" y="55"/>
                    <a:pt x="173" y="128"/>
                  </a:cubicBezTo>
                  <a:cubicBezTo>
                    <a:pt x="24" y="245"/>
                    <a:pt x="1" y="394"/>
                    <a:pt x="63" y="472"/>
                  </a:cubicBezTo>
                  <a:cubicBezTo>
                    <a:pt x="118" y="558"/>
                    <a:pt x="228" y="589"/>
                    <a:pt x="329" y="636"/>
                  </a:cubicBezTo>
                  <a:cubicBezTo>
                    <a:pt x="439" y="668"/>
                    <a:pt x="541" y="714"/>
                    <a:pt x="627" y="754"/>
                  </a:cubicBezTo>
                  <a:cubicBezTo>
                    <a:pt x="721" y="793"/>
                    <a:pt x="815" y="848"/>
                    <a:pt x="916" y="902"/>
                  </a:cubicBezTo>
                  <a:cubicBezTo>
                    <a:pt x="1007" y="944"/>
                    <a:pt x="1092" y="999"/>
                    <a:pt x="1181" y="999"/>
                  </a:cubicBezTo>
                  <a:cubicBezTo>
                    <a:pt x="1192" y="999"/>
                    <a:pt x="1203" y="998"/>
                    <a:pt x="1214" y="996"/>
                  </a:cubicBezTo>
                  <a:cubicBezTo>
                    <a:pt x="1308" y="988"/>
                    <a:pt x="1394" y="871"/>
                    <a:pt x="1370" y="675"/>
                  </a:cubicBezTo>
                  <a:cubicBezTo>
                    <a:pt x="1347" y="480"/>
                    <a:pt x="1198" y="206"/>
                    <a:pt x="909" y="73"/>
                  </a:cubicBezTo>
                  <a:cubicBezTo>
                    <a:pt x="794" y="22"/>
                    <a:pt x="682" y="1"/>
                    <a:pt x="577" y="1"/>
                  </a:cubicBezTo>
                  <a:close/>
                </a:path>
              </a:pathLst>
            </a:custGeom>
            <a:solidFill>
              <a:srgbClr val="AAA3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5" name="Google Shape;1899;p56">
              <a:extLst>
                <a:ext uri="{FF2B5EF4-FFF2-40B4-BE49-F238E27FC236}">
                  <a16:creationId xmlns:a16="http://schemas.microsoft.com/office/drawing/2014/main" id="{C7334AE8-AA9A-411B-83EE-9ED4C4E6FEAF}"/>
                </a:ext>
              </a:extLst>
            </p:cNvPr>
            <p:cNvSpPr/>
            <p:nvPr/>
          </p:nvSpPr>
          <p:spPr>
            <a:xfrm>
              <a:off x="3583132" y="1171004"/>
              <a:ext cx="122183" cy="71469"/>
            </a:xfrm>
            <a:custGeom>
              <a:avLst/>
              <a:gdLst/>
              <a:ahLst/>
              <a:cxnLst/>
              <a:rect l="l" t="t" r="r" b="b"/>
              <a:pathLst>
                <a:path w="1566" h="916" extrusionOk="0">
                  <a:moveTo>
                    <a:pt x="828" y="1"/>
                  </a:moveTo>
                  <a:cubicBezTo>
                    <a:pt x="763" y="1"/>
                    <a:pt x="696" y="8"/>
                    <a:pt x="627" y="24"/>
                  </a:cubicBezTo>
                  <a:cubicBezTo>
                    <a:pt x="290" y="102"/>
                    <a:pt x="95" y="345"/>
                    <a:pt x="48" y="541"/>
                  </a:cubicBezTo>
                  <a:cubicBezTo>
                    <a:pt x="1" y="736"/>
                    <a:pt x="79" y="877"/>
                    <a:pt x="181" y="900"/>
                  </a:cubicBezTo>
                  <a:cubicBezTo>
                    <a:pt x="208" y="911"/>
                    <a:pt x="237" y="915"/>
                    <a:pt x="266" y="915"/>
                  </a:cubicBezTo>
                  <a:cubicBezTo>
                    <a:pt x="345" y="915"/>
                    <a:pt x="430" y="884"/>
                    <a:pt x="509" y="861"/>
                  </a:cubicBezTo>
                  <a:cubicBezTo>
                    <a:pt x="627" y="830"/>
                    <a:pt x="744" y="791"/>
                    <a:pt x="846" y="775"/>
                  </a:cubicBezTo>
                  <a:cubicBezTo>
                    <a:pt x="940" y="752"/>
                    <a:pt x="1065" y="728"/>
                    <a:pt x="1182" y="713"/>
                  </a:cubicBezTo>
                  <a:cubicBezTo>
                    <a:pt x="1300" y="689"/>
                    <a:pt x="1417" y="681"/>
                    <a:pt x="1495" y="603"/>
                  </a:cubicBezTo>
                  <a:cubicBezTo>
                    <a:pt x="1566" y="533"/>
                    <a:pt x="1566" y="384"/>
                    <a:pt x="1409" y="228"/>
                  </a:cubicBezTo>
                  <a:cubicBezTo>
                    <a:pt x="1297" y="109"/>
                    <a:pt x="1081" y="1"/>
                    <a:pt x="828" y="1"/>
                  </a:cubicBezTo>
                  <a:close/>
                </a:path>
              </a:pathLst>
            </a:custGeom>
            <a:solidFill>
              <a:srgbClr val="AAA3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6" name="Google Shape;1900;p56">
              <a:extLst>
                <a:ext uri="{FF2B5EF4-FFF2-40B4-BE49-F238E27FC236}">
                  <a16:creationId xmlns:a16="http://schemas.microsoft.com/office/drawing/2014/main" id="{FE43BFDC-253D-409B-BDA2-49F2B60D094C}"/>
                </a:ext>
              </a:extLst>
            </p:cNvPr>
            <p:cNvSpPr/>
            <p:nvPr/>
          </p:nvSpPr>
          <p:spPr>
            <a:xfrm>
              <a:off x="3835301" y="1337660"/>
              <a:ext cx="58673" cy="15995"/>
            </a:xfrm>
            <a:custGeom>
              <a:avLst/>
              <a:gdLst/>
              <a:ahLst/>
              <a:cxnLst/>
              <a:rect l="l" t="t" r="r" b="b"/>
              <a:pathLst>
                <a:path w="752" h="205" extrusionOk="0">
                  <a:moveTo>
                    <a:pt x="77" y="1"/>
                  </a:moveTo>
                  <a:cubicBezTo>
                    <a:pt x="55" y="1"/>
                    <a:pt x="34" y="11"/>
                    <a:pt x="24" y="32"/>
                  </a:cubicBezTo>
                  <a:cubicBezTo>
                    <a:pt x="0" y="63"/>
                    <a:pt x="16" y="102"/>
                    <a:pt x="47" y="126"/>
                  </a:cubicBezTo>
                  <a:cubicBezTo>
                    <a:pt x="172" y="188"/>
                    <a:pt x="290" y="204"/>
                    <a:pt x="384" y="204"/>
                  </a:cubicBezTo>
                  <a:cubicBezTo>
                    <a:pt x="579" y="204"/>
                    <a:pt x="705" y="126"/>
                    <a:pt x="712" y="118"/>
                  </a:cubicBezTo>
                  <a:cubicBezTo>
                    <a:pt x="744" y="95"/>
                    <a:pt x="752" y="55"/>
                    <a:pt x="736" y="32"/>
                  </a:cubicBezTo>
                  <a:cubicBezTo>
                    <a:pt x="720" y="11"/>
                    <a:pt x="698" y="1"/>
                    <a:pt x="675" y="1"/>
                  </a:cubicBezTo>
                  <a:cubicBezTo>
                    <a:pt x="664" y="1"/>
                    <a:pt x="652" y="3"/>
                    <a:pt x="642" y="9"/>
                  </a:cubicBezTo>
                  <a:cubicBezTo>
                    <a:pt x="637" y="14"/>
                    <a:pt x="537" y="76"/>
                    <a:pt x="384" y="76"/>
                  </a:cubicBezTo>
                  <a:cubicBezTo>
                    <a:pt x="305" y="76"/>
                    <a:pt x="212" y="59"/>
                    <a:pt x="110" y="9"/>
                  </a:cubicBezTo>
                  <a:cubicBezTo>
                    <a:pt x="99" y="3"/>
                    <a:pt x="88" y="1"/>
                    <a:pt x="77" y="1"/>
                  </a:cubicBezTo>
                  <a:close/>
                </a:path>
              </a:pathLst>
            </a:custGeom>
            <a:solidFill>
              <a:srgbClr val="FF89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7" name="Google Shape;1901;p56">
              <a:extLst>
                <a:ext uri="{FF2B5EF4-FFF2-40B4-BE49-F238E27FC236}">
                  <a16:creationId xmlns:a16="http://schemas.microsoft.com/office/drawing/2014/main" id="{E8EBC185-FE8C-4AD8-805E-CE5D9690B22B}"/>
                </a:ext>
              </a:extLst>
            </p:cNvPr>
            <p:cNvSpPr/>
            <p:nvPr/>
          </p:nvSpPr>
          <p:spPr>
            <a:xfrm>
              <a:off x="3620973" y="1337660"/>
              <a:ext cx="58751" cy="15995"/>
            </a:xfrm>
            <a:custGeom>
              <a:avLst/>
              <a:gdLst/>
              <a:ahLst/>
              <a:cxnLst/>
              <a:rect l="l" t="t" r="r" b="b"/>
              <a:pathLst>
                <a:path w="753" h="205" extrusionOk="0">
                  <a:moveTo>
                    <a:pt x="77" y="1"/>
                  </a:moveTo>
                  <a:cubicBezTo>
                    <a:pt x="55" y="1"/>
                    <a:pt x="32" y="11"/>
                    <a:pt x="17" y="32"/>
                  </a:cubicBezTo>
                  <a:cubicBezTo>
                    <a:pt x="1" y="63"/>
                    <a:pt x="17" y="102"/>
                    <a:pt x="48" y="126"/>
                  </a:cubicBezTo>
                  <a:cubicBezTo>
                    <a:pt x="173" y="188"/>
                    <a:pt x="290" y="204"/>
                    <a:pt x="384" y="204"/>
                  </a:cubicBezTo>
                  <a:cubicBezTo>
                    <a:pt x="580" y="204"/>
                    <a:pt x="705" y="126"/>
                    <a:pt x="713" y="118"/>
                  </a:cubicBezTo>
                  <a:cubicBezTo>
                    <a:pt x="744" y="95"/>
                    <a:pt x="752" y="55"/>
                    <a:pt x="736" y="32"/>
                  </a:cubicBezTo>
                  <a:cubicBezTo>
                    <a:pt x="721" y="11"/>
                    <a:pt x="698" y="1"/>
                    <a:pt x="676" y="1"/>
                  </a:cubicBezTo>
                  <a:cubicBezTo>
                    <a:pt x="664" y="1"/>
                    <a:pt x="653" y="3"/>
                    <a:pt x="643" y="9"/>
                  </a:cubicBezTo>
                  <a:cubicBezTo>
                    <a:pt x="637" y="14"/>
                    <a:pt x="537" y="76"/>
                    <a:pt x="385" y="76"/>
                  </a:cubicBezTo>
                  <a:cubicBezTo>
                    <a:pt x="306" y="76"/>
                    <a:pt x="212" y="59"/>
                    <a:pt x="111" y="9"/>
                  </a:cubicBezTo>
                  <a:cubicBezTo>
                    <a:pt x="100" y="3"/>
                    <a:pt x="89" y="1"/>
                    <a:pt x="77" y="1"/>
                  </a:cubicBezTo>
                  <a:close/>
                </a:path>
              </a:pathLst>
            </a:custGeom>
            <a:solidFill>
              <a:srgbClr val="FF89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8" name="Google Shape;1902;p56">
              <a:extLst>
                <a:ext uri="{FF2B5EF4-FFF2-40B4-BE49-F238E27FC236}">
                  <a16:creationId xmlns:a16="http://schemas.microsoft.com/office/drawing/2014/main" id="{1E62FCAC-505C-417B-891C-108D0A7966C9}"/>
                </a:ext>
              </a:extLst>
            </p:cNvPr>
            <p:cNvSpPr/>
            <p:nvPr/>
          </p:nvSpPr>
          <p:spPr>
            <a:xfrm>
              <a:off x="3691817" y="1213136"/>
              <a:ext cx="128893" cy="194198"/>
            </a:xfrm>
            <a:custGeom>
              <a:avLst/>
              <a:gdLst/>
              <a:ahLst/>
              <a:cxnLst/>
              <a:rect l="l" t="t" r="r" b="b"/>
              <a:pathLst>
                <a:path w="1652" h="2489" extrusionOk="0">
                  <a:moveTo>
                    <a:pt x="947" y="1"/>
                  </a:moveTo>
                  <a:cubicBezTo>
                    <a:pt x="908" y="1"/>
                    <a:pt x="885" y="32"/>
                    <a:pt x="885" y="63"/>
                  </a:cubicBezTo>
                  <a:lnTo>
                    <a:pt x="908" y="908"/>
                  </a:lnTo>
                  <a:cubicBezTo>
                    <a:pt x="908" y="1229"/>
                    <a:pt x="1080" y="1440"/>
                    <a:pt x="1346" y="1440"/>
                  </a:cubicBezTo>
                  <a:cubicBezTo>
                    <a:pt x="1440" y="1440"/>
                    <a:pt x="1519" y="1511"/>
                    <a:pt x="1519" y="1605"/>
                  </a:cubicBezTo>
                  <a:lnTo>
                    <a:pt x="1519" y="1769"/>
                  </a:lnTo>
                  <a:cubicBezTo>
                    <a:pt x="1519" y="2097"/>
                    <a:pt x="1253" y="2356"/>
                    <a:pt x="932" y="2356"/>
                  </a:cubicBezTo>
                  <a:lnTo>
                    <a:pt x="63" y="2356"/>
                  </a:lnTo>
                  <a:cubicBezTo>
                    <a:pt x="32" y="2356"/>
                    <a:pt x="1" y="2387"/>
                    <a:pt x="1" y="2426"/>
                  </a:cubicBezTo>
                  <a:cubicBezTo>
                    <a:pt x="1" y="2457"/>
                    <a:pt x="32" y="2489"/>
                    <a:pt x="63" y="2489"/>
                  </a:cubicBezTo>
                  <a:lnTo>
                    <a:pt x="932" y="2489"/>
                  </a:lnTo>
                  <a:cubicBezTo>
                    <a:pt x="1323" y="2489"/>
                    <a:pt x="1652" y="2168"/>
                    <a:pt x="1652" y="1769"/>
                  </a:cubicBezTo>
                  <a:lnTo>
                    <a:pt x="1652" y="1605"/>
                  </a:lnTo>
                  <a:cubicBezTo>
                    <a:pt x="1652" y="1440"/>
                    <a:pt x="1519" y="1307"/>
                    <a:pt x="1346" y="1307"/>
                  </a:cubicBezTo>
                  <a:cubicBezTo>
                    <a:pt x="1057" y="1307"/>
                    <a:pt x="1041" y="1002"/>
                    <a:pt x="1041" y="900"/>
                  </a:cubicBezTo>
                  <a:lnTo>
                    <a:pt x="1010" y="63"/>
                  </a:lnTo>
                  <a:cubicBezTo>
                    <a:pt x="1010" y="24"/>
                    <a:pt x="979" y="1"/>
                    <a:pt x="947" y="1"/>
                  </a:cubicBezTo>
                  <a:close/>
                </a:path>
              </a:pathLst>
            </a:custGeom>
            <a:solidFill>
              <a:srgbClr val="FF89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9" name="Google Shape;1903;p56">
              <a:extLst>
                <a:ext uri="{FF2B5EF4-FFF2-40B4-BE49-F238E27FC236}">
                  <a16:creationId xmlns:a16="http://schemas.microsoft.com/office/drawing/2014/main" id="{57612CF2-C1A8-41FD-8B6D-8B1F61E62971}"/>
                </a:ext>
              </a:extLst>
            </p:cNvPr>
            <p:cNvSpPr/>
            <p:nvPr/>
          </p:nvSpPr>
          <p:spPr>
            <a:xfrm>
              <a:off x="3672312" y="1433550"/>
              <a:ext cx="125226" cy="104472"/>
            </a:xfrm>
            <a:custGeom>
              <a:avLst/>
              <a:gdLst/>
              <a:ahLst/>
              <a:cxnLst/>
              <a:rect l="l" t="t" r="r" b="b"/>
              <a:pathLst>
                <a:path w="1605" h="1339" extrusionOk="0">
                  <a:moveTo>
                    <a:pt x="0" y="0"/>
                  </a:moveTo>
                  <a:lnTo>
                    <a:pt x="0" y="282"/>
                  </a:lnTo>
                  <a:cubicBezTo>
                    <a:pt x="0" y="861"/>
                    <a:pt x="470" y="1338"/>
                    <a:pt x="1057" y="1338"/>
                  </a:cubicBezTo>
                  <a:lnTo>
                    <a:pt x="1346" y="1338"/>
                  </a:lnTo>
                  <a:cubicBezTo>
                    <a:pt x="1487" y="1338"/>
                    <a:pt x="1604" y="1221"/>
                    <a:pt x="1604" y="1080"/>
                  </a:cubicBezTo>
                  <a:lnTo>
                    <a:pt x="1604" y="399"/>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0" name="Google Shape;1904;p56">
              <a:extLst>
                <a:ext uri="{FF2B5EF4-FFF2-40B4-BE49-F238E27FC236}">
                  <a16:creationId xmlns:a16="http://schemas.microsoft.com/office/drawing/2014/main" id="{6E19347A-46A0-4753-8989-2ACECBDA3C1E}"/>
                </a:ext>
              </a:extLst>
            </p:cNvPr>
            <p:cNvSpPr/>
            <p:nvPr/>
          </p:nvSpPr>
          <p:spPr>
            <a:xfrm>
              <a:off x="3652728" y="1415839"/>
              <a:ext cx="197865" cy="51963"/>
            </a:xfrm>
            <a:custGeom>
              <a:avLst/>
              <a:gdLst/>
              <a:ahLst/>
              <a:cxnLst/>
              <a:rect l="l" t="t" r="r" b="b"/>
              <a:pathLst>
                <a:path w="2536" h="666" extrusionOk="0">
                  <a:moveTo>
                    <a:pt x="729" y="0"/>
                  </a:moveTo>
                  <a:cubicBezTo>
                    <a:pt x="322" y="0"/>
                    <a:pt x="1" y="298"/>
                    <a:pt x="1" y="665"/>
                  </a:cubicBezTo>
                  <a:lnTo>
                    <a:pt x="2536" y="665"/>
                  </a:lnTo>
                  <a:cubicBezTo>
                    <a:pt x="2536" y="298"/>
                    <a:pt x="2215" y="0"/>
                    <a:pt x="1808" y="0"/>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19" name="Grupo 1118">
            <a:extLst>
              <a:ext uri="{FF2B5EF4-FFF2-40B4-BE49-F238E27FC236}">
                <a16:creationId xmlns:a16="http://schemas.microsoft.com/office/drawing/2014/main" id="{5BC118CB-EC33-4B30-A3D5-E1BDF4CA0D0B}"/>
              </a:ext>
            </a:extLst>
          </p:cNvPr>
          <p:cNvGrpSpPr/>
          <p:nvPr/>
        </p:nvGrpSpPr>
        <p:grpSpPr>
          <a:xfrm>
            <a:off x="6257214" y="1621919"/>
            <a:ext cx="929994" cy="1455501"/>
            <a:chOff x="4854609" y="1691514"/>
            <a:chExt cx="1779615" cy="2934036"/>
          </a:xfrm>
        </p:grpSpPr>
        <p:sp>
          <p:nvSpPr>
            <p:cNvPr id="983" name="Google Shape;1865;p56">
              <a:extLst>
                <a:ext uri="{FF2B5EF4-FFF2-40B4-BE49-F238E27FC236}">
                  <a16:creationId xmlns:a16="http://schemas.microsoft.com/office/drawing/2014/main" id="{DF1800CF-EC13-4666-A4DF-52BB7508E154}"/>
                </a:ext>
              </a:extLst>
            </p:cNvPr>
            <p:cNvSpPr/>
            <p:nvPr/>
          </p:nvSpPr>
          <p:spPr>
            <a:xfrm>
              <a:off x="4979133" y="3629827"/>
              <a:ext cx="10455" cy="992134"/>
            </a:xfrm>
            <a:custGeom>
              <a:avLst/>
              <a:gdLst/>
              <a:ahLst/>
              <a:cxnLst/>
              <a:rect l="l" t="t" r="r" b="b"/>
              <a:pathLst>
                <a:path w="134" h="12716" extrusionOk="0">
                  <a:moveTo>
                    <a:pt x="0" y="0"/>
                  </a:moveTo>
                  <a:lnTo>
                    <a:pt x="0" y="12715"/>
                  </a:lnTo>
                  <a:lnTo>
                    <a:pt x="133" y="12715"/>
                  </a:lnTo>
                  <a:lnTo>
                    <a:pt x="133" y="0"/>
                  </a:lnTo>
                  <a:close/>
                </a:path>
              </a:pathLst>
            </a:custGeom>
            <a:solidFill>
              <a:srgbClr val="0A25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4" name="Google Shape;1866;p56">
              <a:extLst>
                <a:ext uri="{FF2B5EF4-FFF2-40B4-BE49-F238E27FC236}">
                  <a16:creationId xmlns:a16="http://schemas.microsoft.com/office/drawing/2014/main" id="{D321E12B-DCB3-4BA5-9634-7DAF7B99EDCF}"/>
                </a:ext>
              </a:extLst>
            </p:cNvPr>
            <p:cNvSpPr/>
            <p:nvPr/>
          </p:nvSpPr>
          <p:spPr>
            <a:xfrm>
              <a:off x="5375331" y="2535796"/>
              <a:ext cx="323637" cy="1570905"/>
            </a:xfrm>
            <a:custGeom>
              <a:avLst/>
              <a:gdLst/>
              <a:ahLst/>
              <a:cxnLst/>
              <a:rect l="l" t="t" r="r" b="b"/>
              <a:pathLst>
                <a:path w="4148" h="20134" extrusionOk="0">
                  <a:moveTo>
                    <a:pt x="2489" y="1"/>
                  </a:moveTo>
                  <a:cubicBezTo>
                    <a:pt x="2489" y="1"/>
                    <a:pt x="2489" y="1"/>
                    <a:pt x="2489" y="1"/>
                  </a:cubicBezTo>
                  <a:lnTo>
                    <a:pt x="501" y="4203"/>
                  </a:lnTo>
                  <a:lnTo>
                    <a:pt x="0" y="5392"/>
                  </a:lnTo>
                  <a:lnTo>
                    <a:pt x="1894" y="16440"/>
                  </a:lnTo>
                  <a:cubicBezTo>
                    <a:pt x="1808" y="16550"/>
                    <a:pt x="1714" y="16675"/>
                    <a:pt x="1620" y="16839"/>
                  </a:cubicBezTo>
                  <a:lnTo>
                    <a:pt x="1018" y="17747"/>
                  </a:lnTo>
                  <a:cubicBezTo>
                    <a:pt x="971" y="17817"/>
                    <a:pt x="978" y="17903"/>
                    <a:pt x="1041" y="17958"/>
                  </a:cubicBezTo>
                  <a:lnTo>
                    <a:pt x="1057" y="17982"/>
                  </a:lnTo>
                  <a:cubicBezTo>
                    <a:pt x="1090" y="18015"/>
                    <a:pt x="1133" y="18031"/>
                    <a:pt x="1176" y="18031"/>
                  </a:cubicBezTo>
                  <a:cubicBezTo>
                    <a:pt x="1213" y="18031"/>
                    <a:pt x="1251" y="18019"/>
                    <a:pt x="1284" y="17997"/>
                  </a:cubicBezTo>
                  <a:lnTo>
                    <a:pt x="1831" y="17551"/>
                  </a:lnTo>
                  <a:cubicBezTo>
                    <a:pt x="1864" y="17525"/>
                    <a:pt x="1901" y="17513"/>
                    <a:pt x="1937" y="17513"/>
                  </a:cubicBezTo>
                  <a:cubicBezTo>
                    <a:pt x="2019" y="17513"/>
                    <a:pt x="2094" y="17576"/>
                    <a:pt x="2105" y="17669"/>
                  </a:cubicBezTo>
                  <a:lnTo>
                    <a:pt x="2183" y="18537"/>
                  </a:lnTo>
                  <a:cubicBezTo>
                    <a:pt x="2183" y="18545"/>
                    <a:pt x="2183" y="18553"/>
                    <a:pt x="2183" y="18561"/>
                  </a:cubicBezTo>
                  <a:lnTo>
                    <a:pt x="2121" y="19679"/>
                  </a:lnTo>
                  <a:cubicBezTo>
                    <a:pt x="2113" y="19765"/>
                    <a:pt x="2176" y="19844"/>
                    <a:pt x="2254" y="19859"/>
                  </a:cubicBezTo>
                  <a:lnTo>
                    <a:pt x="2301" y="19859"/>
                  </a:lnTo>
                  <a:cubicBezTo>
                    <a:pt x="2310" y="19861"/>
                    <a:pt x="2320" y="19862"/>
                    <a:pt x="2330" y="19862"/>
                  </a:cubicBezTo>
                  <a:cubicBezTo>
                    <a:pt x="2412" y="19862"/>
                    <a:pt x="2482" y="19803"/>
                    <a:pt x="2489" y="19719"/>
                  </a:cubicBezTo>
                  <a:lnTo>
                    <a:pt x="2653" y="18545"/>
                  </a:lnTo>
                  <a:lnTo>
                    <a:pt x="2669" y="19969"/>
                  </a:lnTo>
                  <a:cubicBezTo>
                    <a:pt x="2669" y="20063"/>
                    <a:pt x="2747" y="20133"/>
                    <a:pt x="2841" y="20133"/>
                  </a:cubicBezTo>
                  <a:lnTo>
                    <a:pt x="2856" y="20133"/>
                  </a:lnTo>
                  <a:cubicBezTo>
                    <a:pt x="2942" y="20133"/>
                    <a:pt x="3013" y="20063"/>
                    <a:pt x="3021" y="19977"/>
                  </a:cubicBezTo>
                  <a:lnTo>
                    <a:pt x="3130" y="18537"/>
                  </a:lnTo>
                  <a:lnTo>
                    <a:pt x="3208" y="19773"/>
                  </a:lnTo>
                  <a:cubicBezTo>
                    <a:pt x="3215" y="19863"/>
                    <a:pt x="3290" y="19932"/>
                    <a:pt x="3373" y="19932"/>
                  </a:cubicBezTo>
                  <a:cubicBezTo>
                    <a:pt x="3391" y="19932"/>
                    <a:pt x="3409" y="19929"/>
                    <a:pt x="3428" y="19922"/>
                  </a:cubicBezTo>
                  <a:lnTo>
                    <a:pt x="3474" y="19906"/>
                  </a:lnTo>
                  <a:cubicBezTo>
                    <a:pt x="3545" y="19883"/>
                    <a:pt x="3584" y="19828"/>
                    <a:pt x="3592" y="19758"/>
                  </a:cubicBezTo>
                  <a:lnTo>
                    <a:pt x="3631" y="18521"/>
                  </a:lnTo>
                  <a:lnTo>
                    <a:pt x="3811" y="19374"/>
                  </a:lnTo>
                  <a:cubicBezTo>
                    <a:pt x="3827" y="19445"/>
                    <a:pt x="3889" y="19499"/>
                    <a:pt x="3960" y="19507"/>
                  </a:cubicBezTo>
                  <a:cubicBezTo>
                    <a:pt x="3964" y="19508"/>
                    <a:pt x="3968" y="19508"/>
                    <a:pt x="3972" y="19508"/>
                  </a:cubicBezTo>
                  <a:cubicBezTo>
                    <a:pt x="4068" y="19508"/>
                    <a:pt x="4147" y="19425"/>
                    <a:pt x="4147" y="19327"/>
                  </a:cubicBezTo>
                  <a:lnTo>
                    <a:pt x="4093" y="18381"/>
                  </a:lnTo>
                  <a:lnTo>
                    <a:pt x="4093" y="18365"/>
                  </a:lnTo>
                  <a:cubicBezTo>
                    <a:pt x="4093" y="18294"/>
                    <a:pt x="4100" y="17950"/>
                    <a:pt x="4093" y="17457"/>
                  </a:cubicBezTo>
                  <a:cubicBezTo>
                    <a:pt x="4069" y="16771"/>
                    <a:pt x="2497" y="1"/>
                    <a:pt x="2489" y="1"/>
                  </a:cubicBezTo>
                  <a:close/>
                </a:path>
              </a:pathLst>
            </a:custGeom>
            <a:solidFill>
              <a:srgbClr val="FFCC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8" name="Google Shape;1870;p56">
              <a:extLst>
                <a:ext uri="{FF2B5EF4-FFF2-40B4-BE49-F238E27FC236}">
                  <a16:creationId xmlns:a16="http://schemas.microsoft.com/office/drawing/2014/main" id="{2C13C4AA-B155-4B59-8911-C2C8F1F314C9}"/>
                </a:ext>
              </a:extLst>
            </p:cNvPr>
            <p:cNvSpPr/>
            <p:nvPr/>
          </p:nvSpPr>
          <p:spPr>
            <a:xfrm>
              <a:off x="5371040" y="2587134"/>
              <a:ext cx="10455" cy="376146"/>
            </a:xfrm>
            <a:custGeom>
              <a:avLst/>
              <a:gdLst/>
              <a:ahLst/>
              <a:cxnLst/>
              <a:rect l="l" t="t" r="r" b="b"/>
              <a:pathLst>
                <a:path w="134" h="4821" extrusionOk="0">
                  <a:moveTo>
                    <a:pt x="63" y="0"/>
                  </a:moveTo>
                  <a:cubicBezTo>
                    <a:pt x="32" y="0"/>
                    <a:pt x="1" y="24"/>
                    <a:pt x="1" y="63"/>
                  </a:cubicBezTo>
                  <a:lnTo>
                    <a:pt x="1" y="4757"/>
                  </a:lnTo>
                  <a:cubicBezTo>
                    <a:pt x="1" y="4797"/>
                    <a:pt x="32" y="4820"/>
                    <a:pt x="63" y="4820"/>
                  </a:cubicBezTo>
                  <a:cubicBezTo>
                    <a:pt x="102" y="4820"/>
                    <a:pt x="134" y="4797"/>
                    <a:pt x="134" y="4757"/>
                  </a:cubicBezTo>
                  <a:lnTo>
                    <a:pt x="134" y="63"/>
                  </a:lnTo>
                  <a:cubicBezTo>
                    <a:pt x="134" y="24"/>
                    <a:pt x="102" y="0"/>
                    <a:pt x="63" y="0"/>
                  </a:cubicBezTo>
                  <a:close/>
                </a:path>
              </a:pathLst>
            </a:custGeom>
            <a:solidFill>
              <a:srgbClr val="9E38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6" name="Google Shape;1953;p56">
              <a:extLst>
                <a:ext uri="{FF2B5EF4-FFF2-40B4-BE49-F238E27FC236}">
                  <a16:creationId xmlns:a16="http://schemas.microsoft.com/office/drawing/2014/main" id="{B874EEDC-2149-4B3A-87DF-B6EE5A71C81B}"/>
                </a:ext>
              </a:extLst>
            </p:cNvPr>
            <p:cNvSpPr/>
            <p:nvPr/>
          </p:nvSpPr>
          <p:spPr>
            <a:xfrm>
              <a:off x="4854609" y="3167076"/>
              <a:ext cx="302883" cy="1458474"/>
            </a:xfrm>
            <a:custGeom>
              <a:avLst/>
              <a:gdLst/>
              <a:ahLst/>
              <a:cxnLst/>
              <a:rect l="l" t="t" r="r" b="b"/>
              <a:pathLst>
                <a:path w="3882" h="18693" extrusionOk="0">
                  <a:moveTo>
                    <a:pt x="1534" y="0"/>
                  </a:moveTo>
                  <a:cubicBezTo>
                    <a:pt x="1534" y="0"/>
                    <a:pt x="55" y="16932"/>
                    <a:pt x="55" y="16940"/>
                  </a:cubicBezTo>
                  <a:lnTo>
                    <a:pt x="0" y="17887"/>
                  </a:lnTo>
                  <a:cubicBezTo>
                    <a:pt x="0" y="17984"/>
                    <a:pt x="79" y="18068"/>
                    <a:pt x="175" y="18068"/>
                  </a:cubicBezTo>
                  <a:cubicBezTo>
                    <a:pt x="179" y="18068"/>
                    <a:pt x="184" y="18067"/>
                    <a:pt x="188" y="18067"/>
                  </a:cubicBezTo>
                  <a:cubicBezTo>
                    <a:pt x="258" y="18059"/>
                    <a:pt x="321" y="18004"/>
                    <a:pt x="337" y="17934"/>
                  </a:cubicBezTo>
                  <a:lnTo>
                    <a:pt x="517" y="17081"/>
                  </a:lnTo>
                  <a:lnTo>
                    <a:pt x="556" y="18317"/>
                  </a:lnTo>
                  <a:cubicBezTo>
                    <a:pt x="563" y="18388"/>
                    <a:pt x="603" y="18443"/>
                    <a:pt x="673" y="18466"/>
                  </a:cubicBezTo>
                  <a:lnTo>
                    <a:pt x="712" y="18482"/>
                  </a:lnTo>
                  <a:cubicBezTo>
                    <a:pt x="732" y="18489"/>
                    <a:pt x="751" y="18492"/>
                    <a:pt x="770" y="18492"/>
                  </a:cubicBezTo>
                  <a:cubicBezTo>
                    <a:pt x="858" y="18492"/>
                    <a:pt x="933" y="18423"/>
                    <a:pt x="939" y="18333"/>
                  </a:cubicBezTo>
                  <a:lnTo>
                    <a:pt x="1009" y="17097"/>
                  </a:lnTo>
                  <a:lnTo>
                    <a:pt x="1127" y="18537"/>
                  </a:lnTo>
                  <a:cubicBezTo>
                    <a:pt x="1135" y="18623"/>
                    <a:pt x="1205" y="18693"/>
                    <a:pt x="1291" y="18693"/>
                  </a:cubicBezTo>
                  <a:lnTo>
                    <a:pt x="1307" y="18693"/>
                  </a:lnTo>
                  <a:cubicBezTo>
                    <a:pt x="1401" y="18693"/>
                    <a:pt x="1479" y="18623"/>
                    <a:pt x="1479" y="18529"/>
                  </a:cubicBezTo>
                  <a:lnTo>
                    <a:pt x="1495" y="17105"/>
                  </a:lnTo>
                  <a:lnTo>
                    <a:pt x="1651" y="18278"/>
                  </a:lnTo>
                  <a:cubicBezTo>
                    <a:pt x="1665" y="18363"/>
                    <a:pt x="1736" y="18422"/>
                    <a:pt x="1818" y="18422"/>
                  </a:cubicBezTo>
                  <a:cubicBezTo>
                    <a:pt x="1827" y="18422"/>
                    <a:pt x="1837" y="18421"/>
                    <a:pt x="1847" y="18419"/>
                  </a:cubicBezTo>
                  <a:lnTo>
                    <a:pt x="1886" y="18419"/>
                  </a:lnTo>
                  <a:cubicBezTo>
                    <a:pt x="1972" y="18403"/>
                    <a:pt x="2034" y="18325"/>
                    <a:pt x="2027" y="18239"/>
                  </a:cubicBezTo>
                  <a:lnTo>
                    <a:pt x="1956" y="17120"/>
                  </a:lnTo>
                  <a:cubicBezTo>
                    <a:pt x="1956" y="17112"/>
                    <a:pt x="1956" y="17105"/>
                    <a:pt x="1956" y="17097"/>
                  </a:cubicBezTo>
                  <a:lnTo>
                    <a:pt x="2042" y="16228"/>
                  </a:lnTo>
                  <a:cubicBezTo>
                    <a:pt x="2048" y="16136"/>
                    <a:pt x="2126" y="16073"/>
                    <a:pt x="2209" y="16073"/>
                  </a:cubicBezTo>
                  <a:cubicBezTo>
                    <a:pt x="2246" y="16073"/>
                    <a:pt x="2283" y="16085"/>
                    <a:pt x="2316" y="16111"/>
                  </a:cubicBezTo>
                  <a:lnTo>
                    <a:pt x="2864" y="16557"/>
                  </a:lnTo>
                  <a:cubicBezTo>
                    <a:pt x="2893" y="16579"/>
                    <a:pt x="2930" y="16590"/>
                    <a:pt x="2968" y="16590"/>
                  </a:cubicBezTo>
                  <a:cubicBezTo>
                    <a:pt x="3011" y="16590"/>
                    <a:pt x="3054" y="16575"/>
                    <a:pt x="3083" y="16541"/>
                  </a:cubicBezTo>
                  <a:lnTo>
                    <a:pt x="3106" y="16518"/>
                  </a:lnTo>
                  <a:cubicBezTo>
                    <a:pt x="3169" y="16463"/>
                    <a:pt x="3177" y="16377"/>
                    <a:pt x="3130" y="16307"/>
                  </a:cubicBezTo>
                  <a:lnTo>
                    <a:pt x="2527" y="15399"/>
                  </a:lnTo>
                  <a:cubicBezTo>
                    <a:pt x="2434" y="15235"/>
                    <a:pt x="2340" y="15109"/>
                    <a:pt x="2254" y="15000"/>
                  </a:cubicBezTo>
                  <a:lnTo>
                    <a:pt x="3881" y="2215"/>
                  </a:lnTo>
                  <a:lnTo>
                    <a:pt x="1534" y="0"/>
                  </a:lnTo>
                  <a:close/>
                </a:path>
              </a:pathLst>
            </a:custGeom>
            <a:solidFill>
              <a:srgbClr val="E88E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7" name="Google Shape;1954;p56">
              <a:extLst>
                <a:ext uri="{FF2B5EF4-FFF2-40B4-BE49-F238E27FC236}">
                  <a16:creationId xmlns:a16="http://schemas.microsoft.com/office/drawing/2014/main" id="{55261D1C-E7E4-4575-8808-54EEF91E6B49}"/>
                </a:ext>
              </a:extLst>
            </p:cNvPr>
            <p:cNvSpPr/>
            <p:nvPr/>
          </p:nvSpPr>
          <p:spPr>
            <a:xfrm>
              <a:off x="5920474" y="2413300"/>
              <a:ext cx="713750" cy="1131170"/>
            </a:xfrm>
            <a:custGeom>
              <a:avLst/>
              <a:gdLst/>
              <a:ahLst/>
              <a:cxnLst/>
              <a:rect l="l" t="t" r="r" b="b"/>
              <a:pathLst>
                <a:path w="9148" h="14498" extrusionOk="0">
                  <a:moveTo>
                    <a:pt x="6971" y="0"/>
                  </a:moveTo>
                  <a:cubicBezTo>
                    <a:pt x="6954" y="0"/>
                    <a:pt x="6936" y="2"/>
                    <a:pt x="6918" y="6"/>
                  </a:cubicBezTo>
                  <a:cubicBezTo>
                    <a:pt x="6792" y="30"/>
                    <a:pt x="6714" y="155"/>
                    <a:pt x="6730" y="280"/>
                  </a:cubicBezTo>
                  <a:lnTo>
                    <a:pt x="6878" y="1806"/>
                  </a:lnTo>
                  <a:cubicBezTo>
                    <a:pt x="6886" y="1868"/>
                    <a:pt x="6839" y="1931"/>
                    <a:pt x="6777" y="1939"/>
                  </a:cubicBezTo>
                  <a:lnTo>
                    <a:pt x="6738" y="1947"/>
                  </a:lnTo>
                  <a:cubicBezTo>
                    <a:pt x="6733" y="1947"/>
                    <a:pt x="6728" y="1948"/>
                    <a:pt x="6723" y="1948"/>
                  </a:cubicBezTo>
                  <a:cubicBezTo>
                    <a:pt x="6680" y="1948"/>
                    <a:pt x="6633" y="1918"/>
                    <a:pt x="6612" y="1876"/>
                  </a:cubicBezTo>
                  <a:lnTo>
                    <a:pt x="6166" y="734"/>
                  </a:lnTo>
                  <a:cubicBezTo>
                    <a:pt x="6125" y="622"/>
                    <a:pt x="6003" y="542"/>
                    <a:pt x="5877" y="542"/>
                  </a:cubicBezTo>
                  <a:cubicBezTo>
                    <a:pt x="5861" y="542"/>
                    <a:pt x="5846" y="543"/>
                    <a:pt x="5830" y="546"/>
                  </a:cubicBezTo>
                  <a:cubicBezTo>
                    <a:pt x="5713" y="593"/>
                    <a:pt x="5650" y="734"/>
                    <a:pt x="5697" y="859"/>
                  </a:cubicBezTo>
                  <a:cubicBezTo>
                    <a:pt x="5697" y="859"/>
                    <a:pt x="6338" y="2494"/>
                    <a:pt x="6338" y="2494"/>
                  </a:cubicBezTo>
                  <a:cubicBezTo>
                    <a:pt x="6378" y="2635"/>
                    <a:pt x="6409" y="2799"/>
                    <a:pt x="6370" y="2956"/>
                  </a:cubicBezTo>
                  <a:cubicBezTo>
                    <a:pt x="6357" y="3016"/>
                    <a:pt x="6307" y="3048"/>
                    <a:pt x="6255" y="3048"/>
                  </a:cubicBezTo>
                  <a:cubicBezTo>
                    <a:pt x="6212" y="3048"/>
                    <a:pt x="6168" y="3026"/>
                    <a:pt x="6143" y="2979"/>
                  </a:cubicBezTo>
                  <a:cubicBezTo>
                    <a:pt x="6026" y="2745"/>
                    <a:pt x="5846" y="2385"/>
                    <a:pt x="5846" y="2385"/>
                  </a:cubicBezTo>
                  <a:cubicBezTo>
                    <a:pt x="5805" y="2303"/>
                    <a:pt x="5721" y="2255"/>
                    <a:pt x="5633" y="2255"/>
                  </a:cubicBezTo>
                  <a:cubicBezTo>
                    <a:pt x="5585" y="2255"/>
                    <a:pt x="5537" y="2269"/>
                    <a:pt x="5493" y="2299"/>
                  </a:cubicBezTo>
                  <a:cubicBezTo>
                    <a:pt x="5392" y="2361"/>
                    <a:pt x="5360" y="2510"/>
                    <a:pt x="5423" y="2619"/>
                  </a:cubicBezTo>
                  <a:lnTo>
                    <a:pt x="5736" y="3245"/>
                  </a:lnTo>
                  <a:cubicBezTo>
                    <a:pt x="5736" y="3245"/>
                    <a:pt x="6198" y="4122"/>
                    <a:pt x="6675" y="4544"/>
                  </a:cubicBezTo>
                  <a:lnTo>
                    <a:pt x="4140" y="10999"/>
                  </a:lnTo>
                  <a:lnTo>
                    <a:pt x="2293" y="8206"/>
                  </a:lnTo>
                  <a:lnTo>
                    <a:pt x="1" y="11391"/>
                  </a:lnTo>
                  <a:lnTo>
                    <a:pt x="3256" y="14200"/>
                  </a:lnTo>
                  <a:cubicBezTo>
                    <a:pt x="3548" y="14403"/>
                    <a:pt x="3876" y="14498"/>
                    <a:pt x="4199" y="14498"/>
                  </a:cubicBezTo>
                  <a:cubicBezTo>
                    <a:pt x="4905" y="14498"/>
                    <a:pt x="5584" y="14046"/>
                    <a:pt x="5799" y="13300"/>
                  </a:cubicBezTo>
                  <a:lnTo>
                    <a:pt x="8287" y="4591"/>
                  </a:lnTo>
                  <a:cubicBezTo>
                    <a:pt x="8287" y="4591"/>
                    <a:pt x="8615" y="3621"/>
                    <a:pt x="8772" y="2807"/>
                  </a:cubicBezTo>
                  <a:lnTo>
                    <a:pt x="9108" y="1485"/>
                  </a:lnTo>
                  <a:cubicBezTo>
                    <a:pt x="9147" y="1352"/>
                    <a:pt x="9061" y="1211"/>
                    <a:pt x="8921" y="1180"/>
                  </a:cubicBezTo>
                  <a:cubicBezTo>
                    <a:pt x="8911" y="1178"/>
                    <a:pt x="8901" y="1178"/>
                    <a:pt x="8891" y="1178"/>
                  </a:cubicBezTo>
                  <a:cubicBezTo>
                    <a:pt x="8777" y="1178"/>
                    <a:pt x="8675" y="1259"/>
                    <a:pt x="8639" y="1368"/>
                  </a:cubicBezTo>
                  <a:lnTo>
                    <a:pt x="8475" y="1970"/>
                  </a:lnTo>
                  <a:cubicBezTo>
                    <a:pt x="8457" y="2028"/>
                    <a:pt x="8403" y="2060"/>
                    <a:pt x="8351" y="2060"/>
                  </a:cubicBezTo>
                  <a:cubicBezTo>
                    <a:pt x="8311" y="2060"/>
                    <a:pt x="8271" y="2042"/>
                    <a:pt x="8248" y="2001"/>
                  </a:cubicBezTo>
                  <a:cubicBezTo>
                    <a:pt x="8193" y="1931"/>
                    <a:pt x="8169" y="1837"/>
                    <a:pt x="8177" y="1743"/>
                  </a:cubicBezTo>
                  <a:lnTo>
                    <a:pt x="8255" y="358"/>
                  </a:lnTo>
                  <a:cubicBezTo>
                    <a:pt x="8263" y="222"/>
                    <a:pt x="8153" y="107"/>
                    <a:pt x="8018" y="107"/>
                  </a:cubicBezTo>
                  <a:cubicBezTo>
                    <a:pt x="8014" y="107"/>
                    <a:pt x="8010" y="108"/>
                    <a:pt x="8005" y="108"/>
                  </a:cubicBezTo>
                  <a:cubicBezTo>
                    <a:pt x="7880" y="108"/>
                    <a:pt x="7778" y="217"/>
                    <a:pt x="7770" y="350"/>
                  </a:cubicBezTo>
                  <a:lnTo>
                    <a:pt x="7692" y="1680"/>
                  </a:lnTo>
                  <a:cubicBezTo>
                    <a:pt x="7685" y="1770"/>
                    <a:pt x="7606" y="1845"/>
                    <a:pt x="7517" y="1845"/>
                  </a:cubicBezTo>
                  <a:cubicBezTo>
                    <a:pt x="7513" y="1845"/>
                    <a:pt x="7509" y="1845"/>
                    <a:pt x="7504" y="1845"/>
                  </a:cubicBezTo>
                  <a:cubicBezTo>
                    <a:pt x="7426" y="1845"/>
                    <a:pt x="7364" y="1782"/>
                    <a:pt x="7356" y="1704"/>
                  </a:cubicBezTo>
                  <a:lnTo>
                    <a:pt x="7207" y="217"/>
                  </a:lnTo>
                  <a:cubicBezTo>
                    <a:pt x="7193" y="94"/>
                    <a:pt x="7095" y="0"/>
                    <a:pt x="6971" y="0"/>
                  </a:cubicBezTo>
                  <a:close/>
                </a:path>
              </a:pathLst>
            </a:custGeom>
            <a:solidFill>
              <a:srgbClr val="E88E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8" name="Google Shape;1955;p56">
              <a:extLst>
                <a:ext uri="{FF2B5EF4-FFF2-40B4-BE49-F238E27FC236}">
                  <a16:creationId xmlns:a16="http://schemas.microsoft.com/office/drawing/2014/main" id="{FCB02714-81AB-49F6-8F1F-E854D480C873}"/>
                </a:ext>
              </a:extLst>
            </p:cNvPr>
            <p:cNvSpPr/>
            <p:nvPr/>
          </p:nvSpPr>
          <p:spPr>
            <a:xfrm>
              <a:off x="6414981" y="2639253"/>
              <a:ext cx="94719" cy="56020"/>
            </a:xfrm>
            <a:custGeom>
              <a:avLst/>
              <a:gdLst/>
              <a:ahLst/>
              <a:cxnLst/>
              <a:rect l="l" t="t" r="r" b="b"/>
              <a:pathLst>
                <a:path w="1214" h="718" extrusionOk="0">
                  <a:moveTo>
                    <a:pt x="438" y="1"/>
                  </a:moveTo>
                  <a:cubicBezTo>
                    <a:pt x="228" y="1"/>
                    <a:pt x="58" y="70"/>
                    <a:pt x="47" y="76"/>
                  </a:cubicBezTo>
                  <a:cubicBezTo>
                    <a:pt x="16" y="91"/>
                    <a:pt x="0" y="122"/>
                    <a:pt x="16" y="162"/>
                  </a:cubicBezTo>
                  <a:cubicBezTo>
                    <a:pt x="28" y="185"/>
                    <a:pt x="47" y="199"/>
                    <a:pt x="73" y="199"/>
                  </a:cubicBezTo>
                  <a:cubicBezTo>
                    <a:pt x="82" y="199"/>
                    <a:pt x="92" y="197"/>
                    <a:pt x="102" y="193"/>
                  </a:cubicBezTo>
                  <a:cubicBezTo>
                    <a:pt x="102" y="193"/>
                    <a:pt x="252" y="130"/>
                    <a:pt x="437" y="130"/>
                  </a:cubicBezTo>
                  <a:cubicBezTo>
                    <a:pt x="530" y="130"/>
                    <a:pt x="632" y="146"/>
                    <a:pt x="728" y="193"/>
                  </a:cubicBezTo>
                  <a:cubicBezTo>
                    <a:pt x="892" y="271"/>
                    <a:pt x="1010" y="435"/>
                    <a:pt x="1080" y="670"/>
                  </a:cubicBezTo>
                  <a:cubicBezTo>
                    <a:pt x="1088" y="701"/>
                    <a:pt x="1112" y="717"/>
                    <a:pt x="1143" y="717"/>
                  </a:cubicBezTo>
                  <a:lnTo>
                    <a:pt x="1159" y="717"/>
                  </a:lnTo>
                  <a:cubicBezTo>
                    <a:pt x="1190" y="701"/>
                    <a:pt x="1213" y="670"/>
                    <a:pt x="1205" y="631"/>
                  </a:cubicBezTo>
                  <a:cubicBezTo>
                    <a:pt x="1127" y="357"/>
                    <a:pt x="986" y="169"/>
                    <a:pt x="783" y="76"/>
                  </a:cubicBezTo>
                  <a:cubicBezTo>
                    <a:pt x="668" y="19"/>
                    <a:pt x="548" y="1"/>
                    <a:pt x="438" y="1"/>
                  </a:cubicBezTo>
                  <a:close/>
                </a:path>
              </a:pathLst>
            </a:custGeom>
            <a:solidFill>
              <a:srgbClr val="DD72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9" name="Google Shape;1956;p56">
              <a:extLst>
                <a:ext uri="{FF2B5EF4-FFF2-40B4-BE49-F238E27FC236}">
                  <a16:creationId xmlns:a16="http://schemas.microsoft.com/office/drawing/2014/main" id="{4870FF23-42B0-4D84-885A-18808533C2F0}"/>
                </a:ext>
              </a:extLst>
            </p:cNvPr>
            <p:cNvSpPr/>
            <p:nvPr/>
          </p:nvSpPr>
          <p:spPr>
            <a:xfrm>
              <a:off x="4911331" y="2718992"/>
              <a:ext cx="1246097" cy="1352910"/>
            </a:xfrm>
            <a:custGeom>
              <a:avLst/>
              <a:gdLst/>
              <a:ahLst/>
              <a:cxnLst/>
              <a:rect l="l" t="t" r="r" b="b"/>
              <a:pathLst>
                <a:path w="15971" h="17340" extrusionOk="0">
                  <a:moveTo>
                    <a:pt x="6644" y="0"/>
                  </a:moveTo>
                  <a:cubicBezTo>
                    <a:pt x="6550" y="0"/>
                    <a:pt x="6456" y="8"/>
                    <a:pt x="6362" y="24"/>
                  </a:cubicBezTo>
                  <a:cubicBezTo>
                    <a:pt x="5681" y="141"/>
                    <a:pt x="2951" y="822"/>
                    <a:pt x="533" y="4366"/>
                  </a:cubicBezTo>
                  <a:cubicBezTo>
                    <a:pt x="1" y="5157"/>
                    <a:pt x="243" y="6236"/>
                    <a:pt x="1065" y="6721"/>
                  </a:cubicBezTo>
                  <a:lnTo>
                    <a:pt x="2325" y="7465"/>
                  </a:lnTo>
                  <a:cubicBezTo>
                    <a:pt x="2825" y="7762"/>
                    <a:pt x="3138" y="8310"/>
                    <a:pt x="3138" y="8889"/>
                  </a:cubicBezTo>
                  <a:lnTo>
                    <a:pt x="3138" y="15680"/>
                  </a:lnTo>
                  <a:cubicBezTo>
                    <a:pt x="3138" y="16596"/>
                    <a:pt x="3874" y="17339"/>
                    <a:pt x="4789" y="17339"/>
                  </a:cubicBezTo>
                  <a:lnTo>
                    <a:pt x="11307" y="17339"/>
                  </a:lnTo>
                  <a:cubicBezTo>
                    <a:pt x="12223" y="17339"/>
                    <a:pt x="12966" y="16596"/>
                    <a:pt x="12966" y="15680"/>
                  </a:cubicBezTo>
                  <a:lnTo>
                    <a:pt x="12966" y="8529"/>
                  </a:lnTo>
                  <a:cubicBezTo>
                    <a:pt x="12966" y="7879"/>
                    <a:pt x="13342" y="7293"/>
                    <a:pt x="13921" y="7027"/>
                  </a:cubicBezTo>
                  <a:lnTo>
                    <a:pt x="14726" y="6651"/>
                  </a:lnTo>
                  <a:cubicBezTo>
                    <a:pt x="15658" y="6221"/>
                    <a:pt x="15971" y="5039"/>
                    <a:pt x="15376" y="4194"/>
                  </a:cubicBezTo>
                  <a:cubicBezTo>
                    <a:pt x="13255" y="1166"/>
                    <a:pt x="10916" y="313"/>
                    <a:pt x="9954" y="79"/>
                  </a:cubicBezTo>
                  <a:cubicBezTo>
                    <a:pt x="9719" y="24"/>
                    <a:pt x="9484" y="0"/>
                    <a:pt x="9242" y="0"/>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0" name="Google Shape;1957;p56">
              <a:extLst>
                <a:ext uri="{FF2B5EF4-FFF2-40B4-BE49-F238E27FC236}">
                  <a16:creationId xmlns:a16="http://schemas.microsoft.com/office/drawing/2014/main" id="{98DC04D0-0D4C-4584-9810-1FC0A8BB4E99}"/>
                </a:ext>
              </a:extLst>
            </p:cNvPr>
            <p:cNvSpPr/>
            <p:nvPr/>
          </p:nvSpPr>
          <p:spPr>
            <a:xfrm>
              <a:off x="5154917" y="3219585"/>
              <a:ext cx="10455" cy="240621"/>
            </a:xfrm>
            <a:custGeom>
              <a:avLst/>
              <a:gdLst/>
              <a:ahLst/>
              <a:cxnLst/>
              <a:rect l="l" t="t" r="r" b="b"/>
              <a:pathLst>
                <a:path w="134" h="3084" extrusionOk="0">
                  <a:moveTo>
                    <a:pt x="63" y="0"/>
                  </a:moveTo>
                  <a:cubicBezTo>
                    <a:pt x="32" y="0"/>
                    <a:pt x="1" y="32"/>
                    <a:pt x="1" y="63"/>
                  </a:cubicBezTo>
                  <a:lnTo>
                    <a:pt x="1" y="3021"/>
                  </a:lnTo>
                  <a:cubicBezTo>
                    <a:pt x="1" y="3052"/>
                    <a:pt x="32" y="3083"/>
                    <a:pt x="63" y="3083"/>
                  </a:cubicBezTo>
                  <a:cubicBezTo>
                    <a:pt x="102" y="3083"/>
                    <a:pt x="134" y="3052"/>
                    <a:pt x="134" y="3021"/>
                  </a:cubicBezTo>
                  <a:lnTo>
                    <a:pt x="134" y="63"/>
                  </a:lnTo>
                  <a:cubicBezTo>
                    <a:pt x="134" y="32"/>
                    <a:pt x="102" y="0"/>
                    <a:pt x="63"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1" name="Google Shape;1958;p56">
              <a:extLst>
                <a:ext uri="{FF2B5EF4-FFF2-40B4-BE49-F238E27FC236}">
                  <a16:creationId xmlns:a16="http://schemas.microsoft.com/office/drawing/2014/main" id="{FA34368A-2344-4341-89CE-32216BB84B73}"/>
                </a:ext>
              </a:extLst>
            </p:cNvPr>
            <p:cNvSpPr/>
            <p:nvPr/>
          </p:nvSpPr>
          <p:spPr>
            <a:xfrm>
              <a:off x="5918680" y="3219585"/>
              <a:ext cx="10455" cy="240621"/>
            </a:xfrm>
            <a:custGeom>
              <a:avLst/>
              <a:gdLst/>
              <a:ahLst/>
              <a:cxnLst/>
              <a:rect l="l" t="t" r="r" b="b"/>
              <a:pathLst>
                <a:path w="134" h="3084" extrusionOk="0">
                  <a:moveTo>
                    <a:pt x="71" y="0"/>
                  </a:moveTo>
                  <a:cubicBezTo>
                    <a:pt x="31" y="0"/>
                    <a:pt x="0" y="32"/>
                    <a:pt x="0" y="63"/>
                  </a:cubicBezTo>
                  <a:lnTo>
                    <a:pt x="0" y="3021"/>
                  </a:lnTo>
                  <a:cubicBezTo>
                    <a:pt x="0" y="3052"/>
                    <a:pt x="31" y="3083"/>
                    <a:pt x="71" y="3083"/>
                  </a:cubicBezTo>
                  <a:cubicBezTo>
                    <a:pt x="102" y="3083"/>
                    <a:pt x="133" y="3052"/>
                    <a:pt x="133" y="3021"/>
                  </a:cubicBezTo>
                  <a:lnTo>
                    <a:pt x="133" y="63"/>
                  </a:lnTo>
                  <a:cubicBezTo>
                    <a:pt x="133" y="32"/>
                    <a:pt x="102" y="0"/>
                    <a:pt x="71"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2" name="Google Shape;1959;p56">
              <a:extLst>
                <a:ext uri="{FF2B5EF4-FFF2-40B4-BE49-F238E27FC236}">
                  <a16:creationId xmlns:a16="http://schemas.microsoft.com/office/drawing/2014/main" id="{9583BD31-05FA-45CB-B829-23F6E929BE90}"/>
                </a:ext>
              </a:extLst>
            </p:cNvPr>
            <p:cNvSpPr/>
            <p:nvPr/>
          </p:nvSpPr>
          <p:spPr>
            <a:xfrm>
              <a:off x="5032812" y="3763480"/>
              <a:ext cx="998844" cy="858481"/>
            </a:xfrm>
            <a:custGeom>
              <a:avLst/>
              <a:gdLst/>
              <a:ahLst/>
              <a:cxnLst/>
              <a:rect l="l" t="t" r="r" b="b"/>
              <a:pathLst>
                <a:path w="12802" h="11003" extrusionOk="0">
                  <a:moveTo>
                    <a:pt x="1542" y="1"/>
                  </a:moveTo>
                  <a:cubicBezTo>
                    <a:pt x="674" y="3600"/>
                    <a:pt x="1" y="7403"/>
                    <a:pt x="869" y="11002"/>
                  </a:cubicBezTo>
                  <a:lnTo>
                    <a:pt x="11855" y="11002"/>
                  </a:lnTo>
                  <a:cubicBezTo>
                    <a:pt x="12802" y="7418"/>
                    <a:pt x="12403" y="3592"/>
                    <a:pt x="11456" y="1"/>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3" name="Google Shape;1960;p56">
              <a:extLst>
                <a:ext uri="{FF2B5EF4-FFF2-40B4-BE49-F238E27FC236}">
                  <a16:creationId xmlns:a16="http://schemas.microsoft.com/office/drawing/2014/main" id="{69E58106-4346-41D5-820E-92CC4CB38D35}"/>
                </a:ext>
              </a:extLst>
            </p:cNvPr>
            <p:cNvSpPr/>
            <p:nvPr/>
          </p:nvSpPr>
          <p:spPr>
            <a:xfrm>
              <a:off x="5043189" y="1691514"/>
              <a:ext cx="1017804" cy="1015307"/>
            </a:xfrm>
            <a:custGeom>
              <a:avLst/>
              <a:gdLst/>
              <a:ahLst/>
              <a:cxnLst/>
              <a:rect l="l" t="t" r="r" b="b"/>
              <a:pathLst>
                <a:path w="13045" h="13013" extrusionOk="0">
                  <a:moveTo>
                    <a:pt x="5744" y="1"/>
                  </a:moveTo>
                  <a:cubicBezTo>
                    <a:pt x="3655" y="1"/>
                    <a:pt x="1965" y="1440"/>
                    <a:pt x="1965" y="3224"/>
                  </a:cubicBezTo>
                  <a:cubicBezTo>
                    <a:pt x="1965" y="3655"/>
                    <a:pt x="1683" y="4062"/>
                    <a:pt x="1214" y="4234"/>
                  </a:cubicBezTo>
                  <a:cubicBezTo>
                    <a:pt x="525" y="4500"/>
                    <a:pt x="48" y="5087"/>
                    <a:pt x="48" y="5767"/>
                  </a:cubicBezTo>
                  <a:cubicBezTo>
                    <a:pt x="48" y="6268"/>
                    <a:pt x="306" y="6714"/>
                    <a:pt x="713" y="7019"/>
                  </a:cubicBezTo>
                  <a:cubicBezTo>
                    <a:pt x="267" y="7630"/>
                    <a:pt x="1" y="8342"/>
                    <a:pt x="1" y="9108"/>
                  </a:cubicBezTo>
                  <a:cubicBezTo>
                    <a:pt x="1" y="11268"/>
                    <a:pt x="2051" y="13013"/>
                    <a:pt x="4578" y="13013"/>
                  </a:cubicBezTo>
                  <a:cubicBezTo>
                    <a:pt x="5275" y="13013"/>
                    <a:pt x="5932" y="12880"/>
                    <a:pt x="6527" y="12645"/>
                  </a:cubicBezTo>
                  <a:cubicBezTo>
                    <a:pt x="7113" y="12880"/>
                    <a:pt x="7771" y="13013"/>
                    <a:pt x="8467" y="13013"/>
                  </a:cubicBezTo>
                  <a:cubicBezTo>
                    <a:pt x="10994" y="13013"/>
                    <a:pt x="13044" y="11268"/>
                    <a:pt x="13044" y="9108"/>
                  </a:cubicBezTo>
                  <a:cubicBezTo>
                    <a:pt x="13044" y="8209"/>
                    <a:pt x="12677" y="7371"/>
                    <a:pt x="12074" y="6714"/>
                  </a:cubicBezTo>
                  <a:cubicBezTo>
                    <a:pt x="12293" y="6440"/>
                    <a:pt x="12418" y="6119"/>
                    <a:pt x="12418" y="5767"/>
                  </a:cubicBezTo>
                  <a:cubicBezTo>
                    <a:pt x="12418" y="5102"/>
                    <a:pt x="11965" y="4531"/>
                    <a:pt x="11307" y="4265"/>
                  </a:cubicBezTo>
                  <a:cubicBezTo>
                    <a:pt x="10838" y="4069"/>
                    <a:pt x="10548" y="3663"/>
                    <a:pt x="10548" y="3224"/>
                  </a:cubicBezTo>
                  <a:cubicBezTo>
                    <a:pt x="10548" y="1440"/>
                    <a:pt x="8858" y="1"/>
                    <a:pt x="6777" y="1"/>
                  </a:cubicBezTo>
                  <a:close/>
                </a:path>
              </a:pathLst>
            </a:custGeom>
            <a:solidFill>
              <a:srgbClr val="2F15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4" name="Google Shape;1961;p56">
              <a:extLst>
                <a:ext uri="{FF2B5EF4-FFF2-40B4-BE49-F238E27FC236}">
                  <a16:creationId xmlns:a16="http://schemas.microsoft.com/office/drawing/2014/main" id="{600E45EC-9E6B-42FB-B70F-061E7005FACC}"/>
                </a:ext>
              </a:extLst>
            </p:cNvPr>
            <p:cNvSpPr/>
            <p:nvPr/>
          </p:nvSpPr>
          <p:spPr>
            <a:xfrm>
              <a:off x="5211094" y="2010236"/>
              <a:ext cx="652658" cy="850445"/>
            </a:xfrm>
            <a:custGeom>
              <a:avLst/>
              <a:gdLst/>
              <a:ahLst/>
              <a:cxnLst/>
              <a:rect l="l" t="t" r="r" b="b"/>
              <a:pathLst>
                <a:path w="8365" h="10900" extrusionOk="0">
                  <a:moveTo>
                    <a:pt x="1135" y="0"/>
                  </a:moveTo>
                  <a:cubicBezTo>
                    <a:pt x="1057" y="266"/>
                    <a:pt x="1018" y="548"/>
                    <a:pt x="1018" y="845"/>
                  </a:cubicBezTo>
                  <a:lnTo>
                    <a:pt x="1018" y="1964"/>
                  </a:lnTo>
                  <a:lnTo>
                    <a:pt x="1010" y="1964"/>
                  </a:lnTo>
                  <a:cubicBezTo>
                    <a:pt x="454" y="1964"/>
                    <a:pt x="1" y="2410"/>
                    <a:pt x="1" y="2973"/>
                  </a:cubicBezTo>
                  <a:cubicBezTo>
                    <a:pt x="1" y="3529"/>
                    <a:pt x="454" y="3983"/>
                    <a:pt x="1010" y="3983"/>
                  </a:cubicBezTo>
                  <a:lnTo>
                    <a:pt x="1018" y="3983"/>
                  </a:lnTo>
                  <a:lnTo>
                    <a:pt x="1018" y="4679"/>
                  </a:lnTo>
                  <a:cubicBezTo>
                    <a:pt x="1018" y="5947"/>
                    <a:pt x="1808" y="7026"/>
                    <a:pt x="2911" y="7426"/>
                  </a:cubicBezTo>
                  <a:lnTo>
                    <a:pt x="2911" y="9624"/>
                  </a:lnTo>
                  <a:cubicBezTo>
                    <a:pt x="2911" y="10328"/>
                    <a:pt x="3483" y="10900"/>
                    <a:pt x="4187" y="10900"/>
                  </a:cubicBezTo>
                  <a:cubicBezTo>
                    <a:pt x="4883" y="10900"/>
                    <a:pt x="5454" y="10328"/>
                    <a:pt x="5454" y="9624"/>
                  </a:cubicBezTo>
                  <a:lnTo>
                    <a:pt x="5454" y="7426"/>
                  </a:lnTo>
                  <a:cubicBezTo>
                    <a:pt x="6558" y="7034"/>
                    <a:pt x="7356" y="5947"/>
                    <a:pt x="7356" y="4679"/>
                  </a:cubicBezTo>
                  <a:lnTo>
                    <a:pt x="7356" y="3983"/>
                  </a:lnTo>
                  <a:cubicBezTo>
                    <a:pt x="7911" y="3983"/>
                    <a:pt x="8365" y="3529"/>
                    <a:pt x="8365" y="2973"/>
                  </a:cubicBezTo>
                  <a:cubicBezTo>
                    <a:pt x="8365" y="2410"/>
                    <a:pt x="7911" y="1964"/>
                    <a:pt x="7356" y="1964"/>
                  </a:cubicBezTo>
                  <a:lnTo>
                    <a:pt x="7356" y="1542"/>
                  </a:lnTo>
                  <a:cubicBezTo>
                    <a:pt x="6088" y="1495"/>
                    <a:pt x="2238" y="1260"/>
                    <a:pt x="1135" y="0"/>
                  </a:cubicBezTo>
                  <a:close/>
                </a:path>
              </a:pathLst>
            </a:custGeom>
            <a:solidFill>
              <a:srgbClr val="E88E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5" name="Google Shape;1962;p56">
              <a:extLst>
                <a:ext uri="{FF2B5EF4-FFF2-40B4-BE49-F238E27FC236}">
                  <a16:creationId xmlns:a16="http://schemas.microsoft.com/office/drawing/2014/main" id="{D53B0D81-3196-42F5-81A6-D6AD96F88CCD}"/>
                </a:ext>
              </a:extLst>
            </p:cNvPr>
            <p:cNvSpPr/>
            <p:nvPr/>
          </p:nvSpPr>
          <p:spPr>
            <a:xfrm>
              <a:off x="5447970" y="2589553"/>
              <a:ext cx="188112" cy="95343"/>
            </a:xfrm>
            <a:custGeom>
              <a:avLst/>
              <a:gdLst/>
              <a:ahLst/>
              <a:cxnLst/>
              <a:rect l="l" t="t" r="r" b="b"/>
              <a:pathLst>
                <a:path w="2411" h="1222" extrusionOk="0">
                  <a:moveTo>
                    <a:pt x="2410" y="1"/>
                  </a:moveTo>
                  <a:cubicBezTo>
                    <a:pt x="2129" y="102"/>
                    <a:pt x="1824" y="157"/>
                    <a:pt x="1503" y="157"/>
                  </a:cubicBezTo>
                  <a:lnTo>
                    <a:pt x="791" y="157"/>
                  </a:lnTo>
                  <a:cubicBezTo>
                    <a:pt x="587" y="157"/>
                    <a:pt x="384" y="134"/>
                    <a:pt x="188" y="94"/>
                  </a:cubicBezTo>
                  <a:lnTo>
                    <a:pt x="1" y="220"/>
                  </a:lnTo>
                  <a:lnTo>
                    <a:pt x="2410" y="1221"/>
                  </a:lnTo>
                  <a:lnTo>
                    <a:pt x="2410" y="1"/>
                  </a:lnTo>
                  <a:close/>
                </a:path>
              </a:pathLst>
            </a:custGeom>
            <a:solidFill>
              <a:srgbClr val="DD72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6" name="Google Shape;1963;p56">
              <a:extLst>
                <a:ext uri="{FF2B5EF4-FFF2-40B4-BE49-F238E27FC236}">
                  <a16:creationId xmlns:a16="http://schemas.microsoft.com/office/drawing/2014/main" id="{6EEA29FD-1697-40CE-89E0-B1BC83F05001}"/>
                </a:ext>
              </a:extLst>
            </p:cNvPr>
            <p:cNvSpPr/>
            <p:nvPr/>
          </p:nvSpPr>
          <p:spPr>
            <a:xfrm>
              <a:off x="5506565" y="2454652"/>
              <a:ext cx="77632" cy="29336"/>
            </a:xfrm>
            <a:custGeom>
              <a:avLst/>
              <a:gdLst/>
              <a:ahLst/>
              <a:cxnLst/>
              <a:rect l="l" t="t" r="r" b="b"/>
              <a:pathLst>
                <a:path w="995" h="376" extrusionOk="0">
                  <a:moveTo>
                    <a:pt x="494" y="0"/>
                  </a:moveTo>
                  <a:cubicBezTo>
                    <a:pt x="298" y="0"/>
                    <a:pt x="118" y="102"/>
                    <a:pt x="16" y="274"/>
                  </a:cubicBezTo>
                  <a:cubicBezTo>
                    <a:pt x="1" y="305"/>
                    <a:pt x="8" y="345"/>
                    <a:pt x="40" y="368"/>
                  </a:cubicBezTo>
                  <a:cubicBezTo>
                    <a:pt x="48" y="368"/>
                    <a:pt x="63" y="376"/>
                    <a:pt x="71" y="376"/>
                  </a:cubicBezTo>
                  <a:cubicBezTo>
                    <a:pt x="95" y="376"/>
                    <a:pt x="118" y="360"/>
                    <a:pt x="126" y="345"/>
                  </a:cubicBezTo>
                  <a:cubicBezTo>
                    <a:pt x="204" y="212"/>
                    <a:pt x="345" y="125"/>
                    <a:pt x="494" y="125"/>
                  </a:cubicBezTo>
                  <a:cubicBezTo>
                    <a:pt x="650" y="125"/>
                    <a:pt x="791" y="212"/>
                    <a:pt x="861" y="345"/>
                  </a:cubicBezTo>
                  <a:cubicBezTo>
                    <a:pt x="878" y="362"/>
                    <a:pt x="903" y="374"/>
                    <a:pt x="928" y="374"/>
                  </a:cubicBezTo>
                  <a:cubicBezTo>
                    <a:pt x="937" y="374"/>
                    <a:pt x="947" y="372"/>
                    <a:pt x="955" y="368"/>
                  </a:cubicBezTo>
                  <a:cubicBezTo>
                    <a:pt x="987" y="345"/>
                    <a:pt x="994" y="305"/>
                    <a:pt x="979" y="274"/>
                  </a:cubicBezTo>
                  <a:cubicBezTo>
                    <a:pt x="877" y="102"/>
                    <a:pt x="697" y="0"/>
                    <a:pt x="494" y="0"/>
                  </a:cubicBezTo>
                  <a:close/>
                </a:path>
              </a:pathLst>
            </a:custGeom>
            <a:solidFill>
              <a:srgbClr val="DD72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7" name="Google Shape;1964;p56">
              <a:extLst>
                <a:ext uri="{FF2B5EF4-FFF2-40B4-BE49-F238E27FC236}">
                  <a16:creationId xmlns:a16="http://schemas.microsoft.com/office/drawing/2014/main" id="{BF51CB35-0589-4ECF-9468-38701E7A717E}"/>
                </a:ext>
              </a:extLst>
            </p:cNvPr>
            <p:cNvSpPr/>
            <p:nvPr/>
          </p:nvSpPr>
          <p:spPr>
            <a:xfrm>
              <a:off x="5225138" y="2184226"/>
              <a:ext cx="54382" cy="58673"/>
            </a:xfrm>
            <a:custGeom>
              <a:avLst/>
              <a:gdLst/>
              <a:ahLst/>
              <a:cxnLst/>
              <a:rect l="l" t="t" r="r" b="b"/>
              <a:pathLst>
                <a:path w="697" h="752" extrusionOk="0">
                  <a:moveTo>
                    <a:pt x="634" y="0"/>
                  </a:moveTo>
                  <a:cubicBezTo>
                    <a:pt x="627" y="0"/>
                    <a:pt x="1" y="8"/>
                    <a:pt x="1" y="681"/>
                  </a:cubicBezTo>
                  <a:cubicBezTo>
                    <a:pt x="1" y="720"/>
                    <a:pt x="32" y="751"/>
                    <a:pt x="63" y="751"/>
                  </a:cubicBezTo>
                  <a:cubicBezTo>
                    <a:pt x="102" y="751"/>
                    <a:pt x="126" y="720"/>
                    <a:pt x="126" y="681"/>
                  </a:cubicBezTo>
                  <a:cubicBezTo>
                    <a:pt x="126" y="133"/>
                    <a:pt x="611" y="125"/>
                    <a:pt x="634" y="125"/>
                  </a:cubicBezTo>
                  <a:cubicBezTo>
                    <a:pt x="673" y="125"/>
                    <a:pt x="697" y="94"/>
                    <a:pt x="697" y="63"/>
                  </a:cubicBezTo>
                  <a:cubicBezTo>
                    <a:pt x="697" y="24"/>
                    <a:pt x="673" y="0"/>
                    <a:pt x="634" y="0"/>
                  </a:cubicBezTo>
                  <a:close/>
                </a:path>
              </a:pathLst>
            </a:custGeom>
            <a:solidFill>
              <a:srgbClr val="DD72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8" name="Google Shape;1965;p56">
              <a:extLst>
                <a:ext uri="{FF2B5EF4-FFF2-40B4-BE49-F238E27FC236}">
                  <a16:creationId xmlns:a16="http://schemas.microsoft.com/office/drawing/2014/main" id="{BA7B820E-4B82-47F6-B20B-1E15BB1EB115}"/>
                </a:ext>
              </a:extLst>
            </p:cNvPr>
            <p:cNvSpPr/>
            <p:nvPr/>
          </p:nvSpPr>
          <p:spPr>
            <a:xfrm>
              <a:off x="5794156" y="2184226"/>
              <a:ext cx="55006" cy="58673"/>
            </a:xfrm>
            <a:custGeom>
              <a:avLst/>
              <a:gdLst/>
              <a:ahLst/>
              <a:cxnLst/>
              <a:rect l="l" t="t" r="r" b="b"/>
              <a:pathLst>
                <a:path w="705" h="752" extrusionOk="0">
                  <a:moveTo>
                    <a:pt x="63" y="0"/>
                  </a:moveTo>
                  <a:cubicBezTo>
                    <a:pt x="31" y="0"/>
                    <a:pt x="0" y="24"/>
                    <a:pt x="0" y="63"/>
                  </a:cubicBezTo>
                  <a:cubicBezTo>
                    <a:pt x="0" y="94"/>
                    <a:pt x="31" y="125"/>
                    <a:pt x="63" y="125"/>
                  </a:cubicBezTo>
                  <a:cubicBezTo>
                    <a:pt x="86" y="125"/>
                    <a:pt x="571" y="133"/>
                    <a:pt x="571" y="681"/>
                  </a:cubicBezTo>
                  <a:cubicBezTo>
                    <a:pt x="571" y="720"/>
                    <a:pt x="602" y="751"/>
                    <a:pt x="634" y="751"/>
                  </a:cubicBezTo>
                  <a:cubicBezTo>
                    <a:pt x="673" y="751"/>
                    <a:pt x="704" y="720"/>
                    <a:pt x="704" y="681"/>
                  </a:cubicBezTo>
                  <a:cubicBezTo>
                    <a:pt x="704" y="8"/>
                    <a:pt x="70" y="0"/>
                    <a:pt x="63" y="0"/>
                  </a:cubicBezTo>
                  <a:close/>
                </a:path>
              </a:pathLst>
            </a:custGeom>
            <a:solidFill>
              <a:srgbClr val="DD72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9" name="Google Shape;1966;p56">
              <a:extLst>
                <a:ext uri="{FF2B5EF4-FFF2-40B4-BE49-F238E27FC236}">
                  <a16:creationId xmlns:a16="http://schemas.microsoft.com/office/drawing/2014/main" id="{01CF97DF-B766-41E1-996C-F94F914A48C7}"/>
                </a:ext>
              </a:extLst>
            </p:cNvPr>
            <p:cNvSpPr/>
            <p:nvPr/>
          </p:nvSpPr>
          <p:spPr>
            <a:xfrm>
              <a:off x="5400376" y="2198817"/>
              <a:ext cx="28712" cy="58127"/>
            </a:xfrm>
            <a:custGeom>
              <a:avLst/>
              <a:gdLst/>
              <a:ahLst/>
              <a:cxnLst/>
              <a:rect l="l" t="t" r="r" b="b"/>
              <a:pathLst>
                <a:path w="368" h="745" extrusionOk="0">
                  <a:moveTo>
                    <a:pt x="188" y="1"/>
                  </a:moveTo>
                  <a:cubicBezTo>
                    <a:pt x="78" y="1"/>
                    <a:pt x="0" y="79"/>
                    <a:pt x="0" y="189"/>
                  </a:cubicBezTo>
                  <a:lnTo>
                    <a:pt x="0" y="556"/>
                  </a:lnTo>
                  <a:cubicBezTo>
                    <a:pt x="0" y="658"/>
                    <a:pt x="78" y="744"/>
                    <a:pt x="188" y="744"/>
                  </a:cubicBezTo>
                  <a:cubicBezTo>
                    <a:pt x="290" y="744"/>
                    <a:pt x="368" y="658"/>
                    <a:pt x="368" y="556"/>
                  </a:cubicBezTo>
                  <a:lnTo>
                    <a:pt x="368" y="189"/>
                  </a:lnTo>
                  <a:cubicBezTo>
                    <a:pt x="368" y="79"/>
                    <a:pt x="290" y="1"/>
                    <a:pt x="188" y="1"/>
                  </a:cubicBezTo>
                  <a:close/>
                </a:path>
              </a:pathLst>
            </a:custGeom>
            <a:solidFill>
              <a:srgbClr val="2F15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0" name="Google Shape;1967;p56">
              <a:extLst>
                <a:ext uri="{FF2B5EF4-FFF2-40B4-BE49-F238E27FC236}">
                  <a16:creationId xmlns:a16="http://schemas.microsoft.com/office/drawing/2014/main" id="{7D8CD56F-DBA9-4373-98BA-BB92142CB907}"/>
                </a:ext>
              </a:extLst>
            </p:cNvPr>
            <p:cNvSpPr/>
            <p:nvPr/>
          </p:nvSpPr>
          <p:spPr>
            <a:xfrm>
              <a:off x="5617669" y="2198817"/>
              <a:ext cx="28790" cy="58127"/>
            </a:xfrm>
            <a:custGeom>
              <a:avLst/>
              <a:gdLst/>
              <a:ahLst/>
              <a:cxnLst/>
              <a:rect l="l" t="t" r="r" b="b"/>
              <a:pathLst>
                <a:path w="369" h="745" extrusionOk="0">
                  <a:moveTo>
                    <a:pt x="181" y="1"/>
                  </a:moveTo>
                  <a:cubicBezTo>
                    <a:pt x="79" y="1"/>
                    <a:pt x="1" y="79"/>
                    <a:pt x="1" y="189"/>
                  </a:cubicBezTo>
                  <a:lnTo>
                    <a:pt x="1" y="556"/>
                  </a:lnTo>
                  <a:cubicBezTo>
                    <a:pt x="1" y="658"/>
                    <a:pt x="79" y="744"/>
                    <a:pt x="181" y="744"/>
                  </a:cubicBezTo>
                  <a:cubicBezTo>
                    <a:pt x="282" y="744"/>
                    <a:pt x="368" y="658"/>
                    <a:pt x="368" y="556"/>
                  </a:cubicBezTo>
                  <a:lnTo>
                    <a:pt x="368" y="189"/>
                  </a:lnTo>
                  <a:cubicBezTo>
                    <a:pt x="368" y="79"/>
                    <a:pt x="282" y="1"/>
                    <a:pt x="181" y="1"/>
                  </a:cubicBezTo>
                  <a:close/>
                </a:path>
              </a:pathLst>
            </a:custGeom>
            <a:solidFill>
              <a:srgbClr val="2F15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1" name="Google Shape;1968;p56">
              <a:extLst>
                <a:ext uri="{FF2B5EF4-FFF2-40B4-BE49-F238E27FC236}">
                  <a16:creationId xmlns:a16="http://schemas.microsoft.com/office/drawing/2014/main" id="{F760FEAA-614C-4298-9190-3ECF4CACE9B3}"/>
                </a:ext>
              </a:extLst>
            </p:cNvPr>
            <p:cNvSpPr/>
            <p:nvPr/>
          </p:nvSpPr>
          <p:spPr>
            <a:xfrm>
              <a:off x="5498606" y="2342300"/>
              <a:ext cx="168607" cy="74589"/>
            </a:xfrm>
            <a:custGeom>
              <a:avLst/>
              <a:gdLst/>
              <a:ahLst/>
              <a:cxnLst/>
              <a:rect l="l" t="t" r="r" b="b"/>
              <a:pathLst>
                <a:path w="2161" h="956" extrusionOk="0">
                  <a:moveTo>
                    <a:pt x="2090" y="1"/>
                  </a:moveTo>
                  <a:cubicBezTo>
                    <a:pt x="2059" y="1"/>
                    <a:pt x="2027" y="32"/>
                    <a:pt x="2027" y="71"/>
                  </a:cubicBezTo>
                  <a:cubicBezTo>
                    <a:pt x="2027" y="282"/>
                    <a:pt x="1957" y="454"/>
                    <a:pt x="1801" y="580"/>
                  </a:cubicBezTo>
                  <a:cubicBezTo>
                    <a:pt x="1562" y="774"/>
                    <a:pt x="1174" y="826"/>
                    <a:pt x="827" y="826"/>
                  </a:cubicBezTo>
                  <a:cubicBezTo>
                    <a:pt x="435" y="826"/>
                    <a:pt x="95" y="760"/>
                    <a:pt x="87" y="760"/>
                  </a:cubicBezTo>
                  <a:cubicBezTo>
                    <a:pt x="83" y="759"/>
                    <a:pt x="79" y="758"/>
                    <a:pt x="74" y="758"/>
                  </a:cubicBezTo>
                  <a:cubicBezTo>
                    <a:pt x="46" y="758"/>
                    <a:pt x="16" y="779"/>
                    <a:pt x="9" y="807"/>
                  </a:cubicBezTo>
                  <a:cubicBezTo>
                    <a:pt x="1" y="846"/>
                    <a:pt x="24" y="877"/>
                    <a:pt x="64" y="885"/>
                  </a:cubicBezTo>
                  <a:cubicBezTo>
                    <a:pt x="87" y="893"/>
                    <a:pt x="423" y="955"/>
                    <a:pt x="823" y="955"/>
                  </a:cubicBezTo>
                  <a:cubicBezTo>
                    <a:pt x="1190" y="955"/>
                    <a:pt x="1613" y="900"/>
                    <a:pt x="1887" y="681"/>
                  </a:cubicBezTo>
                  <a:cubicBezTo>
                    <a:pt x="2067" y="533"/>
                    <a:pt x="2161" y="321"/>
                    <a:pt x="2161" y="71"/>
                  </a:cubicBezTo>
                  <a:cubicBezTo>
                    <a:pt x="2161" y="32"/>
                    <a:pt x="2129" y="1"/>
                    <a:pt x="2090" y="1"/>
                  </a:cubicBezTo>
                  <a:close/>
                </a:path>
              </a:pathLst>
            </a:custGeom>
            <a:solidFill>
              <a:srgbClr val="DD72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2" name="Google Shape;1969;p56">
              <a:extLst>
                <a:ext uri="{FF2B5EF4-FFF2-40B4-BE49-F238E27FC236}">
                  <a16:creationId xmlns:a16="http://schemas.microsoft.com/office/drawing/2014/main" id="{85CCCEB1-5555-4C72-A6BB-A11FA33998A7}"/>
                </a:ext>
              </a:extLst>
            </p:cNvPr>
            <p:cNvSpPr/>
            <p:nvPr/>
          </p:nvSpPr>
          <p:spPr>
            <a:xfrm>
              <a:off x="5356996" y="2121574"/>
              <a:ext cx="106345" cy="51183"/>
            </a:xfrm>
            <a:custGeom>
              <a:avLst/>
              <a:gdLst/>
              <a:ahLst/>
              <a:cxnLst/>
              <a:rect l="l" t="t" r="r" b="b"/>
              <a:pathLst>
                <a:path w="1363" h="656" extrusionOk="0">
                  <a:moveTo>
                    <a:pt x="859" y="1"/>
                  </a:moveTo>
                  <a:cubicBezTo>
                    <a:pt x="778" y="1"/>
                    <a:pt x="690" y="11"/>
                    <a:pt x="595" y="36"/>
                  </a:cubicBezTo>
                  <a:cubicBezTo>
                    <a:pt x="306" y="107"/>
                    <a:pt x="110" y="287"/>
                    <a:pt x="55" y="420"/>
                  </a:cubicBezTo>
                  <a:cubicBezTo>
                    <a:pt x="1" y="553"/>
                    <a:pt x="48" y="639"/>
                    <a:pt x="134" y="654"/>
                  </a:cubicBezTo>
                  <a:cubicBezTo>
                    <a:pt x="143" y="655"/>
                    <a:pt x="152" y="656"/>
                    <a:pt x="161" y="656"/>
                  </a:cubicBezTo>
                  <a:cubicBezTo>
                    <a:pt x="241" y="656"/>
                    <a:pt x="332" y="628"/>
                    <a:pt x="423" y="600"/>
                  </a:cubicBezTo>
                  <a:cubicBezTo>
                    <a:pt x="525" y="568"/>
                    <a:pt x="627" y="537"/>
                    <a:pt x="713" y="514"/>
                  </a:cubicBezTo>
                  <a:cubicBezTo>
                    <a:pt x="799" y="490"/>
                    <a:pt x="900" y="467"/>
                    <a:pt x="1010" y="451"/>
                  </a:cubicBezTo>
                  <a:cubicBezTo>
                    <a:pt x="1112" y="428"/>
                    <a:pt x="1213" y="412"/>
                    <a:pt x="1284" y="357"/>
                  </a:cubicBezTo>
                  <a:cubicBezTo>
                    <a:pt x="1354" y="302"/>
                    <a:pt x="1362" y="201"/>
                    <a:pt x="1245" y="115"/>
                  </a:cubicBezTo>
                  <a:cubicBezTo>
                    <a:pt x="1170" y="50"/>
                    <a:pt x="1033" y="1"/>
                    <a:pt x="859" y="1"/>
                  </a:cubicBezTo>
                  <a:close/>
                </a:path>
              </a:pathLst>
            </a:custGeom>
            <a:solidFill>
              <a:srgbClr val="2F15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3" name="Google Shape;1970;p56">
              <a:extLst>
                <a:ext uri="{FF2B5EF4-FFF2-40B4-BE49-F238E27FC236}">
                  <a16:creationId xmlns:a16="http://schemas.microsoft.com/office/drawing/2014/main" id="{B5AF79AE-A4F0-47FF-BD49-A89DC263FFF2}"/>
                </a:ext>
              </a:extLst>
            </p:cNvPr>
            <p:cNvSpPr/>
            <p:nvPr/>
          </p:nvSpPr>
          <p:spPr>
            <a:xfrm>
              <a:off x="5590205" y="2128128"/>
              <a:ext cx="103224" cy="51963"/>
            </a:xfrm>
            <a:custGeom>
              <a:avLst/>
              <a:gdLst/>
              <a:ahLst/>
              <a:cxnLst/>
              <a:rect l="l" t="t" r="r" b="b"/>
              <a:pathLst>
                <a:path w="1323" h="666" extrusionOk="0">
                  <a:moveTo>
                    <a:pt x="471" y="1"/>
                  </a:moveTo>
                  <a:cubicBezTo>
                    <a:pt x="318" y="1"/>
                    <a:pt x="192" y="39"/>
                    <a:pt x="118" y="93"/>
                  </a:cubicBezTo>
                  <a:cubicBezTo>
                    <a:pt x="1" y="171"/>
                    <a:pt x="1" y="273"/>
                    <a:pt x="63" y="328"/>
                  </a:cubicBezTo>
                  <a:cubicBezTo>
                    <a:pt x="134" y="383"/>
                    <a:pt x="235" y="406"/>
                    <a:pt x="329" y="430"/>
                  </a:cubicBezTo>
                  <a:cubicBezTo>
                    <a:pt x="431" y="453"/>
                    <a:pt x="533" y="477"/>
                    <a:pt x="619" y="508"/>
                  </a:cubicBezTo>
                  <a:cubicBezTo>
                    <a:pt x="705" y="531"/>
                    <a:pt x="799" y="563"/>
                    <a:pt x="900" y="602"/>
                  </a:cubicBezTo>
                  <a:cubicBezTo>
                    <a:pt x="986" y="630"/>
                    <a:pt x="1072" y="665"/>
                    <a:pt x="1151" y="665"/>
                  </a:cubicBezTo>
                  <a:cubicBezTo>
                    <a:pt x="1159" y="665"/>
                    <a:pt x="1167" y="665"/>
                    <a:pt x="1174" y="664"/>
                  </a:cubicBezTo>
                  <a:cubicBezTo>
                    <a:pt x="1260" y="656"/>
                    <a:pt x="1323" y="578"/>
                    <a:pt x="1268" y="445"/>
                  </a:cubicBezTo>
                  <a:cubicBezTo>
                    <a:pt x="1221" y="312"/>
                    <a:pt x="1049" y="132"/>
                    <a:pt x="767" y="46"/>
                  </a:cubicBezTo>
                  <a:cubicBezTo>
                    <a:pt x="662" y="14"/>
                    <a:pt x="562" y="1"/>
                    <a:pt x="471" y="1"/>
                  </a:cubicBezTo>
                  <a:close/>
                </a:path>
              </a:pathLst>
            </a:custGeom>
            <a:solidFill>
              <a:srgbClr val="2F15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4" name="Google Shape;1971;p56">
              <a:extLst>
                <a:ext uri="{FF2B5EF4-FFF2-40B4-BE49-F238E27FC236}">
                  <a16:creationId xmlns:a16="http://schemas.microsoft.com/office/drawing/2014/main" id="{FBDB896C-7D7A-47E0-A32C-ABE00575711D}"/>
                </a:ext>
              </a:extLst>
            </p:cNvPr>
            <p:cNvSpPr/>
            <p:nvPr/>
          </p:nvSpPr>
          <p:spPr>
            <a:xfrm>
              <a:off x="5378374" y="2253510"/>
              <a:ext cx="59921" cy="16229"/>
            </a:xfrm>
            <a:custGeom>
              <a:avLst/>
              <a:gdLst/>
              <a:ahLst/>
              <a:cxnLst/>
              <a:rect l="l" t="t" r="r" b="b"/>
              <a:pathLst>
                <a:path w="768" h="208" extrusionOk="0">
                  <a:moveTo>
                    <a:pt x="75" y="0"/>
                  </a:moveTo>
                  <a:cubicBezTo>
                    <a:pt x="53" y="0"/>
                    <a:pt x="31" y="12"/>
                    <a:pt x="16" y="28"/>
                  </a:cubicBezTo>
                  <a:cubicBezTo>
                    <a:pt x="1" y="59"/>
                    <a:pt x="8" y="98"/>
                    <a:pt x="40" y="121"/>
                  </a:cubicBezTo>
                  <a:cubicBezTo>
                    <a:pt x="47" y="129"/>
                    <a:pt x="180" y="208"/>
                    <a:pt x="376" y="208"/>
                  </a:cubicBezTo>
                  <a:cubicBezTo>
                    <a:pt x="478" y="208"/>
                    <a:pt x="595" y="192"/>
                    <a:pt x="728" y="121"/>
                  </a:cubicBezTo>
                  <a:cubicBezTo>
                    <a:pt x="760" y="106"/>
                    <a:pt x="767" y="67"/>
                    <a:pt x="752" y="35"/>
                  </a:cubicBezTo>
                  <a:cubicBezTo>
                    <a:pt x="741" y="14"/>
                    <a:pt x="720" y="1"/>
                    <a:pt x="698" y="1"/>
                  </a:cubicBezTo>
                  <a:cubicBezTo>
                    <a:pt x="687" y="1"/>
                    <a:pt x="676" y="4"/>
                    <a:pt x="666" y="12"/>
                  </a:cubicBezTo>
                  <a:cubicBezTo>
                    <a:pt x="559" y="65"/>
                    <a:pt x="461" y="83"/>
                    <a:pt x="378" y="83"/>
                  </a:cubicBezTo>
                  <a:cubicBezTo>
                    <a:pt x="219" y="83"/>
                    <a:pt x="115" y="17"/>
                    <a:pt x="110" y="12"/>
                  </a:cubicBezTo>
                  <a:cubicBezTo>
                    <a:pt x="99" y="4"/>
                    <a:pt x="87" y="0"/>
                    <a:pt x="75" y="0"/>
                  </a:cubicBezTo>
                  <a:close/>
                </a:path>
              </a:pathLst>
            </a:custGeom>
            <a:solidFill>
              <a:srgbClr val="DD72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5" name="Google Shape;1972;p56">
              <a:extLst>
                <a:ext uri="{FF2B5EF4-FFF2-40B4-BE49-F238E27FC236}">
                  <a16:creationId xmlns:a16="http://schemas.microsoft.com/office/drawing/2014/main" id="{9713AF58-019C-4402-B5F1-6F91B379396A}"/>
                </a:ext>
              </a:extLst>
            </p:cNvPr>
            <p:cNvSpPr/>
            <p:nvPr/>
          </p:nvSpPr>
          <p:spPr>
            <a:xfrm>
              <a:off x="5600582" y="2253510"/>
              <a:ext cx="59921" cy="16229"/>
            </a:xfrm>
            <a:custGeom>
              <a:avLst/>
              <a:gdLst/>
              <a:ahLst/>
              <a:cxnLst/>
              <a:rect l="l" t="t" r="r" b="b"/>
              <a:pathLst>
                <a:path w="768" h="208" extrusionOk="0">
                  <a:moveTo>
                    <a:pt x="76" y="0"/>
                  </a:moveTo>
                  <a:cubicBezTo>
                    <a:pt x="54" y="0"/>
                    <a:pt x="32" y="12"/>
                    <a:pt x="16" y="28"/>
                  </a:cubicBezTo>
                  <a:cubicBezTo>
                    <a:pt x="1" y="59"/>
                    <a:pt x="8" y="98"/>
                    <a:pt x="40" y="121"/>
                  </a:cubicBezTo>
                  <a:cubicBezTo>
                    <a:pt x="48" y="129"/>
                    <a:pt x="173" y="208"/>
                    <a:pt x="376" y="208"/>
                  </a:cubicBezTo>
                  <a:cubicBezTo>
                    <a:pt x="478" y="208"/>
                    <a:pt x="595" y="192"/>
                    <a:pt x="728" y="121"/>
                  </a:cubicBezTo>
                  <a:cubicBezTo>
                    <a:pt x="760" y="106"/>
                    <a:pt x="767" y="67"/>
                    <a:pt x="752" y="35"/>
                  </a:cubicBezTo>
                  <a:cubicBezTo>
                    <a:pt x="741" y="14"/>
                    <a:pt x="720" y="1"/>
                    <a:pt x="698" y="1"/>
                  </a:cubicBezTo>
                  <a:cubicBezTo>
                    <a:pt x="687" y="1"/>
                    <a:pt x="676" y="4"/>
                    <a:pt x="666" y="12"/>
                  </a:cubicBezTo>
                  <a:cubicBezTo>
                    <a:pt x="559" y="65"/>
                    <a:pt x="461" y="83"/>
                    <a:pt x="378" y="83"/>
                  </a:cubicBezTo>
                  <a:cubicBezTo>
                    <a:pt x="219" y="83"/>
                    <a:pt x="115" y="17"/>
                    <a:pt x="110" y="12"/>
                  </a:cubicBezTo>
                  <a:cubicBezTo>
                    <a:pt x="99" y="4"/>
                    <a:pt x="87" y="0"/>
                    <a:pt x="76" y="0"/>
                  </a:cubicBezTo>
                  <a:close/>
                </a:path>
              </a:pathLst>
            </a:custGeom>
            <a:solidFill>
              <a:srgbClr val="DD72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6" name="Google Shape;1973;p56">
              <a:extLst>
                <a:ext uri="{FF2B5EF4-FFF2-40B4-BE49-F238E27FC236}">
                  <a16:creationId xmlns:a16="http://schemas.microsoft.com/office/drawing/2014/main" id="{E9795C9F-4ECE-466D-9E27-0D6760963877}"/>
                </a:ext>
              </a:extLst>
            </p:cNvPr>
            <p:cNvSpPr/>
            <p:nvPr/>
          </p:nvSpPr>
          <p:spPr>
            <a:xfrm>
              <a:off x="5468724" y="2158557"/>
              <a:ext cx="83718" cy="192403"/>
            </a:xfrm>
            <a:custGeom>
              <a:avLst/>
              <a:gdLst/>
              <a:ahLst/>
              <a:cxnLst/>
              <a:rect l="l" t="t" r="r" b="b"/>
              <a:pathLst>
                <a:path w="1073" h="2466" extrusionOk="0">
                  <a:moveTo>
                    <a:pt x="666" y="0"/>
                  </a:moveTo>
                  <a:cubicBezTo>
                    <a:pt x="634" y="0"/>
                    <a:pt x="603" y="32"/>
                    <a:pt x="603" y="71"/>
                  </a:cubicBezTo>
                  <a:lnTo>
                    <a:pt x="603" y="971"/>
                  </a:lnTo>
                  <a:cubicBezTo>
                    <a:pt x="603" y="1127"/>
                    <a:pt x="470" y="1260"/>
                    <a:pt x="314" y="1260"/>
                  </a:cubicBezTo>
                  <a:cubicBezTo>
                    <a:pt x="141" y="1260"/>
                    <a:pt x="1" y="1401"/>
                    <a:pt x="1" y="1573"/>
                  </a:cubicBezTo>
                  <a:lnTo>
                    <a:pt x="1" y="1753"/>
                  </a:lnTo>
                  <a:cubicBezTo>
                    <a:pt x="1" y="2144"/>
                    <a:pt x="321" y="2465"/>
                    <a:pt x="713" y="2465"/>
                  </a:cubicBezTo>
                  <a:lnTo>
                    <a:pt x="1010" y="2465"/>
                  </a:lnTo>
                  <a:cubicBezTo>
                    <a:pt x="1041" y="2465"/>
                    <a:pt x="1073" y="2434"/>
                    <a:pt x="1073" y="2395"/>
                  </a:cubicBezTo>
                  <a:cubicBezTo>
                    <a:pt x="1073" y="2363"/>
                    <a:pt x="1041" y="2332"/>
                    <a:pt x="1010" y="2332"/>
                  </a:cubicBezTo>
                  <a:lnTo>
                    <a:pt x="713" y="2332"/>
                  </a:lnTo>
                  <a:cubicBezTo>
                    <a:pt x="392" y="2332"/>
                    <a:pt x="134" y="2074"/>
                    <a:pt x="134" y="1753"/>
                  </a:cubicBezTo>
                  <a:lnTo>
                    <a:pt x="134" y="1573"/>
                  </a:lnTo>
                  <a:cubicBezTo>
                    <a:pt x="134" y="1471"/>
                    <a:pt x="212" y="1393"/>
                    <a:pt x="314" y="1393"/>
                  </a:cubicBezTo>
                  <a:cubicBezTo>
                    <a:pt x="548" y="1393"/>
                    <a:pt x="736" y="1205"/>
                    <a:pt x="736" y="971"/>
                  </a:cubicBezTo>
                  <a:lnTo>
                    <a:pt x="736" y="71"/>
                  </a:lnTo>
                  <a:cubicBezTo>
                    <a:pt x="736" y="32"/>
                    <a:pt x="705" y="0"/>
                    <a:pt x="666" y="0"/>
                  </a:cubicBezTo>
                  <a:close/>
                </a:path>
              </a:pathLst>
            </a:custGeom>
            <a:solidFill>
              <a:srgbClr val="DD72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7" name="Google Shape;1974;p56">
              <a:extLst>
                <a:ext uri="{FF2B5EF4-FFF2-40B4-BE49-F238E27FC236}">
                  <a16:creationId xmlns:a16="http://schemas.microsoft.com/office/drawing/2014/main" id="{AD5026F4-CD26-4CBE-BD14-381EF5563A68}"/>
                </a:ext>
              </a:extLst>
            </p:cNvPr>
            <p:cNvSpPr/>
            <p:nvPr/>
          </p:nvSpPr>
          <p:spPr>
            <a:xfrm>
              <a:off x="5248934" y="2277619"/>
              <a:ext cx="20832" cy="104472"/>
            </a:xfrm>
            <a:custGeom>
              <a:avLst/>
              <a:gdLst/>
              <a:ahLst/>
              <a:cxnLst/>
              <a:rect l="l" t="t" r="r" b="b"/>
              <a:pathLst>
                <a:path w="267" h="1339" extrusionOk="0">
                  <a:moveTo>
                    <a:pt x="134" y="0"/>
                  </a:moveTo>
                  <a:cubicBezTo>
                    <a:pt x="56" y="0"/>
                    <a:pt x="1" y="55"/>
                    <a:pt x="1" y="133"/>
                  </a:cubicBezTo>
                  <a:lnTo>
                    <a:pt x="1" y="1213"/>
                  </a:lnTo>
                  <a:cubicBezTo>
                    <a:pt x="1" y="1283"/>
                    <a:pt x="56" y="1338"/>
                    <a:pt x="134" y="1338"/>
                  </a:cubicBezTo>
                  <a:lnTo>
                    <a:pt x="142" y="1338"/>
                  </a:lnTo>
                  <a:cubicBezTo>
                    <a:pt x="212" y="1338"/>
                    <a:pt x="267" y="1283"/>
                    <a:pt x="267" y="1213"/>
                  </a:cubicBezTo>
                  <a:lnTo>
                    <a:pt x="267" y="133"/>
                  </a:lnTo>
                  <a:cubicBezTo>
                    <a:pt x="267" y="55"/>
                    <a:pt x="212" y="0"/>
                    <a:pt x="142" y="0"/>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8" name="Google Shape;1975;p56">
              <a:extLst>
                <a:ext uri="{FF2B5EF4-FFF2-40B4-BE49-F238E27FC236}">
                  <a16:creationId xmlns:a16="http://schemas.microsoft.com/office/drawing/2014/main" id="{E3256694-F27A-43ED-95A0-8874849F4C7E}"/>
                </a:ext>
              </a:extLst>
            </p:cNvPr>
            <p:cNvSpPr/>
            <p:nvPr/>
          </p:nvSpPr>
          <p:spPr>
            <a:xfrm>
              <a:off x="5803909" y="2277619"/>
              <a:ext cx="20832" cy="104472"/>
            </a:xfrm>
            <a:custGeom>
              <a:avLst/>
              <a:gdLst/>
              <a:ahLst/>
              <a:cxnLst/>
              <a:rect l="l" t="t" r="r" b="b"/>
              <a:pathLst>
                <a:path w="267" h="1339" extrusionOk="0">
                  <a:moveTo>
                    <a:pt x="125" y="0"/>
                  </a:moveTo>
                  <a:cubicBezTo>
                    <a:pt x="55" y="0"/>
                    <a:pt x="0" y="55"/>
                    <a:pt x="0" y="133"/>
                  </a:cubicBezTo>
                  <a:lnTo>
                    <a:pt x="0" y="1213"/>
                  </a:lnTo>
                  <a:cubicBezTo>
                    <a:pt x="0" y="1283"/>
                    <a:pt x="55" y="1338"/>
                    <a:pt x="125" y="1338"/>
                  </a:cubicBezTo>
                  <a:lnTo>
                    <a:pt x="133" y="1338"/>
                  </a:lnTo>
                  <a:cubicBezTo>
                    <a:pt x="204" y="1338"/>
                    <a:pt x="266" y="1283"/>
                    <a:pt x="266" y="1213"/>
                  </a:cubicBezTo>
                  <a:lnTo>
                    <a:pt x="266" y="133"/>
                  </a:lnTo>
                  <a:cubicBezTo>
                    <a:pt x="266" y="55"/>
                    <a:pt x="204" y="0"/>
                    <a:pt x="133" y="0"/>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20" name="Grupo 1119">
            <a:extLst>
              <a:ext uri="{FF2B5EF4-FFF2-40B4-BE49-F238E27FC236}">
                <a16:creationId xmlns:a16="http://schemas.microsoft.com/office/drawing/2014/main" id="{24EB5B28-46D6-49DD-85D0-95B51EF4ED80}"/>
              </a:ext>
            </a:extLst>
          </p:cNvPr>
          <p:cNvGrpSpPr/>
          <p:nvPr/>
        </p:nvGrpSpPr>
        <p:grpSpPr>
          <a:xfrm>
            <a:off x="2014481" y="1578222"/>
            <a:ext cx="709345" cy="1491587"/>
            <a:chOff x="4416691" y="1185248"/>
            <a:chExt cx="1434677" cy="3589113"/>
          </a:xfrm>
        </p:grpSpPr>
        <p:sp>
          <p:nvSpPr>
            <p:cNvPr id="1052" name="Google Shape;1864;p56">
              <a:extLst>
                <a:ext uri="{FF2B5EF4-FFF2-40B4-BE49-F238E27FC236}">
                  <a16:creationId xmlns:a16="http://schemas.microsoft.com/office/drawing/2014/main" id="{4A076458-7EF4-4C2C-9AEF-C3B586F706CB}"/>
                </a:ext>
              </a:extLst>
            </p:cNvPr>
            <p:cNvSpPr/>
            <p:nvPr/>
          </p:nvSpPr>
          <p:spPr>
            <a:xfrm>
              <a:off x="4641317" y="3522724"/>
              <a:ext cx="986595" cy="1251637"/>
            </a:xfrm>
            <a:custGeom>
              <a:avLst/>
              <a:gdLst/>
              <a:ahLst/>
              <a:cxnLst/>
              <a:rect l="l" t="t" r="r" b="b"/>
              <a:pathLst>
                <a:path w="12645" h="16042" extrusionOk="0">
                  <a:moveTo>
                    <a:pt x="939" y="1"/>
                  </a:moveTo>
                  <a:cubicBezTo>
                    <a:pt x="0" y="2560"/>
                    <a:pt x="1659" y="16041"/>
                    <a:pt x="1659" y="16041"/>
                  </a:cubicBezTo>
                  <a:lnTo>
                    <a:pt x="11698" y="16041"/>
                  </a:lnTo>
                  <a:cubicBezTo>
                    <a:pt x="11698" y="16041"/>
                    <a:pt x="12645" y="2552"/>
                    <a:pt x="11627" y="1"/>
                  </a:cubicBezTo>
                  <a:close/>
                </a:path>
              </a:pathLst>
            </a:custGeom>
            <a:solidFill>
              <a:srgbClr val="0E31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4" name="Google Shape;1866;p56">
              <a:extLst>
                <a:ext uri="{FF2B5EF4-FFF2-40B4-BE49-F238E27FC236}">
                  <a16:creationId xmlns:a16="http://schemas.microsoft.com/office/drawing/2014/main" id="{C66EE575-E67B-46E2-9E25-691542BA972C}"/>
                </a:ext>
              </a:extLst>
            </p:cNvPr>
            <p:cNvSpPr/>
            <p:nvPr/>
          </p:nvSpPr>
          <p:spPr>
            <a:xfrm>
              <a:off x="5527731" y="2688196"/>
              <a:ext cx="323637" cy="1570905"/>
            </a:xfrm>
            <a:custGeom>
              <a:avLst/>
              <a:gdLst/>
              <a:ahLst/>
              <a:cxnLst/>
              <a:rect l="l" t="t" r="r" b="b"/>
              <a:pathLst>
                <a:path w="4148" h="20134" extrusionOk="0">
                  <a:moveTo>
                    <a:pt x="2489" y="1"/>
                  </a:moveTo>
                  <a:cubicBezTo>
                    <a:pt x="2489" y="1"/>
                    <a:pt x="2489" y="1"/>
                    <a:pt x="2489" y="1"/>
                  </a:cubicBezTo>
                  <a:lnTo>
                    <a:pt x="501" y="4203"/>
                  </a:lnTo>
                  <a:lnTo>
                    <a:pt x="0" y="5392"/>
                  </a:lnTo>
                  <a:lnTo>
                    <a:pt x="1894" y="16440"/>
                  </a:lnTo>
                  <a:cubicBezTo>
                    <a:pt x="1808" y="16550"/>
                    <a:pt x="1714" y="16675"/>
                    <a:pt x="1620" y="16839"/>
                  </a:cubicBezTo>
                  <a:lnTo>
                    <a:pt x="1018" y="17747"/>
                  </a:lnTo>
                  <a:cubicBezTo>
                    <a:pt x="971" y="17817"/>
                    <a:pt x="978" y="17903"/>
                    <a:pt x="1041" y="17958"/>
                  </a:cubicBezTo>
                  <a:lnTo>
                    <a:pt x="1057" y="17982"/>
                  </a:lnTo>
                  <a:cubicBezTo>
                    <a:pt x="1090" y="18015"/>
                    <a:pt x="1133" y="18031"/>
                    <a:pt x="1176" y="18031"/>
                  </a:cubicBezTo>
                  <a:cubicBezTo>
                    <a:pt x="1213" y="18031"/>
                    <a:pt x="1251" y="18019"/>
                    <a:pt x="1284" y="17997"/>
                  </a:cubicBezTo>
                  <a:lnTo>
                    <a:pt x="1831" y="17551"/>
                  </a:lnTo>
                  <a:cubicBezTo>
                    <a:pt x="1864" y="17525"/>
                    <a:pt x="1901" y="17513"/>
                    <a:pt x="1937" y="17513"/>
                  </a:cubicBezTo>
                  <a:cubicBezTo>
                    <a:pt x="2019" y="17513"/>
                    <a:pt x="2094" y="17576"/>
                    <a:pt x="2105" y="17669"/>
                  </a:cubicBezTo>
                  <a:lnTo>
                    <a:pt x="2183" y="18537"/>
                  </a:lnTo>
                  <a:cubicBezTo>
                    <a:pt x="2183" y="18545"/>
                    <a:pt x="2183" y="18553"/>
                    <a:pt x="2183" y="18561"/>
                  </a:cubicBezTo>
                  <a:lnTo>
                    <a:pt x="2121" y="19679"/>
                  </a:lnTo>
                  <a:cubicBezTo>
                    <a:pt x="2113" y="19765"/>
                    <a:pt x="2176" y="19844"/>
                    <a:pt x="2254" y="19859"/>
                  </a:cubicBezTo>
                  <a:lnTo>
                    <a:pt x="2301" y="19859"/>
                  </a:lnTo>
                  <a:cubicBezTo>
                    <a:pt x="2310" y="19861"/>
                    <a:pt x="2320" y="19862"/>
                    <a:pt x="2330" y="19862"/>
                  </a:cubicBezTo>
                  <a:cubicBezTo>
                    <a:pt x="2412" y="19862"/>
                    <a:pt x="2482" y="19803"/>
                    <a:pt x="2489" y="19719"/>
                  </a:cubicBezTo>
                  <a:lnTo>
                    <a:pt x="2653" y="18545"/>
                  </a:lnTo>
                  <a:lnTo>
                    <a:pt x="2669" y="19969"/>
                  </a:lnTo>
                  <a:cubicBezTo>
                    <a:pt x="2669" y="20063"/>
                    <a:pt x="2747" y="20133"/>
                    <a:pt x="2841" y="20133"/>
                  </a:cubicBezTo>
                  <a:lnTo>
                    <a:pt x="2856" y="20133"/>
                  </a:lnTo>
                  <a:cubicBezTo>
                    <a:pt x="2942" y="20133"/>
                    <a:pt x="3013" y="20063"/>
                    <a:pt x="3021" y="19977"/>
                  </a:cubicBezTo>
                  <a:lnTo>
                    <a:pt x="3130" y="18537"/>
                  </a:lnTo>
                  <a:lnTo>
                    <a:pt x="3208" y="19773"/>
                  </a:lnTo>
                  <a:cubicBezTo>
                    <a:pt x="3215" y="19863"/>
                    <a:pt x="3290" y="19932"/>
                    <a:pt x="3373" y="19932"/>
                  </a:cubicBezTo>
                  <a:cubicBezTo>
                    <a:pt x="3391" y="19932"/>
                    <a:pt x="3409" y="19929"/>
                    <a:pt x="3428" y="19922"/>
                  </a:cubicBezTo>
                  <a:lnTo>
                    <a:pt x="3474" y="19906"/>
                  </a:lnTo>
                  <a:cubicBezTo>
                    <a:pt x="3545" y="19883"/>
                    <a:pt x="3584" y="19828"/>
                    <a:pt x="3592" y="19758"/>
                  </a:cubicBezTo>
                  <a:lnTo>
                    <a:pt x="3631" y="18521"/>
                  </a:lnTo>
                  <a:lnTo>
                    <a:pt x="3811" y="19374"/>
                  </a:lnTo>
                  <a:cubicBezTo>
                    <a:pt x="3827" y="19445"/>
                    <a:pt x="3889" y="19499"/>
                    <a:pt x="3960" y="19507"/>
                  </a:cubicBezTo>
                  <a:cubicBezTo>
                    <a:pt x="3964" y="19508"/>
                    <a:pt x="3968" y="19508"/>
                    <a:pt x="3972" y="19508"/>
                  </a:cubicBezTo>
                  <a:cubicBezTo>
                    <a:pt x="4068" y="19508"/>
                    <a:pt x="4147" y="19425"/>
                    <a:pt x="4147" y="19327"/>
                  </a:cubicBezTo>
                  <a:lnTo>
                    <a:pt x="4093" y="18381"/>
                  </a:lnTo>
                  <a:lnTo>
                    <a:pt x="4093" y="18365"/>
                  </a:lnTo>
                  <a:cubicBezTo>
                    <a:pt x="4093" y="18294"/>
                    <a:pt x="4100" y="17950"/>
                    <a:pt x="4093" y="17457"/>
                  </a:cubicBezTo>
                  <a:cubicBezTo>
                    <a:pt x="4069" y="16771"/>
                    <a:pt x="2497" y="1"/>
                    <a:pt x="2489" y="1"/>
                  </a:cubicBezTo>
                  <a:close/>
                </a:path>
              </a:pathLst>
            </a:custGeom>
            <a:solidFill>
              <a:srgbClr val="FFCC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5" name="Google Shape;1867;p56">
              <a:extLst>
                <a:ext uri="{FF2B5EF4-FFF2-40B4-BE49-F238E27FC236}">
                  <a16:creationId xmlns:a16="http://schemas.microsoft.com/office/drawing/2014/main" id="{97B05506-C68D-4093-8A6D-1A76E107B4A0}"/>
                </a:ext>
              </a:extLst>
            </p:cNvPr>
            <p:cNvSpPr/>
            <p:nvPr/>
          </p:nvSpPr>
          <p:spPr>
            <a:xfrm>
              <a:off x="4416691" y="2691317"/>
              <a:ext cx="320516" cy="1557407"/>
            </a:xfrm>
            <a:custGeom>
              <a:avLst/>
              <a:gdLst/>
              <a:ahLst/>
              <a:cxnLst/>
              <a:rect l="l" t="t" r="r" b="b"/>
              <a:pathLst>
                <a:path w="4108" h="19961" extrusionOk="0">
                  <a:moveTo>
                    <a:pt x="1620" y="0"/>
                  </a:moveTo>
                  <a:cubicBezTo>
                    <a:pt x="1620" y="0"/>
                    <a:pt x="55" y="18121"/>
                    <a:pt x="55" y="18192"/>
                  </a:cubicBezTo>
                  <a:lnTo>
                    <a:pt x="55" y="18208"/>
                  </a:lnTo>
                  <a:lnTo>
                    <a:pt x="8" y="19154"/>
                  </a:lnTo>
                  <a:cubicBezTo>
                    <a:pt x="0" y="19259"/>
                    <a:pt x="78" y="19335"/>
                    <a:pt x="174" y="19335"/>
                  </a:cubicBezTo>
                  <a:cubicBezTo>
                    <a:pt x="178" y="19335"/>
                    <a:pt x="183" y="19335"/>
                    <a:pt x="188" y="19334"/>
                  </a:cubicBezTo>
                  <a:cubicBezTo>
                    <a:pt x="266" y="19326"/>
                    <a:pt x="321" y="19272"/>
                    <a:pt x="336" y="19201"/>
                  </a:cubicBezTo>
                  <a:lnTo>
                    <a:pt x="516" y="18356"/>
                  </a:lnTo>
                  <a:lnTo>
                    <a:pt x="563" y="19585"/>
                  </a:lnTo>
                  <a:cubicBezTo>
                    <a:pt x="563" y="19655"/>
                    <a:pt x="610" y="19718"/>
                    <a:pt x="673" y="19741"/>
                  </a:cubicBezTo>
                  <a:lnTo>
                    <a:pt x="720" y="19757"/>
                  </a:lnTo>
                  <a:cubicBezTo>
                    <a:pt x="736" y="19762"/>
                    <a:pt x="753" y="19764"/>
                    <a:pt x="769" y="19764"/>
                  </a:cubicBezTo>
                  <a:cubicBezTo>
                    <a:pt x="854" y="19764"/>
                    <a:pt x="932" y="19700"/>
                    <a:pt x="939" y="19608"/>
                  </a:cubicBezTo>
                  <a:lnTo>
                    <a:pt x="1017" y="18364"/>
                  </a:lnTo>
                  <a:lnTo>
                    <a:pt x="1127" y="19812"/>
                  </a:lnTo>
                  <a:cubicBezTo>
                    <a:pt x="1134" y="19890"/>
                    <a:pt x="1205" y="19960"/>
                    <a:pt x="1291" y="19960"/>
                  </a:cubicBezTo>
                  <a:lnTo>
                    <a:pt x="1314" y="19960"/>
                  </a:lnTo>
                  <a:cubicBezTo>
                    <a:pt x="1319" y="19961"/>
                    <a:pt x="1323" y="19961"/>
                    <a:pt x="1327" y="19961"/>
                  </a:cubicBezTo>
                  <a:cubicBezTo>
                    <a:pt x="1415" y="19961"/>
                    <a:pt x="1479" y="19885"/>
                    <a:pt x="1487" y="19796"/>
                  </a:cubicBezTo>
                  <a:lnTo>
                    <a:pt x="1502" y="18380"/>
                  </a:lnTo>
                  <a:lnTo>
                    <a:pt x="1659" y="19546"/>
                  </a:lnTo>
                  <a:cubicBezTo>
                    <a:pt x="1666" y="19631"/>
                    <a:pt x="1743" y="19696"/>
                    <a:pt x="1828" y="19696"/>
                  </a:cubicBezTo>
                  <a:cubicBezTo>
                    <a:pt x="1837" y="19696"/>
                    <a:pt x="1845" y="19696"/>
                    <a:pt x="1854" y="19694"/>
                  </a:cubicBezTo>
                  <a:lnTo>
                    <a:pt x="1893" y="19686"/>
                  </a:lnTo>
                  <a:cubicBezTo>
                    <a:pt x="1979" y="19671"/>
                    <a:pt x="2034" y="19600"/>
                    <a:pt x="2034" y="19514"/>
                  </a:cubicBezTo>
                  <a:lnTo>
                    <a:pt x="1964" y="18388"/>
                  </a:lnTo>
                  <a:lnTo>
                    <a:pt x="1964" y="18364"/>
                  </a:lnTo>
                  <a:lnTo>
                    <a:pt x="2042" y="17496"/>
                  </a:lnTo>
                  <a:cubicBezTo>
                    <a:pt x="2053" y="17402"/>
                    <a:pt x="2133" y="17344"/>
                    <a:pt x="2215" y="17344"/>
                  </a:cubicBezTo>
                  <a:cubicBezTo>
                    <a:pt x="2250" y="17344"/>
                    <a:pt x="2285" y="17355"/>
                    <a:pt x="2316" y="17378"/>
                  </a:cubicBezTo>
                  <a:lnTo>
                    <a:pt x="2864" y="17824"/>
                  </a:lnTo>
                  <a:cubicBezTo>
                    <a:pt x="2896" y="17850"/>
                    <a:pt x="2934" y="17862"/>
                    <a:pt x="2971" y="17862"/>
                  </a:cubicBezTo>
                  <a:cubicBezTo>
                    <a:pt x="3014" y="17862"/>
                    <a:pt x="3057" y="17846"/>
                    <a:pt x="3091" y="17816"/>
                  </a:cubicBezTo>
                  <a:lnTo>
                    <a:pt x="3114" y="17793"/>
                  </a:lnTo>
                  <a:cubicBezTo>
                    <a:pt x="3169" y="17738"/>
                    <a:pt x="3177" y="17644"/>
                    <a:pt x="3130" y="17582"/>
                  </a:cubicBezTo>
                  <a:lnTo>
                    <a:pt x="2527" y="16666"/>
                  </a:lnTo>
                  <a:cubicBezTo>
                    <a:pt x="2433" y="16510"/>
                    <a:pt x="2339" y="16377"/>
                    <a:pt x="2253" y="16267"/>
                  </a:cubicBezTo>
                  <a:lnTo>
                    <a:pt x="4108" y="5407"/>
                  </a:lnTo>
                  <a:lnTo>
                    <a:pt x="3748" y="4499"/>
                  </a:lnTo>
                  <a:lnTo>
                    <a:pt x="1620" y="0"/>
                  </a:lnTo>
                  <a:close/>
                </a:path>
              </a:pathLst>
            </a:custGeom>
            <a:solidFill>
              <a:srgbClr val="FFCC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6" name="Google Shape;1868;p56">
              <a:extLst>
                <a:ext uri="{FF2B5EF4-FFF2-40B4-BE49-F238E27FC236}">
                  <a16:creationId xmlns:a16="http://schemas.microsoft.com/office/drawing/2014/main" id="{67B6D205-4675-4ECC-9900-F57D83692884}"/>
                </a:ext>
              </a:extLst>
            </p:cNvPr>
            <p:cNvSpPr/>
            <p:nvPr/>
          </p:nvSpPr>
          <p:spPr>
            <a:xfrm>
              <a:off x="4541761" y="2210230"/>
              <a:ext cx="1180168" cy="1506146"/>
            </a:xfrm>
            <a:custGeom>
              <a:avLst/>
              <a:gdLst/>
              <a:ahLst/>
              <a:cxnLst/>
              <a:rect l="l" t="t" r="r" b="b"/>
              <a:pathLst>
                <a:path w="15126" h="19304" extrusionOk="0">
                  <a:moveTo>
                    <a:pt x="5674" y="0"/>
                  </a:moveTo>
                  <a:cubicBezTo>
                    <a:pt x="2583" y="0"/>
                    <a:pt x="1" y="1205"/>
                    <a:pt x="1" y="5219"/>
                  </a:cubicBezTo>
                  <a:lnTo>
                    <a:pt x="1" y="6127"/>
                  </a:lnTo>
                  <a:lnTo>
                    <a:pt x="17" y="6166"/>
                  </a:lnTo>
                  <a:lnTo>
                    <a:pt x="2145" y="10665"/>
                  </a:lnTo>
                  <a:lnTo>
                    <a:pt x="2505" y="11573"/>
                  </a:lnTo>
                  <a:lnTo>
                    <a:pt x="1441" y="16799"/>
                  </a:lnTo>
                  <a:cubicBezTo>
                    <a:pt x="1456" y="16823"/>
                    <a:pt x="1480" y="16846"/>
                    <a:pt x="1495" y="16870"/>
                  </a:cubicBezTo>
                  <a:cubicBezTo>
                    <a:pt x="2520" y="18357"/>
                    <a:pt x="4015" y="19303"/>
                    <a:pt x="5674" y="19303"/>
                  </a:cubicBezTo>
                  <a:lnTo>
                    <a:pt x="9445" y="19303"/>
                  </a:lnTo>
                  <a:cubicBezTo>
                    <a:pt x="11127" y="19303"/>
                    <a:pt x="12630" y="18349"/>
                    <a:pt x="13655" y="16831"/>
                  </a:cubicBezTo>
                  <a:cubicBezTo>
                    <a:pt x="13662" y="16823"/>
                    <a:pt x="13670" y="16807"/>
                    <a:pt x="13678" y="16799"/>
                  </a:cubicBezTo>
                  <a:lnTo>
                    <a:pt x="12637" y="11643"/>
                  </a:lnTo>
                  <a:lnTo>
                    <a:pt x="12622" y="11573"/>
                  </a:lnTo>
                  <a:lnTo>
                    <a:pt x="12982" y="10665"/>
                  </a:lnTo>
                  <a:lnTo>
                    <a:pt x="13138" y="10329"/>
                  </a:lnTo>
                  <a:lnTo>
                    <a:pt x="15126" y="6127"/>
                  </a:lnTo>
                  <a:lnTo>
                    <a:pt x="15126" y="5759"/>
                  </a:lnTo>
                  <a:lnTo>
                    <a:pt x="15126" y="5219"/>
                  </a:lnTo>
                  <a:cubicBezTo>
                    <a:pt x="15126" y="1205"/>
                    <a:pt x="12544" y="0"/>
                    <a:pt x="9445"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7" name="Google Shape;1869;p56">
              <a:extLst>
                <a:ext uri="{FF2B5EF4-FFF2-40B4-BE49-F238E27FC236}">
                  <a16:creationId xmlns:a16="http://schemas.microsoft.com/office/drawing/2014/main" id="{F9792AAD-ECF4-4352-BFF0-B78266218118}"/>
                </a:ext>
              </a:extLst>
            </p:cNvPr>
            <p:cNvSpPr/>
            <p:nvPr/>
          </p:nvSpPr>
          <p:spPr>
            <a:xfrm>
              <a:off x="4729795" y="2739534"/>
              <a:ext cx="10455" cy="376146"/>
            </a:xfrm>
            <a:custGeom>
              <a:avLst/>
              <a:gdLst/>
              <a:ahLst/>
              <a:cxnLst/>
              <a:rect l="l" t="t" r="r" b="b"/>
              <a:pathLst>
                <a:path w="134" h="4821" extrusionOk="0">
                  <a:moveTo>
                    <a:pt x="63" y="0"/>
                  </a:moveTo>
                  <a:cubicBezTo>
                    <a:pt x="32" y="0"/>
                    <a:pt x="1" y="24"/>
                    <a:pt x="1" y="63"/>
                  </a:cubicBezTo>
                  <a:lnTo>
                    <a:pt x="1" y="4757"/>
                  </a:lnTo>
                  <a:cubicBezTo>
                    <a:pt x="1" y="4797"/>
                    <a:pt x="32" y="4820"/>
                    <a:pt x="63" y="4820"/>
                  </a:cubicBezTo>
                  <a:cubicBezTo>
                    <a:pt x="103" y="4820"/>
                    <a:pt x="134" y="4797"/>
                    <a:pt x="134" y="4757"/>
                  </a:cubicBezTo>
                  <a:lnTo>
                    <a:pt x="134" y="63"/>
                  </a:lnTo>
                  <a:cubicBezTo>
                    <a:pt x="134" y="24"/>
                    <a:pt x="103" y="0"/>
                    <a:pt x="63" y="0"/>
                  </a:cubicBezTo>
                  <a:close/>
                </a:path>
              </a:pathLst>
            </a:custGeom>
            <a:solidFill>
              <a:srgbClr val="9E38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8" name="Google Shape;1870;p56">
              <a:extLst>
                <a:ext uri="{FF2B5EF4-FFF2-40B4-BE49-F238E27FC236}">
                  <a16:creationId xmlns:a16="http://schemas.microsoft.com/office/drawing/2014/main" id="{00EA6AAB-A29D-4B97-AC55-A20478EA3311}"/>
                </a:ext>
              </a:extLst>
            </p:cNvPr>
            <p:cNvSpPr/>
            <p:nvPr/>
          </p:nvSpPr>
          <p:spPr>
            <a:xfrm>
              <a:off x="5523440" y="2739534"/>
              <a:ext cx="10455" cy="376146"/>
            </a:xfrm>
            <a:custGeom>
              <a:avLst/>
              <a:gdLst/>
              <a:ahLst/>
              <a:cxnLst/>
              <a:rect l="l" t="t" r="r" b="b"/>
              <a:pathLst>
                <a:path w="134" h="4821" extrusionOk="0">
                  <a:moveTo>
                    <a:pt x="63" y="0"/>
                  </a:moveTo>
                  <a:cubicBezTo>
                    <a:pt x="32" y="0"/>
                    <a:pt x="1" y="24"/>
                    <a:pt x="1" y="63"/>
                  </a:cubicBezTo>
                  <a:lnTo>
                    <a:pt x="1" y="4757"/>
                  </a:lnTo>
                  <a:cubicBezTo>
                    <a:pt x="1" y="4797"/>
                    <a:pt x="32" y="4820"/>
                    <a:pt x="63" y="4820"/>
                  </a:cubicBezTo>
                  <a:cubicBezTo>
                    <a:pt x="102" y="4820"/>
                    <a:pt x="134" y="4797"/>
                    <a:pt x="134" y="4757"/>
                  </a:cubicBezTo>
                  <a:lnTo>
                    <a:pt x="134" y="63"/>
                  </a:lnTo>
                  <a:cubicBezTo>
                    <a:pt x="134" y="24"/>
                    <a:pt x="102" y="0"/>
                    <a:pt x="63" y="0"/>
                  </a:cubicBezTo>
                  <a:close/>
                </a:path>
              </a:pathLst>
            </a:custGeom>
            <a:solidFill>
              <a:srgbClr val="9E38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9" name="Google Shape;1871;p56">
              <a:extLst>
                <a:ext uri="{FF2B5EF4-FFF2-40B4-BE49-F238E27FC236}">
                  <a16:creationId xmlns:a16="http://schemas.microsoft.com/office/drawing/2014/main" id="{99BD4C21-630F-45D5-960B-03278DE6A451}"/>
                </a:ext>
              </a:extLst>
            </p:cNvPr>
            <p:cNvSpPr/>
            <p:nvPr/>
          </p:nvSpPr>
          <p:spPr>
            <a:xfrm>
              <a:off x="4780509" y="1185248"/>
              <a:ext cx="692372" cy="658744"/>
            </a:xfrm>
            <a:custGeom>
              <a:avLst/>
              <a:gdLst/>
              <a:ahLst/>
              <a:cxnLst/>
              <a:rect l="l" t="t" r="r" b="b"/>
              <a:pathLst>
                <a:path w="8874" h="8443" extrusionOk="0">
                  <a:moveTo>
                    <a:pt x="4437" y="0"/>
                  </a:moveTo>
                  <a:cubicBezTo>
                    <a:pt x="1988" y="0"/>
                    <a:pt x="0" y="1980"/>
                    <a:pt x="0" y="4429"/>
                  </a:cubicBezTo>
                  <a:lnTo>
                    <a:pt x="0" y="7879"/>
                  </a:lnTo>
                  <a:cubicBezTo>
                    <a:pt x="0" y="8192"/>
                    <a:pt x="251" y="8443"/>
                    <a:pt x="564" y="8443"/>
                  </a:cubicBezTo>
                  <a:lnTo>
                    <a:pt x="8552" y="8443"/>
                  </a:lnTo>
                  <a:cubicBezTo>
                    <a:pt x="8732" y="8443"/>
                    <a:pt x="8873" y="8302"/>
                    <a:pt x="8873" y="8130"/>
                  </a:cubicBezTo>
                  <a:lnTo>
                    <a:pt x="8873" y="4429"/>
                  </a:lnTo>
                  <a:cubicBezTo>
                    <a:pt x="8873" y="1980"/>
                    <a:pt x="6886" y="0"/>
                    <a:pt x="4437" y="0"/>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0" name="Google Shape;1872;p56">
              <a:extLst>
                <a:ext uri="{FF2B5EF4-FFF2-40B4-BE49-F238E27FC236}">
                  <a16:creationId xmlns:a16="http://schemas.microsoft.com/office/drawing/2014/main" id="{EB0F949C-522D-47DC-811A-F87F3AAB0DB2}"/>
                </a:ext>
              </a:extLst>
            </p:cNvPr>
            <p:cNvSpPr/>
            <p:nvPr/>
          </p:nvSpPr>
          <p:spPr>
            <a:xfrm>
              <a:off x="4817102" y="1422671"/>
              <a:ext cx="634401" cy="906699"/>
            </a:xfrm>
            <a:custGeom>
              <a:avLst/>
              <a:gdLst/>
              <a:ahLst/>
              <a:cxnLst/>
              <a:rect l="l" t="t" r="r" b="b"/>
              <a:pathLst>
                <a:path w="8131" h="11621" extrusionOk="0">
                  <a:moveTo>
                    <a:pt x="6511" y="1"/>
                  </a:moveTo>
                  <a:cubicBezTo>
                    <a:pt x="5830" y="979"/>
                    <a:pt x="4750" y="1660"/>
                    <a:pt x="3498" y="1863"/>
                  </a:cubicBezTo>
                  <a:lnTo>
                    <a:pt x="979" y="2270"/>
                  </a:lnTo>
                  <a:lnTo>
                    <a:pt x="979" y="2927"/>
                  </a:lnTo>
                  <a:cubicBezTo>
                    <a:pt x="439" y="2935"/>
                    <a:pt x="1" y="3373"/>
                    <a:pt x="1" y="3913"/>
                  </a:cubicBezTo>
                  <a:cubicBezTo>
                    <a:pt x="1" y="4453"/>
                    <a:pt x="439" y="4891"/>
                    <a:pt x="979" y="4899"/>
                  </a:cubicBezTo>
                  <a:lnTo>
                    <a:pt x="979" y="5361"/>
                  </a:lnTo>
                  <a:cubicBezTo>
                    <a:pt x="979" y="6558"/>
                    <a:pt x="1753" y="7575"/>
                    <a:pt x="2825" y="7943"/>
                  </a:cubicBezTo>
                  <a:lnTo>
                    <a:pt x="2825" y="10376"/>
                  </a:lnTo>
                  <a:cubicBezTo>
                    <a:pt x="2825" y="11065"/>
                    <a:pt x="3381" y="11620"/>
                    <a:pt x="4062" y="11620"/>
                  </a:cubicBezTo>
                  <a:cubicBezTo>
                    <a:pt x="4742" y="11620"/>
                    <a:pt x="5298" y="11065"/>
                    <a:pt x="5298" y="10376"/>
                  </a:cubicBezTo>
                  <a:lnTo>
                    <a:pt x="5298" y="7943"/>
                  </a:lnTo>
                  <a:cubicBezTo>
                    <a:pt x="6370" y="7575"/>
                    <a:pt x="7144" y="6558"/>
                    <a:pt x="7144" y="5361"/>
                  </a:cubicBezTo>
                  <a:lnTo>
                    <a:pt x="7144" y="4899"/>
                  </a:lnTo>
                  <a:cubicBezTo>
                    <a:pt x="7692" y="4899"/>
                    <a:pt x="8130" y="4453"/>
                    <a:pt x="8130" y="3913"/>
                  </a:cubicBezTo>
                  <a:cubicBezTo>
                    <a:pt x="8130" y="3373"/>
                    <a:pt x="7692" y="2927"/>
                    <a:pt x="7144" y="2927"/>
                  </a:cubicBezTo>
                  <a:lnTo>
                    <a:pt x="7144" y="1754"/>
                  </a:lnTo>
                  <a:cubicBezTo>
                    <a:pt x="7144" y="1088"/>
                    <a:pt x="6902" y="478"/>
                    <a:pt x="6511" y="1"/>
                  </a:cubicBezTo>
                  <a:close/>
                </a:path>
              </a:pathLst>
            </a:custGeom>
            <a:solidFill>
              <a:srgbClr val="FFCC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1" name="Google Shape;1873;p56">
              <a:extLst>
                <a:ext uri="{FF2B5EF4-FFF2-40B4-BE49-F238E27FC236}">
                  <a16:creationId xmlns:a16="http://schemas.microsoft.com/office/drawing/2014/main" id="{C859EF6A-4D9A-49AE-ADC1-149D18C1B4F5}"/>
                </a:ext>
              </a:extLst>
            </p:cNvPr>
            <p:cNvSpPr/>
            <p:nvPr/>
          </p:nvSpPr>
          <p:spPr>
            <a:xfrm>
              <a:off x="5047268" y="2042325"/>
              <a:ext cx="183197" cy="85591"/>
            </a:xfrm>
            <a:custGeom>
              <a:avLst/>
              <a:gdLst/>
              <a:ahLst/>
              <a:cxnLst/>
              <a:rect l="l" t="t" r="r" b="b"/>
              <a:pathLst>
                <a:path w="2348" h="1097" extrusionOk="0">
                  <a:moveTo>
                    <a:pt x="2348" y="1"/>
                  </a:moveTo>
                  <a:cubicBezTo>
                    <a:pt x="2066" y="102"/>
                    <a:pt x="1769" y="157"/>
                    <a:pt x="1456" y="157"/>
                  </a:cubicBezTo>
                  <a:lnTo>
                    <a:pt x="767" y="157"/>
                  </a:lnTo>
                  <a:cubicBezTo>
                    <a:pt x="533" y="157"/>
                    <a:pt x="306" y="118"/>
                    <a:pt x="87" y="63"/>
                  </a:cubicBezTo>
                  <a:lnTo>
                    <a:pt x="1" y="126"/>
                  </a:lnTo>
                  <a:lnTo>
                    <a:pt x="2348" y="1096"/>
                  </a:lnTo>
                  <a:lnTo>
                    <a:pt x="2348" y="1"/>
                  </a:ln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2" name="Google Shape;1874;p56">
              <a:extLst>
                <a:ext uri="{FF2B5EF4-FFF2-40B4-BE49-F238E27FC236}">
                  <a16:creationId xmlns:a16="http://schemas.microsoft.com/office/drawing/2014/main" id="{CF5FEC4A-B3DD-4A90-8042-E941096AE693}"/>
                </a:ext>
              </a:extLst>
            </p:cNvPr>
            <p:cNvSpPr/>
            <p:nvPr/>
          </p:nvSpPr>
          <p:spPr>
            <a:xfrm>
              <a:off x="5104069" y="1934264"/>
              <a:ext cx="75760" cy="28790"/>
            </a:xfrm>
            <a:custGeom>
              <a:avLst/>
              <a:gdLst/>
              <a:ahLst/>
              <a:cxnLst/>
              <a:rect l="l" t="t" r="r" b="b"/>
              <a:pathLst>
                <a:path w="971" h="369" extrusionOk="0">
                  <a:moveTo>
                    <a:pt x="485" y="1"/>
                  </a:moveTo>
                  <a:cubicBezTo>
                    <a:pt x="290" y="1"/>
                    <a:pt x="110" y="102"/>
                    <a:pt x="16" y="275"/>
                  </a:cubicBezTo>
                  <a:cubicBezTo>
                    <a:pt x="0" y="306"/>
                    <a:pt x="8" y="345"/>
                    <a:pt x="39" y="361"/>
                  </a:cubicBezTo>
                  <a:cubicBezTo>
                    <a:pt x="47" y="369"/>
                    <a:pt x="63" y="369"/>
                    <a:pt x="71" y="369"/>
                  </a:cubicBezTo>
                  <a:cubicBezTo>
                    <a:pt x="94" y="369"/>
                    <a:pt x="118" y="361"/>
                    <a:pt x="125" y="337"/>
                  </a:cubicBezTo>
                  <a:cubicBezTo>
                    <a:pt x="204" y="212"/>
                    <a:pt x="337" y="134"/>
                    <a:pt x="485" y="134"/>
                  </a:cubicBezTo>
                  <a:cubicBezTo>
                    <a:pt x="634" y="134"/>
                    <a:pt x="767" y="212"/>
                    <a:pt x="837" y="337"/>
                  </a:cubicBezTo>
                  <a:cubicBezTo>
                    <a:pt x="853" y="358"/>
                    <a:pt x="876" y="369"/>
                    <a:pt x="898" y="369"/>
                  </a:cubicBezTo>
                  <a:cubicBezTo>
                    <a:pt x="910" y="369"/>
                    <a:pt x="921" y="366"/>
                    <a:pt x="931" y="361"/>
                  </a:cubicBezTo>
                  <a:cubicBezTo>
                    <a:pt x="963" y="345"/>
                    <a:pt x="970" y="306"/>
                    <a:pt x="955" y="275"/>
                  </a:cubicBezTo>
                  <a:cubicBezTo>
                    <a:pt x="853" y="102"/>
                    <a:pt x="673" y="1"/>
                    <a:pt x="485" y="1"/>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3" name="Google Shape;1875;p56">
              <a:extLst>
                <a:ext uri="{FF2B5EF4-FFF2-40B4-BE49-F238E27FC236}">
                  <a16:creationId xmlns:a16="http://schemas.microsoft.com/office/drawing/2014/main" id="{519D2F7B-EB3D-44F2-AA60-EC50BAA2B2C7}"/>
                </a:ext>
              </a:extLst>
            </p:cNvPr>
            <p:cNvSpPr/>
            <p:nvPr/>
          </p:nvSpPr>
          <p:spPr>
            <a:xfrm>
              <a:off x="4830522" y="1671172"/>
              <a:ext cx="53211" cy="57425"/>
            </a:xfrm>
            <a:custGeom>
              <a:avLst/>
              <a:gdLst/>
              <a:ahLst/>
              <a:cxnLst/>
              <a:rect l="l" t="t" r="r" b="b"/>
              <a:pathLst>
                <a:path w="682" h="736" extrusionOk="0">
                  <a:moveTo>
                    <a:pt x="619" y="0"/>
                  </a:moveTo>
                  <a:cubicBezTo>
                    <a:pt x="611" y="0"/>
                    <a:pt x="1" y="8"/>
                    <a:pt x="1" y="673"/>
                  </a:cubicBezTo>
                  <a:cubicBezTo>
                    <a:pt x="1" y="712"/>
                    <a:pt x="24" y="736"/>
                    <a:pt x="63" y="736"/>
                  </a:cubicBezTo>
                  <a:cubicBezTo>
                    <a:pt x="103" y="736"/>
                    <a:pt x="126" y="712"/>
                    <a:pt x="126" y="673"/>
                  </a:cubicBezTo>
                  <a:cubicBezTo>
                    <a:pt x="126" y="141"/>
                    <a:pt x="596" y="133"/>
                    <a:pt x="619" y="133"/>
                  </a:cubicBezTo>
                  <a:cubicBezTo>
                    <a:pt x="650" y="133"/>
                    <a:pt x="682" y="102"/>
                    <a:pt x="682" y="71"/>
                  </a:cubicBezTo>
                  <a:cubicBezTo>
                    <a:pt x="682" y="32"/>
                    <a:pt x="650" y="0"/>
                    <a:pt x="619"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4" name="Google Shape;1876;p56">
              <a:extLst>
                <a:ext uri="{FF2B5EF4-FFF2-40B4-BE49-F238E27FC236}">
                  <a16:creationId xmlns:a16="http://schemas.microsoft.com/office/drawing/2014/main" id="{4E8BA692-2E65-4FCC-AA2C-AD49B7A60856}"/>
                </a:ext>
              </a:extLst>
            </p:cNvPr>
            <p:cNvSpPr/>
            <p:nvPr/>
          </p:nvSpPr>
          <p:spPr>
            <a:xfrm>
              <a:off x="5383623" y="1671172"/>
              <a:ext cx="53211" cy="57425"/>
            </a:xfrm>
            <a:custGeom>
              <a:avLst/>
              <a:gdLst/>
              <a:ahLst/>
              <a:cxnLst/>
              <a:rect l="l" t="t" r="r" b="b"/>
              <a:pathLst>
                <a:path w="682" h="736" extrusionOk="0">
                  <a:moveTo>
                    <a:pt x="63" y="0"/>
                  </a:moveTo>
                  <a:cubicBezTo>
                    <a:pt x="32" y="0"/>
                    <a:pt x="1" y="32"/>
                    <a:pt x="1" y="71"/>
                  </a:cubicBezTo>
                  <a:cubicBezTo>
                    <a:pt x="1" y="102"/>
                    <a:pt x="32" y="133"/>
                    <a:pt x="63" y="133"/>
                  </a:cubicBezTo>
                  <a:cubicBezTo>
                    <a:pt x="87" y="133"/>
                    <a:pt x="556" y="141"/>
                    <a:pt x="556" y="673"/>
                  </a:cubicBezTo>
                  <a:cubicBezTo>
                    <a:pt x="556" y="712"/>
                    <a:pt x="580" y="736"/>
                    <a:pt x="619" y="736"/>
                  </a:cubicBezTo>
                  <a:cubicBezTo>
                    <a:pt x="658" y="736"/>
                    <a:pt x="682" y="712"/>
                    <a:pt x="682" y="673"/>
                  </a:cubicBezTo>
                  <a:cubicBezTo>
                    <a:pt x="682" y="8"/>
                    <a:pt x="71" y="0"/>
                    <a:pt x="63"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5" name="Google Shape;1877;p56">
              <a:extLst>
                <a:ext uri="{FF2B5EF4-FFF2-40B4-BE49-F238E27FC236}">
                  <a16:creationId xmlns:a16="http://schemas.microsoft.com/office/drawing/2014/main" id="{58677430-4EDA-4ADE-969E-3AECF9BBDFEA}"/>
                </a:ext>
              </a:extLst>
            </p:cNvPr>
            <p:cNvSpPr/>
            <p:nvPr/>
          </p:nvSpPr>
          <p:spPr>
            <a:xfrm>
              <a:off x="5143080" y="1845163"/>
              <a:ext cx="77632" cy="37295"/>
            </a:xfrm>
            <a:custGeom>
              <a:avLst/>
              <a:gdLst/>
              <a:ahLst/>
              <a:cxnLst/>
              <a:rect l="l" t="t" r="r" b="b"/>
              <a:pathLst>
                <a:path w="995" h="478" extrusionOk="0">
                  <a:moveTo>
                    <a:pt x="924" y="0"/>
                  </a:moveTo>
                  <a:cubicBezTo>
                    <a:pt x="893" y="0"/>
                    <a:pt x="862" y="32"/>
                    <a:pt x="862" y="63"/>
                  </a:cubicBezTo>
                  <a:cubicBezTo>
                    <a:pt x="862" y="149"/>
                    <a:pt x="830" y="204"/>
                    <a:pt x="776" y="251"/>
                  </a:cubicBezTo>
                  <a:cubicBezTo>
                    <a:pt x="687" y="326"/>
                    <a:pt x="533" y="348"/>
                    <a:pt x="389" y="348"/>
                  </a:cubicBezTo>
                  <a:cubicBezTo>
                    <a:pt x="265" y="348"/>
                    <a:pt x="149" y="332"/>
                    <a:pt x="87" y="321"/>
                  </a:cubicBezTo>
                  <a:cubicBezTo>
                    <a:pt x="82" y="320"/>
                    <a:pt x="77" y="320"/>
                    <a:pt x="72" y="320"/>
                  </a:cubicBezTo>
                  <a:cubicBezTo>
                    <a:pt x="40" y="320"/>
                    <a:pt x="16" y="341"/>
                    <a:pt x="9" y="368"/>
                  </a:cubicBezTo>
                  <a:cubicBezTo>
                    <a:pt x="1" y="407"/>
                    <a:pt x="24" y="439"/>
                    <a:pt x="64" y="446"/>
                  </a:cubicBezTo>
                  <a:cubicBezTo>
                    <a:pt x="71" y="446"/>
                    <a:pt x="212" y="478"/>
                    <a:pt x="384" y="478"/>
                  </a:cubicBezTo>
                  <a:cubicBezTo>
                    <a:pt x="549" y="478"/>
                    <a:pt x="736" y="454"/>
                    <a:pt x="862" y="353"/>
                  </a:cubicBezTo>
                  <a:cubicBezTo>
                    <a:pt x="948" y="282"/>
                    <a:pt x="995" y="188"/>
                    <a:pt x="995" y="63"/>
                  </a:cubicBezTo>
                  <a:cubicBezTo>
                    <a:pt x="995" y="32"/>
                    <a:pt x="963" y="0"/>
                    <a:pt x="924"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6" name="Google Shape;1878;p56">
              <a:extLst>
                <a:ext uri="{FF2B5EF4-FFF2-40B4-BE49-F238E27FC236}">
                  <a16:creationId xmlns:a16="http://schemas.microsoft.com/office/drawing/2014/main" id="{C3F7FCCB-1C7E-45AF-ABA8-D0AC85DAD6B8}"/>
                </a:ext>
              </a:extLst>
            </p:cNvPr>
            <p:cNvSpPr/>
            <p:nvPr/>
          </p:nvSpPr>
          <p:spPr>
            <a:xfrm>
              <a:off x="5000845" y="1685841"/>
              <a:ext cx="28166" cy="56254"/>
            </a:xfrm>
            <a:custGeom>
              <a:avLst/>
              <a:gdLst/>
              <a:ahLst/>
              <a:cxnLst/>
              <a:rect l="l" t="t" r="r" b="b"/>
              <a:pathLst>
                <a:path w="361" h="721" extrusionOk="0">
                  <a:moveTo>
                    <a:pt x="181" y="0"/>
                  </a:moveTo>
                  <a:cubicBezTo>
                    <a:pt x="79" y="0"/>
                    <a:pt x="1" y="78"/>
                    <a:pt x="1" y="180"/>
                  </a:cubicBezTo>
                  <a:lnTo>
                    <a:pt x="1" y="540"/>
                  </a:lnTo>
                  <a:cubicBezTo>
                    <a:pt x="1" y="642"/>
                    <a:pt x="79" y="720"/>
                    <a:pt x="181" y="720"/>
                  </a:cubicBezTo>
                  <a:cubicBezTo>
                    <a:pt x="283" y="720"/>
                    <a:pt x="361" y="642"/>
                    <a:pt x="361" y="540"/>
                  </a:cubicBezTo>
                  <a:lnTo>
                    <a:pt x="361" y="180"/>
                  </a:lnTo>
                  <a:cubicBezTo>
                    <a:pt x="361" y="78"/>
                    <a:pt x="283" y="0"/>
                    <a:pt x="181" y="0"/>
                  </a:cubicBezTo>
                  <a:close/>
                </a:path>
              </a:pathLst>
            </a:custGeom>
            <a:solidFill>
              <a:srgbClr val="2F15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7" name="Google Shape;1879;p56">
              <a:extLst>
                <a:ext uri="{FF2B5EF4-FFF2-40B4-BE49-F238E27FC236}">
                  <a16:creationId xmlns:a16="http://schemas.microsoft.com/office/drawing/2014/main" id="{8B1BC086-B81D-4374-973B-D1F13D49D514}"/>
                </a:ext>
              </a:extLst>
            </p:cNvPr>
            <p:cNvSpPr/>
            <p:nvPr/>
          </p:nvSpPr>
          <p:spPr>
            <a:xfrm>
              <a:off x="4976424" y="1621706"/>
              <a:ext cx="89882" cy="33940"/>
            </a:xfrm>
            <a:custGeom>
              <a:avLst/>
              <a:gdLst/>
              <a:ahLst/>
              <a:cxnLst/>
              <a:rect l="l" t="t" r="r" b="b"/>
              <a:pathLst>
                <a:path w="1152" h="435" extrusionOk="0">
                  <a:moveTo>
                    <a:pt x="566" y="0"/>
                  </a:moveTo>
                  <a:cubicBezTo>
                    <a:pt x="331" y="0"/>
                    <a:pt x="154" y="90"/>
                    <a:pt x="79" y="173"/>
                  </a:cubicBezTo>
                  <a:cubicBezTo>
                    <a:pt x="1" y="267"/>
                    <a:pt x="24" y="345"/>
                    <a:pt x="87" y="376"/>
                  </a:cubicBezTo>
                  <a:cubicBezTo>
                    <a:pt x="129" y="397"/>
                    <a:pt x="184" y="401"/>
                    <a:pt x="240" y="401"/>
                  </a:cubicBezTo>
                  <a:cubicBezTo>
                    <a:pt x="268" y="401"/>
                    <a:pt x="296" y="400"/>
                    <a:pt x="322" y="400"/>
                  </a:cubicBezTo>
                  <a:cubicBezTo>
                    <a:pt x="408" y="400"/>
                    <a:pt x="494" y="400"/>
                    <a:pt x="572" y="408"/>
                  </a:cubicBezTo>
                  <a:cubicBezTo>
                    <a:pt x="643" y="408"/>
                    <a:pt x="729" y="415"/>
                    <a:pt x="815" y="423"/>
                  </a:cubicBezTo>
                  <a:cubicBezTo>
                    <a:pt x="862" y="427"/>
                    <a:pt x="909" y="434"/>
                    <a:pt x="953" y="434"/>
                  </a:cubicBezTo>
                  <a:cubicBezTo>
                    <a:pt x="990" y="434"/>
                    <a:pt x="1025" y="430"/>
                    <a:pt x="1057" y="415"/>
                  </a:cubicBezTo>
                  <a:cubicBezTo>
                    <a:pt x="1120" y="392"/>
                    <a:pt x="1151" y="314"/>
                    <a:pt x="1081" y="220"/>
                  </a:cubicBezTo>
                  <a:cubicBezTo>
                    <a:pt x="1018" y="126"/>
                    <a:pt x="838" y="16"/>
                    <a:pt x="596" y="1"/>
                  </a:cubicBezTo>
                  <a:cubicBezTo>
                    <a:pt x="586" y="0"/>
                    <a:pt x="576" y="0"/>
                    <a:pt x="566" y="0"/>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8" name="Google Shape;1880;p56">
              <a:extLst>
                <a:ext uri="{FF2B5EF4-FFF2-40B4-BE49-F238E27FC236}">
                  <a16:creationId xmlns:a16="http://schemas.microsoft.com/office/drawing/2014/main" id="{39397B35-E6E2-44C1-B4C2-9EDB9FDF1871}"/>
                </a:ext>
              </a:extLst>
            </p:cNvPr>
            <p:cNvSpPr/>
            <p:nvPr/>
          </p:nvSpPr>
          <p:spPr>
            <a:xfrm>
              <a:off x="5212130" y="1685841"/>
              <a:ext cx="28166" cy="56254"/>
            </a:xfrm>
            <a:custGeom>
              <a:avLst/>
              <a:gdLst/>
              <a:ahLst/>
              <a:cxnLst/>
              <a:rect l="l" t="t" r="r" b="b"/>
              <a:pathLst>
                <a:path w="361" h="721" extrusionOk="0">
                  <a:moveTo>
                    <a:pt x="180" y="0"/>
                  </a:moveTo>
                  <a:cubicBezTo>
                    <a:pt x="78" y="0"/>
                    <a:pt x="0" y="78"/>
                    <a:pt x="0" y="180"/>
                  </a:cubicBezTo>
                  <a:lnTo>
                    <a:pt x="0" y="540"/>
                  </a:lnTo>
                  <a:cubicBezTo>
                    <a:pt x="0" y="642"/>
                    <a:pt x="78" y="720"/>
                    <a:pt x="180" y="720"/>
                  </a:cubicBezTo>
                  <a:cubicBezTo>
                    <a:pt x="282" y="720"/>
                    <a:pt x="360" y="642"/>
                    <a:pt x="360" y="540"/>
                  </a:cubicBezTo>
                  <a:lnTo>
                    <a:pt x="360" y="180"/>
                  </a:lnTo>
                  <a:cubicBezTo>
                    <a:pt x="360" y="78"/>
                    <a:pt x="282" y="0"/>
                    <a:pt x="180" y="0"/>
                  </a:cubicBezTo>
                  <a:close/>
                </a:path>
              </a:pathLst>
            </a:custGeom>
            <a:solidFill>
              <a:srgbClr val="2F15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9" name="Google Shape;1881;p56">
              <a:extLst>
                <a:ext uri="{FF2B5EF4-FFF2-40B4-BE49-F238E27FC236}">
                  <a16:creationId xmlns:a16="http://schemas.microsoft.com/office/drawing/2014/main" id="{044F9BDB-B8B7-4FAA-BE42-96967C53F250}"/>
                </a:ext>
              </a:extLst>
            </p:cNvPr>
            <p:cNvSpPr/>
            <p:nvPr/>
          </p:nvSpPr>
          <p:spPr>
            <a:xfrm>
              <a:off x="5179751" y="1621706"/>
              <a:ext cx="89804" cy="33706"/>
            </a:xfrm>
            <a:custGeom>
              <a:avLst/>
              <a:gdLst/>
              <a:ahLst/>
              <a:cxnLst/>
              <a:rect l="l" t="t" r="r" b="b"/>
              <a:pathLst>
                <a:path w="1151" h="432" extrusionOk="0">
                  <a:moveTo>
                    <a:pt x="566" y="0"/>
                  </a:moveTo>
                  <a:cubicBezTo>
                    <a:pt x="330" y="0"/>
                    <a:pt x="154" y="90"/>
                    <a:pt x="79" y="181"/>
                  </a:cubicBezTo>
                  <a:cubicBezTo>
                    <a:pt x="0" y="267"/>
                    <a:pt x="24" y="345"/>
                    <a:pt x="87" y="376"/>
                  </a:cubicBezTo>
                  <a:cubicBezTo>
                    <a:pt x="157" y="408"/>
                    <a:pt x="243" y="408"/>
                    <a:pt x="329" y="408"/>
                  </a:cubicBezTo>
                  <a:cubicBezTo>
                    <a:pt x="372" y="404"/>
                    <a:pt x="413" y="402"/>
                    <a:pt x="453" y="402"/>
                  </a:cubicBezTo>
                  <a:cubicBezTo>
                    <a:pt x="493" y="402"/>
                    <a:pt x="533" y="404"/>
                    <a:pt x="572" y="408"/>
                  </a:cubicBezTo>
                  <a:cubicBezTo>
                    <a:pt x="642" y="408"/>
                    <a:pt x="728" y="415"/>
                    <a:pt x="814" y="423"/>
                  </a:cubicBezTo>
                  <a:cubicBezTo>
                    <a:pt x="857" y="427"/>
                    <a:pt x="900" y="431"/>
                    <a:pt x="941" y="431"/>
                  </a:cubicBezTo>
                  <a:cubicBezTo>
                    <a:pt x="982" y="431"/>
                    <a:pt x="1022" y="427"/>
                    <a:pt x="1057" y="415"/>
                  </a:cubicBezTo>
                  <a:cubicBezTo>
                    <a:pt x="1119" y="392"/>
                    <a:pt x="1151" y="314"/>
                    <a:pt x="1080" y="212"/>
                  </a:cubicBezTo>
                  <a:cubicBezTo>
                    <a:pt x="1018" y="118"/>
                    <a:pt x="838" y="8"/>
                    <a:pt x="595" y="1"/>
                  </a:cubicBezTo>
                  <a:cubicBezTo>
                    <a:pt x="585" y="0"/>
                    <a:pt x="576" y="0"/>
                    <a:pt x="566" y="0"/>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0" name="Google Shape;1882;p56">
              <a:extLst>
                <a:ext uri="{FF2B5EF4-FFF2-40B4-BE49-F238E27FC236}">
                  <a16:creationId xmlns:a16="http://schemas.microsoft.com/office/drawing/2014/main" id="{0AD5718F-FB15-417D-B34C-5168008C6E82}"/>
                </a:ext>
              </a:extLst>
            </p:cNvPr>
            <p:cNvSpPr/>
            <p:nvPr/>
          </p:nvSpPr>
          <p:spPr>
            <a:xfrm>
              <a:off x="5075981" y="1660796"/>
              <a:ext cx="81221" cy="142313"/>
            </a:xfrm>
            <a:custGeom>
              <a:avLst/>
              <a:gdLst/>
              <a:ahLst/>
              <a:cxnLst/>
              <a:rect l="l" t="t" r="r" b="b"/>
              <a:pathLst>
                <a:path w="1041" h="1824" extrusionOk="0">
                  <a:moveTo>
                    <a:pt x="712" y="0"/>
                  </a:moveTo>
                  <a:cubicBezTo>
                    <a:pt x="681" y="0"/>
                    <a:pt x="650" y="32"/>
                    <a:pt x="650" y="63"/>
                  </a:cubicBezTo>
                  <a:lnTo>
                    <a:pt x="650" y="548"/>
                  </a:lnTo>
                  <a:cubicBezTo>
                    <a:pt x="650" y="752"/>
                    <a:pt x="485" y="916"/>
                    <a:pt x="282" y="916"/>
                  </a:cubicBezTo>
                  <a:cubicBezTo>
                    <a:pt x="125" y="916"/>
                    <a:pt x="0" y="1041"/>
                    <a:pt x="0" y="1198"/>
                  </a:cubicBezTo>
                  <a:cubicBezTo>
                    <a:pt x="0" y="1550"/>
                    <a:pt x="274" y="1824"/>
                    <a:pt x="626" y="1824"/>
                  </a:cubicBezTo>
                  <a:lnTo>
                    <a:pt x="978" y="1824"/>
                  </a:lnTo>
                  <a:cubicBezTo>
                    <a:pt x="1010" y="1824"/>
                    <a:pt x="1041" y="1800"/>
                    <a:pt x="1041" y="1761"/>
                  </a:cubicBezTo>
                  <a:cubicBezTo>
                    <a:pt x="1041" y="1722"/>
                    <a:pt x="1010" y="1698"/>
                    <a:pt x="978" y="1698"/>
                  </a:cubicBezTo>
                  <a:lnTo>
                    <a:pt x="626" y="1698"/>
                  </a:lnTo>
                  <a:cubicBezTo>
                    <a:pt x="352" y="1698"/>
                    <a:pt x="125" y="1471"/>
                    <a:pt x="125" y="1198"/>
                  </a:cubicBezTo>
                  <a:cubicBezTo>
                    <a:pt x="125" y="1112"/>
                    <a:pt x="196" y="1041"/>
                    <a:pt x="282" y="1041"/>
                  </a:cubicBezTo>
                  <a:cubicBezTo>
                    <a:pt x="556" y="1041"/>
                    <a:pt x="783" y="822"/>
                    <a:pt x="783" y="548"/>
                  </a:cubicBezTo>
                  <a:lnTo>
                    <a:pt x="783" y="63"/>
                  </a:lnTo>
                  <a:cubicBezTo>
                    <a:pt x="783" y="32"/>
                    <a:pt x="751" y="0"/>
                    <a:pt x="712"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3" name="Google Shape;1909;p56">
              <a:extLst>
                <a:ext uri="{FF2B5EF4-FFF2-40B4-BE49-F238E27FC236}">
                  <a16:creationId xmlns:a16="http://schemas.microsoft.com/office/drawing/2014/main" id="{1DF42C88-498E-4BDA-85F1-B5A926B1D4E5}"/>
                </a:ext>
              </a:extLst>
            </p:cNvPr>
            <p:cNvSpPr/>
            <p:nvPr/>
          </p:nvSpPr>
          <p:spPr>
            <a:xfrm>
              <a:off x="4801263" y="2220607"/>
              <a:ext cx="9831" cy="9831"/>
            </a:xfrm>
            <a:custGeom>
              <a:avLst/>
              <a:gdLst/>
              <a:ahLst/>
              <a:cxnLst/>
              <a:rect l="l" t="t" r="r" b="b"/>
              <a:pathLst>
                <a:path w="126" h="126" extrusionOk="0">
                  <a:moveTo>
                    <a:pt x="63" y="0"/>
                  </a:moveTo>
                  <a:cubicBezTo>
                    <a:pt x="24" y="0"/>
                    <a:pt x="0" y="24"/>
                    <a:pt x="0" y="63"/>
                  </a:cubicBezTo>
                  <a:cubicBezTo>
                    <a:pt x="0" y="102"/>
                    <a:pt x="24" y="126"/>
                    <a:pt x="63" y="126"/>
                  </a:cubicBezTo>
                  <a:cubicBezTo>
                    <a:pt x="102" y="126"/>
                    <a:pt x="125" y="102"/>
                    <a:pt x="125" y="63"/>
                  </a:cubicBezTo>
                  <a:cubicBezTo>
                    <a:pt x="125" y="24"/>
                    <a:pt x="102" y="0"/>
                    <a:pt x="63" y="0"/>
                  </a:cubicBezTo>
                  <a:close/>
                </a:path>
              </a:pathLst>
            </a:custGeom>
            <a:solidFill>
              <a:srgbClr val="2F15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4" name="Google Shape;1910;p56">
              <a:extLst>
                <a:ext uri="{FF2B5EF4-FFF2-40B4-BE49-F238E27FC236}">
                  <a16:creationId xmlns:a16="http://schemas.microsoft.com/office/drawing/2014/main" id="{7B1446E7-3994-4C8B-871B-B5964CA751F8}"/>
                </a:ext>
              </a:extLst>
            </p:cNvPr>
            <p:cNvSpPr/>
            <p:nvPr/>
          </p:nvSpPr>
          <p:spPr>
            <a:xfrm>
              <a:off x="4841523" y="2281620"/>
              <a:ext cx="10455" cy="9909"/>
            </a:xfrm>
            <a:custGeom>
              <a:avLst/>
              <a:gdLst/>
              <a:ahLst/>
              <a:cxnLst/>
              <a:rect l="l" t="t" r="r" b="b"/>
              <a:pathLst>
                <a:path w="134" h="127" extrusionOk="0">
                  <a:moveTo>
                    <a:pt x="71" y="1"/>
                  </a:moveTo>
                  <a:cubicBezTo>
                    <a:pt x="32" y="1"/>
                    <a:pt x="1" y="24"/>
                    <a:pt x="1" y="63"/>
                  </a:cubicBezTo>
                  <a:cubicBezTo>
                    <a:pt x="1" y="103"/>
                    <a:pt x="32" y="126"/>
                    <a:pt x="71" y="126"/>
                  </a:cubicBezTo>
                  <a:cubicBezTo>
                    <a:pt x="102" y="126"/>
                    <a:pt x="134" y="103"/>
                    <a:pt x="134" y="63"/>
                  </a:cubicBezTo>
                  <a:cubicBezTo>
                    <a:pt x="134" y="24"/>
                    <a:pt x="102" y="1"/>
                    <a:pt x="71" y="1"/>
                  </a:cubicBezTo>
                  <a:close/>
                </a:path>
              </a:pathLst>
            </a:custGeom>
            <a:solidFill>
              <a:srgbClr val="2F15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5" name="Google Shape;1911;p56">
              <a:extLst>
                <a:ext uri="{FF2B5EF4-FFF2-40B4-BE49-F238E27FC236}">
                  <a16:creationId xmlns:a16="http://schemas.microsoft.com/office/drawing/2014/main" id="{702E628A-F2B0-4B83-A2A5-0AD363CABBB7}"/>
                </a:ext>
              </a:extLst>
            </p:cNvPr>
            <p:cNvSpPr/>
            <p:nvPr/>
          </p:nvSpPr>
          <p:spPr>
            <a:xfrm>
              <a:off x="4851900" y="2220607"/>
              <a:ext cx="10455" cy="9831"/>
            </a:xfrm>
            <a:custGeom>
              <a:avLst/>
              <a:gdLst/>
              <a:ahLst/>
              <a:cxnLst/>
              <a:rect l="l" t="t" r="r" b="b"/>
              <a:pathLst>
                <a:path w="134" h="126" extrusionOk="0">
                  <a:moveTo>
                    <a:pt x="63" y="0"/>
                  </a:moveTo>
                  <a:cubicBezTo>
                    <a:pt x="32" y="0"/>
                    <a:pt x="1" y="24"/>
                    <a:pt x="1" y="63"/>
                  </a:cubicBezTo>
                  <a:cubicBezTo>
                    <a:pt x="1" y="102"/>
                    <a:pt x="32" y="126"/>
                    <a:pt x="63" y="126"/>
                  </a:cubicBezTo>
                  <a:cubicBezTo>
                    <a:pt x="102" y="126"/>
                    <a:pt x="134" y="102"/>
                    <a:pt x="134" y="63"/>
                  </a:cubicBezTo>
                  <a:cubicBezTo>
                    <a:pt x="134" y="24"/>
                    <a:pt x="102" y="0"/>
                    <a:pt x="63" y="0"/>
                  </a:cubicBezTo>
                  <a:close/>
                </a:path>
              </a:pathLst>
            </a:custGeom>
            <a:solidFill>
              <a:srgbClr val="2F15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47" name="Google Shape;1477;p46">
            <a:extLst>
              <a:ext uri="{FF2B5EF4-FFF2-40B4-BE49-F238E27FC236}">
                <a16:creationId xmlns:a16="http://schemas.microsoft.com/office/drawing/2014/main" id="{1AACE7D1-DF7F-42D9-BB3D-3A547C890C16}"/>
              </a:ext>
            </a:extLst>
          </p:cNvPr>
          <p:cNvGrpSpPr/>
          <p:nvPr/>
        </p:nvGrpSpPr>
        <p:grpSpPr>
          <a:xfrm>
            <a:off x="7302961" y="1813640"/>
            <a:ext cx="1153061" cy="1145363"/>
            <a:chOff x="5762467" y="2436584"/>
            <a:chExt cx="362163" cy="362162"/>
          </a:xfrm>
        </p:grpSpPr>
        <p:sp>
          <p:nvSpPr>
            <p:cNvPr id="1148" name="Google Shape;1478;p46">
              <a:extLst>
                <a:ext uri="{FF2B5EF4-FFF2-40B4-BE49-F238E27FC236}">
                  <a16:creationId xmlns:a16="http://schemas.microsoft.com/office/drawing/2014/main" id="{D7519063-6519-4209-AD44-39F2315957C2}"/>
                </a:ext>
              </a:extLst>
            </p:cNvPr>
            <p:cNvSpPr/>
            <p:nvPr/>
          </p:nvSpPr>
          <p:spPr>
            <a:xfrm>
              <a:off x="5762467" y="2778127"/>
              <a:ext cx="362163" cy="20619"/>
            </a:xfrm>
            <a:custGeom>
              <a:avLst/>
              <a:gdLst/>
              <a:ahLst/>
              <a:cxnLst/>
              <a:rect l="l" t="t" r="r" b="b"/>
              <a:pathLst>
                <a:path w="13823" h="787" extrusionOk="0">
                  <a:moveTo>
                    <a:pt x="201" y="1"/>
                  </a:moveTo>
                  <a:cubicBezTo>
                    <a:pt x="96" y="1"/>
                    <a:pt x="0" y="87"/>
                    <a:pt x="0" y="202"/>
                  </a:cubicBezTo>
                  <a:lnTo>
                    <a:pt x="0" y="585"/>
                  </a:lnTo>
                  <a:cubicBezTo>
                    <a:pt x="0" y="691"/>
                    <a:pt x="96" y="777"/>
                    <a:pt x="201" y="787"/>
                  </a:cubicBezTo>
                  <a:lnTo>
                    <a:pt x="13611" y="787"/>
                  </a:lnTo>
                  <a:cubicBezTo>
                    <a:pt x="13726" y="787"/>
                    <a:pt x="13822" y="691"/>
                    <a:pt x="13813" y="585"/>
                  </a:cubicBezTo>
                  <a:lnTo>
                    <a:pt x="13813" y="202"/>
                  </a:lnTo>
                  <a:cubicBezTo>
                    <a:pt x="13813" y="87"/>
                    <a:pt x="13726" y="1"/>
                    <a:pt x="13611" y="1"/>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9" name="Google Shape;1479;p46">
              <a:extLst>
                <a:ext uri="{FF2B5EF4-FFF2-40B4-BE49-F238E27FC236}">
                  <a16:creationId xmlns:a16="http://schemas.microsoft.com/office/drawing/2014/main" id="{BD58CBDD-E55E-46E4-8B9A-E4D3D88F21D6}"/>
                </a:ext>
              </a:extLst>
            </p:cNvPr>
            <p:cNvSpPr/>
            <p:nvPr/>
          </p:nvSpPr>
          <p:spPr>
            <a:xfrm>
              <a:off x="5762702" y="2777891"/>
              <a:ext cx="361927" cy="9301"/>
            </a:xfrm>
            <a:custGeom>
              <a:avLst/>
              <a:gdLst/>
              <a:ahLst/>
              <a:cxnLst/>
              <a:rect l="l" t="t" r="r" b="b"/>
              <a:pathLst>
                <a:path w="13814" h="355" extrusionOk="0">
                  <a:moveTo>
                    <a:pt x="212" y="0"/>
                  </a:moveTo>
                  <a:cubicBezTo>
                    <a:pt x="87" y="0"/>
                    <a:pt x="1" y="96"/>
                    <a:pt x="1" y="211"/>
                  </a:cubicBezTo>
                  <a:lnTo>
                    <a:pt x="1" y="355"/>
                  </a:lnTo>
                  <a:lnTo>
                    <a:pt x="13813" y="355"/>
                  </a:lnTo>
                  <a:lnTo>
                    <a:pt x="13813" y="211"/>
                  </a:lnTo>
                  <a:cubicBezTo>
                    <a:pt x="13813" y="96"/>
                    <a:pt x="13717" y="0"/>
                    <a:pt x="13602"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0" name="Google Shape;1480;p46">
              <a:extLst>
                <a:ext uri="{FF2B5EF4-FFF2-40B4-BE49-F238E27FC236}">
                  <a16:creationId xmlns:a16="http://schemas.microsoft.com/office/drawing/2014/main" id="{5905273E-3E90-425D-873B-F1374FB9C307}"/>
                </a:ext>
              </a:extLst>
            </p:cNvPr>
            <p:cNvSpPr/>
            <p:nvPr/>
          </p:nvSpPr>
          <p:spPr>
            <a:xfrm>
              <a:off x="5852359" y="2528493"/>
              <a:ext cx="182352" cy="249660"/>
            </a:xfrm>
            <a:custGeom>
              <a:avLst/>
              <a:gdLst/>
              <a:ahLst/>
              <a:cxnLst/>
              <a:rect l="l" t="t" r="r" b="b"/>
              <a:pathLst>
                <a:path w="6960" h="9529" extrusionOk="0">
                  <a:moveTo>
                    <a:pt x="1" y="1"/>
                  </a:moveTo>
                  <a:lnTo>
                    <a:pt x="1" y="9529"/>
                  </a:lnTo>
                  <a:lnTo>
                    <a:pt x="6960" y="9529"/>
                  </a:lnTo>
                  <a:lnTo>
                    <a:pt x="696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1" name="Google Shape;1481;p46">
              <a:extLst>
                <a:ext uri="{FF2B5EF4-FFF2-40B4-BE49-F238E27FC236}">
                  <a16:creationId xmlns:a16="http://schemas.microsoft.com/office/drawing/2014/main" id="{DE166B3C-4CF1-4D9B-8A25-1200673B4758}"/>
                </a:ext>
              </a:extLst>
            </p:cNvPr>
            <p:cNvSpPr/>
            <p:nvPr/>
          </p:nvSpPr>
          <p:spPr>
            <a:xfrm>
              <a:off x="5838551" y="2508922"/>
              <a:ext cx="209967" cy="19860"/>
            </a:xfrm>
            <a:custGeom>
              <a:avLst/>
              <a:gdLst/>
              <a:ahLst/>
              <a:cxnLst/>
              <a:rect l="l" t="t" r="r" b="b"/>
              <a:pathLst>
                <a:path w="8014" h="758" extrusionOk="0">
                  <a:moveTo>
                    <a:pt x="211" y="0"/>
                  </a:moveTo>
                  <a:cubicBezTo>
                    <a:pt x="96" y="0"/>
                    <a:pt x="0" y="96"/>
                    <a:pt x="0" y="211"/>
                  </a:cubicBezTo>
                  <a:lnTo>
                    <a:pt x="0" y="547"/>
                  </a:lnTo>
                  <a:cubicBezTo>
                    <a:pt x="0" y="662"/>
                    <a:pt x="96" y="757"/>
                    <a:pt x="211" y="757"/>
                  </a:cubicBezTo>
                  <a:lnTo>
                    <a:pt x="7813" y="757"/>
                  </a:lnTo>
                  <a:cubicBezTo>
                    <a:pt x="7928" y="757"/>
                    <a:pt x="8014" y="662"/>
                    <a:pt x="8014" y="547"/>
                  </a:cubicBezTo>
                  <a:lnTo>
                    <a:pt x="8014" y="211"/>
                  </a:lnTo>
                  <a:cubicBezTo>
                    <a:pt x="8014" y="96"/>
                    <a:pt x="7928" y="0"/>
                    <a:pt x="7813" y="0"/>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2" name="Google Shape;1482;p46">
              <a:extLst>
                <a:ext uri="{FF2B5EF4-FFF2-40B4-BE49-F238E27FC236}">
                  <a16:creationId xmlns:a16="http://schemas.microsoft.com/office/drawing/2014/main" id="{8D50CDCF-42A5-444A-9F07-06D864A46C1C}"/>
                </a:ext>
              </a:extLst>
            </p:cNvPr>
            <p:cNvSpPr/>
            <p:nvPr/>
          </p:nvSpPr>
          <p:spPr>
            <a:xfrm>
              <a:off x="6014589" y="2508922"/>
              <a:ext cx="33929" cy="19598"/>
            </a:xfrm>
            <a:custGeom>
              <a:avLst/>
              <a:gdLst/>
              <a:ahLst/>
              <a:cxnLst/>
              <a:rect l="l" t="t" r="r" b="b"/>
              <a:pathLst>
                <a:path w="1295" h="748" extrusionOk="0">
                  <a:moveTo>
                    <a:pt x="1" y="0"/>
                  </a:moveTo>
                  <a:lnTo>
                    <a:pt x="1" y="748"/>
                  </a:lnTo>
                  <a:lnTo>
                    <a:pt x="1094" y="748"/>
                  </a:lnTo>
                  <a:cubicBezTo>
                    <a:pt x="1209" y="748"/>
                    <a:pt x="1295" y="652"/>
                    <a:pt x="1295" y="537"/>
                  </a:cubicBezTo>
                  <a:lnTo>
                    <a:pt x="1295" y="201"/>
                  </a:lnTo>
                  <a:cubicBezTo>
                    <a:pt x="1295" y="86"/>
                    <a:pt x="1209" y="0"/>
                    <a:pt x="1094" y="0"/>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3" name="Google Shape;1483;p46">
              <a:extLst>
                <a:ext uri="{FF2B5EF4-FFF2-40B4-BE49-F238E27FC236}">
                  <a16:creationId xmlns:a16="http://schemas.microsoft.com/office/drawing/2014/main" id="{B51077C4-AB13-4906-8F67-D065D4B8BD21}"/>
                </a:ext>
              </a:extLst>
            </p:cNvPr>
            <p:cNvSpPr/>
            <p:nvPr/>
          </p:nvSpPr>
          <p:spPr>
            <a:xfrm>
              <a:off x="5762467" y="2565173"/>
              <a:ext cx="89918" cy="19598"/>
            </a:xfrm>
            <a:custGeom>
              <a:avLst/>
              <a:gdLst/>
              <a:ahLst/>
              <a:cxnLst/>
              <a:rect l="l" t="t" r="r" b="b"/>
              <a:pathLst>
                <a:path w="3432" h="748" extrusionOk="0">
                  <a:moveTo>
                    <a:pt x="201" y="0"/>
                  </a:moveTo>
                  <a:cubicBezTo>
                    <a:pt x="96" y="0"/>
                    <a:pt x="10" y="87"/>
                    <a:pt x="0" y="202"/>
                  </a:cubicBezTo>
                  <a:lnTo>
                    <a:pt x="0" y="547"/>
                  </a:lnTo>
                  <a:cubicBezTo>
                    <a:pt x="10" y="652"/>
                    <a:pt x="96" y="748"/>
                    <a:pt x="201" y="748"/>
                  </a:cubicBezTo>
                  <a:lnTo>
                    <a:pt x="3432" y="748"/>
                  </a:lnTo>
                  <a:lnTo>
                    <a:pt x="3432" y="0"/>
                  </a:ln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4" name="Google Shape;1484;p46">
              <a:extLst>
                <a:ext uri="{FF2B5EF4-FFF2-40B4-BE49-F238E27FC236}">
                  <a16:creationId xmlns:a16="http://schemas.microsoft.com/office/drawing/2014/main" id="{043E8D41-A437-4D9C-83CC-3E3E533A796C}"/>
                </a:ext>
              </a:extLst>
            </p:cNvPr>
            <p:cNvSpPr/>
            <p:nvPr/>
          </p:nvSpPr>
          <p:spPr>
            <a:xfrm>
              <a:off x="5835041" y="2565173"/>
              <a:ext cx="17344" cy="19598"/>
            </a:xfrm>
            <a:custGeom>
              <a:avLst/>
              <a:gdLst/>
              <a:ahLst/>
              <a:cxnLst/>
              <a:rect l="l" t="t" r="r" b="b"/>
              <a:pathLst>
                <a:path w="662" h="748" extrusionOk="0">
                  <a:moveTo>
                    <a:pt x="0" y="0"/>
                  </a:moveTo>
                  <a:lnTo>
                    <a:pt x="0" y="748"/>
                  </a:lnTo>
                  <a:lnTo>
                    <a:pt x="662" y="748"/>
                  </a:lnTo>
                  <a:lnTo>
                    <a:pt x="662" y="0"/>
                  </a:lnTo>
                  <a:close/>
                </a:path>
              </a:pathLst>
            </a:custGeom>
            <a:solidFill>
              <a:srgbClr val="3951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5" name="Google Shape;1485;p46">
              <a:extLst>
                <a:ext uri="{FF2B5EF4-FFF2-40B4-BE49-F238E27FC236}">
                  <a16:creationId xmlns:a16="http://schemas.microsoft.com/office/drawing/2014/main" id="{CEF9F2D3-AEF9-49FC-915B-BB5A5F0121B8}"/>
                </a:ext>
              </a:extLst>
            </p:cNvPr>
            <p:cNvSpPr/>
            <p:nvPr/>
          </p:nvSpPr>
          <p:spPr>
            <a:xfrm>
              <a:off x="5835041" y="2565173"/>
              <a:ext cx="17344" cy="19598"/>
            </a:xfrm>
            <a:custGeom>
              <a:avLst/>
              <a:gdLst/>
              <a:ahLst/>
              <a:cxnLst/>
              <a:rect l="l" t="t" r="r" b="b"/>
              <a:pathLst>
                <a:path w="662" h="748" extrusionOk="0">
                  <a:moveTo>
                    <a:pt x="0" y="0"/>
                  </a:moveTo>
                  <a:lnTo>
                    <a:pt x="0" y="748"/>
                  </a:lnTo>
                  <a:lnTo>
                    <a:pt x="662" y="748"/>
                  </a:lnTo>
                  <a:lnTo>
                    <a:pt x="662" y="0"/>
                  </a:ln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6" name="Google Shape;1486;p46">
              <a:extLst>
                <a:ext uri="{FF2B5EF4-FFF2-40B4-BE49-F238E27FC236}">
                  <a16:creationId xmlns:a16="http://schemas.microsoft.com/office/drawing/2014/main" id="{1FB6A4A7-3D85-4F2A-8731-0B2A2227714F}"/>
                </a:ext>
              </a:extLst>
            </p:cNvPr>
            <p:cNvSpPr/>
            <p:nvPr/>
          </p:nvSpPr>
          <p:spPr>
            <a:xfrm>
              <a:off x="5894803" y="2686217"/>
              <a:ext cx="97726" cy="91936"/>
            </a:xfrm>
            <a:custGeom>
              <a:avLst/>
              <a:gdLst/>
              <a:ahLst/>
              <a:cxnLst/>
              <a:rect l="l" t="t" r="r" b="b"/>
              <a:pathLst>
                <a:path w="3730" h="3509" extrusionOk="0">
                  <a:moveTo>
                    <a:pt x="576" y="0"/>
                  </a:moveTo>
                  <a:cubicBezTo>
                    <a:pt x="259" y="0"/>
                    <a:pt x="1" y="250"/>
                    <a:pt x="1" y="576"/>
                  </a:cubicBezTo>
                  <a:lnTo>
                    <a:pt x="1" y="3509"/>
                  </a:lnTo>
                  <a:lnTo>
                    <a:pt x="3729" y="3509"/>
                  </a:lnTo>
                  <a:lnTo>
                    <a:pt x="3720" y="3499"/>
                  </a:lnTo>
                  <a:lnTo>
                    <a:pt x="3720" y="576"/>
                  </a:lnTo>
                  <a:cubicBezTo>
                    <a:pt x="3720" y="250"/>
                    <a:pt x="3461" y="0"/>
                    <a:pt x="3145" y="0"/>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7" name="Google Shape;1487;p46">
              <a:extLst>
                <a:ext uri="{FF2B5EF4-FFF2-40B4-BE49-F238E27FC236}">
                  <a16:creationId xmlns:a16="http://schemas.microsoft.com/office/drawing/2014/main" id="{522AEC63-0BB5-41D7-BE6D-1DE83749006F}"/>
                </a:ext>
              </a:extLst>
            </p:cNvPr>
            <p:cNvSpPr/>
            <p:nvPr/>
          </p:nvSpPr>
          <p:spPr>
            <a:xfrm>
              <a:off x="5930959" y="2686217"/>
              <a:ext cx="25152" cy="91700"/>
            </a:xfrm>
            <a:custGeom>
              <a:avLst/>
              <a:gdLst/>
              <a:ahLst/>
              <a:cxnLst/>
              <a:rect l="l" t="t" r="r" b="b"/>
              <a:pathLst>
                <a:path w="960" h="3500" extrusionOk="0">
                  <a:moveTo>
                    <a:pt x="1" y="0"/>
                  </a:moveTo>
                  <a:lnTo>
                    <a:pt x="1" y="3499"/>
                  </a:lnTo>
                  <a:lnTo>
                    <a:pt x="959" y="3499"/>
                  </a:lnTo>
                  <a:lnTo>
                    <a:pt x="959" y="0"/>
                  </a:ln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8" name="Google Shape;1488;p46">
              <a:extLst>
                <a:ext uri="{FF2B5EF4-FFF2-40B4-BE49-F238E27FC236}">
                  <a16:creationId xmlns:a16="http://schemas.microsoft.com/office/drawing/2014/main" id="{1B2F1A15-6BD8-44A2-9571-E8F186E6FC6E}"/>
                </a:ext>
              </a:extLst>
            </p:cNvPr>
            <p:cNvSpPr/>
            <p:nvPr/>
          </p:nvSpPr>
          <p:spPr>
            <a:xfrm>
              <a:off x="5770484" y="2584745"/>
              <a:ext cx="81901" cy="193173"/>
            </a:xfrm>
            <a:custGeom>
              <a:avLst/>
              <a:gdLst/>
              <a:ahLst/>
              <a:cxnLst/>
              <a:rect l="l" t="t" r="r" b="b"/>
              <a:pathLst>
                <a:path w="3126" h="7373" extrusionOk="0">
                  <a:moveTo>
                    <a:pt x="1" y="1"/>
                  </a:moveTo>
                  <a:lnTo>
                    <a:pt x="1" y="7372"/>
                  </a:lnTo>
                  <a:lnTo>
                    <a:pt x="3126" y="7372"/>
                  </a:lnTo>
                  <a:lnTo>
                    <a:pt x="312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9" name="Google Shape;1489;p46">
              <a:extLst>
                <a:ext uri="{FF2B5EF4-FFF2-40B4-BE49-F238E27FC236}">
                  <a16:creationId xmlns:a16="http://schemas.microsoft.com/office/drawing/2014/main" id="{BC7D4FFA-6276-4690-A34B-37C8225CEBDB}"/>
                </a:ext>
              </a:extLst>
            </p:cNvPr>
            <p:cNvSpPr/>
            <p:nvPr/>
          </p:nvSpPr>
          <p:spPr>
            <a:xfrm>
              <a:off x="5835041" y="2584745"/>
              <a:ext cx="17344" cy="193173"/>
            </a:xfrm>
            <a:custGeom>
              <a:avLst/>
              <a:gdLst/>
              <a:ahLst/>
              <a:cxnLst/>
              <a:rect l="l" t="t" r="r" b="b"/>
              <a:pathLst>
                <a:path w="662" h="7373" extrusionOk="0">
                  <a:moveTo>
                    <a:pt x="0" y="1"/>
                  </a:moveTo>
                  <a:lnTo>
                    <a:pt x="0" y="7372"/>
                  </a:lnTo>
                  <a:lnTo>
                    <a:pt x="662" y="7372"/>
                  </a:lnTo>
                  <a:lnTo>
                    <a:pt x="662" y="1"/>
                  </a:lnTo>
                  <a:close/>
                </a:path>
              </a:pathLst>
            </a:custGeom>
            <a:solidFill>
              <a:srgbClr val="C8D1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0" name="Google Shape;1490;p46">
              <a:extLst>
                <a:ext uri="{FF2B5EF4-FFF2-40B4-BE49-F238E27FC236}">
                  <a16:creationId xmlns:a16="http://schemas.microsoft.com/office/drawing/2014/main" id="{BD8C8215-63F0-4B8F-A50F-E2CFF8E31392}"/>
                </a:ext>
              </a:extLst>
            </p:cNvPr>
            <p:cNvSpPr/>
            <p:nvPr/>
          </p:nvSpPr>
          <p:spPr>
            <a:xfrm>
              <a:off x="5835041" y="2584745"/>
              <a:ext cx="17344" cy="193173"/>
            </a:xfrm>
            <a:custGeom>
              <a:avLst/>
              <a:gdLst/>
              <a:ahLst/>
              <a:cxnLst/>
              <a:rect l="l" t="t" r="r" b="b"/>
              <a:pathLst>
                <a:path w="662" h="7373" extrusionOk="0">
                  <a:moveTo>
                    <a:pt x="0" y="1"/>
                  </a:moveTo>
                  <a:lnTo>
                    <a:pt x="0" y="7372"/>
                  </a:lnTo>
                  <a:lnTo>
                    <a:pt x="662" y="7372"/>
                  </a:lnTo>
                  <a:lnTo>
                    <a:pt x="662" y="1"/>
                  </a:ln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1" name="Google Shape;1491;p46">
              <a:extLst>
                <a:ext uri="{FF2B5EF4-FFF2-40B4-BE49-F238E27FC236}">
                  <a16:creationId xmlns:a16="http://schemas.microsoft.com/office/drawing/2014/main" id="{0B30EDE3-D718-407A-AF4F-612B5F36EED9}"/>
                </a:ext>
              </a:extLst>
            </p:cNvPr>
            <p:cNvSpPr/>
            <p:nvPr/>
          </p:nvSpPr>
          <p:spPr>
            <a:xfrm>
              <a:off x="6034685" y="2584745"/>
              <a:ext cx="81901" cy="193408"/>
            </a:xfrm>
            <a:custGeom>
              <a:avLst/>
              <a:gdLst/>
              <a:ahLst/>
              <a:cxnLst/>
              <a:rect l="l" t="t" r="r" b="b"/>
              <a:pathLst>
                <a:path w="3126" h="7382" extrusionOk="0">
                  <a:moveTo>
                    <a:pt x="1" y="1"/>
                  </a:moveTo>
                  <a:lnTo>
                    <a:pt x="1" y="7382"/>
                  </a:lnTo>
                  <a:lnTo>
                    <a:pt x="3126" y="7382"/>
                  </a:lnTo>
                  <a:lnTo>
                    <a:pt x="312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2" name="Google Shape;1492;p46">
              <a:extLst>
                <a:ext uri="{FF2B5EF4-FFF2-40B4-BE49-F238E27FC236}">
                  <a16:creationId xmlns:a16="http://schemas.microsoft.com/office/drawing/2014/main" id="{654211ED-F472-4B95-A15D-4E9B11A47D28}"/>
                </a:ext>
              </a:extLst>
            </p:cNvPr>
            <p:cNvSpPr/>
            <p:nvPr/>
          </p:nvSpPr>
          <p:spPr>
            <a:xfrm>
              <a:off x="6034685" y="2584745"/>
              <a:ext cx="17371" cy="193173"/>
            </a:xfrm>
            <a:custGeom>
              <a:avLst/>
              <a:gdLst/>
              <a:ahLst/>
              <a:cxnLst/>
              <a:rect l="l" t="t" r="r" b="b"/>
              <a:pathLst>
                <a:path w="663" h="7373" extrusionOk="0">
                  <a:moveTo>
                    <a:pt x="1" y="1"/>
                  </a:moveTo>
                  <a:lnTo>
                    <a:pt x="1" y="7372"/>
                  </a:lnTo>
                  <a:lnTo>
                    <a:pt x="662" y="7372"/>
                  </a:lnTo>
                  <a:lnTo>
                    <a:pt x="662" y="1"/>
                  </a:ln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3" name="Google Shape;1493;p46">
              <a:extLst>
                <a:ext uri="{FF2B5EF4-FFF2-40B4-BE49-F238E27FC236}">
                  <a16:creationId xmlns:a16="http://schemas.microsoft.com/office/drawing/2014/main" id="{C0D45044-9F02-4220-828F-81009CE85FF8}"/>
                </a:ext>
              </a:extLst>
            </p:cNvPr>
            <p:cNvSpPr/>
            <p:nvPr/>
          </p:nvSpPr>
          <p:spPr>
            <a:xfrm>
              <a:off x="5872192" y="2567400"/>
              <a:ext cx="29920" cy="58819"/>
            </a:xfrm>
            <a:custGeom>
              <a:avLst/>
              <a:gdLst/>
              <a:ahLst/>
              <a:cxnLst/>
              <a:rect l="l" t="t" r="r" b="b"/>
              <a:pathLst>
                <a:path w="1142" h="2245" extrusionOk="0">
                  <a:moveTo>
                    <a:pt x="206" y="1"/>
                  </a:moveTo>
                  <a:cubicBezTo>
                    <a:pt x="89" y="1"/>
                    <a:pt x="1" y="102"/>
                    <a:pt x="1" y="212"/>
                  </a:cubicBezTo>
                  <a:lnTo>
                    <a:pt x="1" y="2024"/>
                  </a:lnTo>
                  <a:cubicBezTo>
                    <a:pt x="1" y="2149"/>
                    <a:pt x="97" y="2245"/>
                    <a:pt x="221" y="2245"/>
                  </a:cubicBezTo>
                  <a:lnTo>
                    <a:pt x="921" y="2245"/>
                  </a:lnTo>
                  <a:cubicBezTo>
                    <a:pt x="1046" y="2245"/>
                    <a:pt x="1142" y="2139"/>
                    <a:pt x="1142" y="2024"/>
                  </a:cubicBezTo>
                  <a:lnTo>
                    <a:pt x="1142" y="212"/>
                  </a:lnTo>
                  <a:cubicBezTo>
                    <a:pt x="1142" y="102"/>
                    <a:pt x="1045" y="1"/>
                    <a:pt x="936" y="1"/>
                  </a:cubicBezTo>
                  <a:cubicBezTo>
                    <a:pt x="931" y="1"/>
                    <a:pt x="926" y="1"/>
                    <a:pt x="921" y="2"/>
                  </a:cubicBezTo>
                  <a:lnTo>
                    <a:pt x="221" y="2"/>
                  </a:lnTo>
                  <a:cubicBezTo>
                    <a:pt x="216" y="1"/>
                    <a:pt x="211" y="1"/>
                    <a:pt x="206" y="1"/>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4" name="Google Shape;1494;p46">
              <a:extLst>
                <a:ext uri="{FF2B5EF4-FFF2-40B4-BE49-F238E27FC236}">
                  <a16:creationId xmlns:a16="http://schemas.microsoft.com/office/drawing/2014/main" id="{B9B05646-CD93-40C1-8053-A56472301512}"/>
                </a:ext>
              </a:extLst>
            </p:cNvPr>
            <p:cNvSpPr/>
            <p:nvPr/>
          </p:nvSpPr>
          <p:spPr>
            <a:xfrm>
              <a:off x="5928706" y="2567400"/>
              <a:ext cx="29920" cy="58819"/>
            </a:xfrm>
            <a:custGeom>
              <a:avLst/>
              <a:gdLst/>
              <a:ahLst/>
              <a:cxnLst/>
              <a:rect l="l" t="t" r="r" b="b"/>
              <a:pathLst>
                <a:path w="1142" h="2245" extrusionOk="0">
                  <a:moveTo>
                    <a:pt x="205" y="1"/>
                  </a:moveTo>
                  <a:cubicBezTo>
                    <a:pt x="89" y="1"/>
                    <a:pt x="1" y="102"/>
                    <a:pt x="1" y="212"/>
                  </a:cubicBezTo>
                  <a:lnTo>
                    <a:pt x="1" y="2024"/>
                  </a:lnTo>
                  <a:cubicBezTo>
                    <a:pt x="1" y="2149"/>
                    <a:pt x="97" y="2245"/>
                    <a:pt x="221" y="2245"/>
                  </a:cubicBezTo>
                  <a:lnTo>
                    <a:pt x="911" y="2245"/>
                  </a:lnTo>
                  <a:cubicBezTo>
                    <a:pt x="1036" y="2245"/>
                    <a:pt x="1141" y="2149"/>
                    <a:pt x="1141" y="2024"/>
                  </a:cubicBezTo>
                  <a:lnTo>
                    <a:pt x="1141" y="212"/>
                  </a:lnTo>
                  <a:cubicBezTo>
                    <a:pt x="1141" y="102"/>
                    <a:pt x="1045" y="1"/>
                    <a:pt x="935" y="1"/>
                  </a:cubicBezTo>
                  <a:cubicBezTo>
                    <a:pt x="931" y="1"/>
                    <a:pt x="926" y="1"/>
                    <a:pt x="921" y="2"/>
                  </a:cubicBezTo>
                  <a:lnTo>
                    <a:pt x="221" y="2"/>
                  </a:lnTo>
                  <a:cubicBezTo>
                    <a:pt x="216" y="1"/>
                    <a:pt x="211" y="1"/>
                    <a:pt x="205" y="1"/>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5" name="Google Shape;1495;p46">
              <a:extLst>
                <a:ext uri="{FF2B5EF4-FFF2-40B4-BE49-F238E27FC236}">
                  <a16:creationId xmlns:a16="http://schemas.microsoft.com/office/drawing/2014/main" id="{F19039EB-BF5E-4290-9257-6CD805B03395}"/>
                </a:ext>
              </a:extLst>
            </p:cNvPr>
            <p:cNvSpPr/>
            <p:nvPr/>
          </p:nvSpPr>
          <p:spPr>
            <a:xfrm>
              <a:off x="5984957" y="2567400"/>
              <a:ext cx="29920" cy="58819"/>
            </a:xfrm>
            <a:custGeom>
              <a:avLst/>
              <a:gdLst/>
              <a:ahLst/>
              <a:cxnLst/>
              <a:rect l="l" t="t" r="r" b="b"/>
              <a:pathLst>
                <a:path w="1142" h="2245" extrusionOk="0">
                  <a:moveTo>
                    <a:pt x="206" y="1"/>
                  </a:moveTo>
                  <a:cubicBezTo>
                    <a:pt x="89" y="1"/>
                    <a:pt x="1" y="102"/>
                    <a:pt x="1" y="212"/>
                  </a:cubicBezTo>
                  <a:lnTo>
                    <a:pt x="1" y="2024"/>
                  </a:lnTo>
                  <a:cubicBezTo>
                    <a:pt x="1" y="2149"/>
                    <a:pt x="97" y="2245"/>
                    <a:pt x="221" y="2245"/>
                  </a:cubicBezTo>
                  <a:lnTo>
                    <a:pt x="921" y="2245"/>
                  </a:lnTo>
                  <a:cubicBezTo>
                    <a:pt x="1036" y="2245"/>
                    <a:pt x="1141" y="2149"/>
                    <a:pt x="1132" y="2024"/>
                  </a:cubicBezTo>
                  <a:lnTo>
                    <a:pt x="1132" y="212"/>
                  </a:lnTo>
                  <a:cubicBezTo>
                    <a:pt x="1132" y="102"/>
                    <a:pt x="1044" y="1"/>
                    <a:pt x="936" y="1"/>
                  </a:cubicBezTo>
                  <a:cubicBezTo>
                    <a:pt x="931" y="1"/>
                    <a:pt x="926" y="1"/>
                    <a:pt x="921" y="2"/>
                  </a:cubicBezTo>
                  <a:lnTo>
                    <a:pt x="221" y="2"/>
                  </a:lnTo>
                  <a:cubicBezTo>
                    <a:pt x="216" y="1"/>
                    <a:pt x="211" y="1"/>
                    <a:pt x="206" y="1"/>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6" name="Google Shape;1496;p46">
              <a:extLst>
                <a:ext uri="{FF2B5EF4-FFF2-40B4-BE49-F238E27FC236}">
                  <a16:creationId xmlns:a16="http://schemas.microsoft.com/office/drawing/2014/main" id="{27267593-A001-4FDB-B5BB-24AAAF86FE97}"/>
                </a:ext>
              </a:extLst>
            </p:cNvPr>
            <p:cNvSpPr/>
            <p:nvPr/>
          </p:nvSpPr>
          <p:spPr>
            <a:xfrm>
              <a:off x="5796369" y="2651817"/>
              <a:ext cx="29894" cy="59029"/>
            </a:xfrm>
            <a:custGeom>
              <a:avLst/>
              <a:gdLst/>
              <a:ahLst/>
              <a:cxnLst/>
              <a:rect l="l" t="t" r="r" b="b"/>
              <a:pathLst>
                <a:path w="1141" h="2253" extrusionOk="0">
                  <a:moveTo>
                    <a:pt x="221" y="0"/>
                  </a:moveTo>
                  <a:cubicBezTo>
                    <a:pt x="106" y="0"/>
                    <a:pt x="0" y="96"/>
                    <a:pt x="10" y="221"/>
                  </a:cubicBezTo>
                  <a:lnTo>
                    <a:pt x="10" y="2032"/>
                  </a:lnTo>
                  <a:cubicBezTo>
                    <a:pt x="0" y="2147"/>
                    <a:pt x="106" y="2253"/>
                    <a:pt x="221" y="2253"/>
                  </a:cubicBezTo>
                  <a:lnTo>
                    <a:pt x="920" y="2253"/>
                  </a:lnTo>
                  <a:cubicBezTo>
                    <a:pt x="1045" y="2253"/>
                    <a:pt x="1141" y="2147"/>
                    <a:pt x="1141" y="2032"/>
                  </a:cubicBezTo>
                  <a:lnTo>
                    <a:pt x="1141" y="221"/>
                  </a:lnTo>
                  <a:cubicBezTo>
                    <a:pt x="1141" y="96"/>
                    <a:pt x="1045" y="0"/>
                    <a:pt x="920" y="0"/>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7" name="Google Shape;1497;p46">
              <a:extLst>
                <a:ext uri="{FF2B5EF4-FFF2-40B4-BE49-F238E27FC236}">
                  <a16:creationId xmlns:a16="http://schemas.microsoft.com/office/drawing/2014/main" id="{ED02B550-4763-40AE-B5C9-5E1AE0A7E9A3}"/>
                </a:ext>
              </a:extLst>
            </p:cNvPr>
            <p:cNvSpPr/>
            <p:nvPr/>
          </p:nvSpPr>
          <p:spPr>
            <a:xfrm>
              <a:off x="6060806" y="2651817"/>
              <a:ext cx="29658" cy="59029"/>
            </a:xfrm>
            <a:custGeom>
              <a:avLst/>
              <a:gdLst/>
              <a:ahLst/>
              <a:cxnLst/>
              <a:rect l="l" t="t" r="r" b="b"/>
              <a:pathLst>
                <a:path w="1132" h="2253" extrusionOk="0">
                  <a:moveTo>
                    <a:pt x="221" y="0"/>
                  </a:moveTo>
                  <a:cubicBezTo>
                    <a:pt x="96" y="0"/>
                    <a:pt x="1" y="96"/>
                    <a:pt x="1" y="221"/>
                  </a:cubicBezTo>
                  <a:lnTo>
                    <a:pt x="1" y="2032"/>
                  </a:lnTo>
                  <a:cubicBezTo>
                    <a:pt x="1" y="2147"/>
                    <a:pt x="96" y="2253"/>
                    <a:pt x="221" y="2253"/>
                  </a:cubicBezTo>
                  <a:lnTo>
                    <a:pt x="921" y="2253"/>
                  </a:lnTo>
                  <a:cubicBezTo>
                    <a:pt x="1036" y="2253"/>
                    <a:pt x="1132" y="2147"/>
                    <a:pt x="1132" y="2032"/>
                  </a:cubicBezTo>
                  <a:lnTo>
                    <a:pt x="1132" y="221"/>
                  </a:lnTo>
                  <a:cubicBezTo>
                    <a:pt x="1132" y="96"/>
                    <a:pt x="1036" y="0"/>
                    <a:pt x="921" y="0"/>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8" name="Google Shape;1498;p46">
              <a:extLst>
                <a:ext uri="{FF2B5EF4-FFF2-40B4-BE49-F238E27FC236}">
                  <a16:creationId xmlns:a16="http://schemas.microsoft.com/office/drawing/2014/main" id="{0E017A9B-0D16-434B-B9FD-69B02DA573A0}"/>
                </a:ext>
              </a:extLst>
            </p:cNvPr>
            <p:cNvSpPr/>
            <p:nvPr/>
          </p:nvSpPr>
          <p:spPr>
            <a:xfrm>
              <a:off x="6034685" y="2565173"/>
              <a:ext cx="89945" cy="19860"/>
            </a:xfrm>
            <a:custGeom>
              <a:avLst/>
              <a:gdLst/>
              <a:ahLst/>
              <a:cxnLst/>
              <a:rect l="l" t="t" r="r" b="b"/>
              <a:pathLst>
                <a:path w="3433" h="758" extrusionOk="0">
                  <a:moveTo>
                    <a:pt x="1" y="0"/>
                  </a:moveTo>
                  <a:lnTo>
                    <a:pt x="1" y="758"/>
                  </a:lnTo>
                  <a:lnTo>
                    <a:pt x="3221" y="758"/>
                  </a:lnTo>
                  <a:cubicBezTo>
                    <a:pt x="3336" y="758"/>
                    <a:pt x="3432" y="662"/>
                    <a:pt x="3432" y="547"/>
                  </a:cubicBezTo>
                  <a:lnTo>
                    <a:pt x="3432" y="211"/>
                  </a:lnTo>
                  <a:cubicBezTo>
                    <a:pt x="3432" y="96"/>
                    <a:pt x="3336" y="0"/>
                    <a:pt x="3221" y="0"/>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9" name="Google Shape;1499;p46">
              <a:extLst>
                <a:ext uri="{FF2B5EF4-FFF2-40B4-BE49-F238E27FC236}">
                  <a16:creationId xmlns:a16="http://schemas.microsoft.com/office/drawing/2014/main" id="{83EF8A92-73F5-425C-91DA-1AE17560D9FD}"/>
                </a:ext>
              </a:extLst>
            </p:cNvPr>
            <p:cNvSpPr/>
            <p:nvPr/>
          </p:nvSpPr>
          <p:spPr>
            <a:xfrm>
              <a:off x="6034685" y="2565173"/>
              <a:ext cx="17371" cy="19598"/>
            </a:xfrm>
            <a:custGeom>
              <a:avLst/>
              <a:gdLst/>
              <a:ahLst/>
              <a:cxnLst/>
              <a:rect l="l" t="t" r="r" b="b"/>
              <a:pathLst>
                <a:path w="663" h="748" extrusionOk="0">
                  <a:moveTo>
                    <a:pt x="1" y="0"/>
                  </a:moveTo>
                  <a:lnTo>
                    <a:pt x="1" y="748"/>
                  </a:lnTo>
                  <a:lnTo>
                    <a:pt x="662" y="748"/>
                  </a:lnTo>
                  <a:lnTo>
                    <a:pt x="662" y="0"/>
                  </a:ln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0" name="Google Shape;1500;p46">
              <a:extLst>
                <a:ext uri="{FF2B5EF4-FFF2-40B4-BE49-F238E27FC236}">
                  <a16:creationId xmlns:a16="http://schemas.microsoft.com/office/drawing/2014/main" id="{CD21330A-4DD7-4328-B015-0D702FEB1C27}"/>
                </a:ext>
              </a:extLst>
            </p:cNvPr>
            <p:cNvSpPr/>
            <p:nvPr/>
          </p:nvSpPr>
          <p:spPr>
            <a:xfrm>
              <a:off x="5892550" y="2436584"/>
              <a:ext cx="101735" cy="72364"/>
            </a:xfrm>
            <a:custGeom>
              <a:avLst/>
              <a:gdLst/>
              <a:ahLst/>
              <a:cxnLst/>
              <a:rect l="l" t="t" r="r" b="b"/>
              <a:pathLst>
                <a:path w="3883" h="2762" extrusionOk="0">
                  <a:moveTo>
                    <a:pt x="451" y="1"/>
                  </a:moveTo>
                  <a:cubicBezTo>
                    <a:pt x="202" y="1"/>
                    <a:pt x="0" y="202"/>
                    <a:pt x="0" y="451"/>
                  </a:cubicBezTo>
                  <a:lnTo>
                    <a:pt x="0" y="2761"/>
                  </a:lnTo>
                  <a:lnTo>
                    <a:pt x="3882" y="2761"/>
                  </a:lnTo>
                  <a:lnTo>
                    <a:pt x="3882" y="451"/>
                  </a:lnTo>
                  <a:cubicBezTo>
                    <a:pt x="3882" y="202"/>
                    <a:pt x="3681" y="1"/>
                    <a:pt x="3432" y="1"/>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1" name="Google Shape;1501;p46">
              <a:extLst>
                <a:ext uri="{FF2B5EF4-FFF2-40B4-BE49-F238E27FC236}">
                  <a16:creationId xmlns:a16="http://schemas.microsoft.com/office/drawing/2014/main" id="{B6E43FD9-83A8-4DDE-AE65-96BCE603A3D9}"/>
                </a:ext>
              </a:extLst>
            </p:cNvPr>
            <p:cNvSpPr/>
            <p:nvPr/>
          </p:nvSpPr>
          <p:spPr>
            <a:xfrm>
              <a:off x="5976416" y="2436584"/>
              <a:ext cx="18130" cy="72364"/>
            </a:xfrm>
            <a:custGeom>
              <a:avLst/>
              <a:gdLst/>
              <a:ahLst/>
              <a:cxnLst/>
              <a:rect l="l" t="t" r="r" b="b"/>
              <a:pathLst>
                <a:path w="692" h="2762" extrusionOk="0">
                  <a:moveTo>
                    <a:pt x="1" y="1"/>
                  </a:moveTo>
                  <a:lnTo>
                    <a:pt x="1" y="2761"/>
                  </a:lnTo>
                  <a:lnTo>
                    <a:pt x="691" y="2761"/>
                  </a:lnTo>
                  <a:lnTo>
                    <a:pt x="691" y="451"/>
                  </a:lnTo>
                  <a:cubicBezTo>
                    <a:pt x="691" y="202"/>
                    <a:pt x="490" y="1"/>
                    <a:pt x="241" y="1"/>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73" name="Google Shape;1279;p36">
            <a:extLst>
              <a:ext uri="{FF2B5EF4-FFF2-40B4-BE49-F238E27FC236}">
                <a16:creationId xmlns:a16="http://schemas.microsoft.com/office/drawing/2014/main" id="{466A1645-FA47-447A-AA23-DC411DD9CD7E}"/>
              </a:ext>
            </a:extLst>
          </p:cNvPr>
          <p:cNvSpPr txBox="1">
            <a:spLocks/>
          </p:cNvSpPr>
          <p:nvPr/>
        </p:nvSpPr>
        <p:spPr>
          <a:xfrm>
            <a:off x="7117396" y="2871104"/>
            <a:ext cx="1457040" cy="800189"/>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2000" dirty="0">
                <a:solidFill>
                  <a:schemeClr val="tx1">
                    <a:lumMod val="50000"/>
                  </a:schemeClr>
                </a:solidFill>
                <a:effectLst>
                  <a:outerShdw dist="38100" dir="2700000" algn="tl" rotWithShape="0">
                    <a:srgbClr val="FFFFFF"/>
                  </a:outerShdw>
                </a:effectLst>
              </a:rPr>
              <a:t>Hogar </a:t>
            </a:r>
          </a:p>
          <a:p>
            <a:r>
              <a:rPr lang="es-MX" sz="2000" dirty="0">
                <a:solidFill>
                  <a:schemeClr val="tx1">
                    <a:lumMod val="50000"/>
                  </a:schemeClr>
                </a:solidFill>
                <a:effectLst>
                  <a:outerShdw dist="38100" dir="2700000" algn="tl" rotWithShape="0">
                    <a:srgbClr val="FFFFFF"/>
                  </a:outerShdw>
                </a:effectLst>
              </a:rPr>
              <a:t>seguro</a:t>
            </a:r>
          </a:p>
        </p:txBody>
      </p:sp>
      <p:sp>
        <p:nvSpPr>
          <p:cNvPr id="1174" name="Triángulo isósceles 1173">
            <a:extLst>
              <a:ext uri="{FF2B5EF4-FFF2-40B4-BE49-F238E27FC236}">
                <a16:creationId xmlns:a16="http://schemas.microsoft.com/office/drawing/2014/main" id="{2C971DE8-C0AB-4F91-B302-FFECA46888B6}"/>
              </a:ext>
            </a:extLst>
          </p:cNvPr>
          <p:cNvSpPr/>
          <p:nvPr/>
        </p:nvSpPr>
        <p:spPr>
          <a:xfrm>
            <a:off x="3844752" y="532449"/>
            <a:ext cx="1341065" cy="9908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75" name="Google Shape;1279;p36">
            <a:extLst>
              <a:ext uri="{FF2B5EF4-FFF2-40B4-BE49-F238E27FC236}">
                <a16:creationId xmlns:a16="http://schemas.microsoft.com/office/drawing/2014/main" id="{1F674A19-7BCD-4CDE-860E-08F12469509F}"/>
              </a:ext>
            </a:extLst>
          </p:cNvPr>
          <p:cNvSpPr txBox="1">
            <a:spLocks/>
          </p:cNvSpPr>
          <p:nvPr/>
        </p:nvSpPr>
        <p:spPr>
          <a:xfrm>
            <a:off x="3795888" y="776439"/>
            <a:ext cx="1457040" cy="800189"/>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2000" dirty="0">
                <a:solidFill>
                  <a:schemeClr val="tx1">
                    <a:lumMod val="50000"/>
                  </a:schemeClr>
                </a:solidFill>
                <a:effectLst>
                  <a:outerShdw dist="38100" dir="2700000" algn="tl" rotWithShape="0">
                    <a:srgbClr val="FFFFFF"/>
                  </a:outerShdw>
                </a:effectLst>
              </a:rPr>
              <a:t>Dios</a:t>
            </a:r>
          </a:p>
          <a:p>
            <a:r>
              <a:rPr lang="es-MX" sz="2000" dirty="0">
                <a:solidFill>
                  <a:schemeClr val="tx1">
                    <a:lumMod val="50000"/>
                  </a:schemeClr>
                </a:solidFill>
                <a:effectLst>
                  <a:outerShdw dist="38100" dir="2700000" algn="tl" rotWithShape="0">
                    <a:srgbClr val="FFFFFF"/>
                  </a:outerShdw>
                </a:effectLst>
              </a:rPr>
              <a:t>Padre</a:t>
            </a:r>
          </a:p>
        </p:txBody>
      </p:sp>
      <p:cxnSp>
        <p:nvCxnSpPr>
          <p:cNvPr id="1177" name="Conector recto 1176">
            <a:extLst>
              <a:ext uri="{FF2B5EF4-FFF2-40B4-BE49-F238E27FC236}">
                <a16:creationId xmlns:a16="http://schemas.microsoft.com/office/drawing/2014/main" id="{DC5ED85D-5AFC-479E-9698-0DBA8682F367}"/>
              </a:ext>
            </a:extLst>
          </p:cNvPr>
          <p:cNvCxnSpPr/>
          <p:nvPr/>
        </p:nvCxnSpPr>
        <p:spPr>
          <a:xfrm>
            <a:off x="3549118" y="3147418"/>
            <a:ext cx="295634" cy="4183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1" name="Conector recto 1180">
            <a:extLst>
              <a:ext uri="{FF2B5EF4-FFF2-40B4-BE49-F238E27FC236}">
                <a16:creationId xmlns:a16="http://schemas.microsoft.com/office/drawing/2014/main" id="{98D5FDEE-7588-47D5-810C-B43FB0F4B1D3}"/>
              </a:ext>
            </a:extLst>
          </p:cNvPr>
          <p:cNvCxnSpPr>
            <a:cxnSpLocks/>
          </p:cNvCxnSpPr>
          <p:nvPr/>
        </p:nvCxnSpPr>
        <p:spPr>
          <a:xfrm rot="5400000">
            <a:off x="5191742" y="3135893"/>
            <a:ext cx="295634" cy="4183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3" name="Conector recto de flecha 1182">
            <a:extLst>
              <a:ext uri="{FF2B5EF4-FFF2-40B4-BE49-F238E27FC236}">
                <a16:creationId xmlns:a16="http://schemas.microsoft.com/office/drawing/2014/main" id="{05F49EBD-7F27-4AF4-87F6-24A4EB938CB3}"/>
              </a:ext>
            </a:extLst>
          </p:cNvPr>
          <p:cNvCxnSpPr/>
          <p:nvPr/>
        </p:nvCxnSpPr>
        <p:spPr>
          <a:xfrm flipH="1" flipV="1">
            <a:off x="4515284" y="1643577"/>
            <a:ext cx="31178" cy="19681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84" name="Google Shape;1279;p36">
            <a:extLst>
              <a:ext uri="{FF2B5EF4-FFF2-40B4-BE49-F238E27FC236}">
                <a16:creationId xmlns:a16="http://schemas.microsoft.com/office/drawing/2014/main" id="{00A5130E-3404-4568-BB79-CA51C115A254}"/>
              </a:ext>
            </a:extLst>
          </p:cNvPr>
          <p:cNvSpPr txBox="1">
            <a:spLocks/>
          </p:cNvSpPr>
          <p:nvPr/>
        </p:nvSpPr>
        <p:spPr>
          <a:xfrm>
            <a:off x="797595" y="2994455"/>
            <a:ext cx="1457040" cy="492412"/>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2000" dirty="0">
                <a:solidFill>
                  <a:schemeClr val="tx1">
                    <a:lumMod val="50000"/>
                  </a:schemeClr>
                </a:solidFill>
                <a:effectLst>
                  <a:outerShdw dist="38100" dir="2700000" algn="tl" rotWithShape="0">
                    <a:srgbClr val="FFFFFF"/>
                  </a:outerShdw>
                </a:effectLst>
              </a:rPr>
              <a:t>Abuelo</a:t>
            </a:r>
          </a:p>
        </p:txBody>
      </p:sp>
      <p:sp>
        <p:nvSpPr>
          <p:cNvPr id="1185" name="Google Shape;1279;p36">
            <a:extLst>
              <a:ext uri="{FF2B5EF4-FFF2-40B4-BE49-F238E27FC236}">
                <a16:creationId xmlns:a16="http://schemas.microsoft.com/office/drawing/2014/main" id="{FA0B7BA6-27AF-4576-8A22-9753ADCB1FE6}"/>
              </a:ext>
            </a:extLst>
          </p:cNvPr>
          <p:cNvSpPr txBox="1">
            <a:spLocks/>
          </p:cNvSpPr>
          <p:nvPr/>
        </p:nvSpPr>
        <p:spPr>
          <a:xfrm>
            <a:off x="1683491" y="3016357"/>
            <a:ext cx="1457040" cy="492412"/>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2000" dirty="0">
                <a:solidFill>
                  <a:schemeClr val="tx1">
                    <a:lumMod val="50000"/>
                  </a:schemeClr>
                </a:solidFill>
                <a:effectLst>
                  <a:outerShdw dist="38100" dir="2700000" algn="tl" rotWithShape="0">
                    <a:srgbClr val="FFFFFF"/>
                  </a:outerShdw>
                </a:effectLst>
              </a:rPr>
              <a:t>Tía</a:t>
            </a:r>
          </a:p>
        </p:txBody>
      </p:sp>
      <p:sp>
        <p:nvSpPr>
          <p:cNvPr id="1186" name="Google Shape;1279;p36">
            <a:extLst>
              <a:ext uri="{FF2B5EF4-FFF2-40B4-BE49-F238E27FC236}">
                <a16:creationId xmlns:a16="http://schemas.microsoft.com/office/drawing/2014/main" id="{AAF1CDD2-B89E-4800-B85C-0846857FDB8E}"/>
              </a:ext>
            </a:extLst>
          </p:cNvPr>
          <p:cNvSpPr txBox="1">
            <a:spLocks/>
          </p:cNvSpPr>
          <p:nvPr/>
        </p:nvSpPr>
        <p:spPr>
          <a:xfrm>
            <a:off x="4757716" y="3038046"/>
            <a:ext cx="1457040" cy="492412"/>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2000" dirty="0">
                <a:solidFill>
                  <a:schemeClr val="tx1">
                    <a:lumMod val="50000"/>
                  </a:schemeClr>
                </a:solidFill>
                <a:effectLst>
                  <a:outerShdw dist="38100" dir="2700000" algn="tl" rotWithShape="0">
                    <a:srgbClr val="FFFFFF"/>
                  </a:outerShdw>
                </a:effectLst>
              </a:rPr>
              <a:t>Mamá</a:t>
            </a:r>
          </a:p>
        </p:txBody>
      </p:sp>
      <p:sp>
        <p:nvSpPr>
          <p:cNvPr id="1187" name="Google Shape;1279;p36">
            <a:extLst>
              <a:ext uri="{FF2B5EF4-FFF2-40B4-BE49-F238E27FC236}">
                <a16:creationId xmlns:a16="http://schemas.microsoft.com/office/drawing/2014/main" id="{DBC3EC42-2F8C-49AB-9213-AD159063BB6C}"/>
              </a:ext>
            </a:extLst>
          </p:cNvPr>
          <p:cNvSpPr txBox="1">
            <a:spLocks/>
          </p:cNvSpPr>
          <p:nvPr/>
        </p:nvSpPr>
        <p:spPr>
          <a:xfrm>
            <a:off x="2869688" y="3041181"/>
            <a:ext cx="1457040" cy="492412"/>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2000" dirty="0">
                <a:solidFill>
                  <a:schemeClr val="tx1">
                    <a:lumMod val="50000"/>
                  </a:schemeClr>
                </a:solidFill>
                <a:effectLst>
                  <a:outerShdw dist="38100" dir="2700000" algn="tl" rotWithShape="0">
                    <a:srgbClr val="FFFFFF"/>
                  </a:outerShdw>
                </a:effectLst>
              </a:rPr>
              <a:t>Papá</a:t>
            </a:r>
          </a:p>
        </p:txBody>
      </p:sp>
      <p:sp>
        <p:nvSpPr>
          <p:cNvPr id="1188" name="Google Shape;1279;p36">
            <a:extLst>
              <a:ext uri="{FF2B5EF4-FFF2-40B4-BE49-F238E27FC236}">
                <a16:creationId xmlns:a16="http://schemas.microsoft.com/office/drawing/2014/main" id="{B685CD21-43E0-476D-A15A-8552F8AC6577}"/>
              </a:ext>
            </a:extLst>
          </p:cNvPr>
          <p:cNvSpPr txBox="1">
            <a:spLocks/>
          </p:cNvSpPr>
          <p:nvPr/>
        </p:nvSpPr>
        <p:spPr>
          <a:xfrm>
            <a:off x="5891646" y="3039051"/>
            <a:ext cx="1457040" cy="492412"/>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2000" dirty="0">
                <a:solidFill>
                  <a:schemeClr val="tx1">
                    <a:lumMod val="50000"/>
                  </a:schemeClr>
                </a:solidFill>
                <a:effectLst>
                  <a:outerShdw dist="38100" dir="2700000" algn="tl" rotWithShape="0">
                    <a:srgbClr val="FFFFFF"/>
                  </a:outerShdw>
                </a:effectLst>
              </a:rPr>
              <a:t>Tía</a:t>
            </a:r>
          </a:p>
        </p:txBody>
      </p:sp>
      <p:pic>
        <p:nvPicPr>
          <p:cNvPr id="1189" name="Imagen 1188">
            <a:extLst>
              <a:ext uri="{FF2B5EF4-FFF2-40B4-BE49-F238E27FC236}">
                <a16:creationId xmlns:a16="http://schemas.microsoft.com/office/drawing/2014/main" id="{6B94F391-DD71-4CA8-8339-55A04047AEEE}"/>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89"/>
                                        </p:tgtEl>
                                        <p:attrNameLst>
                                          <p:attrName>style.visibility</p:attrName>
                                        </p:attrNameLst>
                                      </p:cBhvr>
                                      <p:to>
                                        <p:strVal val="visible"/>
                                      </p:to>
                                    </p:set>
                                    <p:anim calcmode="lin" valueType="num">
                                      <p:cBhvr>
                                        <p:cTn id="7" dur="500" fill="hold"/>
                                        <p:tgtEl>
                                          <p:spTgt spid="1189"/>
                                        </p:tgtEl>
                                        <p:attrNameLst>
                                          <p:attrName>ppt_w</p:attrName>
                                        </p:attrNameLst>
                                      </p:cBhvr>
                                      <p:tavLst>
                                        <p:tav tm="0">
                                          <p:val>
                                            <p:fltVal val="0"/>
                                          </p:val>
                                        </p:tav>
                                        <p:tav tm="100000">
                                          <p:val>
                                            <p:strVal val="#ppt_w"/>
                                          </p:val>
                                        </p:tav>
                                      </p:tavLst>
                                    </p:anim>
                                    <p:anim calcmode="lin" valueType="num">
                                      <p:cBhvr>
                                        <p:cTn id="8" dur="500" fill="hold"/>
                                        <p:tgtEl>
                                          <p:spTgt spid="1189"/>
                                        </p:tgtEl>
                                        <p:attrNameLst>
                                          <p:attrName>ppt_h</p:attrName>
                                        </p:attrNameLst>
                                      </p:cBhvr>
                                      <p:tavLst>
                                        <p:tav tm="0">
                                          <p:val>
                                            <p:fltVal val="0"/>
                                          </p:val>
                                        </p:tav>
                                        <p:tav tm="100000">
                                          <p:val>
                                            <p:strVal val="#ppt_h"/>
                                          </p:val>
                                        </p:tav>
                                      </p:tavLst>
                                    </p:anim>
                                    <p:animEffect transition="in" filter="fade">
                                      <p:cBhvr>
                                        <p:cTn id="9" dur="500"/>
                                        <p:tgtEl>
                                          <p:spTgt spid="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82" name="Google Shape;1279;p36">
            <a:extLst>
              <a:ext uri="{FF2B5EF4-FFF2-40B4-BE49-F238E27FC236}">
                <a16:creationId xmlns:a16="http://schemas.microsoft.com/office/drawing/2014/main" id="{DA81BE9F-23EA-440A-B168-4819409B12A2}"/>
              </a:ext>
            </a:extLst>
          </p:cNvPr>
          <p:cNvSpPr txBox="1">
            <a:spLocks/>
          </p:cNvSpPr>
          <p:nvPr/>
        </p:nvSpPr>
        <p:spPr>
          <a:xfrm>
            <a:off x="1642120" y="207596"/>
            <a:ext cx="5859760" cy="1292631"/>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3600" dirty="0">
                <a:solidFill>
                  <a:schemeClr val="tx1">
                    <a:lumMod val="50000"/>
                  </a:schemeClr>
                </a:solidFill>
                <a:effectLst>
                  <a:outerShdw dist="38100" dir="2700000" algn="tl" rotWithShape="0">
                    <a:srgbClr val="FFFFFF"/>
                  </a:outerShdw>
                </a:effectLst>
              </a:rPr>
              <a:t>CARACTERÍSTICAS DE DIOS COMO PADRE</a:t>
            </a:r>
          </a:p>
        </p:txBody>
      </p:sp>
      <p:sp>
        <p:nvSpPr>
          <p:cNvPr id="83" name="Google Shape;1295;p37">
            <a:extLst>
              <a:ext uri="{FF2B5EF4-FFF2-40B4-BE49-F238E27FC236}">
                <a16:creationId xmlns:a16="http://schemas.microsoft.com/office/drawing/2014/main" id="{E3CE1843-624D-49B9-9B90-0E43966B189B}"/>
              </a:ext>
            </a:extLst>
          </p:cNvPr>
          <p:cNvSpPr txBox="1">
            <a:spLocks/>
          </p:cNvSpPr>
          <p:nvPr/>
        </p:nvSpPr>
        <p:spPr>
          <a:xfrm>
            <a:off x="421795" y="1465068"/>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a:solidFill>
                  <a:schemeClr val="tx1">
                    <a:lumMod val="50000"/>
                  </a:schemeClr>
                </a:solidFill>
              </a:rPr>
              <a:t>0</a:t>
            </a:r>
            <a:endParaRPr lang="en" dirty="0">
              <a:solidFill>
                <a:schemeClr val="tx1">
                  <a:lumMod val="50000"/>
                </a:schemeClr>
              </a:solidFill>
            </a:endParaRPr>
          </a:p>
        </p:txBody>
      </p:sp>
      <p:sp>
        <p:nvSpPr>
          <p:cNvPr id="84" name="CuadroTexto 83">
            <a:extLst>
              <a:ext uri="{FF2B5EF4-FFF2-40B4-BE49-F238E27FC236}">
                <a16:creationId xmlns:a16="http://schemas.microsoft.com/office/drawing/2014/main" id="{9D2530BF-8A05-473A-B7EA-B593D084F010}"/>
              </a:ext>
            </a:extLst>
          </p:cNvPr>
          <p:cNvSpPr txBox="1"/>
          <p:nvPr/>
        </p:nvSpPr>
        <p:spPr>
          <a:xfrm>
            <a:off x="754911" y="1427408"/>
            <a:ext cx="5591298"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Dios es proveedor</a:t>
            </a:r>
          </a:p>
        </p:txBody>
      </p:sp>
      <p:sp>
        <p:nvSpPr>
          <p:cNvPr id="5" name="Google Shape;1295;p37">
            <a:extLst>
              <a:ext uri="{FF2B5EF4-FFF2-40B4-BE49-F238E27FC236}">
                <a16:creationId xmlns:a16="http://schemas.microsoft.com/office/drawing/2014/main" id="{A669B1AA-9B22-437B-9E6D-BCF1AA3D6D13}"/>
              </a:ext>
            </a:extLst>
          </p:cNvPr>
          <p:cNvSpPr txBox="1">
            <a:spLocks/>
          </p:cNvSpPr>
          <p:nvPr/>
        </p:nvSpPr>
        <p:spPr>
          <a:xfrm>
            <a:off x="421795" y="1950628"/>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a:solidFill>
                  <a:schemeClr val="tx1">
                    <a:lumMod val="50000"/>
                  </a:schemeClr>
                </a:solidFill>
              </a:rPr>
              <a:t>0</a:t>
            </a:r>
            <a:endParaRPr lang="en" dirty="0">
              <a:solidFill>
                <a:schemeClr val="tx1">
                  <a:lumMod val="50000"/>
                </a:schemeClr>
              </a:solidFill>
            </a:endParaRPr>
          </a:p>
        </p:txBody>
      </p:sp>
      <p:sp>
        <p:nvSpPr>
          <p:cNvPr id="6" name="CuadroTexto 5">
            <a:extLst>
              <a:ext uri="{FF2B5EF4-FFF2-40B4-BE49-F238E27FC236}">
                <a16:creationId xmlns:a16="http://schemas.microsoft.com/office/drawing/2014/main" id="{EAE6F654-7524-41FC-9A39-2735D8B2C2AC}"/>
              </a:ext>
            </a:extLst>
          </p:cNvPr>
          <p:cNvSpPr txBox="1"/>
          <p:nvPr/>
        </p:nvSpPr>
        <p:spPr>
          <a:xfrm>
            <a:off x="754911" y="1912968"/>
            <a:ext cx="5591298"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Dios es amoroso</a:t>
            </a:r>
          </a:p>
        </p:txBody>
      </p:sp>
      <p:sp>
        <p:nvSpPr>
          <p:cNvPr id="7" name="Google Shape;1295;p37">
            <a:extLst>
              <a:ext uri="{FF2B5EF4-FFF2-40B4-BE49-F238E27FC236}">
                <a16:creationId xmlns:a16="http://schemas.microsoft.com/office/drawing/2014/main" id="{5C4C91AA-4CD9-4956-B640-10F7CAB30612}"/>
              </a:ext>
            </a:extLst>
          </p:cNvPr>
          <p:cNvSpPr txBox="1">
            <a:spLocks/>
          </p:cNvSpPr>
          <p:nvPr/>
        </p:nvSpPr>
        <p:spPr>
          <a:xfrm>
            <a:off x="421795" y="2473848"/>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a:solidFill>
                  <a:schemeClr val="tx1">
                    <a:lumMod val="50000"/>
                  </a:schemeClr>
                </a:solidFill>
              </a:rPr>
              <a:t>0</a:t>
            </a:r>
            <a:endParaRPr lang="en" dirty="0">
              <a:solidFill>
                <a:schemeClr val="tx1">
                  <a:lumMod val="50000"/>
                </a:schemeClr>
              </a:solidFill>
            </a:endParaRPr>
          </a:p>
        </p:txBody>
      </p:sp>
      <p:sp>
        <p:nvSpPr>
          <p:cNvPr id="8" name="CuadroTexto 7">
            <a:extLst>
              <a:ext uri="{FF2B5EF4-FFF2-40B4-BE49-F238E27FC236}">
                <a16:creationId xmlns:a16="http://schemas.microsoft.com/office/drawing/2014/main" id="{A07F4DF3-AAAB-4B97-B343-ABC60550DF66}"/>
              </a:ext>
            </a:extLst>
          </p:cNvPr>
          <p:cNvSpPr txBox="1"/>
          <p:nvPr/>
        </p:nvSpPr>
        <p:spPr>
          <a:xfrm>
            <a:off x="754911" y="2436188"/>
            <a:ext cx="5591298"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Dios es protector</a:t>
            </a:r>
          </a:p>
        </p:txBody>
      </p:sp>
      <p:sp>
        <p:nvSpPr>
          <p:cNvPr id="9" name="Google Shape;1295;p37">
            <a:extLst>
              <a:ext uri="{FF2B5EF4-FFF2-40B4-BE49-F238E27FC236}">
                <a16:creationId xmlns:a16="http://schemas.microsoft.com/office/drawing/2014/main" id="{B48AFFEF-2ECE-4042-A27A-1E793753C6D8}"/>
              </a:ext>
            </a:extLst>
          </p:cNvPr>
          <p:cNvSpPr txBox="1">
            <a:spLocks/>
          </p:cNvSpPr>
          <p:nvPr/>
        </p:nvSpPr>
        <p:spPr>
          <a:xfrm>
            <a:off x="421795" y="2973745"/>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a:solidFill>
                  <a:schemeClr val="tx1">
                    <a:lumMod val="50000"/>
                  </a:schemeClr>
                </a:solidFill>
              </a:rPr>
              <a:t>0</a:t>
            </a:r>
            <a:endParaRPr lang="en" dirty="0">
              <a:solidFill>
                <a:schemeClr val="tx1">
                  <a:lumMod val="50000"/>
                </a:schemeClr>
              </a:solidFill>
            </a:endParaRPr>
          </a:p>
        </p:txBody>
      </p:sp>
      <p:sp>
        <p:nvSpPr>
          <p:cNvPr id="10" name="CuadroTexto 9">
            <a:extLst>
              <a:ext uri="{FF2B5EF4-FFF2-40B4-BE49-F238E27FC236}">
                <a16:creationId xmlns:a16="http://schemas.microsoft.com/office/drawing/2014/main" id="{15B0D618-E251-4885-8B8E-5CC57047991D}"/>
              </a:ext>
            </a:extLst>
          </p:cNvPr>
          <p:cNvSpPr txBox="1"/>
          <p:nvPr/>
        </p:nvSpPr>
        <p:spPr>
          <a:xfrm>
            <a:off x="754911" y="2936085"/>
            <a:ext cx="5591298"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Dios escucha</a:t>
            </a:r>
          </a:p>
        </p:txBody>
      </p:sp>
      <p:sp>
        <p:nvSpPr>
          <p:cNvPr id="11" name="Google Shape;1295;p37">
            <a:extLst>
              <a:ext uri="{FF2B5EF4-FFF2-40B4-BE49-F238E27FC236}">
                <a16:creationId xmlns:a16="http://schemas.microsoft.com/office/drawing/2014/main" id="{67E6826F-0260-4CF7-8750-8B9713998870}"/>
              </a:ext>
            </a:extLst>
          </p:cNvPr>
          <p:cNvSpPr txBox="1">
            <a:spLocks/>
          </p:cNvSpPr>
          <p:nvPr/>
        </p:nvSpPr>
        <p:spPr>
          <a:xfrm>
            <a:off x="421795" y="3484964"/>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a:solidFill>
                  <a:schemeClr val="tx1">
                    <a:lumMod val="50000"/>
                  </a:schemeClr>
                </a:solidFill>
              </a:rPr>
              <a:t>0</a:t>
            </a:r>
            <a:endParaRPr lang="en" dirty="0">
              <a:solidFill>
                <a:schemeClr val="tx1">
                  <a:lumMod val="50000"/>
                </a:schemeClr>
              </a:solidFill>
            </a:endParaRPr>
          </a:p>
        </p:txBody>
      </p:sp>
      <p:sp>
        <p:nvSpPr>
          <p:cNvPr id="12" name="CuadroTexto 11">
            <a:extLst>
              <a:ext uri="{FF2B5EF4-FFF2-40B4-BE49-F238E27FC236}">
                <a16:creationId xmlns:a16="http://schemas.microsoft.com/office/drawing/2014/main" id="{641073A5-43FF-4A85-AF56-14D4C36055FB}"/>
              </a:ext>
            </a:extLst>
          </p:cNvPr>
          <p:cNvSpPr txBox="1"/>
          <p:nvPr/>
        </p:nvSpPr>
        <p:spPr>
          <a:xfrm>
            <a:off x="754911" y="3447304"/>
            <a:ext cx="5591298"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Dios disciplina</a:t>
            </a:r>
          </a:p>
        </p:txBody>
      </p:sp>
      <p:sp>
        <p:nvSpPr>
          <p:cNvPr id="13" name="Google Shape;1295;p37">
            <a:extLst>
              <a:ext uri="{FF2B5EF4-FFF2-40B4-BE49-F238E27FC236}">
                <a16:creationId xmlns:a16="http://schemas.microsoft.com/office/drawing/2014/main" id="{28738094-62B4-44F6-9CB7-41D4DC76BD8C}"/>
              </a:ext>
            </a:extLst>
          </p:cNvPr>
          <p:cNvSpPr txBox="1">
            <a:spLocks/>
          </p:cNvSpPr>
          <p:nvPr/>
        </p:nvSpPr>
        <p:spPr>
          <a:xfrm>
            <a:off x="421795" y="4008184"/>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a:solidFill>
                  <a:schemeClr val="tx1">
                    <a:lumMod val="50000"/>
                  </a:schemeClr>
                </a:solidFill>
              </a:rPr>
              <a:t>0</a:t>
            </a:r>
            <a:endParaRPr lang="en" dirty="0">
              <a:solidFill>
                <a:schemeClr val="tx1">
                  <a:lumMod val="50000"/>
                </a:schemeClr>
              </a:solidFill>
            </a:endParaRPr>
          </a:p>
        </p:txBody>
      </p:sp>
      <p:sp>
        <p:nvSpPr>
          <p:cNvPr id="14" name="CuadroTexto 13">
            <a:extLst>
              <a:ext uri="{FF2B5EF4-FFF2-40B4-BE49-F238E27FC236}">
                <a16:creationId xmlns:a16="http://schemas.microsoft.com/office/drawing/2014/main" id="{197F8D3C-7158-496F-8346-F436042B2A6B}"/>
              </a:ext>
            </a:extLst>
          </p:cNvPr>
          <p:cNvSpPr txBox="1"/>
          <p:nvPr/>
        </p:nvSpPr>
        <p:spPr>
          <a:xfrm>
            <a:off x="754911" y="3970524"/>
            <a:ext cx="5591298"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Dios nos aconseja</a:t>
            </a:r>
          </a:p>
        </p:txBody>
      </p:sp>
      <p:sp>
        <p:nvSpPr>
          <p:cNvPr id="15" name="Google Shape;1279;p36">
            <a:extLst>
              <a:ext uri="{FF2B5EF4-FFF2-40B4-BE49-F238E27FC236}">
                <a16:creationId xmlns:a16="http://schemas.microsoft.com/office/drawing/2014/main" id="{080C003A-86E5-48A2-94DD-8CB147F928EA}"/>
              </a:ext>
            </a:extLst>
          </p:cNvPr>
          <p:cNvSpPr txBox="1">
            <a:spLocks/>
          </p:cNvSpPr>
          <p:nvPr/>
        </p:nvSpPr>
        <p:spPr>
          <a:xfrm>
            <a:off x="4211311" y="1432233"/>
            <a:ext cx="4624576" cy="646300"/>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pPr algn="l"/>
            <a:r>
              <a:rPr lang="es-MX" sz="3000" dirty="0">
                <a:solidFill>
                  <a:schemeClr val="tx1">
                    <a:lumMod val="50000"/>
                  </a:schemeClr>
                </a:solidFill>
                <a:effectLst>
                  <a:outerShdw dist="38100" dir="2700000" algn="tl" rotWithShape="0">
                    <a:srgbClr val="FFFFFF"/>
                  </a:outerShdw>
                </a:effectLst>
              </a:rPr>
              <a:t>Génesis 22:14; Mateo 6:11</a:t>
            </a:r>
          </a:p>
        </p:txBody>
      </p:sp>
      <p:sp>
        <p:nvSpPr>
          <p:cNvPr id="17" name="Google Shape;1279;p36">
            <a:extLst>
              <a:ext uri="{FF2B5EF4-FFF2-40B4-BE49-F238E27FC236}">
                <a16:creationId xmlns:a16="http://schemas.microsoft.com/office/drawing/2014/main" id="{99C0C584-0576-4E9C-9F46-4BA9FCBB4274}"/>
              </a:ext>
            </a:extLst>
          </p:cNvPr>
          <p:cNvSpPr txBox="1">
            <a:spLocks/>
          </p:cNvSpPr>
          <p:nvPr/>
        </p:nvSpPr>
        <p:spPr>
          <a:xfrm>
            <a:off x="4211311" y="1427408"/>
            <a:ext cx="4624576" cy="646300"/>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pPr algn="l"/>
            <a:r>
              <a:rPr lang="es-MX" sz="3000" dirty="0">
                <a:solidFill>
                  <a:schemeClr val="tx1">
                    <a:lumMod val="50000"/>
                  </a:schemeClr>
                </a:solidFill>
                <a:effectLst>
                  <a:outerShdw dist="38100" dir="2700000" algn="tl" rotWithShape="0">
                    <a:srgbClr val="FFFFFF"/>
                  </a:outerShdw>
                </a:effectLst>
              </a:rPr>
              <a:t>Génesis 22:14; Mateo 6:11</a:t>
            </a:r>
          </a:p>
        </p:txBody>
      </p:sp>
      <p:sp>
        <p:nvSpPr>
          <p:cNvPr id="18" name="Google Shape;1279;p36">
            <a:extLst>
              <a:ext uri="{FF2B5EF4-FFF2-40B4-BE49-F238E27FC236}">
                <a16:creationId xmlns:a16="http://schemas.microsoft.com/office/drawing/2014/main" id="{EA423F77-7168-42DE-AD77-BCEC65206241}"/>
              </a:ext>
            </a:extLst>
          </p:cNvPr>
          <p:cNvSpPr txBox="1">
            <a:spLocks/>
          </p:cNvSpPr>
          <p:nvPr/>
        </p:nvSpPr>
        <p:spPr>
          <a:xfrm>
            <a:off x="4211311" y="1927305"/>
            <a:ext cx="4624576" cy="646300"/>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pPr algn="l"/>
            <a:r>
              <a:rPr lang="es-MX" sz="3000" dirty="0">
                <a:solidFill>
                  <a:schemeClr val="tx1">
                    <a:lumMod val="50000"/>
                  </a:schemeClr>
                </a:solidFill>
                <a:effectLst>
                  <a:outerShdw dist="38100" dir="2700000" algn="tl" rotWithShape="0">
                    <a:srgbClr val="FFFFFF"/>
                  </a:outerShdw>
                </a:effectLst>
              </a:rPr>
              <a:t>Lucas 18:15; Jeremías 31:3</a:t>
            </a:r>
          </a:p>
        </p:txBody>
      </p:sp>
      <p:sp>
        <p:nvSpPr>
          <p:cNvPr id="19" name="Google Shape;1279;p36">
            <a:extLst>
              <a:ext uri="{FF2B5EF4-FFF2-40B4-BE49-F238E27FC236}">
                <a16:creationId xmlns:a16="http://schemas.microsoft.com/office/drawing/2014/main" id="{E1936BBB-D2EC-4A1C-90FD-0E7CAEA26344}"/>
              </a:ext>
            </a:extLst>
          </p:cNvPr>
          <p:cNvSpPr txBox="1">
            <a:spLocks/>
          </p:cNvSpPr>
          <p:nvPr/>
        </p:nvSpPr>
        <p:spPr>
          <a:xfrm>
            <a:off x="4211311" y="2405411"/>
            <a:ext cx="4624576" cy="646300"/>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pPr algn="l"/>
            <a:r>
              <a:rPr lang="es-MX" sz="3000" dirty="0">
                <a:solidFill>
                  <a:schemeClr val="tx1">
                    <a:lumMod val="50000"/>
                  </a:schemeClr>
                </a:solidFill>
                <a:effectLst>
                  <a:outerShdw dist="38100" dir="2700000" algn="tl" rotWithShape="0">
                    <a:srgbClr val="FFFFFF"/>
                  </a:outerShdw>
                </a:effectLst>
              </a:rPr>
              <a:t>Salmo 27</a:t>
            </a:r>
          </a:p>
        </p:txBody>
      </p:sp>
      <p:sp>
        <p:nvSpPr>
          <p:cNvPr id="20" name="Google Shape;1279;p36">
            <a:extLst>
              <a:ext uri="{FF2B5EF4-FFF2-40B4-BE49-F238E27FC236}">
                <a16:creationId xmlns:a16="http://schemas.microsoft.com/office/drawing/2014/main" id="{8EE3677B-37E0-4E06-AABD-6DD156441BB9}"/>
              </a:ext>
            </a:extLst>
          </p:cNvPr>
          <p:cNvSpPr txBox="1">
            <a:spLocks/>
          </p:cNvSpPr>
          <p:nvPr/>
        </p:nvSpPr>
        <p:spPr>
          <a:xfrm>
            <a:off x="4211311" y="2898160"/>
            <a:ext cx="4624576" cy="646300"/>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pPr algn="l"/>
            <a:r>
              <a:rPr lang="es-MX" sz="3000" dirty="0">
                <a:solidFill>
                  <a:schemeClr val="tx1">
                    <a:lumMod val="50000"/>
                  </a:schemeClr>
                </a:solidFill>
                <a:effectLst>
                  <a:outerShdw dist="38100" dir="2700000" algn="tl" rotWithShape="0">
                    <a:srgbClr val="FFFFFF"/>
                  </a:outerShdw>
                </a:effectLst>
              </a:rPr>
              <a:t>2 Crónicas 7:15</a:t>
            </a:r>
          </a:p>
        </p:txBody>
      </p:sp>
      <p:sp>
        <p:nvSpPr>
          <p:cNvPr id="21" name="Google Shape;1279;p36">
            <a:extLst>
              <a:ext uri="{FF2B5EF4-FFF2-40B4-BE49-F238E27FC236}">
                <a16:creationId xmlns:a16="http://schemas.microsoft.com/office/drawing/2014/main" id="{686CF7CC-2CE0-4AF4-8193-1285E750F507}"/>
              </a:ext>
            </a:extLst>
          </p:cNvPr>
          <p:cNvSpPr txBox="1">
            <a:spLocks/>
          </p:cNvSpPr>
          <p:nvPr/>
        </p:nvSpPr>
        <p:spPr>
          <a:xfrm>
            <a:off x="4211310" y="3436380"/>
            <a:ext cx="4863115" cy="646300"/>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pPr algn="l"/>
            <a:r>
              <a:rPr lang="es-MX" sz="3000" dirty="0">
                <a:solidFill>
                  <a:schemeClr val="tx1">
                    <a:lumMod val="50000"/>
                  </a:schemeClr>
                </a:solidFill>
                <a:effectLst>
                  <a:outerShdw dist="38100" dir="2700000" algn="tl" rotWithShape="0">
                    <a:srgbClr val="FFFFFF"/>
                  </a:outerShdw>
                </a:effectLst>
              </a:rPr>
              <a:t>Proverbios 3:12; Hebreos 12:6</a:t>
            </a:r>
          </a:p>
        </p:txBody>
      </p:sp>
      <p:sp>
        <p:nvSpPr>
          <p:cNvPr id="22" name="Google Shape;1279;p36">
            <a:extLst>
              <a:ext uri="{FF2B5EF4-FFF2-40B4-BE49-F238E27FC236}">
                <a16:creationId xmlns:a16="http://schemas.microsoft.com/office/drawing/2014/main" id="{5680738B-239D-441B-9015-F79880B4FEE7}"/>
              </a:ext>
            </a:extLst>
          </p:cNvPr>
          <p:cNvSpPr txBox="1">
            <a:spLocks/>
          </p:cNvSpPr>
          <p:nvPr/>
        </p:nvSpPr>
        <p:spPr>
          <a:xfrm>
            <a:off x="4211309" y="3949674"/>
            <a:ext cx="4863115" cy="646300"/>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pPr algn="l"/>
            <a:r>
              <a:rPr lang="es-MX" sz="3000" dirty="0">
                <a:solidFill>
                  <a:schemeClr val="tx1">
                    <a:lumMod val="50000"/>
                  </a:schemeClr>
                </a:solidFill>
                <a:effectLst>
                  <a:outerShdw dist="38100" dir="2700000" algn="tl" rotWithShape="0">
                    <a:srgbClr val="FFFFFF"/>
                  </a:outerShdw>
                </a:effectLst>
              </a:rPr>
              <a:t>Isaías 9:6</a:t>
            </a:r>
          </a:p>
        </p:txBody>
      </p:sp>
      <p:pic>
        <p:nvPicPr>
          <p:cNvPr id="23" name="Imagen 22">
            <a:extLst>
              <a:ext uri="{FF2B5EF4-FFF2-40B4-BE49-F238E27FC236}">
                <a16:creationId xmlns:a16="http://schemas.microsoft.com/office/drawing/2014/main" id="{0274E8EA-251E-43A5-BCA9-065432B2C1AC}"/>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123179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82" name="Google Shape;1279;p36">
            <a:extLst>
              <a:ext uri="{FF2B5EF4-FFF2-40B4-BE49-F238E27FC236}">
                <a16:creationId xmlns:a16="http://schemas.microsoft.com/office/drawing/2014/main" id="{DA81BE9F-23EA-440A-B168-4819409B12A2}"/>
              </a:ext>
            </a:extLst>
          </p:cNvPr>
          <p:cNvSpPr txBox="1">
            <a:spLocks/>
          </p:cNvSpPr>
          <p:nvPr/>
        </p:nvSpPr>
        <p:spPr>
          <a:xfrm>
            <a:off x="1642120" y="207596"/>
            <a:ext cx="5859760" cy="1292631"/>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3600" dirty="0">
                <a:solidFill>
                  <a:schemeClr val="tx1">
                    <a:lumMod val="50000"/>
                  </a:schemeClr>
                </a:solidFill>
                <a:effectLst>
                  <a:outerShdw dist="38100" dir="2700000" algn="tl" rotWithShape="0">
                    <a:srgbClr val="FFFFFF"/>
                  </a:outerShdw>
                </a:effectLst>
              </a:rPr>
              <a:t>CARACTERISTICAS DE PERSONAS INSEGURAS</a:t>
            </a:r>
          </a:p>
        </p:txBody>
      </p:sp>
      <p:sp>
        <p:nvSpPr>
          <p:cNvPr id="83" name="Google Shape;1295;p37">
            <a:extLst>
              <a:ext uri="{FF2B5EF4-FFF2-40B4-BE49-F238E27FC236}">
                <a16:creationId xmlns:a16="http://schemas.microsoft.com/office/drawing/2014/main" id="{E3CE1843-624D-49B9-9B90-0E43966B189B}"/>
              </a:ext>
            </a:extLst>
          </p:cNvPr>
          <p:cNvSpPr txBox="1">
            <a:spLocks/>
          </p:cNvSpPr>
          <p:nvPr/>
        </p:nvSpPr>
        <p:spPr>
          <a:xfrm>
            <a:off x="421795" y="1465068"/>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a:solidFill>
                  <a:schemeClr val="tx1">
                    <a:lumMod val="50000"/>
                  </a:schemeClr>
                </a:solidFill>
              </a:rPr>
              <a:t>0</a:t>
            </a:r>
            <a:endParaRPr lang="en" dirty="0">
              <a:solidFill>
                <a:schemeClr val="tx1">
                  <a:lumMod val="50000"/>
                </a:schemeClr>
              </a:solidFill>
            </a:endParaRPr>
          </a:p>
        </p:txBody>
      </p:sp>
      <p:sp>
        <p:nvSpPr>
          <p:cNvPr id="84" name="CuadroTexto 83">
            <a:extLst>
              <a:ext uri="{FF2B5EF4-FFF2-40B4-BE49-F238E27FC236}">
                <a16:creationId xmlns:a16="http://schemas.microsoft.com/office/drawing/2014/main" id="{9D2530BF-8A05-473A-B7EA-B593D084F010}"/>
              </a:ext>
            </a:extLst>
          </p:cNvPr>
          <p:cNvSpPr txBox="1"/>
          <p:nvPr/>
        </p:nvSpPr>
        <p:spPr>
          <a:xfrm>
            <a:off x="754911" y="1427408"/>
            <a:ext cx="5591298" cy="129266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Incapacidad de tomar decisiones por temor a equivocarse</a:t>
            </a:r>
          </a:p>
        </p:txBody>
      </p:sp>
      <p:sp>
        <p:nvSpPr>
          <p:cNvPr id="85" name="Google Shape;1295;p37">
            <a:extLst>
              <a:ext uri="{FF2B5EF4-FFF2-40B4-BE49-F238E27FC236}">
                <a16:creationId xmlns:a16="http://schemas.microsoft.com/office/drawing/2014/main" id="{78B78DCE-0E0D-4A22-A263-81D897662636}"/>
              </a:ext>
            </a:extLst>
          </p:cNvPr>
          <p:cNvSpPr txBox="1">
            <a:spLocks/>
          </p:cNvSpPr>
          <p:nvPr/>
        </p:nvSpPr>
        <p:spPr>
          <a:xfrm>
            <a:off x="419527" y="2757730"/>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Gochi Hand"/>
              <a:buNone/>
              <a:defRPr sz="36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pPr algn="ctr"/>
            <a:r>
              <a:rPr lang="en" sz="3200">
                <a:solidFill>
                  <a:schemeClr val="tx1">
                    <a:lumMod val="50000"/>
                  </a:schemeClr>
                </a:solidFill>
              </a:rPr>
              <a:t>0</a:t>
            </a:r>
            <a:endParaRPr lang="en" dirty="0">
              <a:solidFill>
                <a:schemeClr val="tx1">
                  <a:lumMod val="50000"/>
                </a:schemeClr>
              </a:solidFill>
            </a:endParaRPr>
          </a:p>
        </p:txBody>
      </p:sp>
      <p:sp>
        <p:nvSpPr>
          <p:cNvPr id="86" name="CuadroTexto 85">
            <a:extLst>
              <a:ext uri="{FF2B5EF4-FFF2-40B4-BE49-F238E27FC236}">
                <a16:creationId xmlns:a16="http://schemas.microsoft.com/office/drawing/2014/main" id="{59C6F347-8DB8-4A06-8E43-777F17742D13}"/>
              </a:ext>
            </a:extLst>
          </p:cNvPr>
          <p:cNvSpPr txBox="1"/>
          <p:nvPr/>
        </p:nvSpPr>
        <p:spPr>
          <a:xfrm>
            <a:off x="752643" y="2720070"/>
            <a:ext cx="4742122" cy="89255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Envidia y celos de los demás</a:t>
            </a:r>
          </a:p>
        </p:txBody>
      </p:sp>
      <p:sp>
        <p:nvSpPr>
          <p:cNvPr id="87" name="Google Shape;1295;p37">
            <a:extLst>
              <a:ext uri="{FF2B5EF4-FFF2-40B4-BE49-F238E27FC236}">
                <a16:creationId xmlns:a16="http://schemas.microsoft.com/office/drawing/2014/main" id="{FEE47C04-F939-458C-957F-AAC5ABF9BFCB}"/>
              </a:ext>
            </a:extLst>
          </p:cNvPr>
          <p:cNvSpPr txBox="1">
            <a:spLocks/>
          </p:cNvSpPr>
          <p:nvPr/>
        </p:nvSpPr>
        <p:spPr>
          <a:xfrm>
            <a:off x="419527" y="3687942"/>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Gochi Hand"/>
              <a:buNone/>
              <a:defRPr sz="36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pPr algn="ctr"/>
            <a:r>
              <a:rPr lang="en" sz="3200">
                <a:solidFill>
                  <a:schemeClr val="tx1">
                    <a:lumMod val="50000"/>
                  </a:schemeClr>
                </a:solidFill>
              </a:rPr>
              <a:t>0</a:t>
            </a:r>
            <a:endParaRPr lang="en" dirty="0">
              <a:solidFill>
                <a:schemeClr val="tx1">
                  <a:lumMod val="50000"/>
                </a:schemeClr>
              </a:solidFill>
            </a:endParaRPr>
          </a:p>
        </p:txBody>
      </p:sp>
      <p:sp>
        <p:nvSpPr>
          <p:cNvPr id="88" name="CuadroTexto 87">
            <a:extLst>
              <a:ext uri="{FF2B5EF4-FFF2-40B4-BE49-F238E27FC236}">
                <a16:creationId xmlns:a16="http://schemas.microsoft.com/office/drawing/2014/main" id="{828DCAFA-9FC2-4BA8-9072-B760243771E3}"/>
              </a:ext>
            </a:extLst>
          </p:cNvPr>
          <p:cNvSpPr txBox="1"/>
          <p:nvPr/>
        </p:nvSpPr>
        <p:spPr>
          <a:xfrm>
            <a:off x="752643" y="3650282"/>
            <a:ext cx="4742122" cy="89255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Gran susceptibilidad a las criticas.</a:t>
            </a:r>
          </a:p>
        </p:txBody>
      </p:sp>
      <p:pic>
        <p:nvPicPr>
          <p:cNvPr id="4098" name="Picture 2" descr="Celos en los Niños: Diversos Motivos por los que Pueden Presentarse -  parasubebe">
            <a:extLst>
              <a:ext uri="{FF2B5EF4-FFF2-40B4-BE49-F238E27FC236}">
                <a16:creationId xmlns:a16="http://schemas.microsoft.com/office/drawing/2014/main" id="{1E3FA98A-4757-4424-B617-F7842ACD6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038" y="1615306"/>
            <a:ext cx="3030060" cy="2732747"/>
          </a:xfrm>
          <a:prstGeom prst="roundRect">
            <a:avLst/>
          </a:prstGeom>
          <a:noFill/>
          <a:extLst>
            <a:ext uri="{909E8E84-426E-40DD-AFC4-6F175D3DCCD1}">
              <a14:hiddenFill xmlns:a14="http://schemas.microsoft.com/office/drawing/2010/main">
                <a:solidFill>
                  <a:srgbClr val="FFFFFF"/>
                </a:solidFill>
              </a14:hiddenFill>
            </a:ext>
          </a:extLst>
        </p:spPr>
      </p:pic>
      <p:sp>
        <p:nvSpPr>
          <p:cNvPr id="28" name="Rectángulo: esquinas redondeadas 27">
            <a:extLst>
              <a:ext uri="{FF2B5EF4-FFF2-40B4-BE49-F238E27FC236}">
                <a16:creationId xmlns:a16="http://schemas.microsoft.com/office/drawing/2014/main" id="{2ED296CD-27A9-4F26-9CAD-64A4CB225C15}"/>
              </a:ext>
            </a:extLst>
          </p:cNvPr>
          <p:cNvSpPr/>
          <p:nvPr/>
        </p:nvSpPr>
        <p:spPr>
          <a:xfrm>
            <a:off x="5392810" y="1500227"/>
            <a:ext cx="3238515" cy="2988015"/>
          </a:xfrm>
          <a:prstGeom prst="round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81629256-B86E-40AA-8588-7409F15C4C44}"/>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39856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grpSp>
        <p:nvGrpSpPr>
          <p:cNvPr id="84" name="Google Shape;2718;p70">
            <a:extLst>
              <a:ext uri="{FF2B5EF4-FFF2-40B4-BE49-F238E27FC236}">
                <a16:creationId xmlns:a16="http://schemas.microsoft.com/office/drawing/2014/main" id="{636D9F1A-CA35-4836-83D5-631628A5140D}"/>
              </a:ext>
            </a:extLst>
          </p:cNvPr>
          <p:cNvGrpSpPr/>
          <p:nvPr/>
        </p:nvGrpSpPr>
        <p:grpSpPr>
          <a:xfrm>
            <a:off x="3312787" y="1659206"/>
            <a:ext cx="2518426" cy="3360716"/>
            <a:chOff x="4000424" y="1738924"/>
            <a:chExt cx="1052254" cy="1464555"/>
          </a:xfrm>
        </p:grpSpPr>
        <p:sp>
          <p:nvSpPr>
            <p:cNvPr id="85" name="Google Shape;2719;p70">
              <a:extLst>
                <a:ext uri="{FF2B5EF4-FFF2-40B4-BE49-F238E27FC236}">
                  <a16:creationId xmlns:a16="http://schemas.microsoft.com/office/drawing/2014/main" id="{D57CD43E-4ADB-45B2-9500-AEB2EFEA0DA1}"/>
                </a:ext>
              </a:extLst>
            </p:cNvPr>
            <p:cNvSpPr/>
            <p:nvPr/>
          </p:nvSpPr>
          <p:spPr>
            <a:xfrm>
              <a:off x="4030855" y="2200512"/>
              <a:ext cx="1002998" cy="1002967"/>
            </a:xfrm>
            <a:custGeom>
              <a:avLst/>
              <a:gdLst/>
              <a:ahLst/>
              <a:cxnLst/>
              <a:rect l="l" t="t" r="r" b="b"/>
              <a:pathLst>
                <a:path w="32168" h="32167" extrusionOk="0">
                  <a:moveTo>
                    <a:pt x="16079" y="1"/>
                  </a:moveTo>
                  <a:cubicBezTo>
                    <a:pt x="7208" y="1"/>
                    <a:pt x="1" y="7208"/>
                    <a:pt x="1" y="16079"/>
                  </a:cubicBezTo>
                  <a:cubicBezTo>
                    <a:pt x="1" y="24951"/>
                    <a:pt x="7217" y="32167"/>
                    <a:pt x="16079" y="32167"/>
                  </a:cubicBezTo>
                  <a:cubicBezTo>
                    <a:pt x="24951" y="32167"/>
                    <a:pt x="32167" y="24951"/>
                    <a:pt x="32167" y="16079"/>
                  </a:cubicBezTo>
                  <a:cubicBezTo>
                    <a:pt x="32167" y="7208"/>
                    <a:pt x="24951" y="1"/>
                    <a:pt x="160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20;p70">
              <a:extLst>
                <a:ext uri="{FF2B5EF4-FFF2-40B4-BE49-F238E27FC236}">
                  <a16:creationId xmlns:a16="http://schemas.microsoft.com/office/drawing/2014/main" id="{4B377998-36C4-4F5F-8CAE-8A0EB481FD2D}"/>
                </a:ext>
              </a:extLst>
            </p:cNvPr>
            <p:cNvSpPr/>
            <p:nvPr/>
          </p:nvSpPr>
          <p:spPr>
            <a:xfrm>
              <a:off x="4799243" y="2277651"/>
              <a:ext cx="33363" cy="22917"/>
            </a:xfrm>
            <a:custGeom>
              <a:avLst/>
              <a:gdLst/>
              <a:ahLst/>
              <a:cxnLst/>
              <a:rect l="l" t="t" r="r" b="b"/>
              <a:pathLst>
                <a:path w="1070" h="735" extrusionOk="0">
                  <a:moveTo>
                    <a:pt x="1" y="1"/>
                  </a:moveTo>
                  <a:cubicBezTo>
                    <a:pt x="363" y="233"/>
                    <a:pt x="716" y="475"/>
                    <a:pt x="1060" y="735"/>
                  </a:cubicBezTo>
                  <a:lnTo>
                    <a:pt x="1069" y="735"/>
                  </a:lnTo>
                  <a:cubicBezTo>
                    <a:pt x="726" y="475"/>
                    <a:pt x="363" y="233"/>
                    <a:pt x="1" y="1"/>
                  </a:cubicBezTo>
                  <a:close/>
                </a:path>
              </a:pathLst>
            </a:custGeom>
            <a:solidFill>
              <a:srgbClr val="94C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21;p70">
              <a:extLst>
                <a:ext uri="{FF2B5EF4-FFF2-40B4-BE49-F238E27FC236}">
                  <a16:creationId xmlns:a16="http://schemas.microsoft.com/office/drawing/2014/main" id="{231A6B3C-84DC-464A-A6CD-DCBF4FA3D250}"/>
                </a:ext>
              </a:extLst>
            </p:cNvPr>
            <p:cNvSpPr/>
            <p:nvPr/>
          </p:nvSpPr>
          <p:spPr>
            <a:xfrm>
              <a:off x="4556542" y="2405208"/>
              <a:ext cx="31" cy="31"/>
            </a:xfrm>
            <a:custGeom>
              <a:avLst/>
              <a:gdLst/>
              <a:ahLst/>
              <a:cxnLst/>
              <a:rect l="l" t="t" r="r" b="b"/>
              <a:pathLst>
                <a:path w="1" h="1" extrusionOk="0">
                  <a:moveTo>
                    <a:pt x="1" y="1"/>
                  </a:moveTo>
                  <a:lnTo>
                    <a:pt x="1" y="1"/>
                  </a:lnTo>
                  <a:lnTo>
                    <a:pt x="1" y="1"/>
                  </a:lnTo>
                  <a:lnTo>
                    <a:pt x="1" y="1"/>
                  </a:lnTo>
                  <a:close/>
                </a:path>
              </a:pathLst>
            </a:custGeom>
            <a:solidFill>
              <a:srgbClr val="94C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22;p70">
              <a:extLst>
                <a:ext uri="{FF2B5EF4-FFF2-40B4-BE49-F238E27FC236}">
                  <a16:creationId xmlns:a16="http://schemas.microsoft.com/office/drawing/2014/main" id="{178ADEAD-91D5-4BBC-8579-433FC235A7FA}"/>
                </a:ext>
              </a:extLst>
            </p:cNvPr>
            <p:cNvSpPr/>
            <p:nvPr/>
          </p:nvSpPr>
          <p:spPr>
            <a:xfrm>
              <a:off x="4993492" y="2779274"/>
              <a:ext cx="312" cy="31"/>
            </a:xfrm>
            <a:custGeom>
              <a:avLst/>
              <a:gdLst/>
              <a:ahLst/>
              <a:cxnLst/>
              <a:rect l="l" t="t" r="r" b="b"/>
              <a:pathLst>
                <a:path w="10" h="1" extrusionOk="0">
                  <a:moveTo>
                    <a:pt x="10" y="0"/>
                  </a:moveTo>
                  <a:lnTo>
                    <a:pt x="10" y="0"/>
                  </a:lnTo>
                  <a:lnTo>
                    <a:pt x="1" y="0"/>
                  </a:lnTo>
                  <a:lnTo>
                    <a:pt x="10" y="0"/>
                  </a:lnTo>
                  <a:close/>
                </a:path>
              </a:pathLst>
            </a:custGeom>
            <a:solidFill>
              <a:srgbClr val="94C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23;p70">
              <a:extLst>
                <a:ext uri="{FF2B5EF4-FFF2-40B4-BE49-F238E27FC236}">
                  <a16:creationId xmlns:a16="http://schemas.microsoft.com/office/drawing/2014/main" id="{5117D3E6-4A42-45E2-9727-6A533A909574}"/>
                </a:ext>
              </a:extLst>
            </p:cNvPr>
            <p:cNvSpPr/>
            <p:nvPr/>
          </p:nvSpPr>
          <p:spPr>
            <a:xfrm>
              <a:off x="4248332" y="2570774"/>
              <a:ext cx="31" cy="31"/>
            </a:xfrm>
            <a:custGeom>
              <a:avLst/>
              <a:gdLst/>
              <a:ahLst/>
              <a:cxnLst/>
              <a:rect l="l" t="t" r="r" b="b"/>
              <a:pathLst>
                <a:path w="1" h="1" extrusionOk="0">
                  <a:moveTo>
                    <a:pt x="0" y="1"/>
                  </a:moveTo>
                  <a:lnTo>
                    <a:pt x="0" y="1"/>
                  </a:lnTo>
                  <a:lnTo>
                    <a:pt x="0" y="1"/>
                  </a:lnTo>
                  <a:close/>
                </a:path>
              </a:pathLst>
            </a:custGeom>
            <a:solidFill>
              <a:srgbClr val="94C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24;p70">
              <a:extLst>
                <a:ext uri="{FF2B5EF4-FFF2-40B4-BE49-F238E27FC236}">
                  <a16:creationId xmlns:a16="http://schemas.microsoft.com/office/drawing/2014/main" id="{CD9C6EB1-1F65-4829-83A3-1904EBCF0288}"/>
                </a:ext>
              </a:extLst>
            </p:cNvPr>
            <p:cNvSpPr/>
            <p:nvPr/>
          </p:nvSpPr>
          <p:spPr>
            <a:xfrm>
              <a:off x="4039273" y="2213857"/>
              <a:ext cx="476711" cy="826956"/>
            </a:xfrm>
            <a:custGeom>
              <a:avLst/>
              <a:gdLst/>
              <a:ahLst/>
              <a:cxnLst/>
              <a:rect l="l" t="t" r="r" b="b"/>
              <a:pathLst>
                <a:path w="15289" h="26522" extrusionOk="0">
                  <a:moveTo>
                    <a:pt x="12071" y="0"/>
                  </a:moveTo>
                  <a:cubicBezTo>
                    <a:pt x="8054" y="958"/>
                    <a:pt x="4557" y="3432"/>
                    <a:pt x="2307" y="6910"/>
                  </a:cubicBezTo>
                  <a:cubicBezTo>
                    <a:pt x="2325" y="6947"/>
                    <a:pt x="2344" y="6993"/>
                    <a:pt x="2372" y="7021"/>
                  </a:cubicBezTo>
                  <a:cubicBezTo>
                    <a:pt x="2493" y="7263"/>
                    <a:pt x="2642" y="7486"/>
                    <a:pt x="2809" y="7700"/>
                  </a:cubicBezTo>
                  <a:cubicBezTo>
                    <a:pt x="2911" y="7830"/>
                    <a:pt x="3023" y="7970"/>
                    <a:pt x="3135" y="8109"/>
                  </a:cubicBezTo>
                  <a:lnTo>
                    <a:pt x="3181" y="8174"/>
                  </a:lnTo>
                  <a:cubicBezTo>
                    <a:pt x="3228" y="8230"/>
                    <a:pt x="3274" y="8286"/>
                    <a:pt x="3321" y="8342"/>
                  </a:cubicBezTo>
                  <a:cubicBezTo>
                    <a:pt x="3488" y="8556"/>
                    <a:pt x="3646" y="8779"/>
                    <a:pt x="3795" y="9011"/>
                  </a:cubicBezTo>
                  <a:cubicBezTo>
                    <a:pt x="3860" y="9123"/>
                    <a:pt x="3916" y="9235"/>
                    <a:pt x="3971" y="9346"/>
                  </a:cubicBezTo>
                  <a:cubicBezTo>
                    <a:pt x="4037" y="9486"/>
                    <a:pt x="4092" y="9634"/>
                    <a:pt x="4139" y="9783"/>
                  </a:cubicBezTo>
                  <a:cubicBezTo>
                    <a:pt x="4250" y="10174"/>
                    <a:pt x="4306" y="10574"/>
                    <a:pt x="4288" y="10974"/>
                  </a:cubicBezTo>
                  <a:cubicBezTo>
                    <a:pt x="4288" y="11169"/>
                    <a:pt x="4260" y="11355"/>
                    <a:pt x="4232" y="11541"/>
                  </a:cubicBezTo>
                  <a:cubicBezTo>
                    <a:pt x="4195" y="11736"/>
                    <a:pt x="4148" y="11931"/>
                    <a:pt x="4092" y="12117"/>
                  </a:cubicBezTo>
                  <a:cubicBezTo>
                    <a:pt x="4037" y="12303"/>
                    <a:pt x="3981" y="12489"/>
                    <a:pt x="3906" y="12666"/>
                  </a:cubicBezTo>
                  <a:cubicBezTo>
                    <a:pt x="3823" y="12843"/>
                    <a:pt x="3739" y="13047"/>
                    <a:pt x="3655" y="13233"/>
                  </a:cubicBezTo>
                  <a:cubicBezTo>
                    <a:pt x="3609" y="13326"/>
                    <a:pt x="3553" y="13429"/>
                    <a:pt x="3506" y="13522"/>
                  </a:cubicBezTo>
                  <a:lnTo>
                    <a:pt x="3441" y="13652"/>
                  </a:lnTo>
                  <a:lnTo>
                    <a:pt x="3414" y="13698"/>
                  </a:lnTo>
                  <a:lnTo>
                    <a:pt x="3404" y="13717"/>
                  </a:lnTo>
                  <a:lnTo>
                    <a:pt x="3376" y="13763"/>
                  </a:lnTo>
                  <a:cubicBezTo>
                    <a:pt x="3321" y="13894"/>
                    <a:pt x="3265" y="14024"/>
                    <a:pt x="3228" y="14154"/>
                  </a:cubicBezTo>
                  <a:cubicBezTo>
                    <a:pt x="3153" y="14396"/>
                    <a:pt x="3097" y="14637"/>
                    <a:pt x="3060" y="14889"/>
                  </a:cubicBezTo>
                  <a:cubicBezTo>
                    <a:pt x="3032" y="15037"/>
                    <a:pt x="3014" y="15195"/>
                    <a:pt x="2986" y="15354"/>
                  </a:cubicBezTo>
                  <a:lnTo>
                    <a:pt x="2976" y="15419"/>
                  </a:lnTo>
                  <a:cubicBezTo>
                    <a:pt x="2967" y="15493"/>
                    <a:pt x="2958" y="15567"/>
                    <a:pt x="2949" y="15633"/>
                  </a:cubicBezTo>
                  <a:cubicBezTo>
                    <a:pt x="2902" y="15911"/>
                    <a:pt x="2865" y="16144"/>
                    <a:pt x="2809" y="16376"/>
                  </a:cubicBezTo>
                  <a:cubicBezTo>
                    <a:pt x="2781" y="16497"/>
                    <a:pt x="2744" y="16609"/>
                    <a:pt x="2707" y="16711"/>
                  </a:cubicBezTo>
                  <a:cubicBezTo>
                    <a:pt x="2670" y="16823"/>
                    <a:pt x="2632" y="16925"/>
                    <a:pt x="2577" y="17027"/>
                  </a:cubicBezTo>
                  <a:cubicBezTo>
                    <a:pt x="2521" y="17148"/>
                    <a:pt x="2446" y="17260"/>
                    <a:pt x="2353" y="17371"/>
                  </a:cubicBezTo>
                  <a:cubicBezTo>
                    <a:pt x="2307" y="17427"/>
                    <a:pt x="2260" y="17474"/>
                    <a:pt x="2205" y="17520"/>
                  </a:cubicBezTo>
                  <a:cubicBezTo>
                    <a:pt x="2158" y="17576"/>
                    <a:pt x="2093" y="17623"/>
                    <a:pt x="2037" y="17669"/>
                  </a:cubicBezTo>
                  <a:cubicBezTo>
                    <a:pt x="1907" y="17771"/>
                    <a:pt x="1777" y="17855"/>
                    <a:pt x="1637" y="17939"/>
                  </a:cubicBezTo>
                  <a:cubicBezTo>
                    <a:pt x="1507" y="18013"/>
                    <a:pt x="1358" y="18088"/>
                    <a:pt x="1210" y="18153"/>
                  </a:cubicBezTo>
                  <a:cubicBezTo>
                    <a:pt x="940" y="18274"/>
                    <a:pt x="661" y="18385"/>
                    <a:pt x="410" y="18478"/>
                  </a:cubicBezTo>
                  <a:lnTo>
                    <a:pt x="280" y="18525"/>
                  </a:lnTo>
                  <a:lnTo>
                    <a:pt x="1" y="18636"/>
                  </a:lnTo>
                  <a:cubicBezTo>
                    <a:pt x="559" y="21584"/>
                    <a:pt x="1935" y="24318"/>
                    <a:pt x="3962" y="26522"/>
                  </a:cubicBezTo>
                  <a:cubicBezTo>
                    <a:pt x="4139" y="26382"/>
                    <a:pt x="4325" y="26224"/>
                    <a:pt x="4502" y="26057"/>
                  </a:cubicBezTo>
                  <a:cubicBezTo>
                    <a:pt x="4892" y="25713"/>
                    <a:pt x="5255" y="25341"/>
                    <a:pt x="5608" y="24950"/>
                  </a:cubicBezTo>
                  <a:cubicBezTo>
                    <a:pt x="5794" y="24746"/>
                    <a:pt x="5952" y="24551"/>
                    <a:pt x="6092" y="24355"/>
                  </a:cubicBezTo>
                  <a:cubicBezTo>
                    <a:pt x="6240" y="24169"/>
                    <a:pt x="6380" y="23974"/>
                    <a:pt x="6501" y="23779"/>
                  </a:cubicBezTo>
                  <a:cubicBezTo>
                    <a:pt x="6640" y="23555"/>
                    <a:pt x="6771" y="23332"/>
                    <a:pt x="6882" y="23100"/>
                  </a:cubicBezTo>
                  <a:cubicBezTo>
                    <a:pt x="6938" y="22970"/>
                    <a:pt x="6984" y="22867"/>
                    <a:pt x="7022" y="22774"/>
                  </a:cubicBezTo>
                  <a:cubicBezTo>
                    <a:pt x="7059" y="22681"/>
                    <a:pt x="7105" y="22551"/>
                    <a:pt x="7143" y="22449"/>
                  </a:cubicBezTo>
                  <a:cubicBezTo>
                    <a:pt x="7189" y="22300"/>
                    <a:pt x="7226" y="22151"/>
                    <a:pt x="7254" y="22003"/>
                  </a:cubicBezTo>
                  <a:cubicBezTo>
                    <a:pt x="7273" y="21900"/>
                    <a:pt x="7291" y="21789"/>
                    <a:pt x="7301" y="21668"/>
                  </a:cubicBezTo>
                  <a:cubicBezTo>
                    <a:pt x="7310" y="21575"/>
                    <a:pt x="7319" y="21482"/>
                    <a:pt x="7328" y="21398"/>
                  </a:cubicBezTo>
                  <a:cubicBezTo>
                    <a:pt x="7328" y="21240"/>
                    <a:pt x="7328" y="21091"/>
                    <a:pt x="7310" y="20933"/>
                  </a:cubicBezTo>
                  <a:cubicBezTo>
                    <a:pt x="7310" y="20868"/>
                    <a:pt x="7301" y="20803"/>
                    <a:pt x="7291" y="20738"/>
                  </a:cubicBezTo>
                  <a:cubicBezTo>
                    <a:pt x="7273" y="20673"/>
                    <a:pt x="7263" y="20608"/>
                    <a:pt x="7254" y="20543"/>
                  </a:cubicBezTo>
                  <a:cubicBezTo>
                    <a:pt x="7217" y="20394"/>
                    <a:pt x="7170" y="20245"/>
                    <a:pt x="7115" y="20105"/>
                  </a:cubicBezTo>
                  <a:cubicBezTo>
                    <a:pt x="7087" y="20031"/>
                    <a:pt x="7059" y="19966"/>
                    <a:pt x="7031" y="19892"/>
                  </a:cubicBezTo>
                  <a:cubicBezTo>
                    <a:pt x="6994" y="19826"/>
                    <a:pt x="6975" y="19780"/>
                    <a:pt x="6947" y="19724"/>
                  </a:cubicBezTo>
                  <a:cubicBezTo>
                    <a:pt x="6845" y="19529"/>
                    <a:pt x="6733" y="19343"/>
                    <a:pt x="6612" y="19166"/>
                  </a:cubicBezTo>
                  <a:cubicBezTo>
                    <a:pt x="6492" y="18999"/>
                    <a:pt x="6361" y="18813"/>
                    <a:pt x="6194" y="18608"/>
                  </a:cubicBezTo>
                  <a:cubicBezTo>
                    <a:pt x="6036" y="18404"/>
                    <a:pt x="5887" y="18236"/>
                    <a:pt x="5729" y="18050"/>
                  </a:cubicBezTo>
                  <a:lnTo>
                    <a:pt x="5645" y="17948"/>
                  </a:lnTo>
                  <a:lnTo>
                    <a:pt x="5506" y="17809"/>
                  </a:lnTo>
                  <a:cubicBezTo>
                    <a:pt x="5441" y="17734"/>
                    <a:pt x="5366" y="17660"/>
                    <a:pt x="5301" y="17585"/>
                  </a:cubicBezTo>
                  <a:lnTo>
                    <a:pt x="5218" y="17483"/>
                  </a:lnTo>
                  <a:cubicBezTo>
                    <a:pt x="5078" y="17334"/>
                    <a:pt x="4929" y="17176"/>
                    <a:pt x="4799" y="17018"/>
                  </a:cubicBezTo>
                  <a:cubicBezTo>
                    <a:pt x="4706" y="16916"/>
                    <a:pt x="4613" y="16786"/>
                    <a:pt x="4520" y="16665"/>
                  </a:cubicBezTo>
                  <a:cubicBezTo>
                    <a:pt x="4464" y="16590"/>
                    <a:pt x="4371" y="16469"/>
                    <a:pt x="4297" y="16339"/>
                  </a:cubicBezTo>
                  <a:cubicBezTo>
                    <a:pt x="4260" y="16283"/>
                    <a:pt x="4223" y="16228"/>
                    <a:pt x="4195" y="16163"/>
                  </a:cubicBezTo>
                  <a:cubicBezTo>
                    <a:pt x="4157" y="16097"/>
                    <a:pt x="4139" y="16060"/>
                    <a:pt x="4120" y="16004"/>
                  </a:cubicBezTo>
                  <a:cubicBezTo>
                    <a:pt x="4092" y="15958"/>
                    <a:pt x="4064" y="15893"/>
                    <a:pt x="4046" y="15828"/>
                  </a:cubicBezTo>
                  <a:cubicBezTo>
                    <a:pt x="4037" y="15800"/>
                    <a:pt x="4027" y="15772"/>
                    <a:pt x="4018" y="15753"/>
                  </a:cubicBezTo>
                  <a:cubicBezTo>
                    <a:pt x="4018" y="15725"/>
                    <a:pt x="4009" y="15698"/>
                    <a:pt x="3999" y="15679"/>
                  </a:cubicBezTo>
                  <a:cubicBezTo>
                    <a:pt x="3990" y="15623"/>
                    <a:pt x="3981" y="15577"/>
                    <a:pt x="3971" y="15521"/>
                  </a:cubicBezTo>
                  <a:cubicBezTo>
                    <a:pt x="3962" y="15456"/>
                    <a:pt x="3962" y="15391"/>
                    <a:pt x="3962" y="15335"/>
                  </a:cubicBezTo>
                  <a:cubicBezTo>
                    <a:pt x="3962" y="15279"/>
                    <a:pt x="3971" y="15223"/>
                    <a:pt x="3971" y="15177"/>
                  </a:cubicBezTo>
                  <a:cubicBezTo>
                    <a:pt x="3981" y="15130"/>
                    <a:pt x="3990" y="15084"/>
                    <a:pt x="3999" y="15037"/>
                  </a:cubicBezTo>
                  <a:cubicBezTo>
                    <a:pt x="4027" y="14926"/>
                    <a:pt x="4064" y="14823"/>
                    <a:pt x="4111" y="14730"/>
                  </a:cubicBezTo>
                  <a:cubicBezTo>
                    <a:pt x="4148" y="14647"/>
                    <a:pt x="4195" y="14563"/>
                    <a:pt x="4250" y="14479"/>
                  </a:cubicBezTo>
                  <a:cubicBezTo>
                    <a:pt x="4316" y="14386"/>
                    <a:pt x="4390" y="14293"/>
                    <a:pt x="4474" y="14200"/>
                  </a:cubicBezTo>
                  <a:cubicBezTo>
                    <a:pt x="4548" y="14117"/>
                    <a:pt x="4622" y="14033"/>
                    <a:pt x="4706" y="13959"/>
                  </a:cubicBezTo>
                  <a:lnTo>
                    <a:pt x="4892" y="13773"/>
                  </a:lnTo>
                  <a:lnTo>
                    <a:pt x="4966" y="13698"/>
                  </a:lnTo>
                  <a:cubicBezTo>
                    <a:pt x="5050" y="13615"/>
                    <a:pt x="5125" y="13540"/>
                    <a:pt x="5199" y="13456"/>
                  </a:cubicBezTo>
                  <a:cubicBezTo>
                    <a:pt x="5273" y="13373"/>
                    <a:pt x="5348" y="13298"/>
                    <a:pt x="5413" y="13215"/>
                  </a:cubicBezTo>
                  <a:cubicBezTo>
                    <a:pt x="5450" y="13159"/>
                    <a:pt x="5487" y="13112"/>
                    <a:pt x="5515" y="13066"/>
                  </a:cubicBezTo>
                  <a:lnTo>
                    <a:pt x="5617" y="12926"/>
                  </a:lnTo>
                  <a:cubicBezTo>
                    <a:pt x="5710" y="12778"/>
                    <a:pt x="5794" y="12629"/>
                    <a:pt x="5859" y="12527"/>
                  </a:cubicBezTo>
                  <a:lnTo>
                    <a:pt x="5896" y="12461"/>
                  </a:lnTo>
                  <a:cubicBezTo>
                    <a:pt x="5943" y="12368"/>
                    <a:pt x="5999" y="12275"/>
                    <a:pt x="6054" y="12182"/>
                  </a:cubicBezTo>
                  <a:cubicBezTo>
                    <a:pt x="6110" y="12099"/>
                    <a:pt x="6175" y="11996"/>
                    <a:pt x="6250" y="11885"/>
                  </a:cubicBezTo>
                  <a:cubicBezTo>
                    <a:pt x="6315" y="11783"/>
                    <a:pt x="6399" y="11690"/>
                    <a:pt x="6482" y="11597"/>
                  </a:cubicBezTo>
                  <a:cubicBezTo>
                    <a:pt x="6557" y="11504"/>
                    <a:pt x="6640" y="11420"/>
                    <a:pt x="6733" y="11346"/>
                  </a:cubicBezTo>
                  <a:cubicBezTo>
                    <a:pt x="6845" y="11253"/>
                    <a:pt x="6957" y="11169"/>
                    <a:pt x="7077" y="11104"/>
                  </a:cubicBezTo>
                  <a:cubicBezTo>
                    <a:pt x="7208" y="11029"/>
                    <a:pt x="7347" y="10964"/>
                    <a:pt x="7487" y="10908"/>
                  </a:cubicBezTo>
                  <a:cubicBezTo>
                    <a:pt x="7654" y="10834"/>
                    <a:pt x="7821" y="10788"/>
                    <a:pt x="7989" y="10741"/>
                  </a:cubicBezTo>
                  <a:cubicBezTo>
                    <a:pt x="8156" y="10695"/>
                    <a:pt x="8333" y="10667"/>
                    <a:pt x="8500" y="10639"/>
                  </a:cubicBezTo>
                  <a:cubicBezTo>
                    <a:pt x="8677" y="10620"/>
                    <a:pt x="8854" y="10602"/>
                    <a:pt x="9012" y="10592"/>
                  </a:cubicBezTo>
                  <a:cubicBezTo>
                    <a:pt x="9170" y="10592"/>
                    <a:pt x="9319" y="10583"/>
                    <a:pt x="9467" y="10583"/>
                  </a:cubicBezTo>
                  <a:lnTo>
                    <a:pt x="9532" y="10583"/>
                  </a:lnTo>
                  <a:cubicBezTo>
                    <a:pt x="9700" y="10583"/>
                    <a:pt x="9876" y="10592"/>
                    <a:pt x="10044" y="10592"/>
                  </a:cubicBezTo>
                  <a:lnTo>
                    <a:pt x="10258" y="10602"/>
                  </a:lnTo>
                  <a:lnTo>
                    <a:pt x="10323" y="10602"/>
                  </a:lnTo>
                  <a:cubicBezTo>
                    <a:pt x="10537" y="10611"/>
                    <a:pt x="10760" y="10611"/>
                    <a:pt x="10983" y="10611"/>
                  </a:cubicBezTo>
                  <a:lnTo>
                    <a:pt x="11346" y="10611"/>
                  </a:lnTo>
                  <a:cubicBezTo>
                    <a:pt x="11429" y="10611"/>
                    <a:pt x="11495" y="10611"/>
                    <a:pt x="11569" y="10602"/>
                  </a:cubicBezTo>
                  <a:cubicBezTo>
                    <a:pt x="11643" y="10592"/>
                    <a:pt x="11699" y="10592"/>
                    <a:pt x="11764" y="10583"/>
                  </a:cubicBezTo>
                  <a:cubicBezTo>
                    <a:pt x="11829" y="10574"/>
                    <a:pt x="11894" y="10555"/>
                    <a:pt x="11960" y="10546"/>
                  </a:cubicBezTo>
                  <a:cubicBezTo>
                    <a:pt x="12062" y="10518"/>
                    <a:pt x="12164" y="10490"/>
                    <a:pt x="12266" y="10453"/>
                  </a:cubicBezTo>
                  <a:cubicBezTo>
                    <a:pt x="12313" y="10434"/>
                    <a:pt x="12359" y="10416"/>
                    <a:pt x="12406" y="10397"/>
                  </a:cubicBezTo>
                  <a:cubicBezTo>
                    <a:pt x="12443" y="10378"/>
                    <a:pt x="12490" y="10360"/>
                    <a:pt x="12527" y="10341"/>
                  </a:cubicBezTo>
                  <a:cubicBezTo>
                    <a:pt x="12610" y="10295"/>
                    <a:pt x="12685" y="10248"/>
                    <a:pt x="12759" y="10192"/>
                  </a:cubicBezTo>
                  <a:cubicBezTo>
                    <a:pt x="12796" y="10174"/>
                    <a:pt x="12834" y="10146"/>
                    <a:pt x="12880" y="10118"/>
                  </a:cubicBezTo>
                  <a:cubicBezTo>
                    <a:pt x="12917" y="10090"/>
                    <a:pt x="12945" y="10053"/>
                    <a:pt x="12982" y="10025"/>
                  </a:cubicBezTo>
                  <a:cubicBezTo>
                    <a:pt x="13057" y="9951"/>
                    <a:pt x="13131" y="9876"/>
                    <a:pt x="13196" y="9802"/>
                  </a:cubicBezTo>
                  <a:cubicBezTo>
                    <a:pt x="13224" y="9765"/>
                    <a:pt x="13252" y="9727"/>
                    <a:pt x="13280" y="9681"/>
                  </a:cubicBezTo>
                  <a:cubicBezTo>
                    <a:pt x="13308" y="9644"/>
                    <a:pt x="13336" y="9607"/>
                    <a:pt x="13354" y="9569"/>
                  </a:cubicBezTo>
                  <a:cubicBezTo>
                    <a:pt x="13420" y="9467"/>
                    <a:pt x="13485" y="9355"/>
                    <a:pt x="13531" y="9244"/>
                  </a:cubicBezTo>
                  <a:cubicBezTo>
                    <a:pt x="13559" y="9188"/>
                    <a:pt x="13578" y="9132"/>
                    <a:pt x="13606" y="9067"/>
                  </a:cubicBezTo>
                  <a:lnTo>
                    <a:pt x="13652" y="8928"/>
                  </a:lnTo>
                  <a:cubicBezTo>
                    <a:pt x="13680" y="8853"/>
                    <a:pt x="13698" y="8770"/>
                    <a:pt x="13717" y="8695"/>
                  </a:cubicBezTo>
                  <a:cubicBezTo>
                    <a:pt x="13736" y="8621"/>
                    <a:pt x="13754" y="8546"/>
                    <a:pt x="13764" y="8463"/>
                  </a:cubicBezTo>
                  <a:cubicBezTo>
                    <a:pt x="13782" y="8379"/>
                    <a:pt x="13791" y="8305"/>
                    <a:pt x="13810" y="8221"/>
                  </a:cubicBezTo>
                  <a:lnTo>
                    <a:pt x="13838" y="8044"/>
                  </a:lnTo>
                  <a:cubicBezTo>
                    <a:pt x="13866" y="7923"/>
                    <a:pt x="13884" y="7812"/>
                    <a:pt x="13922" y="7700"/>
                  </a:cubicBezTo>
                  <a:cubicBezTo>
                    <a:pt x="13940" y="7635"/>
                    <a:pt x="13959" y="7570"/>
                    <a:pt x="13987" y="7514"/>
                  </a:cubicBezTo>
                  <a:cubicBezTo>
                    <a:pt x="14024" y="7449"/>
                    <a:pt x="14052" y="7393"/>
                    <a:pt x="14080" y="7347"/>
                  </a:cubicBezTo>
                  <a:cubicBezTo>
                    <a:pt x="14154" y="7217"/>
                    <a:pt x="14238" y="7096"/>
                    <a:pt x="14340" y="6975"/>
                  </a:cubicBezTo>
                  <a:cubicBezTo>
                    <a:pt x="14415" y="6891"/>
                    <a:pt x="14508" y="6798"/>
                    <a:pt x="14619" y="6687"/>
                  </a:cubicBezTo>
                  <a:lnTo>
                    <a:pt x="14675" y="6631"/>
                  </a:lnTo>
                  <a:cubicBezTo>
                    <a:pt x="14740" y="6566"/>
                    <a:pt x="14814" y="6501"/>
                    <a:pt x="14880" y="6426"/>
                  </a:cubicBezTo>
                  <a:cubicBezTo>
                    <a:pt x="14917" y="6389"/>
                    <a:pt x="14945" y="6352"/>
                    <a:pt x="14982" y="6315"/>
                  </a:cubicBezTo>
                  <a:cubicBezTo>
                    <a:pt x="15019" y="6277"/>
                    <a:pt x="15047" y="6231"/>
                    <a:pt x="15075" y="6184"/>
                  </a:cubicBezTo>
                  <a:cubicBezTo>
                    <a:pt x="15103" y="6138"/>
                    <a:pt x="15131" y="6091"/>
                    <a:pt x="15149" y="6045"/>
                  </a:cubicBezTo>
                  <a:cubicBezTo>
                    <a:pt x="15168" y="6017"/>
                    <a:pt x="15177" y="5989"/>
                    <a:pt x="15196" y="5952"/>
                  </a:cubicBezTo>
                  <a:lnTo>
                    <a:pt x="15214" y="5896"/>
                  </a:lnTo>
                  <a:cubicBezTo>
                    <a:pt x="15233" y="5831"/>
                    <a:pt x="15251" y="5775"/>
                    <a:pt x="15261" y="5710"/>
                  </a:cubicBezTo>
                  <a:cubicBezTo>
                    <a:pt x="15261" y="5673"/>
                    <a:pt x="15270" y="5626"/>
                    <a:pt x="15270" y="5589"/>
                  </a:cubicBezTo>
                  <a:cubicBezTo>
                    <a:pt x="15279" y="5552"/>
                    <a:pt x="15270" y="5533"/>
                    <a:pt x="15279" y="5506"/>
                  </a:cubicBezTo>
                  <a:cubicBezTo>
                    <a:pt x="15289" y="5385"/>
                    <a:pt x="15279" y="5273"/>
                    <a:pt x="15270" y="5162"/>
                  </a:cubicBezTo>
                  <a:cubicBezTo>
                    <a:pt x="15261" y="5106"/>
                    <a:pt x="15261" y="5050"/>
                    <a:pt x="15251" y="5003"/>
                  </a:cubicBezTo>
                  <a:cubicBezTo>
                    <a:pt x="15242" y="4948"/>
                    <a:pt x="15233" y="4920"/>
                    <a:pt x="15224" y="4883"/>
                  </a:cubicBezTo>
                  <a:cubicBezTo>
                    <a:pt x="15205" y="4799"/>
                    <a:pt x="15177" y="4715"/>
                    <a:pt x="15149" y="4641"/>
                  </a:cubicBezTo>
                  <a:cubicBezTo>
                    <a:pt x="15131" y="4594"/>
                    <a:pt x="15112" y="4548"/>
                    <a:pt x="15093" y="4501"/>
                  </a:cubicBezTo>
                  <a:cubicBezTo>
                    <a:pt x="15075" y="4455"/>
                    <a:pt x="15065" y="4436"/>
                    <a:pt x="15047" y="4408"/>
                  </a:cubicBezTo>
                  <a:cubicBezTo>
                    <a:pt x="14991" y="4297"/>
                    <a:pt x="14935" y="4204"/>
                    <a:pt x="14861" y="4101"/>
                  </a:cubicBezTo>
                  <a:cubicBezTo>
                    <a:pt x="14824" y="4055"/>
                    <a:pt x="14787" y="4008"/>
                    <a:pt x="14749" y="3962"/>
                  </a:cubicBezTo>
                  <a:lnTo>
                    <a:pt x="14656" y="3850"/>
                  </a:lnTo>
                  <a:cubicBezTo>
                    <a:pt x="14573" y="3767"/>
                    <a:pt x="14489" y="3674"/>
                    <a:pt x="14405" y="3599"/>
                  </a:cubicBezTo>
                  <a:cubicBezTo>
                    <a:pt x="14322" y="3525"/>
                    <a:pt x="14229" y="3441"/>
                    <a:pt x="14154" y="3385"/>
                  </a:cubicBezTo>
                  <a:cubicBezTo>
                    <a:pt x="13968" y="3237"/>
                    <a:pt x="13791" y="3097"/>
                    <a:pt x="13615" y="2976"/>
                  </a:cubicBezTo>
                  <a:lnTo>
                    <a:pt x="13531" y="2911"/>
                  </a:lnTo>
                  <a:lnTo>
                    <a:pt x="13513" y="2902"/>
                  </a:lnTo>
                  <a:cubicBezTo>
                    <a:pt x="13364" y="2781"/>
                    <a:pt x="13196" y="2669"/>
                    <a:pt x="13048" y="2548"/>
                  </a:cubicBezTo>
                  <a:cubicBezTo>
                    <a:pt x="12862" y="2409"/>
                    <a:pt x="12685" y="2242"/>
                    <a:pt x="12517" y="2065"/>
                  </a:cubicBezTo>
                  <a:cubicBezTo>
                    <a:pt x="12443" y="1972"/>
                    <a:pt x="12369" y="1879"/>
                    <a:pt x="12304" y="1777"/>
                  </a:cubicBezTo>
                  <a:cubicBezTo>
                    <a:pt x="12248" y="1702"/>
                    <a:pt x="12211" y="1618"/>
                    <a:pt x="12173" y="1535"/>
                  </a:cubicBezTo>
                  <a:cubicBezTo>
                    <a:pt x="12099" y="1367"/>
                    <a:pt x="12053" y="1191"/>
                    <a:pt x="12034" y="1005"/>
                  </a:cubicBezTo>
                  <a:cubicBezTo>
                    <a:pt x="12025" y="893"/>
                    <a:pt x="12015" y="782"/>
                    <a:pt x="12015" y="679"/>
                  </a:cubicBezTo>
                  <a:cubicBezTo>
                    <a:pt x="12015" y="568"/>
                    <a:pt x="12025" y="475"/>
                    <a:pt x="12034" y="382"/>
                  </a:cubicBezTo>
                  <a:cubicBezTo>
                    <a:pt x="12043" y="279"/>
                    <a:pt x="12053" y="159"/>
                    <a:pt x="1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25;p70">
              <a:extLst>
                <a:ext uri="{FF2B5EF4-FFF2-40B4-BE49-F238E27FC236}">
                  <a16:creationId xmlns:a16="http://schemas.microsoft.com/office/drawing/2014/main" id="{EC74BCC3-8B3D-4DF6-AE0A-9DA59499E0FB}"/>
                </a:ext>
              </a:extLst>
            </p:cNvPr>
            <p:cNvSpPr/>
            <p:nvPr/>
          </p:nvSpPr>
          <p:spPr>
            <a:xfrm>
              <a:off x="4542043" y="2732006"/>
              <a:ext cx="428881" cy="453232"/>
            </a:xfrm>
            <a:custGeom>
              <a:avLst/>
              <a:gdLst/>
              <a:ahLst/>
              <a:cxnLst/>
              <a:rect l="l" t="t" r="r" b="b"/>
              <a:pathLst>
                <a:path w="13755" h="14536" extrusionOk="0">
                  <a:moveTo>
                    <a:pt x="1433" y="0"/>
                  </a:moveTo>
                  <a:cubicBezTo>
                    <a:pt x="1358" y="0"/>
                    <a:pt x="1284" y="10"/>
                    <a:pt x="1219" y="19"/>
                  </a:cubicBezTo>
                  <a:cubicBezTo>
                    <a:pt x="1154" y="28"/>
                    <a:pt x="1098" y="37"/>
                    <a:pt x="1042" y="56"/>
                  </a:cubicBezTo>
                  <a:cubicBezTo>
                    <a:pt x="996" y="65"/>
                    <a:pt x="949" y="84"/>
                    <a:pt x="903" y="103"/>
                  </a:cubicBezTo>
                  <a:cubicBezTo>
                    <a:pt x="847" y="121"/>
                    <a:pt x="800" y="149"/>
                    <a:pt x="754" y="177"/>
                  </a:cubicBezTo>
                  <a:cubicBezTo>
                    <a:pt x="717" y="196"/>
                    <a:pt x="679" y="223"/>
                    <a:pt x="642" y="251"/>
                  </a:cubicBezTo>
                  <a:cubicBezTo>
                    <a:pt x="577" y="298"/>
                    <a:pt x="521" y="344"/>
                    <a:pt x="475" y="400"/>
                  </a:cubicBezTo>
                  <a:cubicBezTo>
                    <a:pt x="419" y="456"/>
                    <a:pt x="373" y="502"/>
                    <a:pt x="326" y="558"/>
                  </a:cubicBezTo>
                  <a:cubicBezTo>
                    <a:pt x="289" y="623"/>
                    <a:pt x="242" y="679"/>
                    <a:pt x="214" y="744"/>
                  </a:cubicBezTo>
                  <a:cubicBezTo>
                    <a:pt x="177" y="800"/>
                    <a:pt x="149" y="856"/>
                    <a:pt x="131" y="912"/>
                  </a:cubicBezTo>
                  <a:cubicBezTo>
                    <a:pt x="94" y="977"/>
                    <a:pt x="75" y="1051"/>
                    <a:pt x="56" y="1125"/>
                  </a:cubicBezTo>
                  <a:cubicBezTo>
                    <a:pt x="38" y="1200"/>
                    <a:pt x="19" y="1274"/>
                    <a:pt x="10" y="1349"/>
                  </a:cubicBezTo>
                  <a:cubicBezTo>
                    <a:pt x="1" y="1451"/>
                    <a:pt x="1" y="1553"/>
                    <a:pt x="1" y="1656"/>
                  </a:cubicBezTo>
                  <a:cubicBezTo>
                    <a:pt x="1" y="1758"/>
                    <a:pt x="10" y="1860"/>
                    <a:pt x="29" y="1972"/>
                  </a:cubicBezTo>
                  <a:cubicBezTo>
                    <a:pt x="75" y="2306"/>
                    <a:pt x="159" y="2632"/>
                    <a:pt x="280" y="2948"/>
                  </a:cubicBezTo>
                  <a:cubicBezTo>
                    <a:pt x="335" y="3106"/>
                    <a:pt x="391" y="3264"/>
                    <a:pt x="447" y="3422"/>
                  </a:cubicBezTo>
                  <a:lnTo>
                    <a:pt x="456" y="3441"/>
                  </a:lnTo>
                  <a:lnTo>
                    <a:pt x="475" y="3478"/>
                  </a:lnTo>
                  <a:cubicBezTo>
                    <a:pt x="521" y="3618"/>
                    <a:pt x="577" y="3748"/>
                    <a:pt x="624" y="3887"/>
                  </a:cubicBezTo>
                  <a:cubicBezTo>
                    <a:pt x="670" y="4018"/>
                    <a:pt x="717" y="4176"/>
                    <a:pt x="763" y="4334"/>
                  </a:cubicBezTo>
                  <a:cubicBezTo>
                    <a:pt x="782" y="4399"/>
                    <a:pt x="800" y="4464"/>
                    <a:pt x="810" y="4538"/>
                  </a:cubicBezTo>
                  <a:cubicBezTo>
                    <a:pt x="828" y="4641"/>
                    <a:pt x="847" y="4743"/>
                    <a:pt x="856" y="4845"/>
                  </a:cubicBezTo>
                  <a:cubicBezTo>
                    <a:pt x="884" y="5059"/>
                    <a:pt x="893" y="5273"/>
                    <a:pt x="903" y="5487"/>
                  </a:cubicBezTo>
                  <a:lnTo>
                    <a:pt x="903" y="5524"/>
                  </a:lnTo>
                  <a:cubicBezTo>
                    <a:pt x="903" y="5645"/>
                    <a:pt x="903" y="5756"/>
                    <a:pt x="912" y="5868"/>
                  </a:cubicBezTo>
                  <a:cubicBezTo>
                    <a:pt x="921" y="5980"/>
                    <a:pt x="931" y="6101"/>
                    <a:pt x="949" y="6194"/>
                  </a:cubicBezTo>
                  <a:cubicBezTo>
                    <a:pt x="958" y="6314"/>
                    <a:pt x="986" y="6435"/>
                    <a:pt x="1024" y="6556"/>
                  </a:cubicBezTo>
                  <a:cubicBezTo>
                    <a:pt x="1042" y="6631"/>
                    <a:pt x="1061" y="6696"/>
                    <a:pt x="1079" y="6752"/>
                  </a:cubicBezTo>
                  <a:cubicBezTo>
                    <a:pt x="1107" y="6807"/>
                    <a:pt x="1117" y="6845"/>
                    <a:pt x="1144" y="6900"/>
                  </a:cubicBezTo>
                  <a:cubicBezTo>
                    <a:pt x="1219" y="7086"/>
                    <a:pt x="1321" y="7272"/>
                    <a:pt x="1433" y="7449"/>
                  </a:cubicBezTo>
                  <a:cubicBezTo>
                    <a:pt x="1535" y="7616"/>
                    <a:pt x="1656" y="7793"/>
                    <a:pt x="1795" y="7970"/>
                  </a:cubicBezTo>
                  <a:cubicBezTo>
                    <a:pt x="2009" y="8249"/>
                    <a:pt x="2251" y="8528"/>
                    <a:pt x="2456" y="8769"/>
                  </a:cubicBezTo>
                  <a:lnTo>
                    <a:pt x="2484" y="8797"/>
                  </a:lnTo>
                  <a:lnTo>
                    <a:pt x="2530" y="8853"/>
                  </a:lnTo>
                  <a:lnTo>
                    <a:pt x="2558" y="8881"/>
                  </a:lnTo>
                  <a:cubicBezTo>
                    <a:pt x="2642" y="8983"/>
                    <a:pt x="2735" y="9095"/>
                    <a:pt x="2828" y="9197"/>
                  </a:cubicBezTo>
                  <a:cubicBezTo>
                    <a:pt x="2948" y="9346"/>
                    <a:pt x="3060" y="9485"/>
                    <a:pt x="3162" y="9616"/>
                  </a:cubicBezTo>
                  <a:cubicBezTo>
                    <a:pt x="3534" y="10081"/>
                    <a:pt x="3832" y="10601"/>
                    <a:pt x="4055" y="11159"/>
                  </a:cubicBezTo>
                  <a:cubicBezTo>
                    <a:pt x="4111" y="11308"/>
                    <a:pt x="4157" y="11457"/>
                    <a:pt x="4195" y="11606"/>
                  </a:cubicBezTo>
                  <a:cubicBezTo>
                    <a:pt x="4222" y="11755"/>
                    <a:pt x="4250" y="11894"/>
                    <a:pt x="4269" y="12043"/>
                  </a:cubicBezTo>
                  <a:cubicBezTo>
                    <a:pt x="4306" y="12350"/>
                    <a:pt x="4315" y="12666"/>
                    <a:pt x="4288" y="12973"/>
                  </a:cubicBezTo>
                  <a:cubicBezTo>
                    <a:pt x="4260" y="13317"/>
                    <a:pt x="4213" y="13652"/>
                    <a:pt x="4139" y="13986"/>
                  </a:cubicBezTo>
                  <a:cubicBezTo>
                    <a:pt x="4102" y="14154"/>
                    <a:pt x="4064" y="14340"/>
                    <a:pt x="4009" y="14535"/>
                  </a:cubicBezTo>
                  <a:cubicBezTo>
                    <a:pt x="6398" y="13865"/>
                    <a:pt x="8593" y="12657"/>
                    <a:pt x="10434" y="11001"/>
                  </a:cubicBezTo>
                  <a:cubicBezTo>
                    <a:pt x="10583" y="10806"/>
                    <a:pt x="10704" y="10620"/>
                    <a:pt x="10816" y="10443"/>
                  </a:cubicBezTo>
                  <a:cubicBezTo>
                    <a:pt x="10955" y="10202"/>
                    <a:pt x="11085" y="9960"/>
                    <a:pt x="11188" y="9709"/>
                  </a:cubicBezTo>
                  <a:cubicBezTo>
                    <a:pt x="11271" y="9495"/>
                    <a:pt x="11346" y="9281"/>
                    <a:pt x="11411" y="9058"/>
                  </a:cubicBezTo>
                  <a:cubicBezTo>
                    <a:pt x="11467" y="8835"/>
                    <a:pt x="11513" y="8602"/>
                    <a:pt x="11541" y="8370"/>
                  </a:cubicBezTo>
                  <a:cubicBezTo>
                    <a:pt x="11560" y="8221"/>
                    <a:pt x="11569" y="8072"/>
                    <a:pt x="11578" y="7933"/>
                  </a:cubicBezTo>
                  <a:lnTo>
                    <a:pt x="11578" y="7681"/>
                  </a:lnTo>
                  <a:lnTo>
                    <a:pt x="11578" y="7588"/>
                  </a:lnTo>
                  <a:lnTo>
                    <a:pt x="11578" y="7458"/>
                  </a:lnTo>
                  <a:cubicBezTo>
                    <a:pt x="11578" y="7179"/>
                    <a:pt x="11606" y="6900"/>
                    <a:pt x="11671" y="6621"/>
                  </a:cubicBezTo>
                  <a:cubicBezTo>
                    <a:pt x="11708" y="6463"/>
                    <a:pt x="11764" y="6305"/>
                    <a:pt x="11820" y="6147"/>
                  </a:cubicBezTo>
                  <a:cubicBezTo>
                    <a:pt x="11885" y="6008"/>
                    <a:pt x="11950" y="5868"/>
                    <a:pt x="12025" y="5729"/>
                  </a:cubicBezTo>
                  <a:cubicBezTo>
                    <a:pt x="12173" y="5459"/>
                    <a:pt x="12350" y="5199"/>
                    <a:pt x="12536" y="4957"/>
                  </a:cubicBezTo>
                  <a:lnTo>
                    <a:pt x="12666" y="4780"/>
                  </a:lnTo>
                  <a:cubicBezTo>
                    <a:pt x="12806" y="4594"/>
                    <a:pt x="12954" y="4389"/>
                    <a:pt x="13094" y="4176"/>
                  </a:cubicBezTo>
                  <a:cubicBezTo>
                    <a:pt x="13196" y="4027"/>
                    <a:pt x="13280" y="3887"/>
                    <a:pt x="13354" y="3757"/>
                  </a:cubicBezTo>
                  <a:cubicBezTo>
                    <a:pt x="13438" y="3599"/>
                    <a:pt x="13522" y="3450"/>
                    <a:pt x="13587" y="3292"/>
                  </a:cubicBezTo>
                  <a:cubicBezTo>
                    <a:pt x="13661" y="3125"/>
                    <a:pt x="13717" y="2957"/>
                    <a:pt x="13745" y="2781"/>
                  </a:cubicBezTo>
                  <a:cubicBezTo>
                    <a:pt x="13754" y="2725"/>
                    <a:pt x="13754" y="2669"/>
                    <a:pt x="13745" y="2604"/>
                  </a:cubicBezTo>
                  <a:cubicBezTo>
                    <a:pt x="13736" y="2576"/>
                    <a:pt x="13726" y="2539"/>
                    <a:pt x="13717" y="2511"/>
                  </a:cubicBezTo>
                  <a:cubicBezTo>
                    <a:pt x="13708" y="2483"/>
                    <a:pt x="13698" y="2465"/>
                    <a:pt x="13680" y="2446"/>
                  </a:cubicBezTo>
                  <a:cubicBezTo>
                    <a:pt x="13661" y="2427"/>
                    <a:pt x="13652" y="2409"/>
                    <a:pt x="13633" y="2390"/>
                  </a:cubicBezTo>
                  <a:cubicBezTo>
                    <a:pt x="13605" y="2372"/>
                    <a:pt x="13578" y="2353"/>
                    <a:pt x="13540" y="2344"/>
                  </a:cubicBezTo>
                  <a:cubicBezTo>
                    <a:pt x="13494" y="2325"/>
                    <a:pt x="13438" y="2306"/>
                    <a:pt x="13392" y="2306"/>
                  </a:cubicBezTo>
                  <a:cubicBezTo>
                    <a:pt x="13336" y="2297"/>
                    <a:pt x="13289" y="2297"/>
                    <a:pt x="13233" y="2297"/>
                  </a:cubicBezTo>
                  <a:lnTo>
                    <a:pt x="13150" y="2297"/>
                  </a:lnTo>
                  <a:cubicBezTo>
                    <a:pt x="13075" y="2297"/>
                    <a:pt x="13001" y="2306"/>
                    <a:pt x="12889" y="2316"/>
                  </a:cubicBezTo>
                  <a:cubicBezTo>
                    <a:pt x="12657" y="2353"/>
                    <a:pt x="12434" y="2399"/>
                    <a:pt x="12211" y="2446"/>
                  </a:cubicBezTo>
                  <a:lnTo>
                    <a:pt x="12034" y="2483"/>
                  </a:lnTo>
                  <a:cubicBezTo>
                    <a:pt x="11922" y="2511"/>
                    <a:pt x="11755" y="2548"/>
                    <a:pt x="11597" y="2576"/>
                  </a:cubicBezTo>
                  <a:cubicBezTo>
                    <a:pt x="11467" y="2595"/>
                    <a:pt x="11327" y="2613"/>
                    <a:pt x="11197" y="2623"/>
                  </a:cubicBezTo>
                  <a:lnTo>
                    <a:pt x="11085" y="2623"/>
                  </a:lnTo>
                  <a:cubicBezTo>
                    <a:pt x="11020" y="2623"/>
                    <a:pt x="10955" y="2613"/>
                    <a:pt x="10899" y="2604"/>
                  </a:cubicBezTo>
                  <a:cubicBezTo>
                    <a:pt x="10667" y="2576"/>
                    <a:pt x="10453" y="2539"/>
                    <a:pt x="10239" y="2492"/>
                  </a:cubicBezTo>
                  <a:cubicBezTo>
                    <a:pt x="9811" y="2399"/>
                    <a:pt x="9393" y="2279"/>
                    <a:pt x="8984" y="2120"/>
                  </a:cubicBezTo>
                  <a:cubicBezTo>
                    <a:pt x="8575" y="1953"/>
                    <a:pt x="8193" y="1767"/>
                    <a:pt x="7831" y="1535"/>
                  </a:cubicBezTo>
                  <a:cubicBezTo>
                    <a:pt x="7645" y="1423"/>
                    <a:pt x="7468" y="1293"/>
                    <a:pt x="7291" y="1163"/>
                  </a:cubicBezTo>
                  <a:lnTo>
                    <a:pt x="7040" y="967"/>
                  </a:lnTo>
                  <a:lnTo>
                    <a:pt x="6854" y="819"/>
                  </a:lnTo>
                  <a:cubicBezTo>
                    <a:pt x="6743" y="735"/>
                    <a:pt x="6612" y="633"/>
                    <a:pt x="6464" y="540"/>
                  </a:cubicBezTo>
                  <a:cubicBezTo>
                    <a:pt x="6389" y="493"/>
                    <a:pt x="6324" y="456"/>
                    <a:pt x="6268" y="428"/>
                  </a:cubicBezTo>
                  <a:cubicBezTo>
                    <a:pt x="6203" y="400"/>
                    <a:pt x="6120" y="354"/>
                    <a:pt x="6054" y="326"/>
                  </a:cubicBezTo>
                  <a:cubicBezTo>
                    <a:pt x="5961" y="289"/>
                    <a:pt x="5878" y="261"/>
                    <a:pt x="5785" y="233"/>
                  </a:cubicBezTo>
                  <a:cubicBezTo>
                    <a:pt x="5682" y="214"/>
                    <a:pt x="5580" y="186"/>
                    <a:pt x="5478" y="177"/>
                  </a:cubicBezTo>
                  <a:cubicBezTo>
                    <a:pt x="5385" y="168"/>
                    <a:pt x="5283" y="158"/>
                    <a:pt x="5190" y="158"/>
                  </a:cubicBezTo>
                  <a:lnTo>
                    <a:pt x="5152" y="158"/>
                  </a:lnTo>
                  <a:cubicBezTo>
                    <a:pt x="5059" y="158"/>
                    <a:pt x="4966" y="158"/>
                    <a:pt x="4883" y="168"/>
                  </a:cubicBezTo>
                  <a:cubicBezTo>
                    <a:pt x="4790" y="177"/>
                    <a:pt x="4678" y="186"/>
                    <a:pt x="4576" y="196"/>
                  </a:cubicBezTo>
                  <a:lnTo>
                    <a:pt x="4446" y="214"/>
                  </a:lnTo>
                  <a:lnTo>
                    <a:pt x="4362" y="233"/>
                  </a:lnTo>
                  <a:lnTo>
                    <a:pt x="4334" y="233"/>
                  </a:lnTo>
                  <a:lnTo>
                    <a:pt x="4241" y="242"/>
                  </a:lnTo>
                  <a:lnTo>
                    <a:pt x="4232" y="242"/>
                  </a:lnTo>
                  <a:cubicBezTo>
                    <a:pt x="4083" y="261"/>
                    <a:pt x="3934" y="279"/>
                    <a:pt x="3776" y="298"/>
                  </a:cubicBezTo>
                  <a:cubicBezTo>
                    <a:pt x="3627" y="307"/>
                    <a:pt x="3516" y="316"/>
                    <a:pt x="3404" y="316"/>
                  </a:cubicBezTo>
                  <a:cubicBezTo>
                    <a:pt x="3311" y="316"/>
                    <a:pt x="3237" y="316"/>
                    <a:pt x="3162" y="307"/>
                  </a:cubicBezTo>
                  <a:cubicBezTo>
                    <a:pt x="3079" y="298"/>
                    <a:pt x="2995" y="289"/>
                    <a:pt x="2930" y="279"/>
                  </a:cubicBezTo>
                  <a:cubicBezTo>
                    <a:pt x="2855" y="261"/>
                    <a:pt x="2781" y="251"/>
                    <a:pt x="2707" y="233"/>
                  </a:cubicBezTo>
                  <a:cubicBezTo>
                    <a:pt x="2614" y="214"/>
                    <a:pt x="2521" y="186"/>
                    <a:pt x="2428" y="168"/>
                  </a:cubicBezTo>
                  <a:cubicBezTo>
                    <a:pt x="2186" y="103"/>
                    <a:pt x="1953" y="56"/>
                    <a:pt x="1712" y="19"/>
                  </a:cubicBezTo>
                  <a:cubicBezTo>
                    <a:pt x="1628" y="10"/>
                    <a:pt x="1544" y="0"/>
                    <a:pt x="14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26;p70">
              <a:extLst>
                <a:ext uri="{FF2B5EF4-FFF2-40B4-BE49-F238E27FC236}">
                  <a16:creationId xmlns:a16="http://schemas.microsoft.com/office/drawing/2014/main" id="{FEF3F959-2BCF-48A5-A9B5-B7499AA0C9C7}"/>
                </a:ext>
              </a:extLst>
            </p:cNvPr>
            <p:cNvSpPr/>
            <p:nvPr/>
          </p:nvSpPr>
          <p:spPr>
            <a:xfrm>
              <a:off x="4586131" y="2380857"/>
              <a:ext cx="466546" cy="412356"/>
            </a:xfrm>
            <a:custGeom>
              <a:avLst/>
              <a:gdLst/>
              <a:ahLst/>
              <a:cxnLst/>
              <a:rect l="l" t="t" r="r" b="b"/>
              <a:pathLst>
                <a:path w="14963" h="13225" extrusionOk="0">
                  <a:moveTo>
                    <a:pt x="10629" y="1"/>
                  </a:moveTo>
                  <a:cubicBezTo>
                    <a:pt x="10499" y="75"/>
                    <a:pt x="10369" y="131"/>
                    <a:pt x="10229" y="187"/>
                  </a:cubicBezTo>
                  <a:cubicBezTo>
                    <a:pt x="10080" y="243"/>
                    <a:pt x="9922" y="298"/>
                    <a:pt x="9764" y="336"/>
                  </a:cubicBezTo>
                  <a:cubicBezTo>
                    <a:pt x="9606" y="382"/>
                    <a:pt x="9439" y="410"/>
                    <a:pt x="9271" y="438"/>
                  </a:cubicBezTo>
                  <a:cubicBezTo>
                    <a:pt x="8946" y="494"/>
                    <a:pt x="8611" y="531"/>
                    <a:pt x="8276" y="540"/>
                  </a:cubicBezTo>
                  <a:cubicBezTo>
                    <a:pt x="8035" y="559"/>
                    <a:pt x="7793" y="559"/>
                    <a:pt x="7551" y="568"/>
                  </a:cubicBezTo>
                  <a:lnTo>
                    <a:pt x="7514" y="568"/>
                  </a:lnTo>
                  <a:cubicBezTo>
                    <a:pt x="7105" y="577"/>
                    <a:pt x="6686" y="587"/>
                    <a:pt x="6268" y="633"/>
                  </a:cubicBezTo>
                  <a:cubicBezTo>
                    <a:pt x="6054" y="652"/>
                    <a:pt x="5831" y="680"/>
                    <a:pt x="5617" y="726"/>
                  </a:cubicBezTo>
                  <a:cubicBezTo>
                    <a:pt x="5412" y="773"/>
                    <a:pt x="5198" y="828"/>
                    <a:pt x="5003" y="903"/>
                  </a:cubicBezTo>
                  <a:cubicBezTo>
                    <a:pt x="4761" y="1005"/>
                    <a:pt x="4529" y="1126"/>
                    <a:pt x="4315" y="1275"/>
                  </a:cubicBezTo>
                  <a:cubicBezTo>
                    <a:pt x="4268" y="1303"/>
                    <a:pt x="4231" y="1340"/>
                    <a:pt x="4185" y="1368"/>
                  </a:cubicBezTo>
                  <a:cubicBezTo>
                    <a:pt x="4148" y="1405"/>
                    <a:pt x="4129" y="1414"/>
                    <a:pt x="4101" y="1442"/>
                  </a:cubicBezTo>
                  <a:cubicBezTo>
                    <a:pt x="4055" y="1489"/>
                    <a:pt x="4008" y="1535"/>
                    <a:pt x="3962" y="1591"/>
                  </a:cubicBezTo>
                  <a:cubicBezTo>
                    <a:pt x="3813" y="1786"/>
                    <a:pt x="3673" y="2000"/>
                    <a:pt x="3571" y="2223"/>
                  </a:cubicBezTo>
                  <a:cubicBezTo>
                    <a:pt x="3487" y="2400"/>
                    <a:pt x="3432" y="2595"/>
                    <a:pt x="3385" y="2791"/>
                  </a:cubicBezTo>
                  <a:cubicBezTo>
                    <a:pt x="3376" y="2846"/>
                    <a:pt x="3376" y="2902"/>
                    <a:pt x="3366" y="2958"/>
                  </a:cubicBezTo>
                  <a:lnTo>
                    <a:pt x="3366" y="3097"/>
                  </a:lnTo>
                  <a:cubicBezTo>
                    <a:pt x="3376" y="3135"/>
                    <a:pt x="3385" y="3172"/>
                    <a:pt x="3385" y="3200"/>
                  </a:cubicBezTo>
                  <a:cubicBezTo>
                    <a:pt x="3394" y="3228"/>
                    <a:pt x="3404" y="3256"/>
                    <a:pt x="3413" y="3283"/>
                  </a:cubicBezTo>
                  <a:cubicBezTo>
                    <a:pt x="3422" y="3302"/>
                    <a:pt x="3432" y="3321"/>
                    <a:pt x="3441" y="3339"/>
                  </a:cubicBezTo>
                  <a:cubicBezTo>
                    <a:pt x="3459" y="3367"/>
                    <a:pt x="3469" y="3386"/>
                    <a:pt x="3487" y="3404"/>
                  </a:cubicBezTo>
                  <a:cubicBezTo>
                    <a:pt x="3497" y="3423"/>
                    <a:pt x="3515" y="3451"/>
                    <a:pt x="3534" y="3460"/>
                  </a:cubicBezTo>
                  <a:lnTo>
                    <a:pt x="3580" y="3507"/>
                  </a:lnTo>
                  <a:cubicBezTo>
                    <a:pt x="3599" y="3525"/>
                    <a:pt x="3618" y="3535"/>
                    <a:pt x="3636" y="3544"/>
                  </a:cubicBezTo>
                  <a:cubicBezTo>
                    <a:pt x="3655" y="3562"/>
                    <a:pt x="3683" y="3572"/>
                    <a:pt x="3701" y="3581"/>
                  </a:cubicBezTo>
                  <a:cubicBezTo>
                    <a:pt x="3729" y="3600"/>
                    <a:pt x="3766" y="3609"/>
                    <a:pt x="3794" y="3618"/>
                  </a:cubicBezTo>
                  <a:cubicBezTo>
                    <a:pt x="3831" y="3628"/>
                    <a:pt x="3869" y="3637"/>
                    <a:pt x="3906" y="3646"/>
                  </a:cubicBezTo>
                  <a:cubicBezTo>
                    <a:pt x="3980" y="3655"/>
                    <a:pt x="4064" y="3655"/>
                    <a:pt x="4138" y="3655"/>
                  </a:cubicBezTo>
                  <a:cubicBezTo>
                    <a:pt x="4231" y="3655"/>
                    <a:pt x="4324" y="3655"/>
                    <a:pt x="4408" y="3646"/>
                  </a:cubicBezTo>
                  <a:lnTo>
                    <a:pt x="4482" y="3637"/>
                  </a:lnTo>
                  <a:lnTo>
                    <a:pt x="4668" y="3628"/>
                  </a:lnTo>
                  <a:lnTo>
                    <a:pt x="4901" y="3628"/>
                  </a:lnTo>
                  <a:cubicBezTo>
                    <a:pt x="4975" y="3637"/>
                    <a:pt x="5059" y="3646"/>
                    <a:pt x="5124" y="3665"/>
                  </a:cubicBezTo>
                  <a:cubicBezTo>
                    <a:pt x="5226" y="3693"/>
                    <a:pt x="5319" y="3748"/>
                    <a:pt x="5394" y="3823"/>
                  </a:cubicBezTo>
                  <a:lnTo>
                    <a:pt x="5459" y="3888"/>
                  </a:lnTo>
                  <a:cubicBezTo>
                    <a:pt x="5496" y="3934"/>
                    <a:pt x="5524" y="3972"/>
                    <a:pt x="5561" y="4018"/>
                  </a:cubicBezTo>
                  <a:cubicBezTo>
                    <a:pt x="5608" y="4083"/>
                    <a:pt x="5645" y="4148"/>
                    <a:pt x="5663" y="4223"/>
                  </a:cubicBezTo>
                  <a:cubicBezTo>
                    <a:pt x="5691" y="4288"/>
                    <a:pt x="5691" y="4344"/>
                    <a:pt x="5691" y="4409"/>
                  </a:cubicBezTo>
                  <a:cubicBezTo>
                    <a:pt x="5682" y="4464"/>
                    <a:pt x="5673" y="4520"/>
                    <a:pt x="5645" y="4567"/>
                  </a:cubicBezTo>
                  <a:cubicBezTo>
                    <a:pt x="5608" y="4613"/>
                    <a:pt x="5570" y="4660"/>
                    <a:pt x="5524" y="4697"/>
                  </a:cubicBezTo>
                  <a:cubicBezTo>
                    <a:pt x="5412" y="4790"/>
                    <a:pt x="5282" y="4855"/>
                    <a:pt x="5133" y="4902"/>
                  </a:cubicBezTo>
                  <a:cubicBezTo>
                    <a:pt x="4957" y="4957"/>
                    <a:pt x="4771" y="5004"/>
                    <a:pt x="4585" y="5032"/>
                  </a:cubicBezTo>
                  <a:cubicBezTo>
                    <a:pt x="4399" y="5060"/>
                    <a:pt x="4194" y="5088"/>
                    <a:pt x="3962" y="5106"/>
                  </a:cubicBezTo>
                  <a:cubicBezTo>
                    <a:pt x="3757" y="5125"/>
                    <a:pt x="3552" y="5134"/>
                    <a:pt x="3320" y="5153"/>
                  </a:cubicBezTo>
                  <a:lnTo>
                    <a:pt x="2948" y="5162"/>
                  </a:lnTo>
                  <a:lnTo>
                    <a:pt x="2762" y="5171"/>
                  </a:lnTo>
                  <a:lnTo>
                    <a:pt x="2706" y="5171"/>
                  </a:lnTo>
                  <a:cubicBezTo>
                    <a:pt x="2595" y="5181"/>
                    <a:pt x="2474" y="5181"/>
                    <a:pt x="2362" y="5190"/>
                  </a:cubicBezTo>
                  <a:cubicBezTo>
                    <a:pt x="2325" y="5190"/>
                    <a:pt x="2297" y="5199"/>
                    <a:pt x="2260" y="5208"/>
                  </a:cubicBezTo>
                  <a:lnTo>
                    <a:pt x="2185" y="5227"/>
                  </a:lnTo>
                  <a:lnTo>
                    <a:pt x="2083" y="5255"/>
                  </a:lnTo>
                  <a:cubicBezTo>
                    <a:pt x="2018" y="5273"/>
                    <a:pt x="1953" y="5292"/>
                    <a:pt x="1888" y="5320"/>
                  </a:cubicBezTo>
                  <a:cubicBezTo>
                    <a:pt x="1795" y="5357"/>
                    <a:pt x="1702" y="5404"/>
                    <a:pt x="1609" y="5450"/>
                  </a:cubicBezTo>
                  <a:cubicBezTo>
                    <a:pt x="1525" y="5497"/>
                    <a:pt x="1441" y="5543"/>
                    <a:pt x="1367" y="5599"/>
                  </a:cubicBezTo>
                  <a:cubicBezTo>
                    <a:pt x="1293" y="5655"/>
                    <a:pt x="1218" y="5711"/>
                    <a:pt x="1153" y="5776"/>
                  </a:cubicBezTo>
                  <a:cubicBezTo>
                    <a:pt x="1097" y="5831"/>
                    <a:pt x="1042" y="5887"/>
                    <a:pt x="986" y="5952"/>
                  </a:cubicBezTo>
                  <a:cubicBezTo>
                    <a:pt x="911" y="6036"/>
                    <a:pt x="846" y="6129"/>
                    <a:pt x="791" y="6231"/>
                  </a:cubicBezTo>
                  <a:cubicBezTo>
                    <a:pt x="735" y="6324"/>
                    <a:pt x="679" y="6417"/>
                    <a:pt x="632" y="6520"/>
                  </a:cubicBezTo>
                  <a:cubicBezTo>
                    <a:pt x="493" y="6854"/>
                    <a:pt x="381" y="7198"/>
                    <a:pt x="307" y="7552"/>
                  </a:cubicBezTo>
                  <a:cubicBezTo>
                    <a:pt x="260" y="7747"/>
                    <a:pt x="223" y="7942"/>
                    <a:pt x="186" y="8119"/>
                  </a:cubicBezTo>
                  <a:lnTo>
                    <a:pt x="177" y="8166"/>
                  </a:lnTo>
                  <a:cubicBezTo>
                    <a:pt x="149" y="8342"/>
                    <a:pt x="112" y="8528"/>
                    <a:pt x="74" y="8714"/>
                  </a:cubicBezTo>
                  <a:cubicBezTo>
                    <a:pt x="47" y="8863"/>
                    <a:pt x="19" y="9040"/>
                    <a:pt x="9" y="9216"/>
                  </a:cubicBezTo>
                  <a:cubicBezTo>
                    <a:pt x="0" y="9347"/>
                    <a:pt x="0" y="9477"/>
                    <a:pt x="9" y="9607"/>
                  </a:cubicBezTo>
                  <a:cubicBezTo>
                    <a:pt x="19" y="9691"/>
                    <a:pt x="37" y="9774"/>
                    <a:pt x="65" y="9858"/>
                  </a:cubicBezTo>
                  <a:cubicBezTo>
                    <a:pt x="84" y="9905"/>
                    <a:pt x="112" y="9951"/>
                    <a:pt x="140" y="9998"/>
                  </a:cubicBezTo>
                  <a:cubicBezTo>
                    <a:pt x="167" y="10035"/>
                    <a:pt x="195" y="10063"/>
                    <a:pt x="233" y="10091"/>
                  </a:cubicBezTo>
                  <a:cubicBezTo>
                    <a:pt x="279" y="10128"/>
                    <a:pt x="335" y="10165"/>
                    <a:pt x="391" y="10193"/>
                  </a:cubicBezTo>
                  <a:cubicBezTo>
                    <a:pt x="493" y="10230"/>
                    <a:pt x="605" y="10267"/>
                    <a:pt x="716" y="10286"/>
                  </a:cubicBezTo>
                  <a:cubicBezTo>
                    <a:pt x="818" y="10295"/>
                    <a:pt x="930" y="10314"/>
                    <a:pt x="1032" y="10314"/>
                  </a:cubicBezTo>
                  <a:cubicBezTo>
                    <a:pt x="1162" y="10323"/>
                    <a:pt x="1293" y="10323"/>
                    <a:pt x="1414" y="10323"/>
                  </a:cubicBezTo>
                  <a:lnTo>
                    <a:pt x="1655" y="10323"/>
                  </a:lnTo>
                  <a:cubicBezTo>
                    <a:pt x="1739" y="10323"/>
                    <a:pt x="1804" y="10323"/>
                    <a:pt x="1869" y="10342"/>
                  </a:cubicBezTo>
                  <a:cubicBezTo>
                    <a:pt x="1934" y="10351"/>
                    <a:pt x="1990" y="10351"/>
                    <a:pt x="2046" y="10360"/>
                  </a:cubicBezTo>
                  <a:lnTo>
                    <a:pt x="2185" y="10388"/>
                  </a:lnTo>
                  <a:cubicBezTo>
                    <a:pt x="2241" y="10397"/>
                    <a:pt x="2297" y="10407"/>
                    <a:pt x="2362" y="10407"/>
                  </a:cubicBezTo>
                  <a:lnTo>
                    <a:pt x="2409" y="10407"/>
                  </a:lnTo>
                  <a:cubicBezTo>
                    <a:pt x="2446" y="10397"/>
                    <a:pt x="2474" y="10397"/>
                    <a:pt x="2511" y="10379"/>
                  </a:cubicBezTo>
                  <a:cubicBezTo>
                    <a:pt x="2548" y="10360"/>
                    <a:pt x="2595" y="10342"/>
                    <a:pt x="2622" y="10314"/>
                  </a:cubicBezTo>
                  <a:cubicBezTo>
                    <a:pt x="2669" y="10277"/>
                    <a:pt x="2715" y="10239"/>
                    <a:pt x="2762" y="10202"/>
                  </a:cubicBezTo>
                  <a:cubicBezTo>
                    <a:pt x="2808" y="10146"/>
                    <a:pt x="2864" y="10100"/>
                    <a:pt x="2911" y="10035"/>
                  </a:cubicBezTo>
                  <a:cubicBezTo>
                    <a:pt x="2948" y="9998"/>
                    <a:pt x="2976" y="9960"/>
                    <a:pt x="2994" y="9914"/>
                  </a:cubicBezTo>
                  <a:cubicBezTo>
                    <a:pt x="3022" y="9877"/>
                    <a:pt x="3041" y="9830"/>
                    <a:pt x="3069" y="9793"/>
                  </a:cubicBezTo>
                  <a:cubicBezTo>
                    <a:pt x="3106" y="9691"/>
                    <a:pt x="3143" y="9588"/>
                    <a:pt x="3171" y="9495"/>
                  </a:cubicBezTo>
                  <a:lnTo>
                    <a:pt x="3208" y="9374"/>
                  </a:lnTo>
                  <a:cubicBezTo>
                    <a:pt x="3227" y="9309"/>
                    <a:pt x="3246" y="9244"/>
                    <a:pt x="3273" y="9170"/>
                  </a:cubicBezTo>
                  <a:cubicBezTo>
                    <a:pt x="3301" y="9068"/>
                    <a:pt x="3339" y="8965"/>
                    <a:pt x="3385" y="8872"/>
                  </a:cubicBezTo>
                  <a:cubicBezTo>
                    <a:pt x="3441" y="8770"/>
                    <a:pt x="3497" y="8677"/>
                    <a:pt x="3571" y="8593"/>
                  </a:cubicBezTo>
                  <a:cubicBezTo>
                    <a:pt x="3608" y="8547"/>
                    <a:pt x="3645" y="8510"/>
                    <a:pt x="3683" y="8472"/>
                  </a:cubicBezTo>
                  <a:cubicBezTo>
                    <a:pt x="3710" y="8445"/>
                    <a:pt x="3748" y="8417"/>
                    <a:pt x="3776" y="8398"/>
                  </a:cubicBezTo>
                  <a:cubicBezTo>
                    <a:pt x="3831" y="8352"/>
                    <a:pt x="3878" y="8314"/>
                    <a:pt x="3934" y="8277"/>
                  </a:cubicBezTo>
                  <a:cubicBezTo>
                    <a:pt x="4045" y="8203"/>
                    <a:pt x="4157" y="8138"/>
                    <a:pt x="4268" y="8082"/>
                  </a:cubicBezTo>
                  <a:cubicBezTo>
                    <a:pt x="4454" y="7980"/>
                    <a:pt x="4668" y="7924"/>
                    <a:pt x="4873" y="7905"/>
                  </a:cubicBezTo>
                  <a:cubicBezTo>
                    <a:pt x="4919" y="7905"/>
                    <a:pt x="4957" y="7896"/>
                    <a:pt x="5003" y="7896"/>
                  </a:cubicBezTo>
                  <a:cubicBezTo>
                    <a:pt x="5059" y="7896"/>
                    <a:pt x="5105" y="7896"/>
                    <a:pt x="5161" y="7905"/>
                  </a:cubicBezTo>
                  <a:cubicBezTo>
                    <a:pt x="5254" y="7914"/>
                    <a:pt x="5347" y="7933"/>
                    <a:pt x="5431" y="7970"/>
                  </a:cubicBezTo>
                  <a:cubicBezTo>
                    <a:pt x="5617" y="8026"/>
                    <a:pt x="5794" y="8119"/>
                    <a:pt x="5952" y="8231"/>
                  </a:cubicBezTo>
                  <a:cubicBezTo>
                    <a:pt x="6119" y="8361"/>
                    <a:pt x="6286" y="8500"/>
                    <a:pt x="6426" y="8658"/>
                  </a:cubicBezTo>
                  <a:cubicBezTo>
                    <a:pt x="6593" y="8826"/>
                    <a:pt x="6742" y="9012"/>
                    <a:pt x="6882" y="9198"/>
                  </a:cubicBezTo>
                  <a:cubicBezTo>
                    <a:pt x="7095" y="9467"/>
                    <a:pt x="7300" y="9765"/>
                    <a:pt x="7486" y="10025"/>
                  </a:cubicBezTo>
                  <a:cubicBezTo>
                    <a:pt x="7579" y="10156"/>
                    <a:pt x="7663" y="10277"/>
                    <a:pt x="7756" y="10407"/>
                  </a:cubicBezTo>
                  <a:cubicBezTo>
                    <a:pt x="7886" y="10593"/>
                    <a:pt x="8063" y="10834"/>
                    <a:pt x="8267" y="11067"/>
                  </a:cubicBezTo>
                  <a:cubicBezTo>
                    <a:pt x="8425" y="11262"/>
                    <a:pt x="8602" y="11448"/>
                    <a:pt x="8797" y="11616"/>
                  </a:cubicBezTo>
                  <a:cubicBezTo>
                    <a:pt x="8872" y="11671"/>
                    <a:pt x="8946" y="11727"/>
                    <a:pt x="9020" y="11783"/>
                  </a:cubicBezTo>
                  <a:cubicBezTo>
                    <a:pt x="9058" y="11802"/>
                    <a:pt x="9095" y="11829"/>
                    <a:pt x="9132" y="11848"/>
                  </a:cubicBezTo>
                  <a:cubicBezTo>
                    <a:pt x="9169" y="11876"/>
                    <a:pt x="9225" y="11895"/>
                    <a:pt x="9271" y="11922"/>
                  </a:cubicBezTo>
                  <a:cubicBezTo>
                    <a:pt x="9392" y="11978"/>
                    <a:pt x="9513" y="12025"/>
                    <a:pt x="9643" y="12062"/>
                  </a:cubicBezTo>
                  <a:cubicBezTo>
                    <a:pt x="9764" y="12090"/>
                    <a:pt x="9895" y="12127"/>
                    <a:pt x="10025" y="12146"/>
                  </a:cubicBezTo>
                  <a:cubicBezTo>
                    <a:pt x="10183" y="12174"/>
                    <a:pt x="10369" y="12192"/>
                    <a:pt x="10601" y="12201"/>
                  </a:cubicBezTo>
                  <a:lnTo>
                    <a:pt x="10899" y="12220"/>
                  </a:lnTo>
                  <a:cubicBezTo>
                    <a:pt x="11001" y="12220"/>
                    <a:pt x="11103" y="12229"/>
                    <a:pt x="11196" y="12239"/>
                  </a:cubicBezTo>
                  <a:cubicBezTo>
                    <a:pt x="11401" y="12248"/>
                    <a:pt x="11596" y="12267"/>
                    <a:pt x="11801" y="12294"/>
                  </a:cubicBezTo>
                  <a:cubicBezTo>
                    <a:pt x="11903" y="12313"/>
                    <a:pt x="11987" y="12322"/>
                    <a:pt x="12061" y="12341"/>
                  </a:cubicBezTo>
                  <a:cubicBezTo>
                    <a:pt x="12164" y="12369"/>
                    <a:pt x="12257" y="12387"/>
                    <a:pt x="12340" y="12415"/>
                  </a:cubicBezTo>
                  <a:cubicBezTo>
                    <a:pt x="12703" y="12536"/>
                    <a:pt x="13066" y="12685"/>
                    <a:pt x="13410" y="12862"/>
                  </a:cubicBezTo>
                  <a:cubicBezTo>
                    <a:pt x="13614" y="12973"/>
                    <a:pt x="13819" y="13085"/>
                    <a:pt x="14033" y="13196"/>
                  </a:cubicBezTo>
                  <a:lnTo>
                    <a:pt x="14088" y="13224"/>
                  </a:lnTo>
                  <a:cubicBezTo>
                    <a:pt x="14963" y="8519"/>
                    <a:pt x="13698" y="3674"/>
                    <a:pt x="10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27;p70">
              <a:extLst>
                <a:ext uri="{FF2B5EF4-FFF2-40B4-BE49-F238E27FC236}">
                  <a16:creationId xmlns:a16="http://schemas.microsoft.com/office/drawing/2014/main" id="{C631D44D-6409-497C-86C2-6AA415E3B44E}"/>
                </a:ext>
              </a:extLst>
            </p:cNvPr>
            <p:cNvSpPr/>
            <p:nvPr/>
          </p:nvSpPr>
          <p:spPr>
            <a:xfrm>
              <a:off x="4534217" y="2440878"/>
              <a:ext cx="110221" cy="99215"/>
            </a:xfrm>
            <a:custGeom>
              <a:avLst/>
              <a:gdLst/>
              <a:ahLst/>
              <a:cxnLst/>
              <a:rect l="l" t="t" r="r" b="b"/>
              <a:pathLst>
                <a:path w="3535" h="3182" extrusionOk="0">
                  <a:moveTo>
                    <a:pt x="2651" y="1"/>
                  </a:moveTo>
                  <a:cubicBezTo>
                    <a:pt x="2604" y="1"/>
                    <a:pt x="2558" y="10"/>
                    <a:pt x="2511" y="19"/>
                  </a:cubicBezTo>
                  <a:cubicBezTo>
                    <a:pt x="2456" y="38"/>
                    <a:pt x="2400" y="66"/>
                    <a:pt x="2353" y="94"/>
                  </a:cubicBezTo>
                  <a:cubicBezTo>
                    <a:pt x="2232" y="168"/>
                    <a:pt x="2130" y="252"/>
                    <a:pt x="2037" y="354"/>
                  </a:cubicBezTo>
                  <a:cubicBezTo>
                    <a:pt x="1925" y="456"/>
                    <a:pt x="1832" y="577"/>
                    <a:pt x="1739" y="689"/>
                  </a:cubicBezTo>
                  <a:cubicBezTo>
                    <a:pt x="1637" y="819"/>
                    <a:pt x="1544" y="959"/>
                    <a:pt x="1461" y="1070"/>
                  </a:cubicBezTo>
                  <a:lnTo>
                    <a:pt x="1433" y="1107"/>
                  </a:lnTo>
                  <a:cubicBezTo>
                    <a:pt x="1358" y="1210"/>
                    <a:pt x="1284" y="1312"/>
                    <a:pt x="1200" y="1414"/>
                  </a:cubicBezTo>
                  <a:cubicBezTo>
                    <a:pt x="1144" y="1498"/>
                    <a:pt x="1079" y="1572"/>
                    <a:pt x="1005" y="1647"/>
                  </a:cubicBezTo>
                  <a:cubicBezTo>
                    <a:pt x="996" y="1665"/>
                    <a:pt x="996" y="1675"/>
                    <a:pt x="977" y="1675"/>
                  </a:cubicBezTo>
                  <a:cubicBezTo>
                    <a:pt x="968" y="1684"/>
                    <a:pt x="968" y="1684"/>
                    <a:pt x="958" y="1684"/>
                  </a:cubicBezTo>
                  <a:cubicBezTo>
                    <a:pt x="949" y="1684"/>
                    <a:pt x="940" y="1684"/>
                    <a:pt x="930" y="1675"/>
                  </a:cubicBezTo>
                  <a:cubicBezTo>
                    <a:pt x="930" y="1665"/>
                    <a:pt x="930" y="1665"/>
                    <a:pt x="930" y="1665"/>
                  </a:cubicBezTo>
                  <a:cubicBezTo>
                    <a:pt x="903" y="1656"/>
                    <a:pt x="875" y="1647"/>
                    <a:pt x="847" y="1637"/>
                  </a:cubicBezTo>
                  <a:cubicBezTo>
                    <a:pt x="772" y="1619"/>
                    <a:pt x="689" y="1610"/>
                    <a:pt x="614" y="1610"/>
                  </a:cubicBezTo>
                  <a:lnTo>
                    <a:pt x="596" y="1610"/>
                  </a:lnTo>
                  <a:cubicBezTo>
                    <a:pt x="549" y="1610"/>
                    <a:pt x="493" y="1619"/>
                    <a:pt x="438" y="1628"/>
                  </a:cubicBezTo>
                  <a:cubicBezTo>
                    <a:pt x="391" y="1637"/>
                    <a:pt x="354" y="1656"/>
                    <a:pt x="317" y="1684"/>
                  </a:cubicBezTo>
                  <a:cubicBezTo>
                    <a:pt x="224" y="1730"/>
                    <a:pt x="149" y="1814"/>
                    <a:pt x="103" y="1907"/>
                  </a:cubicBezTo>
                  <a:cubicBezTo>
                    <a:pt x="66" y="1963"/>
                    <a:pt x="47" y="2028"/>
                    <a:pt x="28" y="2093"/>
                  </a:cubicBezTo>
                  <a:cubicBezTo>
                    <a:pt x="10" y="2158"/>
                    <a:pt x="1" y="2233"/>
                    <a:pt x="1" y="2298"/>
                  </a:cubicBezTo>
                  <a:cubicBezTo>
                    <a:pt x="10" y="2381"/>
                    <a:pt x="19" y="2465"/>
                    <a:pt x="38" y="2549"/>
                  </a:cubicBezTo>
                  <a:cubicBezTo>
                    <a:pt x="66" y="2614"/>
                    <a:pt x="94" y="2688"/>
                    <a:pt x="131" y="2753"/>
                  </a:cubicBezTo>
                  <a:cubicBezTo>
                    <a:pt x="205" y="2884"/>
                    <a:pt x="317" y="2986"/>
                    <a:pt x="447" y="3060"/>
                  </a:cubicBezTo>
                  <a:cubicBezTo>
                    <a:pt x="512" y="3097"/>
                    <a:pt x="586" y="3125"/>
                    <a:pt x="670" y="3153"/>
                  </a:cubicBezTo>
                  <a:cubicBezTo>
                    <a:pt x="763" y="3172"/>
                    <a:pt x="856" y="3181"/>
                    <a:pt x="958" y="3181"/>
                  </a:cubicBezTo>
                  <a:lnTo>
                    <a:pt x="986" y="3181"/>
                  </a:lnTo>
                  <a:cubicBezTo>
                    <a:pt x="1126" y="3172"/>
                    <a:pt x="1275" y="3153"/>
                    <a:pt x="1414" y="3107"/>
                  </a:cubicBezTo>
                  <a:cubicBezTo>
                    <a:pt x="1516" y="3079"/>
                    <a:pt x="1619" y="3051"/>
                    <a:pt x="1712" y="3004"/>
                  </a:cubicBezTo>
                  <a:cubicBezTo>
                    <a:pt x="1805" y="2977"/>
                    <a:pt x="1898" y="2939"/>
                    <a:pt x="1991" y="2893"/>
                  </a:cubicBezTo>
                  <a:cubicBezTo>
                    <a:pt x="2177" y="2809"/>
                    <a:pt x="2372" y="2716"/>
                    <a:pt x="2549" y="2605"/>
                  </a:cubicBezTo>
                  <a:cubicBezTo>
                    <a:pt x="2762" y="2484"/>
                    <a:pt x="2948" y="2335"/>
                    <a:pt x="3125" y="2167"/>
                  </a:cubicBezTo>
                  <a:cubicBezTo>
                    <a:pt x="3227" y="2074"/>
                    <a:pt x="3311" y="1963"/>
                    <a:pt x="3385" y="1833"/>
                  </a:cubicBezTo>
                  <a:cubicBezTo>
                    <a:pt x="3404" y="1796"/>
                    <a:pt x="3432" y="1749"/>
                    <a:pt x="3451" y="1703"/>
                  </a:cubicBezTo>
                  <a:cubicBezTo>
                    <a:pt x="3469" y="1647"/>
                    <a:pt x="3488" y="1600"/>
                    <a:pt x="3497" y="1554"/>
                  </a:cubicBezTo>
                  <a:cubicBezTo>
                    <a:pt x="3506" y="1507"/>
                    <a:pt x="3516" y="1451"/>
                    <a:pt x="3525" y="1405"/>
                  </a:cubicBezTo>
                  <a:cubicBezTo>
                    <a:pt x="3525" y="1358"/>
                    <a:pt x="3534" y="1312"/>
                    <a:pt x="3534" y="1265"/>
                  </a:cubicBezTo>
                  <a:cubicBezTo>
                    <a:pt x="3525" y="1163"/>
                    <a:pt x="3506" y="1061"/>
                    <a:pt x="3478" y="959"/>
                  </a:cubicBezTo>
                  <a:cubicBezTo>
                    <a:pt x="3460" y="884"/>
                    <a:pt x="3423" y="800"/>
                    <a:pt x="3385" y="726"/>
                  </a:cubicBezTo>
                  <a:cubicBezTo>
                    <a:pt x="3348" y="642"/>
                    <a:pt x="3302" y="559"/>
                    <a:pt x="3255" y="475"/>
                  </a:cubicBezTo>
                  <a:cubicBezTo>
                    <a:pt x="3199" y="373"/>
                    <a:pt x="3125" y="270"/>
                    <a:pt x="3041" y="187"/>
                  </a:cubicBezTo>
                  <a:cubicBezTo>
                    <a:pt x="2995" y="140"/>
                    <a:pt x="2939" y="94"/>
                    <a:pt x="2883" y="66"/>
                  </a:cubicBezTo>
                  <a:cubicBezTo>
                    <a:pt x="2846" y="47"/>
                    <a:pt x="2809" y="29"/>
                    <a:pt x="2762" y="19"/>
                  </a:cubicBezTo>
                  <a:cubicBezTo>
                    <a:pt x="2725" y="10"/>
                    <a:pt x="2688" y="1"/>
                    <a:pt x="2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28;p70">
              <a:extLst>
                <a:ext uri="{FF2B5EF4-FFF2-40B4-BE49-F238E27FC236}">
                  <a16:creationId xmlns:a16="http://schemas.microsoft.com/office/drawing/2014/main" id="{391F8665-856B-49AE-BCE8-3FB5F2E2A482}"/>
                </a:ext>
              </a:extLst>
            </p:cNvPr>
            <p:cNvSpPr/>
            <p:nvPr/>
          </p:nvSpPr>
          <p:spPr>
            <a:xfrm>
              <a:off x="4349510" y="2009722"/>
              <a:ext cx="8169" cy="4677"/>
            </a:xfrm>
            <a:custGeom>
              <a:avLst/>
              <a:gdLst/>
              <a:ahLst/>
              <a:cxnLst/>
              <a:rect l="l" t="t" r="r" b="b"/>
              <a:pathLst>
                <a:path w="262" h="150" extrusionOk="0">
                  <a:moveTo>
                    <a:pt x="261" y="1"/>
                  </a:moveTo>
                  <a:lnTo>
                    <a:pt x="243" y="10"/>
                  </a:lnTo>
                  <a:cubicBezTo>
                    <a:pt x="230" y="18"/>
                    <a:pt x="218" y="25"/>
                    <a:pt x="205" y="33"/>
                  </a:cubicBezTo>
                  <a:lnTo>
                    <a:pt x="205" y="33"/>
                  </a:lnTo>
                  <a:cubicBezTo>
                    <a:pt x="224" y="22"/>
                    <a:pt x="243" y="11"/>
                    <a:pt x="261" y="1"/>
                  </a:cubicBezTo>
                  <a:close/>
                  <a:moveTo>
                    <a:pt x="205" y="33"/>
                  </a:moveTo>
                  <a:cubicBezTo>
                    <a:pt x="195" y="39"/>
                    <a:pt x="185" y="45"/>
                    <a:pt x="175" y="51"/>
                  </a:cubicBezTo>
                  <a:lnTo>
                    <a:pt x="175" y="51"/>
                  </a:lnTo>
                  <a:cubicBezTo>
                    <a:pt x="185" y="45"/>
                    <a:pt x="195" y="39"/>
                    <a:pt x="205" y="33"/>
                  </a:cubicBezTo>
                  <a:close/>
                  <a:moveTo>
                    <a:pt x="175" y="51"/>
                  </a:moveTo>
                  <a:cubicBezTo>
                    <a:pt x="119" y="84"/>
                    <a:pt x="60" y="117"/>
                    <a:pt x="1" y="150"/>
                  </a:cubicBezTo>
                  <a:cubicBezTo>
                    <a:pt x="62" y="119"/>
                    <a:pt x="119" y="84"/>
                    <a:pt x="175" y="51"/>
                  </a:cubicBezTo>
                  <a:close/>
                </a:path>
              </a:pathLst>
            </a:custGeom>
            <a:solidFill>
              <a:srgbClr val="3E3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29;p70">
              <a:extLst>
                <a:ext uri="{FF2B5EF4-FFF2-40B4-BE49-F238E27FC236}">
                  <a16:creationId xmlns:a16="http://schemas.microsoft.com/office/drawing/2014/main" id="{D7E06E7C-9195-4DBD-9E9B-2387C79F8EC6}"/>
                </a:ext>
              </a:extLst>
            </p:cNvPr>
            <p:cNvSpPr/>
            <p:nvPr/>
          </p:nvSpPr>
          <p:spPr>
            <a:xfrm>
              <a:off x="4113792" y="1824450"/>
              <a:ext cx="40035" cy="88458"/>
            </a:xfrm>
            <a:custGeom>
              <a:avLst/>
              <a:gdLst/>
              <a:ahLst/>
              <a:cxnLst/>
              <a:rect l="l" t="t" r="r" b="b"/>
              <a:pathLst>
                <a:path w="1284" h="2837" extrusionOk="0">
                  <a:moveTo>
                    <a:pt x="633" y="0"/>
                  </a:moveTo>
                  <a:cubicBezTo>
                    <a:pt x="568" y="0"/>
                    <a:pt x="503" y="19"/>
                    <a:pt x="447" y="28"/>
                  </a:cubicBezTo>
                  <a:cubicBezTo>
                    <a:pt x="391" y="47"/>
                    <a:pt x="345" y="93"/>
                    <a:pt x="326" y="159"/>
                  </a:cubicBezTo>
                  <a:cubicBezTo>
                    <a:pt x="261" y="224"/>
                    <a:pt x="205" y="298"/>
                    <a:pt x="159" y="372"/>
                  </a:cubicBezTo>
                  <a:cubicBezTo>
                    <a:pt x="75" y="521"/>
                    <a:pt x="28" y="679"/>
                    <a:pt x="19" y="837"/>
                  </a:cubicBezTo>
                  <a:cubicBezTo>
                    <a:pt x="1" y="1005"/>
                    <a:pt x="10" y="1163"/>
                    <a:pt x="28" y="1321"/>
                  </a:cubicBezTo>
                  <a:cubicBezTo>
                    <a:pt x="38" y="1423"/>
                    <a:pt x="47" y="1535"/>
                    <a:pt x="66" y="1637"/>
                  </a:cubicBezTo>
                  <a:lnTo>
                    <a:pt x="75" y="1693"/>
                  </a:lnTo>
                  <a:cubicBezTo>
                    <a:pt x="75" y="1739"/>
                    <a:pt x="84" y="1786"/>
                    <a:pt x="84" y="1823"/>
                  </a:cubicBezTo>
                  <a:lnTo>
                    <a:pt x="94" y="1814"/>
                  </a:lnTo>
                  <a:cubicBezTo>
                    <a:pt x="94" y="1879"/>
                    <a:pt x="103" y="1953"/>
                    <a:pt x="112" y="2018"/>
                  </a:cubicBezTo>
                  <a:lnTo>
                    <a:pt x="112" y="2074"/>
                  </a:lnTo>
                  <a:lnTo>
                    <a:pt x="112" y="2093"/>
                  </a:lnTo>
                  <a:cubicBezTo>
                    <a:pt x="121" y="2195"/>
                    <a:pt x="131" y="2325"/>
                    <a:pt x="149" y="2446"/>
                  </a:cubicBezTo>
                  <a:cubicBezTo>
                    <a:pt x="159" y="2539"/>
                    <a:pt x="187" y="2623"/>
                    <a:pt x="224" y="2707"/>
                  </a:cubicBezTo>
                  <a:cubicBezTo>
                    <a:pt x="252" y="2744"/>
                    <a:pt x="280" y="2781"/>
                    <a:pt x="317" y="2809"/>
                  </a:cubicBezTo>
                  <a:cubicBezTo>
                    <a:pt x="335" y="2818"/>
                    <a:pt x="354" y="2827"/>
                    <a:pt x="373" y="2837"/>
                  </a:cubicBezTo>
                  <a:lnTo>
                    <a:pt x="475" y="2837"/>
                  </a:lnTo>
                  <a:cubicBezTo>
                    <a:pt x="512" y="2837"/>
                    <a:pt x="549" y="2818"/>
                    <a:pt x="586" y="2790"/>
                  </a:cubicBezTo>
                  <a:cubicBezTo>
                    <a:pt x="614" y="2772"/>
                    <a:pt x="633" y="2753"/>
                    <a:pt x="661" y="2734"/>
                  </a:cubicBezTo>
                  <a:cubicBezTo>
                    <a:pt x="679" y="2707"/>
                    <a:pt x="698" y="2688"/>
                    <a:pt x="717" y="2660"/>
                  </a:cubicBezTo>
                  <a:lnTo>
                    <a:pt x="726" y="2651"/>
                  </a:lnTo>
                  <a:lnTo>
                    <a:pt x="735" y="2641"/>
                  </a:lnTo>
                  <a:cubicBezTo>
                    <a:pt x="772" y="2586"/>
                    <a:pt x="819" y="2521"/>
                    <a:pt x="847" y="2455"/>
                  </a:cubicBezTo>
                  <a:cubicBezTo>
                    <a:pt x="921" y="2316"/>
                    <a:pt x="977" y="2167"/>
                    <a:pt x="1033" y="2018"/>
                  </a:cubicBezTo>
                  <a:cubicBezTo>
                    <a:pt x="1098" y="1842"/>
                    <a:pt x="1144" y="1665"/>
                    <a:pt x="1191" y="1479"/>
                  </a:cubicBezTo>
                  <a:cubicBezTo>
                    <a:pt x="1237" y="1284"/>
                    <a:pt x="1265" y="1088"/>
                    <a:pt x="1275" y="893"/>
                  </a:cubicBezTo>
                  <a:cubicBezTo>
                    <a:pt x="1284" y="791"/>
                    <a:pt x="1275" y="698"/>
                    <a:pt x="1265" y="605"/>
                  </a:cubicBezTo>
                  <a:cubicBezTo>
                    <a:pt x="1256" y="531"/>
                    <a:pt x="1237" y="456"/>
                    <a:pt x="1209" y="391"/>
                  </a:cubicBezTo>
                  <a:cubicBezTo>
                    <a:pt x="1191" y="354"/>
                    <a:pt x="1172" y="307"/>
                    <a:pt x="1154" y="270"/>
                  </a:cubicBezTo>
                  <a:cubicBezTo>
                    <a:pt x="1135" y="233"/>
                    <a:pt x="1107" y="196"/>
                    <a:pt x="1070" y="168"/>
                  </a:cubicBezTo>
                  <a:cubicBezTo>
                    <a:pt x="1005" y="103"/>
                    <a:pt x="931" y="56"/>
                    <a:pt x="847" y="28"/>
                  </a:cubicBezTo>
                  <a:cubicBezTo>
                    <a:pt x="791" y="10"/>
                    <a:pt x="726" y="10"/>
                    <a:pt x="670" y="10"/>
                  </a:cubicBezTo>
                  <a:lnTo>
                    <a:pt x="633" y="0"/>
                  </a:ln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30;p70">
              <a:extLst>
                <a:ext uri="{FF2B5EF4-FFF2-40B4-BE49-F238E27FC236}">
                  <a16:creationId xmlns:a16="http://schemas.microsoft.com/office/drawing/2014/main" id="{A1916D52-FD81-40D6-A0DC-FB482ED5F018}"/>
                </a:ext>
              </a:extLst>
            </p:cNvPr>
            <p:cNvSpPr/>
            <p:nvPr/>
          </p:nvSpPr>
          <p:spPr>
            <a:xfrm>
              <a:off x="4258777" y="1781827"/>
              <a:ext cx="160951" cy="248224"/>
            </a:xfrm>
            <a:custGeom>
              <a:avLst/>
              <a:gdLst/>
              <a:ahLst/>
              <a:cxnLst/>
              <a:rect l="l" t="t" r="r" b="b"/>
              <a:pathLst>
                <a:path w="5162" h="7961" extrusionOk="0">
                  <a:moveTo>
                    <a:pt x="3990" y="0"/>
                  </a:moveTo>
                  <a:cubicBezTo>
                    <a:pt x="3962" y="0"/>
                    <a:pt x="3943" y="19"/>
                    <a:pt x="3943" y="38"/>
                  </a:cubicBezTo>
                  <a:cubicBezTo>
                    <a:pt x="3934" y="233"/>
                    <a:pt x="3943" y="419"/>
                    <a:pt x="3980" y="605"/>
                  </a:cubicBezTo>
                  <a:cubicBezTo>
                    <a:pt x="3943" y="605"/>
                    <a:pt x="3915" y="633"/>
                    <a:pt x="3897" y="661"/>
                  </a:cubicBezTo>
                  <a:lnTo>
                    <a:pt x="3887" y="670"/>
                  </a:lnTo>
                  <a:cubicBezTo>
                    <a:pt x="3869" y="689"/>
                    <a:pt x="3850" y="717"/>
                    <a:pt x="3841" y="744"/>
                  </a:cubicBezTo>
                  <a:cubicBezTo>
                    <a:pt x="3822" y="772"/>
                    <a:pt x="3804" y="800"/>
                    <a:pt x="3785" y="828"/>
                  </a:cubicBezTo>
                  <a:cubicBezTo>
                    <a:pt x="3757" y="893"/>
                    <a:pt x="3720" y="958"/>
                    <a:pt x="3692" y="1023"/>
                  </a:cubicBezTo>
                  <a:cubicBezTo>
                    <a:pt x="3636" y="1154"/>
                    <a:pt x="3580" y="1293"/>
                    <a:pt x="3525" y="1433"/>
                  </a:cubicBezTo>
                  <a:cubicBezTo>
                    <a:pt x="3432" y="1665"/>
                    <a:pt x="3357" y="1907"/>
                    <a:pt x="3264" y="2232"/>
                  </a:cubicBezTo>
                  <a:cubicBezTo>
                    <a:pt x="3190" y="2493"/>
                    <a:pt x="3125" y="2772"/>
                    <a:pt x="3060" y="3013"/>
                  </a:cubicBezTo>
                  <a:lnTo>
                    <a:pt x="3050" y="3051"/>
                  </a:lnTo>
                  <a:cubicBezTo>
                    <a:pt x="2976" y="3358"/>
                    <a:pt x="2911" y="3618"/>
                    <a:pt x="2836" y="3869"/>
                  </a:cubicBezTo>
                  <a:cubicBezTo>
                    <a:pt x="2734" y="4232"/>
                    <a:pt x="2613" y="4585"/>
                    <a:pt x="2474" y="4929"/>
                  </a:cubicBezTo>
                  <a:cubicBezTo>
                    <a:pt x="2418" y="5059"/>
                    <a:pt x="2353" y="5171"/>
                    <a:pt x="2297" y="5282"/>
                  </a:cubicBezTo>
                  <a:cubicBezTo>
                    <a:pt x="2251" y="5375"/>
                    <a:pt x="2204" y="5459"/>
                    <a:pt x="2148" y="5543"/>
                  </a:cubicBezTo>
                  <a:cubicBezTo>
                    <a:pt x="2083" y="5636"/>
                    <a:pt x="2018" y="5729"/>
                    <a:pt x="1953" y="5813"/>
                  </a:cubicBezTo>
                  <a:lnTo>
                    <a:pt x="1944" y="5831"/>
                  </a:lnTo>
                  <a:lnTo>
                    <a:pt x="1860" y="5943"/>
                  </a:lnTo>
                  <a:cubicBezTo>
                    <a:pt x="1758" y="6082"/>
                    <a:pt x="1646" y="6240"/>
                    <a:pt x="1544" y="6417"/>
                  </a:cubicBezTo>
                  <a:cubicBezTo>
                    <a:pt x="1497" y="6491"/>
                    <a:pt x="1451" y="6575"/>
                    <a:pt x="1414" y="6659"/>
                  </a:cubicBezTo>
                  <a:cubicBezTo>
                    <a:pt x="1377" y="6733"/>
                    <a:pt x="1349" y="6826"/>
                    <a:pt x="1330" y="6910"/>
                  </a:cubicBezTo>
                  <a:cubicBezTo>
                    <a:pt x="1311" y="7012"/>
                    <a:pt x="1311" y="7114"/>
                    <a:pt x="1330" y="7217"/>
                  </a:cubicBezTo>
                  <a:cubicBezTo>
                    <a:pt x="1172" y="7263"/>
                    <a:pt x="1005" y="7319"/>
                    <a:pt x="846" y="7366"/>
                  </a:cubicBezTo>
                  <a:cubicBezTo>
                    <a:pt x="726" y="7393"/>
                    <a:pt x="614" y="7421"/>
                    <a:pt x="493" y="7459"/>
                  </a:cubicBezTo>
                  <a:lnTo>
                    <a:pt x="326" y="7496"/>
                  </a:lnTo>
                  <a:lnTo>
                    <a:pt x="316" y="7496"/>
                  </a:lnTo>
                  <a:lnTo>
                    <a:pt x="279" y="7505"/>
                  </a:lnTo>
                  <a:cubicBezTo>
                    <a:pt x="223" y="7514"/>
                    <a:pt x="177" y="7524"/>
                    <a:pt x="130" y="7533"/>
                  </a:cubicBezTo>
                  <a:cubicBezTo>
                    <a:pt x="103" y="7542"/>
                    <a:pt x="75" y="7552"/>
                    <a:pt x="56" y="7570"/>
                  </a:cubicBezTo>
                  <a:cubicBezTo>
                    <a:pt x="19" y="7598"/>
                    <a:pt x="0" y="7644"/>
                    <a:pt x="0" y="7682"/>
                  </a:cubicBezTo>
                  <a:cubicBezTo>
                    <a:pt x="0" y="7756"/>
                    <a:pt x="37" y="7821"/>
                    <a:pt x="112" y="7849"/>
                  </a:cubicBezTo>
                  <a:cubicBezTo>
                    <a:pt x="177" y="7868"/>
                    <a:pt x="242" y="7877"/>
                    <a:pt x="307" y="7896"/>
                  </a:cubicBezTo>
                  <a:lnTo>
                    <a:pt x="326" y="7896"/>
                  </a:lnTo>
                  <a:cubicBezTo>
                    <a:pt x="391" y="7905"/>
                    <a:pt x="465" y="7914"/>
                    <a:pt x="530" y="7923"/>
                  </a:cubicBezTo>
                  <a:cubicBezTo>
                    <a:pt x="660" y="7942"/>
                    <a:pt x="800" y="7951"/>
                    <a:pt x="930" y="7961"/>
                  </a:cubicBezTo>
                  <a:lnTo>
                    <a:pt x="1088" y="7961"/>
                  </a:lnTo>
                  <a:lnTo>
                    <a:pt x="1209" y="7951"/>
                  </a:lnTo>
                  <a:cubicBezTo>
                    <a:pt x="1377" y="7933"/>
                    <a:pt x="1535" y="7914"/>
                    <a:pt x="1702" y="7877"/>
                  </a:cubicBezTo>
                  <a:cubicBezTo>
                    <a:pt x="1860" y="7840"/>
                    <a:pt x="2018" y="7793"/>
                    <a:pt x="2176" y="7737"/>
                  </a:cubicBezTo>
                  <a:cubicBezTo>
                    <a:pt x="2260" y="7700"/>
                    <a:pt x="2344" y="7672"/>
                    <a:pt x="2418" y="7644"/>
                  </a:cubicBezTo>
                  <a:cubicBezTo>
                    <a:pt x="2511" y="7598"/>
                    <a:pt x="2613" y="7552"/>
                    <a:pt x="2716" y="7505"/>
                  </a:cubicBezTo>
                  <a:cubicBezTo>
                    <a:pt x="2790" y="7468"/>
                    <a:pt x="2874" y="7421"/>
                    <a:pt x="2948" y="7384"/>
                  </a:cubicBezTo>
                  <a:cubicBezTo>
                    <a:pt x="3022" y="7338"/>
                    <a:pt x="3106" y="7291"/>
                    <a:pt x="3190" y="7245"/>
                  </a:cubicBezTo>
                  <a:cubicBezTo>
                    <a:pt x="3264" y="7198"/>
                    <a:pt x="3348" y="7152"/>
                    <a:pt x="3432" y="7096"/>
                  </a:cubicBezTo>
                  <a:lnTo>
                    <a:pt x="3515" y="7040"/>
                  </a:lnTo>
                  <a:lnTo>
                    <a:pt x="3655" y="6956"/>
                  </a:lnTo>
                  <a:lnTo>
                    <a:pt x="3859" y="6817"/>
                  </a:lnTo>
                  <a:lnTo>
                    <a:pt x="3980" y="6724"/>
                  </a:lnTo>
                  <a:cubicBezTo>
                    <a:pt x="4176" y="6584"/>
                    <a:pt x="4362" y="6426"/>
                    <a:pt x="4538" y="6259"/>
                  </a:cubicBezTo>
                  <a:cubicBezTo>
                    <a:pt x="4613" y="6185"/>
                    <a:pt x="4687" y="6101"/>
                    <a:pt x="4752" y="6008"/>
                  </a:cubicBezTo>
                  <a:cubicBezTo>
                    <a:pt x="4827" y="5906"/>
                    <a:pt x="4882" y="5794"/>
                    <a:pt x="4910" y="5673"/>
                  </a:cubicBezTo>
                  <a:cubicBezTo>
                    <a:pt x="4947" y="5524"/>
                    <a:pt x="4957" y="5375"/>
                    <a:pt x="4947" y="5236"/>
                  </a:cubicBezTo>
                  <a:cubicBezTo>
                    <a:pt x="4947" y="5152"/>
                    <a:pt x="4938" y="5069"/>
                    <a:pt x="4929" y="4994"/>
                  </a:cubicBezTo>
                  <a:lnTo>
                    <a:pt x="4929" y="4976"/>
                  </a:lnTo>
                  <a:lnTo>
                    <a:pt x="4920" y="4920"/>
                  </a:lnTo>
                  <a:lnTo>
                    <a:pt x="4920" y="4864"/>
                  </a:lnTo>
                  <a:lnTo>
                    <a:pt x="4920" y="4818"/>
                  </a:lnTo>
                  <a:cubicBezTo>
                    <a:pt x="4910" y="4734"/>
                    <a:pt x="4910" y="4669"/>
                    <a:pt x="4910" y="4604"/>
                  </a:cubicBezTo>
                  <a:cubicBezTo>
                    <a:pt x="4910" y="4529"/>
                    <a:pt x="4910" y="4464"/>
                    <a:pt x="4920" y="4390"/>
                  </a:cubicBezTo>
                  <a:cubicBezTo>
                    <a:pt x="4947" y="4241"/>
                    <a:pt x="4985" y="4092"/>
                    <a:pt x="5022" y="3962"/>
                  </a:cubicBezTo>
                  <a:lnTo>
                    <a:pt x="5022" y="3943"/>
                  </a:lnTo>
                  <a:cubicBezTo>
                    <a:pt x="5050" y="3813"/>
                    <a:pt x="5087" y="3655"/>
                    <a:pt x="5115" y="3506"/>
                  </a:cubicBezTo>
                  <a:cubicBezTo>
                    <a:pt x="5161" y="3246"/>
                    <a:pt x="5152" y="2976"/>
                    <a:pt x="5087" y="2716"/>
                  </a:cubicBezTo>
                  <a:cubicBezTo>
                    <a:pt x="5031" y="2493"/>
                    <a:pt x="4957" y="2270"/>
                    <a:pt x="4845" y="2074"/>
                  </a:cubicBezTo>
                  <a:cubicBezTo>
                    <a:pt x="4789" y="1963"/>
                    <a:pt x="4724" y="1870"/>
                    <a:pt x="4678" y="1786"/>
                  </a:cubicBezTo>
                  <a:cubicBezTo>
                    <a:pt x="4622" y="1702"/>
                    <a:pt x="4557" y="1591"/>
                    <a:pt x="4501" y="1498"/>
                  </a:cubicBezTo>
                  <a:cubicBezTo>
                    <a:pt x="4380" y="1312"/>
                    <a:pt x="4269" y="1116"/>
                    <a:pt x="4185" y="912"/>
                  </a:cubicBezTo>
                  <a:cubicBezTo>
                    <a:pt x="4166" y="865"/>
                    <a:pt x="4148" y="819"/>
                    <a:pt x="4129" y="772"/>
                  </a:cubicBezTo>
                  <a:cubicBezTo>
                    <a:pt x="4148" y="717"/>
                    <a:pt x="4129" y="661"/>
                    <a:pt x="4092" y="633"/>
                  </a:cubicBezTo>
                  <a:cubicBezTo>
                    <a:pt x="4073" y="549"/>
                    <a:pt x="4055" y="475"/>
                    <a:pt x="4045" y="400"/>
                  </a:cubicBezTo>
                  <a:cubicBezTo>
                    <a:pt x="4036" y="279"/>
                    <a:pt x="4027" y="168"/>
                    <a:pt x="4036" y="47"/>
                  </a:cubicBezTo>
                  <a:cubicBezTo>
                    <a:pt x="4036" y="38"/>
                    <a:pt x="4036" y="28"/>
                    <a:pt x="4027" y="19"/>
                  </a:cubicBezTo>
                  <a:cubicBezTo>
                    <a:pt x="4018" y="10"/>
                    <a:pt x="4008" y="0"/>
                    <a:pt x="3999" y="0"/>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1;p70">
              <a:extLst>
                <a:ext uri="{FF2B5EF4-FFF2-40B4-BE49-F238E27FC236}">
                  <a16:creationId xmlns:a16="http://schemas.microsoft.com/office/drawing/2014/main" id="{F37771BB-4EE4-483F-8682-69FBDA1F9F89}"/>
                </a:ext>
              </a:extLst>
            </p:cNvPr>
            <p:cNvSpPr/>
            <p:nvPr/>
          </p:nvSpPr>
          <p:spPr>
            <a:xfrm>
              <a:off x="4312998" y="1979851"/>
              <a:ext cx="77732" cy="49140"/>
            </a:xfrm>
            <a:custGeom>
              <a:avLst/>
              <a:gdLst/>
              <a:ahLst/>
              <a:cxnLst/>
              <a:rect l="l" t="t" r="r" b="b"/>
              <a:pathLst>
                <a:path w="2493" h="1576" extrusionOk="0">
                  <a:moveTo>
                    <a:pt x="2427" y="1"/>
                  </a:moveTo>
                  <a:cubicBezTo>
                    <a:pt x="2418" y="1"/>
                    <a:pt x="2399" y="1"/>
                    <a:pt x="2399" y="10"/>
                  </a:cubicBezTo>
                  <a:lnTo>
                    <a:pt x="2390" y="10"/>
                  </a:lnTo>
                  <a:cubicBezTo>
                    <a:pt x="2213" y="168"/>
                    <a:pt x="2037" y="336"/>
                    <a:pt x="1879" y="522"/>
                  </a:cubicBezTo>
                  <a:cubicBezTo>
                    <a:pt x="1869" y="494"/>
                    <a:pt x="1851" y="475"/>
                    <a:pt x="1832" y="457"/>
                  </a:cubicBezTo>
                  <a:cubicBezTo>
                    <a:pt x="1812" y="443"/>
                    <a:pt x="1790" y="437"/>
                    <a:pt x="1769" y="437"/>
                  </a:cubicBezTo>
                  <a:cubicBezTo>
                    <a:pt x="1729" y="437"/>
                    <a:pt x="1692" y="458"/>
                    <a:pt x="1674" y="494"/>
                  </a:cubicBezTo>
                  <a:cubicBezTo>
                    <a:pt x="1618" y="577"/>
                    <a:pt x="1562" y="661"/>
                    <a:pt x="1507" y="736"/>
                  </a:cubicBezTo>
                  <a:cubicBezTo>
                    <a:pt x="1432" y="819"/>
                    <a:pt x="1349" y="894"/>
                    <a:pt x="1256" y="959"/>
                  </a:cubicBezTo>
                  <a:cubicBezTo>
                    <a:pt x="1153" y="1024"/>
                    <a:pt x="1042" y="1070"/>
                    <a:pt x="930" y="1117"/>
                  </a:cubicBezTo>
                  <a:cubicBezTo>
                    <a:pt x="781" y="1163"/>
                    <a:pt x="633" y="1191"/>
                    <a:pt x="484" y="1201"/>
                  </a:cubicBezTo>
                  <a:cubicBezTo>
                    <a:pt x="428" y="1201"/>
                    <a:pt x="372" y="1210"/>
                    <a:pt x="316" y="1210"/>
                  </a:cubicBezTo>
                  <a:cubicBezTo>
                    <a:pt x="251" y="1210"/>
                    <a:pt x="186" y="1210"/>
                    <a:pt x="130" y="1201"/>
                  </a:cubicBezTo>
                  <a:cubicBezTo>
                    <a:pt x="125" y="1200"/>
                    <a:pt x="119" y="1199"/>
                    <a:pt x="113" y="1199"/>
                  </a:cubicBezTo>
                  <a:cubicBezTo>
                    <a:pt x="65" y="1199"/>
                    <a:pt x="27" y="1234"/>
                    <a:pt x="19" y="1284"/>
                  </a:cubicBezTo>
                  <a:cubicBezTo>
                    <a:pt x="0" y="1331"/>
                    <a:pt x="19" y="1386"/>
                    <a:pt x="65" y="1414"/>
                  </a:cubicBezTo>
                  <a:cubicBezTo>
                    <a:pt x="158" y="1479"/>
                    <a:pt x="261" y="1517"/>
                    <a:pt x="372" y="1545"/>
                  </a:cubicBezTo>
                  <a:cubicBezTo>
                    <a:pt x="449" y="1565"/>
                    <a:pt x="526" y="1576"/>
                    <a:pt x="606" y="1576"/>
                  </a:cubicBezTo>
                  <a:cubicBezTo>
                    <a:pt x="633" y="1576"/>
                    <a:pt x="660" y="1575"/>
                    <a:pt x="688" y="1572"/>
                  </a:cubicBezTo>
                  <a:cubicBezTo>
                    <a:pt x="874" y="1545"/>
                    <a:pt x="1051" y="1479"/>
                    <a:pt x="1209" y="1368"/>
                  </a:cubicBezTo>
                  <a:cubicBezTo>
                    <a:pt x="1376" y="1256"/>
                    <a:pt x="1535" y="1117"/>
                    <a:pt x="1665" y="968"/>
                  </a:cubicBezTo>
                  <a:cubicBezTo>
                    <a:pt x="1739" y="894"/>
                    <a:pt x="1804" y="810"/>
                    <a:pt x="1869" y="736"/>
                  </a:cubicBezTo>
                  <a:cubicBezTo>
                    <a:pt x="1934" y="661"/>
                    <a:pt x="2000" y="577"/>
                    <a:pt x="2065" y="503"/>
                  </a:cubicBezTo>
                  <a:cubicBezTo>
                    <a:pt x="2186" y="354"/>
                    <a:pt x="2325" y="215"/>
                    <a:pt x="2474" y="85"/>
                  </a:cubicBezTo>
                  <a:cubicBezTo>
                    <a:pt x="2492" y="66"/>
                    <a:pt x="2492" y="38"/>
                    <a:pt x="2474" y="10"/>
                  </a:cubicBezTo>
                  <a:cubicBezTo>
                    <a:pt x="2455" y="1"/>
                    <a:pt x="2446" y="1"/>
                    <a:pt x="2427" y="1"/>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32;p70">
              <a:extLst>
                <a:ext uri="{FF2B5EF4-FFF2-40B4-BE49-F238E27FC236}">
                  <a16:creationId xmlns:a16="http://schemas.microsoft.com/office/drawing/2014/main" id="{6EEC451F-144B-45E6-B30B-2746000251D0}"/>
                </a:ext>
              </a:extLst>
            </p:cNvPr>
            <p:cNvSpPr/>
            <p:nvPr/>
          </p:nvSpPr>
          <p:spPr>
            <a:xfrm>
              <a:off x="4219928" y="2020759"/>
              <a:ext cx="61768" cy="24289"/>
            </a:xfrm>
            <a:custGeom>
              <a:avLst/>
              <a:gdLst/>
              <a:ahLst/>
              <a:cxnLst/>
              <a:rect l="l" t="t" r="r" b="b"/>
              <a:pathLst>
                <a:path w="1981" h="779" extrusionOk="0">
                  <a:moveTo>
                    <a:pt x="1813" y="0"/>
                  </a:moveTo>
                  <a:cubicBezTo>
                    <a:pt x="1786" y="9"/>
                    <a:pt x="1758" y="28"/>
                    <a:pt x="1739" y="47"/>
                  </a:cubicBezTo>
                  <a:lnTo>
                    <a:pt x="1730" y="56"/>
                  </a:lnTo>
                  <a:cubicBezTo>
                    <a:pt x="1637" y="167"/>
                    <a:pt x="1525" y="270"/>
                    <a:pt x="1404" y="353"/>
                  </a:cubicBezTo>
                  <a:cubicBezTo>
                    <a:pt x="1302" y="419"/>
                    <a:pt x="1190" y="474"/>
                    <a:pt x="1070" y="521"/>
                  </a:cubicBezTo>
                  <a:cubicBezTo>
                    <a:pt x="958" y="558"/>
                    <a:pt x="846" y="577"/>
                    <a:pt x="735" y="595"/>
                  </a:cubicBezTo>
                  <a:cubicBezTo>
                    <a:pt x="670" y="595"/>
                    <a:pt x="605" y="595"/>
                    <a:pt x="539" y="577"/>
                  </a:cubicBezTo>
                  <a:cubicBezTo>
                    <a:pt x="465" y="567"/>
                    <a:pt x="400" y="549"/>
                    <a:pt x="335" y="512"/>
                  </a:cubicBezTo>
                  <a:cubicBezTo>
                    <a:pt x="270" y="484"/>
                    <a:pt x="214" y="446"/>
                    <a:pt x="158" y="400"/>
                  </a:cubicBezTo>
                  <a:lnTo>
                    <a:pt x="158" y="400"/>
                  </a:lnTo>
                  <a:lnTo>
                    <a:pt x="168" y="409"/>
                  </a:lnTo>
                  <a:cubicBezTo>
                    <a:pt x="149" y="391"/>
                    <a:pt x="130" y="372"/>
                    <a:pt x="102" y="353"/>
                  </a:cubicBezTo>
                  <a:cubicBezTo>
                    <a:pt x="92" y="338"/>
                    <a:pt x="76" y="331"/>
                    <a:pt x="59" y="331"/>
                  </a:cubicBezTo>
                  <a:cubicBezTo>
                    <a:pt x="46" y="331"/>
                    <a:pt x="31" y="336"/>
                    <a:pt x="19" y="344"/>
                  </a:cubicBezTo>
                  <a:cubicBezTo>
                    <a:pt x="0" y="363"/>
                    <a:pt x="0" y="409"/>
                    <a:pt x="19" y="428"/>
                  </a:cubicBezTo>
                  <a:cubicBezTo>
                    <a:pt x="84" y="493"/>
                    <a:pt x="149" y="558"/>
                    <a:pt x="223" y="605"/>
                  </a:cubicBezTo>
                  <a:cubicBezTo>
                    <a:pt x="298" y="651"/>
                    <a:pt x="381" y="688"/>
                    <a:pt x="465" y="716"/>
                  </a:cubicBezTo>
                  <a:cubicBezTo>
                    <a:pt x="558" y="744"/>
                    <a:pt x="642" y="763"/>
                    <a:pt x="735" y="772"/>
                  </a:cubicBezTo>
                  <a:cubicBezTo>
                    <a:pt x="769" y="776"/>
                    <a:pt x="806" y="778"/>
                    <a:pt x="843" y="778"/>
                  </a:cubicBezTo>
                  <a:cubicBezTo>
                    <a:pt x="895" y="778"/>
                    <a:pt x="950" y="774"/>
                    <a:pt x="1004" y="763"/>
                  </a:cubicBezTo>
                  <a:cubicBezTo>
                    <a:pt x="1097" y="753"/>
                    <a:pt x="1190" y="725"/>
                    <a:pt x="1274" y="688"/>
                  </a:cubicBezTo>
                  <a:cubicBezTo>
                    <a:pt x="1358" y="660"/>
                    <a:pt x="1442" y="623"/>
                    <a:pt x="1516" y="577"/>
                  </a:cubicBezTo>
                  <a:cubicBezTo>
                    <a:pt x="1683" y="474"/>
                    <a:pt x="1832" y="344"/>
                    <a:pt x="1944" y="186"/>
                  </a:cubicBezTo>
                  <a:cubicBezTo>
                    <a:pt x="1981" y="130"/>
                    <a:pt x="1972" y="56"/>
                    <a:pt x="1906" y="19"/>
                  </a:cubicBezTo>
                  <a:cubicBezTo>
                    <a:pt x="1888" y="9"/>
                    <a:pt x="1860" y="0"/>
                    <a:pt x="1841" y="0"/>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33;p70">
              <a:extLst>
                <a:ext uri="{FF2B5EF4-FFF2-40B4-BE49-F238E27FC236}">
                  <a16:creationId xmlns:a16="http://schemas.microsoft.com/office/drawing/2014/main" id="{FA49DE24-9136-473A-A0F7-6FD03D4E6C57}"/>
                </a:ext>
              </a:extLst>
            </p:cNvPr>
            <p:cNvSpPr/>
            <p:nvPr/>
          </p:nvSpPr>
          <p:spPr>
            <a:xfrm>
              <a:off x="4229188" y="2025374"/>
              <a:ext cx="40035" cy="15621"/>
            </a:xfrm>
            <a:custGeom>
              <a:avLst/>
              <a:gdLst/>
              <a:ahLst/>
              <a:cxnLst/>
              <a:rect l="l" t="t" r="r" b="b"/>
              <a:pathLst>
                <a:path w="1284" h="501" extrusionOk="0">
                  <a:moveTo>
                    <a:pt x="1163" y="1"/>
                  </a:moveTo>
                  <a:cubicBezTo>
                    <a:pt x="1154" y="1"/>
                    <a:pt x="1135" y="10"/>
                    <a:pt x="1126" y="19"/>
                  </a:cubicBezTo>
                  <a:lnTo>
                    <a:pt x="1135" y="10"/>
                  </a:lnTo>
                  <a:lnTo>
                    <a:pt x="1135" y="10"/>
                  </a:lnTo>
                  <a:cubicBezTo>
                    <a:pt x="1061" y="57"/>
                    <a:pt x="996" y="103"/>
                    <a:pt x="921" y="140"/>
                  </a:cubicBezTo>
                  <a:cubicBezTo>
                    <a:pt x="745" y="233"/>
                    <a:pt x="549" y="289"/>
                    <a:pt x="345" y="308"/>
                  </a:cubicBezTo>
                  <a:lnTo>
                    <a:pt x="94" y="308"/>
                  </a:lnTo>
                  <a:cubicBezTo>
                    <a:pt x="66" y="308"/>
                    <a:pt x="47" y="317"/>
                    <a:pt x="29" y="336"/>
                  </a:cubicBezTo>
                  <a:cubicBezTo>
                    <a:pt x="10" y="345"/>
                    <a:pt x="1" y="373"/>
                    <a:pt x="1" y="391"/>
                  </a:cubicBezTo>
                  <a:cubicBezTo>
                    <a:pt x="1" y="410"/>
                    <a:pt x="10" y="438"/>
                    <a:pt x="19" y="457"/>
                  </a:cubicBezTo>
                  <a:cubicBezTo>
                    <a:pt x="38" y="466"/>
                    <a:pt x="56" y="475"/>
                    <a:pt x="75" y="484"/>
                  </a:cubicBezTo>
                  <a:cubicBezTo>
                    <a:pt x="122" y="494"/>
                    <a:pt x="159" y="494"/>
                    <a:pt x="205" y="494"/>
                  </a:cubicBezTo>
                  <a:cubicBezTo>
                    <a:pt x="233" y="498"/>
                    <a:pt x="259" y="501"/>
                    <a:pt x="284" y="501"/>
                  </a:cubicBezTo>
                  <a:cubicBezTo>
                    <a:pt x="310" y="501"/>
                    <a:pt x="335" y="498"/>
                    <a:pt x="363" y="494"/>
                  </a:cubicBezTo>
                  <a:cubicBezTo>
                    <a:pt x="466" y="494"/>
                    <a:pt x="577" y="475"/>
                    <a:pt x="680" y="457"/>
                  </a:cubicBezTo>
                  <a:cubicBezTo>
                    <a:pt x="884" y="401"/>
                    <a:pt x="1070" y="308"/>
                    <a:pt x="1247" y="187"/>
                  </a:cubicBezTo>
                  <a:cubicBezTo>
                    <a:pt x="1256" y="178"/>
                    <a:pt x="1265" y="159"/>
                    <a:pt x="1275" y="140"/>
                  </a:cubicBezTo>
                  <a:cubicBezTo>
                    <a:pt x="1284" y="112"/>
                    <a:pt x="1284" y="85"/>
                    <a:pt x="1265" y="57"/>
                  </a:cubicBezTo>
                  <a:cubicBezTo>
                    <a:pt x="1256" y="29"/>
                    <a:pt x="1237" y="10"/>
                    <a:pt x="1210" y="1"/>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34;p70">
              <a:extLst>
                <a:ext uri="{FF2B5EF4-FFF2-40B4-BE49-F238E27FC236}">
                  <a16:creationId xmlns:a16="http://schemas.microsoft.com/office/drawing/2014/main" id="{0E85FF8F-B17C-4B4D-BE26-E02B1FFBD293}"/>
                </a:ext>
              </a:extLst>
            </p:cNvPr>
            <p:cNvSpPr/>
            <p:nvPr/>
          </p:nvSpPr>
          <p:spPr>
            <a:xfrm>
              <a:off x="4278202" y="2016114"/>
              <a:ext cx="46988" cy="19675"/>
            </a:xfrm>
            <a:custGeom>
              <a:avLst/>
              <a:gdLst/>
              <a:ahLst/>
              <a:cxnLst/>
              <a:rect l="l" t="t" r="r" b="b"/>
              <a:pathLst>
                <a:path w="1507" h="631" extrusionOk="0">
                  <a:moveTo>
                    <a:pt x="1395" y="0"/>
                  </a:moveTo>
                  <a:cubicBezTo>
                    <a:pt x="1377" y="0"/>
                    <a:pt x="1358" y="10"/>
                    <a:pt x="1339" y="19"/>
                  </a:cubicBezTo>
                  <a:lnTo>
                    <a:pt x="1349" y="10"/>
                  </a:lnTo>
                  <a:lnTo>
                    <a:pt x="1349" y="10"/>
                  </a:lnTo>
                  <a:cubicBezTo>
                    <a:pt x="1330" y="28"/>
                    <a:pt x="1311" y="38"/>
                    <a:pt x="1293" y="56"/>
                  </a:cubicBezTo>
                  <a:lnTo>
                    <a:pt x="1237" y="112"/>
                  </a:lnTo>
                  <a:cubicBezTo>
                    <a:pt x="1200" y="149"/>
                    <a:pt x="1163" y="177"/>
                    <a:pt x="1125" y="205"/>
                  </a:cubicBezTo>
                  <a:cubicBezTo>
                    <a:pt x="1042" y="261"/>
                    <a:pt x="958" y="298"/>
                    <a:pt x="874" y="335"/>
                  </a:cubicBezTo>
                  <a:cubicBezTo>
                    <a:pt x="791" y="363"/>
                    <a:pt x="698" y="382"/>
                    <a:pt x="614" y="391"/>
                  </a:cubicBezTo>
                  <a:cubicBezTo>
                    <a:pt x="530" y="391"/>
                    <a:pt x="447" y="391"/>
                    <a:pt x="363" y="372"/>
                  </a:cubicBezTo>
                  <a:lnTo>
                    <a:pt x="344" y="372"/>
                  </a:lnTo>
                  <a:lnTo>
                    <a:pt x="326" y="363"/>
                  </a:lnTo>
                  <a:lnTo>
                    <a:pt x="307" y="363"/>
                  </a:lnTo>
                  <a:cubicBezTo>
                    <a:pt x="251" y="344"/>
                    <a:pt x="205" y="326"/>
                    <a:pt x="158" y="307"/>
                  </a:cubicBezTo>
                  <a:lnTo>
                    <a:pt x="93" y="307"/>
                  </a:lnTo>
                  <a:cubicBezTo>
                    <a:pt x="37" y="326"/>
                    <a:pt x="0" y="382"/>
                    <a:pt x="10" y="437"/>
                  </a:cubicBezTo>
                  <a:cubicBezTo>
                    <a:pt x="19" y="475"/>
                    <a:pt x="28" y="493"/>
                    <a:pt x="56" y="512"/>
                  </a:cubicBezTo>
                  <a:cubicBezTo>
                    <a:pt x="112" y="549"/>
                    <a:pt x="177" y="568"/>
                    <a:pt x="242" y="586"/>
                  </a:cubicBezTo>
                  <a:cubicBezTo>
                    <a:pt x="307" y="605"/>
                    <a:pt x="372" y="623"/>
                    <a:pt x="447" y="623"/>
                  </a:cubicBezTo>
                  <a:cubicBezTo>
                    <a:pt x="479" y="628"/>
                    <a:pt x="512" y="630"/>
                    <a:pt x="544" y="630"/>
                  </a:cubicBezTo>
                  <a:cubicBezTo>
                    <a:pt x="577" y="630"/>
                    <a:pt x="609" y="628"/>
                    <a:pt x="642" y="623"/>
                  </a:cubicBezTo>
                  <a:cubicBezTo>
                    <a:pt x="707" y="623"/>
                    <a:pt x="772" y="605"/>
                    <a:pt x="837" y="586"/>
                  </a:cubicBezTo>
                  <a:cubicBezTo>
                    <a:pt x="902" y="577"/>
                    <a:pt x="967" y="549"/>
                    <a:pt x="1023" y="521"/>
                  </a:cubicBezTo>
                  <a:cubicBezTo>
                    <a:pt x="1088" y="493"/>
                    <a:pt x="1153" y="456"/>
                    <a:pt x="1209" y="419"/>
                  </a:cubicBezTo>
                  <a:cubicBezTo>
                    <a:pt x="1265" y="382"/>
                    <a:pt x="1311" y="335"/>
                    <a:pt x="1358" y="289"/>
                  </a:cubicBezTo>
                  <a:cubicBezTo>
                    <a:pt x="1386" y="261"/>
                    <a:pt x="1414" y="233"/>
                    <a:pt x="1432" y="205"/>
                  </a:cubicBezTo>
                  <a:cubicBezTo>
                    <a:pt x="1460" y="186"/>
                    <a:pt x="1479" y="149"/>
                    <a:pt x="1488" y="112"/>
                  </a:cubicBezTo>
                  <a:cubicBezTo>
                    <a:pt x="1507" y="65"/>
                    <a:pt x="1479" y="19"/>
                    <a:pt x="1432" y="0"/>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35;p70">
              <a:extLst>
                <a:ext uri="{FF2B5EF4-FFF2-40B4-BE49-F238E27FC236}">
                  <a16:creationId xmlns:a16="http://schemas.microsoft.com/office/drawing/2014/main" id="{368228A5-F77D-4411-97F9-2F262D4BD14A}"/>
                </a:ext>
              </a:extLst>
            </p:cNvPr>
            <p:cNvSpPr/>
            <p:nvPr/>
          </p:nvSpPr>
          <p:spPr>
            <a:xfrm>
              <a:off x="4246586" y="2010314"/>
              <a:ext cx="65572" cy="57153"/>
            </a:xfrm>
            <a:custGeom>
              <a:avLst/>
              <a:gdLst/>
              <a:ahLst/>
              <a:cxnLst/>
              <a:rect l="l" t="t" r="r" b="b"/>
              <a:pathLst>
                <a:path w="2103" h="1833" extrusionOk="0">
                  <a:moveTo>
                    <a:pt x="884" y="0"/>
                  </a:moveTo>
                  <a:cubicBezTo>
                    <a:pt x="828" y="0"/>
                    <a:pt x="772" y="10"/>
                    <a:pt x="717" y="28"/>
                  </a:cubicBezTo>
                  <a:cubicBezTo>
                    <a:pt x="577" y="65"/>
                    <a:pt x="456" y="140"/>
                    <a:pt x="363" y="242"/>
                  </a:cubicBezTo>
                  <a:cubicBezTo>
                    <a:pt x="317" y="298"/>
                    <a:pt x="270" y="354"/>
                    <a:pt x="242" y="428"/>
                  </a:cubicBezTo>
                  <a:cubicBezTo>
                    <a:pt x="233" y="465"/>
                    <a:pt x="215" y="502"/>
                    <a:pt x="205" y="540"/>
                  </a:cubicBezTo>
                  <a:cubicBezTo>
                    <a:pt x="187" y="512"/>
                    <a:pt x="159" y="493"/>
                    <a:pt x="131" y="465"/>
                  </a:cubicBezTo>
                  <a:cubicBezTo>
                    <a:pt x="122" y="456"/>
                    <a:pt x="103" y="447"/>
                    <a:pt x="84" y="447"/>
                  </a:cubicBezTo>
                  <a:cubicBezTo>
                    <a:pt x="56" y="447"/>
                    <a:pt x="38" y="456"/>
                    <a:pt x="29" y="475"/>
                  </a:cubicBezTo>
                  <a:cubicBezTo>
                    <a:pt x="10" y="484"/>
                    <a:pt x="1" y="512"/>
                    <a:pt x="1" y="530"/>
                  </a:cubicBezTo>
                  <a:cubicBezTo>
                    <a:pt x="1" y="549"/>
                    <a:pt x="10" y="568"/>
                    <a:pt x="29" y="586"/>
                  </a:cubicBezTo>
                  <a:cubicBezTo>
                    <a:pt x="75" y="623"/>
                    <a:pt x="122" y="670"/>
                    <a:pt x="159" y="716"/>
                  </a:cubicBezTo>
                  <a:cubicBezTo>
                    <a:pt x="205" y="781"/>
                    <a:pt x="252" y="856"/>
                    <a:pt x="289" y="930"/>
                  </a:cubicBezTo>
                  <a:cubicBezTo>
                    <a:pt x="326" y="1042"/>
                    <a:pt x="354" y="1144"/>
                    <a:pt x="373" y="1256"/>
                  </a:cubicBezTo>
                  <a:cubicBezTo>
                    <a:pt x="391" y="1395"/>
                    <a:pt x="391" y="1544"/>
                    <a:pt x="382" y="1683"/>
                  </a:cubicBezTo>
                  <a:cubicBezTo>
                    <a:pt x="382" y="1711"/>
                    <a:pt x="391" y="1730"/>
                    <a:pt x="401" y="1739"/>
                  </a:cubicBezTo>
                  <a:cubicBezTo>
                    <a:pt x="419" y="1758"/>
                    <a:pt x="438" y="1767"/>
                    <a:pt x="466" y="1767"/>
                  </a:cubicBezTo>
                  <a:cubicBezTo>
                    <a:pt x="475" y="1767"/>
                    <a:pt x="484" y="1758"/>
                    <a:pt x="494" y="1758"/>
                  </a:cubicBezTo>
                  <a:cubicBezTo>
                    <a:pt x="540" y="1776"/>
                    <a:pt x="587" y="1786"/>
                    <a:pt x="633" y="1795"/>
                  </a:cubicBezTo>
                  <a:cubicBezTo>
                    <a:pt x="698" y="1814"/>
                    <a:pt x="772" y="1823"/>
                    <a:pt x="847" y="1832"/>
                  </a:cubicBezTo>
                  <a:lnTo>
                    <a:pt x="1005" y="1832"/>
                  </a:lnTo>
                  <a:cubicBezTo>
                    <a:pt x="1098" y="1823"/>
                    <a:pt x="1191" y="1814"/>
                    <a:pt x="1293" y="1795"/>
                  </a:cubicBezTo>
                  <a:cubicBezTo>
                    <a:pt x="1433" y="1758"/>
                    <a:pt x="1563" y="1711"/>
                    <a:pt x="1693" y="1637"/>
                  </a:cubicBezTo>
                  <a:cubicBezTo>
                    <a:pt x="1814" y="1572"/>
                    <a:pt x="1926" y="1479"/>
                    <a:pt x="2009" y="1367"/>
                  </a:cubicBezTo>
                  <a:cubicBezTo>
                    <a:pt x="2019" y="1358"/>
                    <a:pt x="2028" y="1339"/>
                    <a:pt x="2028" y="1321"/>
                  </a:cubicBezTo>
                  <a:cubicBezTo>
                    <a:pt x="2046" y="1312"/>
                    <a:pt x="2056" y="1312"/>
                    <a:pt x="2065" y="1302"/>
                  </a:cubicBezTo>
                  <a:cubicBezTo>
                    <a:pt x="2102" y="1265"/>
                    <a:pt x="2102" y="1219"/>
                    <a:pt x="2065" y="1191"/>
                  </a:cubicBezTo>
                  <a:cubicBezTo>
                    <a:pt x="1981" y="1088"/>
                    <a:pt x="1907" y="1005"/>
                    <a:pt x="1842" y="921"/>
                  </a:cubicBezTo>
                  <a:cubicBezTo>
                    <a:pt x="1712" y="754"/>
                    <a:pt x="1600" y="577"/>
                    <a:pt x="1507" y="382"/>
                  </a:cubicBezTo>
                  <a:cubicBezTo>
                    <a:pt x="1470" y="298"/>
                    <a:pt x="1442" y="214"/>
                    <a:pt x="1423" y="121"/>
                  </a:cubicBezTo>
                  <a:cubicBezTo>
                    <a:pt x="1414" y="93"/>
                    <a:pt x="1377" y="65"/>
                    <a:pt x="1340" y="65"/>
                  </a:cubicBezTo>
                  <a:lnTo>
                    <a:pt x="1321" y="65"/>
                  </a:lnTo>
                  <a:cubicBezTo>
                    <a:pt x="1303" y="75"/>
                    <a:pt x="1284" y="93"/>
                    <a:pt x="1275" y="112"/>
                  </a:cubicBezTo>
                  <a:cubicBezTo>
                    <a:pt x="1228" y="75"/>
                    <a:pt x="1182" y="47"/>
                    <a:pt x="1126" y="28"/>
                  </a:cubicBezTo>
                  <a:cubicBezTo>
                    <a:pt x="1061" y="10"/>
                    <a:pt x="996" y="0"/>
                    <a:pt x="931" y="0"/>
                  </a:cubicBezTo>
                  <a:close/>
                </a:path>
              </a:pathLst>
            </a:custGeom>
            <a:solidFill>
              <a:srgbClr val="8E4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36;p70">
              <a:extLst>
                <a:ext uri="{FF2B5EF4-FFF2-40B4-BE49-F238E27FC236}">
                  <a16:creationId xmlns:a16="http://schemas.microsoft.com/office/drawing/2014/main" id="{5FCCEC46-CC15-4E0A-9F15-49D1D3C5CA1C}"/>
                </a:ext>
              </a:extLst>
            </p:cNvPr>
            <p:cNvSpPr/>
            <p:nvPr/>
          </p:nvSpPr>
          <p:spPr>
            <a:xfrm>
              <a:off x="4246586" y="2010034"/>
              <a:ext cx="52226" cy="35982"/>
            </a:xfrm>
            <a:custGeom>
              <a:avLst/>
              <a:gdLst/>
              <a:ahLst/>
              <a:cxnLst/>
              <a:rect l="l" t="t" r="r" b="b"/>
              <a:pathLst>
                <a:path w="1675" h="1154" extrusionOk="0">
                  <a:moveTo>
                    <a:pt x="884" y="0"/>
                  </a:moveTo>
                  <a:cubicBezTo>
                    <a:pt x="819" y="0"/>
                    <a:pt x="763" y="9"/>
                    <a:pt x="717" y="28"/>
                  </a:cubicBezTo>
                  <a:lnTo>
                    <a:pt x="717" y="37"/>
                  </a:lnTo>
                  <a:cubicBezTo>
                    <a:pt x="577" y="74"/>
                    <a:pt x="456" y="149"/>
                    <a:pt x="354" y="251"/>
                  </a:cubicBezTo>
                  <a:cubicBezTo>
                    <a:pt x="308" y="307"/>
                    <a:pt x="270" y="363"/>
                    <a:pt x="242" y="437"/>
                  </a:cubicBezTo>
                  <a:cubicBezTo>
                    <a:pt x="224" y="474"/>
                    <a:pt x="215" y="511"/>
                    <a:pt x="205" y="549"/>
                  </a:cubicBezTo>
                  <a:cubicBezTo>
                    <a:pt x="187" y="521"/>
                    <a:pt x="159" y="502"/>
                    <a:pt x="131" y="474"/>
                  </a:cubicBezTo>
                  <a:cubicBezTo>
                    <a:pt x="122" y="465"/>
                    <a:pt x="94" y="456"/>
                    <a:pt x="75" y="456"/>
                  </a:cubicBezTo>
                  <a:cubicBezTo>
                    <a:pt x="56" y="456"/>
                    <a:pt x="38" y="465"/>
                    <a:pt x="19" y="484"/>
                  </a:cubicBezTo>
                  <a:cubicBezTo>
                    <a:pt x="1" y="493"/>
                    <a:pt x="1" y="521"/>
                    <a:pt x="1" y="539"/>
                  </a:cubicBezTo>
                  <a:cubicBezTo>
                    <a:pt x="1" y="558"/>
                    <a:pt x="10" y="577"/>
                    <a:pt x="19" y="595"/>
                  </a:cubicBezTo>
                  <a:cubicBezTo>
                    <a:pt x="66" y="632"/>
                    <a:pt x="112" y="679"/>
                    <a:pt x="149" y="725"/>
                  </a:cubicBezTo>
                  <a:cubicBezTo>
                    <a:pt x="205" y="790"/>
                    <a:pt x="252" y="865"/>
                    <a:pt x="280" y="939"/>
                  </a:cubicBezTo>
                  <a:cubicBezTo>
                    <a:pt x="308" y="1014"/>
                    <a:pt x="335" y="1088"/>
                    <a:pt x="345" y="1153"/>
                  </a:cubicBezTo>
                  <a:lnTo>
                    <a:pt x="410" y="1153"/>
                  </a:lnTo>
                  <a:cubicBezTo>
                    <a:pt x="568" y="1153"/>
                    <a:pt x="735" y="1135"/>
                    <a:pt x="884" y="1088"/>
                  </a:cubicBezTo>
                  <a:cubicBezTo>
                    <a:pt x="1061" y="1042"/>
                    <a:pt x="1237" y="967"/>
                    <a:pt x="1405" y="874"/>
                  </a:cubicBezTo>
                  <a:lnTo>
                    <a:pt x="1396" y="874"/>
                  </a:lnTo>
                  <a:cubicBezTo>
                    <a:pt x="1498" y="818"/>
                    <a:pt x="1582" y="753"/>
                    <a:pt x="1675" y="679"/>
                  </a:cubicBezTo>
                  <a:cubicBezTo>
                    <a:pt x="1609" y="586"/>
                    <a:pt x="1554" y="484"/>
                    <a:pt x="1507" y="381"/>
                  </a:cubicBezTo>
                  <a:cubicBezTo>
                    <a:pt x="1470" y="298"/>
                    <a:pt x="1442" y="214"/>
                    <a:pt x="1423" y="130"/>
                  </a:cubicBezTo>
                  <a:cubicBezTo>
                    <a:pt x="1415" y="98"/>
                    <a:pt x="1386" y="73"/>
                    <a:pt x="1354" y="73"/>
                  </a:cubicBezTo>
                  <a:cubicBezTo>
                    <a:pt x="1350" y="73"/>
                    <a:pt x="1345" y="73"/>
                    <a:pt x="1340" y="74"/>
                  </a:cubicBezTo>
                  <a:lnTo>
                    <a:pt x="1321" y="74"/>
                  </a:lnTo>
                  <a:cubicBezTo>
                    <a:pt x="1303" y="74"/>
                    <a:pt x="1284" y="93"/>
                    <a:pt x="1275" y="112"/>
                  </a:cubicBezTo>
                  <a:cubicBezTo>
                    <a:pt x="1228" y="84"/>
                    <a:pt x="1182" y="56"/>
                    <a:pt x="1126" y="37"/>
                  </a:cubicBezTo>
                  <a:cubicBezTo>
                    <a:pt x="1061" y="9"/>
                    <a:pt x="996" y="0"/>
                    <a:pt x="921" y="0"/>
                  </a:cubicBezTo>
                  <a:close/>
                </a:path>
              </a:pathLst>
            </a:custGeom>
            <a:solidFill>
              <a:srgbClr val="81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37;p70">
              <a:extLst>
                <a:ext uri="{FF2B5EF4-FFF2-40B4-BE49-F238E27FC236}">
                  <a16:creationId xmlns:a16="http://schemas.microsoft.com/office/drawing/2014/main" id="{6BD140C3-BCBC-431F-9CBD-CFCC1312D4D1}"/>
                </a:ext>
              </a:extLst>
            </p:cNvPr>
            <p:cNvSpPr/>
            <p:nvPr/>
          </p:nvSpPr>
          <p:spPr>
            <a:xfrm>
              <a:off x="4000424" y="1971152"/>
              <a:ext cx="71932" cy="56872"/>
            </a:xfrm>
            <a:custGeom>
              <a:avLst/>
              <a:gdLst/>
              <a:ahLst/>
              <a:cxnLst/>
              <a:rect l="l" t="t" r="r" b="b"/>
              <a:pathLst>
                <a:path w="2307" h="1824" extrusionOk="0">
                  <a:moveTo>
                    <a:pt x="1368" y="1"/>
                  </a:moveTo>
                  <a:cubicBezTo>
                    <a:pt x="1349" y="1"/>
                    <a:pt x="1330" y="10"/>
                    <a:pt x="1312" y="20"/>
                  </a:cubicBezTo>
                  <a:cubicBezTo>
                    <a:pt x="1275" y="29"/>
                    <a:pt x="1247" y="57"/>
                    <a:pt x="1219" y="85"/>
                  </a:cubicBezTo>
                  <a:cubicBezTo>
                    <a:pt x="1182" y="140"/>
                    <a:pt x="1154" y="215"/>
                    <a:pt x="1154" y="289"/>
                  </a:cubicBezTo>
                  <a:cubicBezTo>
                    <a:pt x="1154" y="326"/>
                    <a:pt x="1163" y="364"/>
                    <a:pt x="1172" y="401"/>
                  </a:cubicBezTo>
                  <a:cubicBezTo>
                    <a:pt x="1182" y="438"/>
                    <a:pt x="1191" y="475"/>
                    <a:pt x="1209" y="512"/>
                  </a:cubicBezTo>
                  <a:lnTo>
                    <a:pt x="1209" y="522"/>
                  </a:lnTo>
                  <a:lnTo>
                    <a:pt x="1209" y="531"/>
                  </a:lnTo>
                  <a:cubicBezTo>
                    <a:pt x="1144" y="475"/>
                    <a:pt x="1061" y="429"/>
                    <a:pt x="986" y="391"/>
                  </a:cubicBezTo>
                  <a:cubicBezTo>
                    <a:pt x="921" y="364"/>
                    <a:pt x="847" y="336"/>
                    <a:pt x="772" y="326"/>
                  </a:cubicBezTo>
                  <a:cubicBezTo>
                    <a:pt x="732" y="313"/>
                    <a:pt x="686" y="304"/>
                    <a:pt x="639" y="304"/>
                  </a:cubicBezTo>
                  <a:cubicBezTo>
                    <a:pt x="621" y="304"/>
                    <a:pt x="604" y="305"/>
                    <a:pt x="586" y="308"/>
                  </a:cubicBezTo>
                  <a:cubicBezTo>
                    <a:pt x="531" y="308"/>
                    <a:pt x="475" y="317"/>
                    <a:pt x="428" y="336"/>
                  </a:cubicBezTo>
                  <a:cubicBezTo>
                    <a:pt x="382" y="345"/>
                    <a:pt x="345" y="373"/>
                    <a:pt x="317" y="410"/>
                  </a:cubicBezTo>
                  <a:cubicBezTo>
                    <a:pt x="307" y="419"/>
                    <a:pt x="298" y="438"/>
                    <a:pt x="298" y="457"/>
                  </a:cubicBezTo>
                  <a:cubicBezTo>
                    <a:pt x="289" y="484"/>
                    <a:pt x="289" y="503"/>
                    <a:pt x="298" y="531"/>
                  </a:cubicBezTo>
                  <a:lnTo>
                    <a:pt x="289" y="540"/>
                  </a:lnTo>
                  <a:cubicBezTo>
                    <a:pt x="252" y="540"/>
                    <a:pt x="205" y="550"/>
                    <a:pt x="168" y="559"/>
                  </a:cubicBezTo>
                  <a:cubicBezTo>
                    <a:pt x="131" y="577"/>
                    <a:pt x="94" y="605"/>
                    <a:pt x="66" y="633"/>
                  </a:cubicBezTo>
                  <a:cubicBezTo>
                    <a:pt x="38" y="661"/>
                    <a:pt x="19" y="698"/>
                    <a:pt x="10" y="736"/>
                  </a:cubicBezTo>
                  <a:cubicBezTo>
                    <a:pt x="1" y="773"/>
                    <a:pt x="10" y="819"/>
                    <a:pt x="19" y="856"/>
                  </a:cubicBezTo>
                  <a:cubicBezTo>
                    <a:pt x="38" y="894"/>
                    <a:pt x="56" y="931"/>
                    <a:pt x="94" y="959"/>
                  </a:cubicBezTo>
                  <a:cubicBezTo>
                    <a:pt x="131" y="996"/>
                    <a:pt x="168" y="1015"/>
                    <a:pt x="214" y="1033"/>
                  </a:cubicBezTo>
                  <a:cubicBezTo>
                    <a:pt x="196" y="1052"/>
                    <a:pt x="177" y="1080"/>
                    <a:pt x="168" y="1108"/>
                  </a:cubicBezTo>
                  <a:cubicBezTo>
                    <a:pt x="159" y="1135"/>
                    <a:pt x="149" y="1163"/>
                    <a:pt x="149" y="1201"/>
                  </a:cubicBezTo>
                  <a:cubicBezTo>
                    <a:pt x="149" y="1228"/>
                    <a:pt x="159" y="1256"/>
                    <a:pt x="168" y="1284"/>
                  </a:cubicBezTo>
                  <a:cubicBezTo>
                    <a:pt x="187" y="1312"/>
                    <a:pt x="205" y="1349"/>
                    <a:pt x="233" y="1377"/>
                  </a:cubicBezTo>
                  <a:cubicBezTo>
                    <a:pt x="280" y="1433"/>
                    <a:pt x="345" y="1480"/>
                    <a:pt x="419" y="1507"/>
                  </a:cubicBezTo>
                  <a:cubicBezTo>
                    <a:pt x="493" y="1545"/>
                    <a:pt x="577" y="1563"/>
                    <a:pt x="661" y="1582"/>
                  </a:cubicBezTo>
                  <a:cubicBezTo>
                    <a:pt x="745" y="1600"/>
                    <a:pt x="819" y="1610"/>
                    <a:pt x="903" y="1619"/>
                  </a:cubicBezTo>
                  <a:lnTo>
                    <a:pt x="930" y="1619"/>
                  </a:lnTo>
                  <a:lnTo>
                    <a:pt x="977" y="1628"/>
                  </a:lnTo>
                  <a:cubicBezTo>
                    <a:pt x="1042" y="1628"/>
                    <a:pt x="1116" y="1638"/>
                    <a:pt x="1191" y="1656"/>
                  </a:cubicBezTo>
                  <a:cubicBezTo>
                    <a:pt x="1265" y="1665"/>
                    <a:pt x="1349" y="1693"/>
                    <a:pt x="1423" y="1721"/>
                  </a:cubicBezTo>
                  <a:lnTo>
                    <a:pt x="1405" y="1703"/>
                  </a:lnTo>
                  <a:lnTo>
                    <a:pt x="1461" y="1731"/>
                  </a:lnTo>
                  <a:cubicBezTo>
                    <a:pt x="1572" y="1777"/>
                    <a:pt x="1684" y="1805"/>
                    <a:pt x="1805" y="1824"/>
                  </a:cubicBezTo>
                  <a:lnTo>
                    <a:pt x="1898" y="1824"/>
                  </a:lnTo>
                  <a:cubicBezTo>
                    <a:pt x="1926" y="1824"/>
                    <a:pt x="1963" y="1814"/>
                    <a:pt x="2000" y="1805"/>
                  </a:cubicBezTo>
                  <a:cubicBezTo>
                    <a:pt x="2028" y="1796"/>
                    <a:pt x="2056" y="1786"/>
                    <a:pt x="2093" y="1768"/>
                  </a:cubicBezTo>
                  <a:cubicBezTo>
                    <a:pt x="2121" y="1749"/>
                    <a:pt x="2149" y="1721"/>
                    <a:pt x="2177" y="1693"/>
                  </a:cubicBezTo>
                  <a:cubicBezTo>
                    <a:pt x="2195" y="1665"/>
                    <a:pt x="2214" y="1638"/>
                    <a:pt x="2232" y="1610"/>
                  </a:cubicBezTo>
                  <a:cubicBezTo>
                    <a:pt x="2251" y="1582"/>
                    <a:pt x="2270" y="1545"/>
                    <a:pt x="2279" y="1507"/>
                  </a:cubicBezTo>
                  <a:cubicBezTo>
                    <a:pt x="2307" y="1442"/>
                    <a:pt x="2307" y="1368"/>
                    <a:pt x="2307" y="1294"/>
                  </a:cubicBezTo>
                  <a:cubicBezTo>
                    <a:pt x="2297" y="1219"/>
                    <a:pt x="2279" y="1145"/>
                    <a:pt x="2251" y="1080"/>
                  </a:cubicBezTo>
                  <a:cubicBezTo>
                    <a:pt x="2242" y="1061"/>
                    <a:pt x="2232" y="1042"/>
                    <a:pt x="2223" y="1024"/>
                  </a:cubicBezTo>
                  <a:cubicBezTo>
                    <a:pt x="2223" y="1015"/>
                    <a:pt x="2223" y="1005"/>
                    <a:pt x="2214" y="1005"/>
                  </a:cubicBezTo>
                  <a:cubicBezTo>
                    <a:pt x="2186" y="949"/>
                    <a:pt x="2158" y="903"/>
                    <a:pt x="2139" y="847"/>
                  </a:cubicBezTo>
                  <a:cubicBezTo>
                    <a:pt x="2112" y="801"/>
                    <a:pt x="2093" y="754"/>
                    <a:pt x="2074" y="708"/>
                  </a:cubicBezTo>
                  <a:lnTo>
                    <a:pt x="2019" y="587"/>
                  </a:lnTo>
                  <a:cubicBezTo>
                    <a:pt x="1981" y="484"/>
                    <a:pt x="1935" y="391"/>
                    <a:pt x="1879" y="308"/>
                  </a:cubicBezTo>
                  <a:cubicBezTo>
                    <a:pt x="1833" y="224"/>
                    <a:pt x="1758" y="150"/>
                    <a:pt x="1684" y="94"/>
                  </a:cubicBezTo>
                  <a:cubicBezTo>
                    <a:pt x="1637" y="66"/>
                    <a:pt x="1591" y="47"/>
                    <a:pt x="1544" y="29"/>
                  </a:cubicBezTo>
                  <a:cubicBezTo>
                    <a:pt x="1507" y="20"/>
                    <a:pt x="1461" y="10"/>
                    <a:pt x="1414" y="10"/>
                  </a:cubicBezTo>
                  <a:lnTo>
                    <a:pt x="1405" y="1"/>
                  </a:lnTo>
                  <a:close/>
                </a:path>
              </a:pathLst>
            </a:custGeom>
            <a:solidFill>
              <a:srgbClr val="8E4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38;p70">
              <a:extLst>
                <a:ext uri="{FF2B5EF4-FFF2-40B4-BE49-F238E27FC236}">
                  <a16:creationId xmlns:a16="http://schemas.microsoft.com/office/drawing/2014/main" id="{8A2ACF31-A323-4A26-A175-9776E0E0A672}"/>
                </a:ext>
              </a:extLst>
            </p:cNvPr>
            <p:cNvSpPr/>
            <p:nvPr/>
          </p:nvSpPr>
          <p:spPr>
            <a:xfrm>
              <a:off x="4036654" y="1996096"/>
              <a:ext cx="19176" cy="9011"/>
            </a:xfrm>
            <a:custGeom>
              <a:avLst/>
              <a:gdLst/>
              <a:ahLst/>
              <a:cxnLst/>
              <a:rect l="l" t="t" r="r" b="b"/>
              <a:pathLst>
                <a:path w="615" h="289" extrusionOk="0">
                  <a:moveTo>
                    <a:pt x="131" y="1"/>
                  </a:moveTo>
                  <a:cubicBezTo>
                    <a:pt x="94" y="1"/>
                    <a:pt x="57" y="1"/>
                    <a:pt x="29" y="10"/>
                  </a:cubicBezTo>
                  <a:cubicBezTo>
                    <a:pt x="10" y="10"/>
                    <a:pt x="1" y="29"/>
                    <a:pt x="10" y="38"/>
                  </a:cubicBezTo>
                  <a:cubicBezTo>
                    <a:pt x="10" y="51"/>
                    <a:pt x="20" y="60"/>
                    <a:pt x="29" y="60"/>
                  </a:cubicBezTo>
                  <a:cubicBezTo>
                    <a:pt x="33" y="60"/>
                    <a:pt x="36" y="59"/>
                    <a:pt x="38" y="56"/>
                  </a:cubicBezTo>
                  <a:lnTo>
                    <a:pt x="131" y="56"/>
                  </a:lnTo>
                  <a:cubicBezTo>
                    <a:pt x="159" y="66"/>
                    <a:pt x="196" y="75"/>
                    <a:pt x="224" y="84"/>
                  </a:cubicBezTo>
                  <a:cubicBezTo>
                    <a:pt x="299" y="122"/>
                    <a:pt x="373" y="168"/>
                    <a:pt x="438" y="215"/>
                  </a:cubicBezTo>
                  <a:lnTo>
                    <a:pt x="503" y="261"/>
                  </a:lnTo>
                  <a:lnTo>
                    <a:pt x="503" y="270"/>
                  </a:lnTo>
                  <a:cubicBezTo>
                    <a:pt x="512" y="280"/>
                    <a:pt x="522" y="280"/>
                    <a:pt x="531" y="289"/>
                  </a:cubicBezTo>
                  <a:cubicBezTo>
                    <a:pt x="550" y="289"/>
                    <a:pt x="568" y="289"/>
                    <a:pt x="578" y="280"/>
                  </a:cubicBezTo>
                  <a:cubicBezTo>
                    <a:pt x="605" y="261"/>
                    <a:pt x="615" y="224"/>
                    <a:pt x="596" y="196"/>
                  </a:cubicBezTo>
                  <a:cubicBezTo>
                    <a:pt x="568" y="149"/>
                    <a:pt x="540" y="112"/>
                    <a:pt x="494" y="84"/>
                  </a:cubicBezTo>
                  <a:cubicBezTo>
                    <a:pt x="447" y="56"/>
                    <a:pt x="392" y="29"/>
                    <a:pt x="336" y="19"/>
                  </a:cubicBezTo>
                  <a:cubicBezTo>
                    <a:pt x="308" y="10"/>
                    <a:pt x="280" y="10"/>
                    <a:pt x="252" y="1"/>
                  </a:cubicBezTo>
                  <a:close/>
                </a:path>
              </a:pathLst>
            </a:custGeom>
            <a:solidFill>
              <a:srgbClr val="81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39;p70">
              <a:extLst>
                <a:ext uri="{FF2B5EF4-FFF2-40B4-BE49-F238E27FC236}">
                  <a16:creationId xmlns:a16="http://schemas.microsoft.com/office/drawing/2014/main" id="{CC82FE04-296D-48FB-ABA9-0B0E07467405}"/>
                </a:ext>
              </a:extLst>
            </p:cNvPr>
            <p:cNvSpPr/>
            <p:nvPr/>
          </p:nvSpPr>
          <p:spPr>
            <a:xfrm>
              <a:off x="4007751" y="2002176"/>
              <a:ext cx="15621" cy="4677"/>
            </a:xfrm>
            <a:custGeom>
              <a:avLst/>
              <a:gdLst/>
              <a:ahLst/>
              <a:cxnLst/>
              <a:rect l="l" t="t" r="r" b="b"/>
              <a:pathLst>
                <a:path w="501" h="150" extrusionOk="0">
                  <a:moveTo>
                    <a:pt x="100" y="1"/>
                  </a:moveTo>
                  <a:cubicBezTo>
                    <a:pt x="72" y="1"/>
                    <a:pt x="54" y="1"/>
                    <a:pt x="35" y="10"/>
                  </a:cubicBezTo>
                  <a:cubicBezTo>
                    <a:pt x="1" y="19"/>
                    <a:pt x="6" y="67"/>
                    <a:pt x="37" y="67"/>
                  </a:cubicBezTo>
                  <a:cubicBezTo>
                    <a:pt x="39" y="67"/>
                    <a:pt x="42" y="67"/>
                    <a:pt x="45" y="66"/>
                  </a:cubicBezTo>
                  <a:lnTo>
                    <a:pt x="119" y="66"/>
                  </a:lnTo>
                  <a:cubicBezTo>
                    <a:pt x="128" y="61"/>
                    <a:pt x="138" y="59"/>
                    <a:pt x="147" y="59"/>
                  </a:cubicBezTo>
                  <a:cubicBezTo>
                    <a:pt x="156" y="59"/>
                    <a:pt x="165" y="61"/>
                    <a:pt x="175" y="66"/>
                  </a:cubicBezTo>
                  <a:lnTo>
                    <a:pt x="165" y="66"/>
                  </a:lnTo>
                  <a:cubicBezTo>
                    <a:pt x="193" y="66"/>
                    <a:pt x="212" y="66"/>
                    <a:pt x="240" y="75"/>
                  </a:cubicBezTo>
                  <a:cubicBezTo>
                    <a:pt x="268" y="85"/>
                    <a:pt x="286" y="94"/>
                    <a:pt x="314" y="94"/>
                  </a:cubicBezTo>
                  <a:cubicBezTo>
                    <a:pt x="361" y="113"/>
                    <a:pt x="407" y="131"/>
                    <a:pt x="454" y="150"/>
                  </a:cubicBezTo>
                  <a:cubicBezTo>
                    <a:pt x="472" y="150"/>
                    <a:pt x="482" y="140"/>
                    <a:pt x="491" y="131"/>
                  </a:cubicBezTo>
                  <a:cubicBezTo>
                    <a:pt x="500" y="122"/>
                    <a:pt x="500" y="113"/>
                    <a:pt x="491" y="103"/>
                  </a:cubicBezTo>
                  <a:cubicBezTo>
                    <a:pt x="491" y="94"/>
                    <a:pt x="482" y="85"/>
                    <a:pt x="472" y="75"/>
                  </a:cubicBezTo>
                  <a:lnTo>
                    <a:pt x="379" y="47"/>
                  </a:lnTo>
                  <a:cubicBezTo>
                    <a:pt x="333" y="29"/>
                    <a:pt x="296" y="20"/>
                    <a:pt x="249" y="10"/>
                  </a:cubicBezTo>
                  <a:cubicBezTo>
                    <a:pt x="221" y="1"/>
                    <a:pt x="184" y="1"/>
                    <a:pt x="156" y="1"/>
                  </a:cubicBezTo>
                  <a:close/>
                </a:path>
              </a:pathLst>
            </a:custGeom>
            <a:solidFill>
              <a:srgbClr val="81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40;p70">
              <a:extLst>
                <a:ext uri="{FF2B5EF4-FFF2-40B4-BE49-F238E27FC236}">
                  <a16:creationId xmlns:a16="http://schemas.microsoft.com/office/drawing/2014/main" id="{9D665265-1147-4B2E-97BA-10A27754214D}"/>
                </a:ext>
              </a:extLst>
            </p:cNvPr>
            <p:cNvSpPr/>
            <p:nvPr/>
          </p:nvSpPr>
          <p:spPr>
            <a:xfrm>
              <a:off x="4011149" y="1987116"/>
              <a:ext cx="17149" cy="6797"/>
            </a:xfrm>
            <a:custGeom>
              <a:avLst/>
              <a:gdLst/>
              <a:ahLst/>
              <a:cxnLst/>
              <a:rect l="l" t="t" r="r" b="b"/>
              <a:pathLst>
                <a:path w="550" h="218" extrusionOk="0">
                  <a:moveTo>
                    <a:pt x="29" y="0"/>
                  </a:moveTo>
                  <a:cubicBezTo>
                    <a:pt x="10" y="0"/>
                    <a:pt x="1" y="19"/>
                    <a:pt x="1" y="28"/>
                  </a:cubicBezTo>
                  <a:cubicBezTo>
                    <a:pt x="1" y="47"/>
                    <a:pt x="10" y="56"/>
                    <a:pt x="29" y="56"/>
                  </a:cubicBezTo>
                  <a:lnTo>
                    <a:pt x="84" y="65"/>
                  </a:lnTo>
                  <a:cubicBezTo>
                    <a:pt x="122" y="75"/>
                    <a:pt x="168" y="75"/>
                    <a:pt x="205" y="84"/>
                  </a:cubicBezTo>
                  <a:cubicBezTo>
                    <a:pt x="242" y="93"/>
                    <a:pt x="280" y="112"/>
                    <a:pt x="308" y="121"/>
                  </a:cubicBezTo>
                  <a:cubicBezTo>
                    <a:pt x="335" y="131"/>
                    <a:pt x="363" y="149"/>
                    <a:pt x="391" y="158"/>
                  </a:cubicBezTo>
                  <a:cubicBezTo>
                    <a:pt x="428" y="177"/>
                    <a:pt x="456" y="196"/>
                    <a:pt x="494" y="214"/>
                  </a:cubicBezTo>
                  <a:cubicBezTo>
                    <a:pt x="498" y="217"/>
                    <a:pt x="504" y="218"/>
                    <a:pt x="510" y="218"/>
                  </a:cubicBezTo>
                  <a:cubicBezTo>
                    <a:pt x="526" y="218"/>
                    <a:pt x="542" y="209"/>
                    <a:pt x="549" y="196"/>
                  </a:cubicBezTo>
                  <a:cubicBezTo>
                    <a:pt x="549" y="186"/>
                    <a:pt x="549" y="168"/>
                    <a:pt x="549" y="158"/>
                  </a:cubicBezTo>
                  <a:cubicBezTo>
                    <a:pt x="540" y="149"/>
                    <a:pt x="540" y="140"/>
                    <a:pt x="531" y="131"/>
                  </a:cubicBezTo>
                  <a:cubicBezTo>
                    <a:pt x="456" y="84"/>
                    <a:pt x="373" y="47"/>
                    <a:pt x="289" y="38"/>
                  </a:cubicBezTo>
                  <a:cubicBezTo>
                    <a:pt x="205" y="10"/>
                    <a:pt x="112" y="0"/>
                    <a:pt x="29" y="0"/>
                  </a:cubicBezTo>
                  <a:close/>
                </a:path>
              </a:pathLst>
            </a:custGeom>
            <a:solidFill>
              <a:srgbClr val="81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41;p70">
              <a:extLst>
                <a:ext uri="{FF2B5EF4-FFF2-40B4-BE49-F238E27FC236}">
                  <a16:creationId xmlns:a16="http://schemas.microsoft.com/office/drawing/2014/main" id="{3C781561-90D7-4CAB-9042-488020E5623A}"/>
                </a:ext>
              </a:extLst>
            </p:cNvPr>
            <p:cNvSpPr/>
            <p:nvPr/>
          </p:nvSpPr>
          <p:spPr>
            <a:xfrm>
              <a:off x="4026240" y="2018421"/>
              <a:ext cx="30463" cy="9385"/>
            </a:xfrm>
            <a:custGeom>
              <a:avLst/>
              <a:gdLst/>
              <a:ahLst/>
              <a:cxnLst/>
              <a:rect l="l" t="t" r="r" b="b"/>
              <a:pathLst>
                <a:path w="977" h="301" extrusionOk="0">
                  <a:moveTo>
                    <a:pt x="19" y="1"/>
                  </a:moveTo>
                  <a:cubicBezTo>
                    <a:pt x="10" y="10"/>
                    <a:pt x="10" y="10"/>
                    <a:pt x="10" y="19"/>
                  </a:cubicBezTo>
                  <a:cubicBezTo>
                    <a:pt x="0" y="38"/>
                    <a:pt x="10" y="47"/>
                    <a:pt x="28" y="56"/>
                  </a:cubicBezTo>
                  <a:cubicBezTo>
                    <a:pt x="177" y="75"/>
                    <a:pt x="335" y="122"/>
                    <a:pt x="484" y="168"/>
                  </a:cubicBezTo>
                  <a:lnTo>
                    <a:pt x="707" y="242"/>
                  </a:lnTo>
                  <a:cubicBezTo>
                    <a:pt x="781" y="261"/>
                    <a:pt x="856" y="289"/>
                    <a:pt x="930" y="298"/>
                  </a:cubicBezTo>
                  <a:cubicBezTo>
                    <a:pt x="934" y="300"/>
                    <a:pt x="937" y="301"/>
                    <a:pt x="940" y="301"/>
                  </a:cubicBezTo>
                  <a:cubicBezTo>
                    <a:pt x="955" y="301"/>
                    <a:pt x="969" y="286"/>
                    <a:pt x="977" y="270"/>
                  </a:cubicBezTo>
                  <a:cubicBezTo>
                    <a:pt x="977" y="252"/>
                    <a:pt x="967" y="233"/>
                    <a:pt x="949" y="224"/>
                  </a:cubicBezTo>
                  <a:cubicBezTo>
                    <a:pt x="874" y="205"/>
                    <a:pt x="800" y="196"/>
                    <a:pt x="716" y="168"/>
                  </a:cubicBezTo>
                  <a:cubicBezTo>
                    <a:pt x="633" y="149"/>
                    <a:pt x="567" y="131"/>
                    <a:pt x="493" y="103"/>
                  </a:cubicBezTo>
                  <a:cubicBezTo>
                    <a:pt x="409" y="84"/>
                    <a:pt x="344" y="56"/>
                    <a:pt x="261" y="38"/>
                  </a:cubicBezTo>
                  <a:cubicBezTo>
                    <a:pt x="186" y="19"/>
                    <a:pt x="112" y="10"/>
                    <a:pt x="28" y="1"/>
                  </a:cubicBezTo>
                  <a:close/>
                </a:path>
              </a:pathLst>
            </a:custGeom>
            <a:solidFill>
              <a:srgbClr val="8E4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42;p70">
              <a:extLst>
                <a:ext uri="{FF2B5EF4-FFF2-40B4-BE49-F238E27FC236}">
                  <a16:creationId xmlns:a16="http://schemas.microsoft.com/office/drawing/2014/main" id="{A72F778B-8023-4187-8B4C-7F3ECE5F0B15}"/>
                </a:ext>
              </a:extLst>
            </p:cNvPr>
            <p:cNvSpPr/>
            <p:nvPr/>
          </p:nvSpPr>
          <p:spPr>
            <a:xfrm>
              <a:off x="4050592" y="1993789"/>
              <a:ext cx="214020" cy="125468"/>
            </a:xfrm>
            <a:custGeom>
              <a:avLst/>
              <a:gdLst/>
              <a:ahLst/>
              <a:cxnLst/>
              <a:rect l="l" t="t" r="r" b="b"/>
              <a:pathLst>
                <a:path w="6864" h="4024" extrusionOk="0">
                  <a:moveTo>
                    <a:pt x="726" y="0"/>
                  </a:moveTo>
                  <a:cubicBezTo>
                    <a:pt x="707" y="0"/>
                    <a:pt x="698" y="10"/>
                    <a:pt x="679" y="19"/>
                  </a:cubicBezTo>
                  <a:cubicBezTo>
                    <a:pt x="670" y="19"/>
                    <a:pt x="661" y="19"/>
                    <a:pt x="651" y="28"/>
                  </a:cubicBezTo>
                  <a:cubicBezTo>
                    <a:pt x="568" y="75"/>
                    <a:pt x="484" y="140"/>
                    <a:pt x="419" y="214"/>
                  </a:cubicBezTo>
                  <a:cubicBezTo>
                    <a:pt x="335" y="298"/>
                    <a:pt x="270" y="391"/>
                    <a:pt x="205" y="493"/>
                  </a:cubicBezTo>
                  <a:cubicBezTo>
                    <a:pt x="149" y="586"/>
                    <a:pt x="93" y="698"/>
                    <a:pt x="56" y="800"/>
                  </a:cubicBezTo>
                  <a:cubicBezTo>
                    <a:pt x="19" y="902"/>
                    <a:pt x="0" y="1005"/>
                    <a:pt x="0" y="1107"/>
                  </a:cubicBezTo>
                  <a:cubicBezTo>
                    <a:pt x="0" y="1107"/>
                    <a:pt x="0" y="1116"/>
                    <a:pt x="0" y="1125"/>
                  </a:cubicBezTo>
                  <a:cubicBezTo>
                    <a:pt x="0" y="1144"/>
                    <a:pt x="10" y="1153"/>
                    <a:pt x="19" y="1172"/>
                  </a:cubicBezTo>
                  <a:cubicBezTo>
                    <a:pt x="735" y="2102"/>
                    <a:pt x="1665" y="2855"/>
                    <a:pt x="2734" y="3348"/>
                  </a:cubicBezTo>
                  <a:cubicBezTo>
                    <a:pt x="2985" y="3460"/>
                    <a:pt x="3236" y="3562"/>
                    <a:pt x="3497" y="3646"/>
                  </a:cubicBezTo>
                  <a:cubicBezTo>
                    <a:pt x="3776" y="3739"/>
                    <a:pt x="4055" y="3813"/>
                    <a:pt x="4334" y="3878"/>
                  </a:cubicBezTo>
                  <a:cubicBezTo>
                    <a:pt x="4622" y="3943"/>
                    <a:pt x="4910" y="3990"/>
                    <a:pt x="5208" y="4008"/>
                  </a:cubicBezTo>
                  <a:cubicBezTo>
                    <a:pt x="5311" y="4019"/>
                    <a:pt x="5412" y="4024"/>
                    <a:pt x="5513" y="4024"/>
                  </a:cubicBezTo>
                  <a:cubicBezTo>
                    <a:pt x="5584" y="4024"/>
                    <a:pt x="5656" y="4021"/>
                    <a:pt x="5729" y="4018"/>
                  </a:cubicBezTo>
                  <a:cubicBezTo>
                    <a:pt x="5850" y="4018"/>
                    <a:pt x="5952" y="3999"/>
                    <a:pt x="6063" y="3990"/>
                  </a:cubicBezTo>
                  <a:cubicBezTo>
                    <a:pt x="6277" y="3962"/>
                    <a:pt x="6491" y="3906"/>
                    <a:pt x="6687" y="3822"/>
                  </a:cubicBezTo>
                  <a:cubicBezTo>
                    <a:pt x="6705" y="3813"/>
                    <a:pt x="6724" y="3804"/>
                    <a:pt x="6733" y="3785"/>
                  </a:cubicBezTo>
                  <a:cubicBezTo>
                    <a:pt x="6742" y="3757"/>
                    <a:pt x="6742" y="3739"/>
                    <a:pt x="6733" y="3720"/>
                  </a:cubicBezTo>
                  <a:cubicBezTo>
                    <a:pt x="6714" y="3683"/>
                    <a:pt x="6687" y="3664"/>
                    <a:pt x="6649" y="3664"/>
                  </a:cubicBezTo>
                  <a:cubicBezTo>
                    <a:pt x="6640" y="3673"/>
                    <a:pt x="6631" y="3673"/>
                    <a:pt x="6621" y="3673"/>
                  </a:cubicBezTo>
                  <a:cubicBezTo>
                    <a:pt x="6556" y="3701"/>
                    <a:pt x="6482" y="3729"/>
                    <a:pt x="6408" y="3748"/>
                  </a:cubicBezTo>
                  <a:cubicBezTo>
                    <a:pt x="6324" y="3776"/>
                    <a:pt x="6277" y="3785"/>
                    <a:pt x="6212" y="3794"/>
                  </a:cubicBezTo>
                  <a:cubicBezTo>
                    <a:pt x="6277" y="3720"/>
                    <a:pt x="6333" y="3636"/>
                    <a:pt x="6380" y="3562"/>
                  </a:cubicBezTo>
                  <a:cubicBezTo>
                    <a:pt x="6482" y="3385"/>
                    <a:pt x="6566" y="3199"/>
                    <a:pt x="6631" y="3004"/>
                  </a:cubicBezTo>
                  <a:cubicBezTo>
                    <a:pt x="6687" y="2818"/>
                    <a:pt x="6714" y="2632"/>
                    <a:pt x="6714" y="2437"/>
                  </a:cubicBezTo>
                  <a:cubicBezTo>
                    <a:pt x="6714" y="2344"/>
                    <a:pt x="6705" y="2251"/>
                    <a:pt x="6677" y="2167"/>
                  </a:cubicBezTo>
                  <a:lnTo>
                    <a:pt x="6677" y="2167"/>
                  </a:lnTo>
                  <a:cubicBezTo>
                    <a:pt x="6696" y="2186"/>
                    <a:pt x="6705" y="2204"/>
                    <a:pt x="6724" y="2213"/>
                  </a:cubicBezTo>
                  <a:cubicBezTo>
                    <a:pt x="6742" y="2232"/>
                    <a:pt x="6761" y="2241"/>
                    <a:pt x="6780" y="2241"/>
                  </a:cubicBezTo>
                  <a:cubicBezTo>
                    <a:pt x="6807" y="2241"/>
                    <a:pt x="6826" y="2232"/>
                    <a:pt x="6845" y="2213"/>
                  </a:cubicBezTo>
                  <a:cubicBezTo>
                    <a:pt x="6854" y="2204"/>
                    <a:pt x="6863" y="2176"/>
                    <a:pt x="6863" y="2158"/>
                  </a:cubicBezTo>
                  <a:cubicBezTo>
                    <a:pt x="6863" y="2139"/>
                    <a:pt x="6854" y="2120"/>
                    <a:pt x="6845" y="2102"/>
                  </a:cubicBezTo>
                  <a:cubicBezTo>
                    <a:pt x="6780" y="2037"/>
                    <a:pt x="6714" y="1972"/>
                    <a:pt x="6640" y="1925"/>
                  </a:cubicBezTo>
                  <a:cubicBezTo>
                    <a:pt x="6575" y="1888"/>
                    <a:pt x="6491" y="1851"/>
                    <a:pt x="6408" y="1823"/>
                  </a:cubicBezTo>
                  <a:cubicBezTo>
                    <a:pt x="6333" y="1795"/>
                    <a:pt x="6240" y="1776"/>
                    <a:pt x="6156" y="1767"/>
                  </a:cubicBezTo>
                  <a:cubicBezTo>
                    <a:pt x="6063" y="1758"/>
                    <a:pt x="5970" y="1749"/>
                    <a:pt x="5877" y="1749"/>
                  </a:cubicBezTo>
                  <a:lnTo>
                    <a:pt x="5357" y="1749"/>
                  </a:lnTo>
                  <a:cubicBezTo>
                    <a:pt x="5134" y="1749"/>
                    <a:pt x="4910" y="1730"/>
                    <a:pt x="4678" y="1711"/>
                  </a:cubicBezTo>
                  <a:lnTo>
                    <a:pt x="4669" y="1711"/>
                  </a:lnTo>
                  <a:cubicBezTo>
                    <a:pt x="4111" y="1637"/>
                    <a:pt x="3562" y="1497"/>
                    <a:pt x="3041" y="1284"/>
                  </a:cubicBezTo>
                  <a:cubicBezTo>
                    <a:pt x="2846" y="1209"/>
                    <a:pt x="2651" y="1116"/>
                    <a:pt x="2502" y="1051"/>
                  </a:cubicBezTo>
                  <a:cubicBezTo>
                    <a:pt x="2307" y="967"/>
                    <a:pt x="2121" y="874"/>
                    <a:pt x="1944" y="781"/>
                  </a:cubicBezTo>
                  <a:cubicBezTo>
                    <a:pt x="1600" y="605"/>
                    <a:pt x="1256" y="400"/>
                    <a:pt x="940" y="158"/>
                  </a:cubicBezTo>
                  <a:lnTo>
                    <a:pt x="930" y="158"/>
                  </a:lnTo>
                  <a:cubicBezTo>
                    <a:pt x="884" y="112"/>
                    <a:pt x="828" y="75"/>
                    <a:pt x="781" y="37"/>
                  </a:cubicBezTo>
                  <a:cubicBezTo>
                    <a:pt x="768" y="24"/>
                    <a:pt x="754" y="15"/>
                    <a:pt x="737" y="15"/>
                  </a:cubicBezTo>
                  <a:cubicBezTo>
                    <a:pt x="731" y="15"/>
                    <a:pt x="724" y="16"/>
                    <a:pt x="716" y="19"/>
                  </a:cubicBezTo>
                  <a:lnTo>
                    <a:pt x="7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43;p70">
              <a:extLst>
                <a:ext uri="{FF2B5EF4-FFF2-40B4-BE49-F238E27FC236}">
                  <a16:creationId xmlns:a16="http://schemas.microsoft.com/office/drawing/2014/main" id="{08902F70-6F3E-4CBA-AB31-F2502ABFBF72}"/>
                </a:ext>
              </a:extLst>
            </p:cNvPr>
            <p:cNvSpPr/>
            <p:nvPr/>
          </p:nvSpPr>
          <p:spPr>
            <a:xfrm>
              <a:off x="4241940" y="2049164"/>
              <a:ext cx="14530" cy="6423"/>
            </a:xfrm>
            <a:custGeom>
              <a:avLst/>
              <a:gdLst/>
              <a:ahLst/>
              <a:cxnLst/>
              <a:rect l="l" t="t" r="r" b="b"/>
              <a:pathLst>
                <a:path w="466" h="206" extrusionOk="0">
                  <a:moveTo>
                    <a:pt x="85" y="0"/>
                  </a:moveTo>
                  <a:cubicBezTo>
                    <a:pt x="40" y="9"/>
                    <a:pt x="3" y="36"/>
                    <a:pt x="1" y="79"/>
                  </a:cubicBezTo>
                  <a:lnTo>
                    <a:pt x="1" y="79"/>
                  </a:lnTo>
                  <a:cubicBezTo>
                    <a:pt x="1" y="78"/>
                    <a:pt x="1" y="76"/>
                    <a:pt x="1" y="75"/>
                  </a:cubicBezTo>
                  <a:lnTo>
                    <a:pt x="1" y="84"/>
                  </a:lnTo>
                  <a:cubicBezTo>
                    <a:pt x="1" y="83"/>
                    <a:pt x="1" y="81"/>
                    <a:pt x="1" y="79"/>
                  </a:cubicBezTo>
                  <a:lnTo>
                    <a:pt x="1" y="79"/>
                  </a:lnTo>
                  <a:cubicBezTo>
                    <a:pt x="3" y="124"/>
                    <a:pt x="40" y="159"/>
                    <a:pt x="85" y="159"/>
                  </a:cubicBezTo>
                  <a:cubicBezTo>
                    <a:pt x="131" y="168"/>
                    <a:pt x="187" y="168"/>
                    <a:pt x="233" y="177"/>
                  </a:cubicBezTo>
                  <a:lnTo>
                    <a:pt x="354" y="205"/>
                  </a:lnTo>
                  <a:lnTo>
                    <a:pt x="419" y="205"/>
                  </a:lnTo>
                  <a:cubicBezTo>
                    <a:pt x="438" y="186"/>
                    <a:pt x="447" y="177"/>
                    <a:pt x="457" y="149"/>
                  </a:cubicBezTo>
                  <a:cubicBezTo>
                    <a:pt x="466" y="112"/>
                    <a:pt x="447" y="66"/>
                    <a:pt x="401" y="56"/>
                  </a:cubicBezTo>
                  <a:cubicBezTo>
                    <a:pt x="298" y="28"/>
                    <a:pt x="196" y="10"/>
                    <a:pt x="85" y="0"/>
                  </a:cubicBezTo>
                  <a:close/>
                </a:path>
              </a:pathLst>
            </a:custGeom>
            <a:solidFill>
              <a:srgbClr val="5F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44;p70">
              <a:extLst>
                <a:ext uri="{FF2B5EF4-FFF2-40B4-BE49-F238E27FC236}">
                  <a16:creationId xmlns:a16="http://schemas.microsoft.com/office/drawing/2014/main" id="{B3710616-206E-4853-8D3A-2433A8F5AE3B}"/>
                </a:ext>
              </a:extLst>
            </p:cNvPr>
            <p:cNvSpPr/>
            <p:nvPr/>
          </p:nvSpPr>
          <p:spPr>
            <a:xfrm>
              <a:off x="4242533" y="2048884"/>
              <a:ext cx="14811" cy="6111"/>
            </a:xfrm>
            <a:custGeom>
              <a:avLst/>
              <a:gdLst/>
              <a:ahLst/>
              <a:cxnLst/>
              <a:rect l="l" t="t" r="r" b="b"/>
              <a:pathLst>
                <a:path w="475" h="196" extrusionOk="0">
                  <a:moveTo>
                    <a:pt x="75" y="0"/>
                  </a:moveTo>
                  <a:cubicBezTo>
                    <a:pt x="38" y="9"/>
                    <a:pt x="0" y="37"/>
                    <a:pt x="0" y="84"/>
                  </a:cubicBezTo>
                  <a:lnTo>
                    <a:pt x="10" y="84"/>
                  </a:lnTo>
                  <a:cubicBezTo>
                    <a:pt x="0" y="121"/>
                    <a:pt x="38" y="158"/>
                    <a:pt x="84" y="168"/>
                  </a:cubicBezTo>
                  <a:cubicBezTo>
                    <a:pt x="186" y="168"/>
                    <a:pt x="279" y="177"/>
                    <a:pt x="372" y="195"/>
                  </a:cubicBezTo>
                  <a:cubicBezTo>
                    <a:pt x="400" y="195"/>
                    <a:pt x="419" y="195"/>
                    <a:pt x="438" y="186"/>
                  </a:cubicBezTo>
                  <a:cubicBezTo>
                    <a:pt x="456" y="177"/>
                    <a:pt x="475" y="158"/>
                    <a:pt x="475" y="140"/>
                  </a:cubicBezTo>
                  <a:lnTo>
                    <a:pt x="475" y="130"/>
                  </a:lnTo>
                  <a:cubicBezTo>
                    <a:pt x="465" y="112"/>
                    <a:pt x="447" y="93"/>
                    <a:pt x="438" y="84"/>
                  </a:cubicBezTo>
                  <a:cubicBezTo>
                    <a:pt x="428" y="65"/>
                    <a:pt x="419" y="47"/>
                    <a:pt x="410" y="37"/>
                  </a:cubicBezTo>
                  <a:cubicBezTo>
                    <a:pt x="298" y="19"/>
                    <a:pt x="196" y="9"/>
                    <a:pt x="84" y="0"/>
                  </a:cubicBezTo>
                  <a:close/>
                </a:path>
              </a:pathLst>
            </a:custGeom>
            <a:solidFill>
              <a:srgbClr val="5F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45;p70">
              <a:extLst>
                <a:ext uri="{FF2B5EF4-FFF2-40B4-BE49-F238E27FC236}">
                  <a16:creationId xmlns:a16="http://schemas.microsoft.com/office/drawing/2014/main" id="{87A2FB0A-EA42-4502-AE73-2A53537D3990}"/>
                </a:ext>
              </a:extLst>
            </p:cNvPr>
            <p:cNvSpPr/>
            <p:nvPr/>
          </p:nvSpPr>
          <p:spPr>
            <a:xfrm>
              <a:off x="4235860" y="2048572"/>
              <a:ext cx="20922" cy="5831"/>
            </a:xfrm>
            <a:custGeom>
              <a:avLst/>
              <a:gdLst/>
              <a:ahLst/>
              <a:cxnLst/>
              <a:rect l="l" t="t" r="r" b="b"/>
              <a:pathLst>
                <a:path w="671" h="187" extrusionOk="0">
                  <a:moveTo>
                    <a:pt x="94" y="1"/>
                  </a:moveTo>
                  <a:cubicBezTo>
                    <a:pt x="1" y="10"/>
                    <a:pt x="1" y="150"/>
                    <a:pt x="94" y="159"/>
                  </a:cubicBezTo>
                  <a:cubicBezTo>
                    <a:pt x="261" y="159"/>
                    <a:pt x="419" y="168"/>
                    <a:pt x="586" y="187"/>
                  </a:cubicBezTo>
                  <a:cubicBezTo>
                    <a:pt x="605" y="187"/>
                    <a:pt x="624" y="187"/>
                    <a:pt x="642" y="168"/>
                  </a:cubicBezTo>
                  <a:cubicBezTo>
                    <a:pt x="661" y="150"/>
                    <a:pt x="670" y="131"/>
                    <a:pt x="670" y="112"/>
                  </a:cubicBezTo>
                  <a:lnTo>
                    <a:pt x="670" y="103"/>
                  </a:lnTo>
                  <a:lnTo>
                    <a:pt x="652" y="94"/>
                  </a:lnTo>
                  <a:cubicBezTo>
                    <a:pt x="642" y="75"/>
                    <a:pt x="633" y="57"/>
                    <a:pt x="614" y="38"/>
                  </a:cubicBezTo>
                  <a:lnTo>
                    <a:pt x="596" y="29"/>
                  </a:lnTo>
                  <a:cubicBezTo>
                    <a:pt x="428" y="10"/>
                    <a:pt x="261"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46;p70">
              <a:extLst>
                <a:ext uri="{FF2B5EF4-FFF2-40B4-BE49-F238E27FC236}">
                  <a16:creationId xmlns:a16="http://schemas.microsoft.com/office/drawing/2014/main" id="{C5D3344B-E2A7-453C-ABCA-CF2BA448F282}"/>
                </a:ext>
              </a:extLst>
            </p:cNvPr>
            <p:cNvSpPr/>
            <p:nvPr/>
          </p:nvSpPr>
          <p:spPr>
            <a:xfrm>
              <a:off x="4049999" y="2023347"/>
              <a:ext cx="214612" cy="95910"/>
            </a:xfrm>
            <a:custGeom>
              <a:avLst/>
              <a:gdLst/>
              <a:ahLst/>
              <a:cxnLst/>
              <a:rect l="l" t="t" r="r" b="b"/>
              <a:pathLst>
                <a:path w="6883" h="3076" extrusionOk="0">
                  <a:moveTo>
                    <a:pt x="19" y="1"/>
                  </a:moveTo>
                  <a:cubicBezTo>
                    <a:pt x="10" y="47"/>
                    <a:pt x="1" y="103"/>
                    <a:pt x="1" y="159"/>
                  </a:cubicBezTo>
                  <a:lnTo>
                    <a:pt x="10" y="159"/>
                  </a:lnTo>
                  <a:cubicBezTo>
                    <a:pt x="10" y="159"/>
                    <a:pt x="10" y="168"/>
                    <a:pt x="10" y="177"/>
                  </a:cubicBezTo>
                  <a:cubicBezTo>
                    <a:pt x="10" y="196"/>
                    <a:pt x="19" y="205"/>
                    <a:pt x="29" y="224"/>
                  </a:cubicBezTo>
                  <a:cubicBezTo>
                    <a:pt x="912" y="1386"/>
                    <a:pt x="2121" y="2251"/>
                    <a:pt x="3516" y="2698"/>
                  </a:cubicBezTo>
                  <a:cubicBezTo>
                    <a:pt x="3786" y="2791"/>
                    <a:pt x="4065" y="2874"/>
                    <a:pt x="4344" y="2930"/>
                  </a:cubicBezTo>
                  <a:cubicBezTo>
                    <a:pt x="4632" y="2995"/>
                    <a:pt x="4920" y="3042"/>
                    <a:pt x="5218" y="3060"/>
                  </a:cubicBezTo>
                  <a:cubicBezTo>
                    <a:pt x="5321" y="3071"/>
                    <a:pt x="5425" y="3076"/>
                    <a:pt x="5526" y="3076"/>
                  </a:cubicBezTo>
                  <a:cubicBezTo>
                    <a:pt x="5598" y="3076"/>
                    <a:pt x="5669" y="3073"/>
                    <a:pt x="5738" y="3070"/>
                  </a:cubicBezTo>
                  <a:cubicBezTo>
                    <a:pt x="5859" y="3070"/>
                    <a:pt x="5971" y="3060"/>
                    <a:pt x="6073" y="3042"/>
                  </a:cubicBezTo>
                  <a:cubicBezTo>
                    <a:pt x="6287" y="3014"/>
                    <a:pt x="6501" y="2958"/>
                    <a:pt x="6706" y="2874"/>
                  </a:cubicBezTo>
                  <a:cubicBezTo>
                    <a:pt x="6724" y="2874"/>
                    <a:pt x="6743" y="2856"/>
                    <a:pt x="6743" y="2837"/>
                  </a:cubicBezTo>
                  <a:cubicBezTo>
                    <a:pt x="6752" y="2809"/>
                    <a:pt x="6752" y="2791"/>
                    <a:pt x="6743" y="2763"/>
                  </a:cubicBezTo>
                  <a:cubicBezTo>
                    <a:pt x="6733" y="2735"/>
                    <a:pt x="6696" y="2716"/>
                    <a:pt x="6668" y="2716"/>
                  </a:cubicBezTo>
                  <a:cubicBezTo>
                    <a:pt x="6659" y="2716"/>
                    <a:pt x="6650" y="2716"/>
                    <a:pt x="6640" y="2725"/>
                  </a:cubicBezTo>
                  <a:cubicBezTo>
                    <a:pt x="6566" y="2753"/>
                    <a:pt x="6501" y="2772"/>
                    <a:pt x="6417" y="2800"/>
                  </a:cubicBezTo>
                  <a:cubicBezTo>
                    <a:pt x="6334" y="2828"/>
                    <a:pt x="6287" y="2837"/>
                    <a:pt x="6222" y="2846"/>
                  </a:cubicBezTo>
                  <a:cubicBezTo>
                    <a:pt x="6287" y="2772"/>
                    <a:pt x="6343" y="2698"/>
                    <a:pt x="6399" y="2614"/>
                  </a:cubicBezTo>
                  <a:cubicBezTo>
                    <a:pt x="6501" y="2437"/>
                    <a:pt x="6585" y="2251"/>
                    <a:pt x="6640" y="2056"/>
                  </a:cubicBezTo>
                  <a:cubicBezTo>
                    <a:pt x="6696" y="1870"/>
                    <a:pt x="6733" y="1684"/>
                    <a:pt x="6733" y="1489"/>
                  </a:cubicBezTo>
                  <a:cubicBezTo>
                    <a:pt x="6724" y="1396"/>
                    <a:pt x="6715" y="1312"/>
                    <a:pt x="6696" y="1219"/>
                  </a:cubicBezTo>
                  <a:lnTo>
                    <a:pt x="6696" y="1219"/>
                  </a:lnTo>
                  <a:cubicBezTo>
                    <a:pt x="6706" y="1238"/>
                    <a:pt x="6715" y="1247"/>
                    <a:pt x="6724" y="1256"/>
                  </a:cubicBezTo>
                  <a:lnTo>
                    <a:pt x="6733" y="1275"/>
                  </a:lnTo>
                  <a:cubicBezTo>
                    <a:pt x="6752" y="1284"/>
                    <a:pt x="6771" y="1293"/>
                    <a:pt x="6799" y="1293"/>
                  </a:cubicBezTo>
                  <a:cubicBezTo>
                    <a:pt x="6817" y="1293"/>
                    <a:pt x="6836" y="1284"/>
                    <a:pt x="6854" y="1275"/>
                  </a:cubicBezTo>
                  <a:cubicBezTo>
                    <a:pt x="6873" y="1256"/>
                    <a:pt x="6882" y="1238"/>
                    <a:pt x="6882" y="1210"/>
                  </a:cubicBezTo>
                  <a:cubicBezTo>
                    <a:pt x="6882" y="1191"/>
                    <a:pt x="6873" y="1172"/>
                    <a:pt x="6854" y="1154"/>
                  </a:cubicBezTo>
                  <a:cubicBezTo>
                    <a:pt x="6817" y="1107"/>
                    <a:pt x="6761" y="1061"/>
                    <a:pt x="6715" y="1024"/>
                  </a:cubicBezTo>
                  <a:cubicBezTo>
                    <a:pt x="6631" y="1107"/>
                    <a:pt x="6538" y="1191"/>
                    <a:pt x="6445" y="1275"/>
                  </a:cubicBezTo>
                  <a:cubicBezTo>
                    <a:pt x="6175" y="1507"/>
                    <a:pt x="5869" y="1693"/>
                    <a:pt x="5534" y="1833"/>
                  </a:cubicBezTo>
                  <a:cubicBezTo>
                    <a:pt x="5292" y="1944"/>
                    <a:pt x="5032" y="2028"/>
                    <a:pt x="4762" y="2075"/>
                  </a:cubicBezTo>
                  <a:cubicBezTo>
                    <a:pt x="4632" y="2102"/>
                    <a:pt x="4502" y="2121"/>
                    <a:pt x="4371" y="2140"/>
                  </a:cubicBezTo>
                  <a:cubicBezTo>
                    <a:pt x="4311" y="2144"/>
                    <a:pt x="4248" y="2147"/>
                    <a:pt x="4185" y="2147"/>
                  </a:cubicBezTo>
                  <a:cubicBezTo>
                    <a:pt x="4123" y="2147"/>
                    <a:pt x="4060" y="2144"/>
                    <a:pt x="3999" y="2140"/>
                  </a:cubicBezTo>
                  <a:cubicBezTo>
                    <a:pt x="3739" y="2130"/>
                    <a:pt x="3488" y="2093"/>
                    <a:pt x="3237" y="2028"/>
                  </a:cubicBezTo>
                  <a:cubicBezTo>
                    <a:pt x="2977" y="1963"/>
                    <a:pt x="2716" y="1870"/>
                    <a:pt x="2474" y="1768"/>
                  </a:cubicBezTo>
                  <a:cubicBezTo>
                    <a:pt x="2214" y="1656"/>
                    <a:pt x="1963" y="1526"/>
                    <a:pt x="1721" y="1386"/>
                  </a:cubicBezTo>
                  <a:cubicBezTo>
                    <a:pt x="1479" y="1238"/>
                    <a:pt x="1247" y="1089"/>
                    <a:pt x="1024" y="921"/>
                  </a:cubicBezTo>
                  <a:cubicBezTo>
                    <a:pt x="652" y="652"/>
                    <a:pt x="317" y="336"/>
                    <a:pt x="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47;p70">
              <a:extLst>
                <a:ext uri="{FF2B5EF4-FFF2-40B4-BE49-F238E27FC236}">
                  <a16:creationId xmlns:a16="http://schemas.microsoft.com/office/drawing/2014/main" id="{1C44C42A-0420-4CD0-A34F-EDF6C296B56D}"/>
                </a:ext>
              </a:extLst>
            </p:cNvPr>
            <p:cNvSpPr/>
            <p:nvPr/>
          </p:nvSpPr>
          <p:spPr>
            <a:xfrm>
              <a:off x="4252385" y="2197612"/>
              <a:ext cx="153717" cy="106449"/>
            </a:xfrm>
            <a:custGeom>
              <a:avLst/>
              <a:gdLst/>
              <a:ahLst/>
              <a:cxnLst/>
              <a:rect l="l" t="t" r="r" b="b"/>
              <a:pathLst>
                <a:path w="4930" h="3414" extrusionOk="0">
                  <a:moveTo>
                    <a:pt x="4669" y="1"/>
                  </a:moveTo>
                  <a:cubicBezTo>
                    <a:pt x="4650" y="10"/>
                    <a:pt x="4632" y="29"/>
                    <a:pt x="4622" y="47"/>
                  </a:cubicBezTo>
                  <a:cubicBezTo>
                    <a:pt x="4613" y="66"/>
                    <a:pt x="4613" y="94"/>
                    <a:pt x="4622" y="112"/>
                  </a:cubicBezTo>
                  <a:cubicBezTo>
                    <a:pt x="4641" y="140"/>
                    <a:pt x="4650" y="168"/>
                    <a:pt x="4669" y="196"/>
                  </a:cubicBezTo>
                  <a:cubicBezTo>
                    <a:pt x="4576" y="187"/>
                    <a:pt x="4492" y="187"/>
                    <a:pt x="4399" y="187"/>
                  </a:cubicBezTo>
                  <a:cubicBezTo>
                    <a:pt x="4269" y="196"/>
                    <a:pt x="4139" y="215"/>
                    <a:pt x="3999" y="233"/>
                  </a:cubicBezTo>
                  <a:cubicBezTo>
                    <a:pt x="3665" y="289"/>
                    <a:pt x="3330" y="363"/>
                    <a:pt x="3004" y="466"/>
                  </a:cubicBezTo>
                  <a:cubicBezTo>
                    <a:pt x="2642" y="577"/>
                    <a:pt x="2279" y="707"/>
                    <a:pt x="1926" y="856"/>
                  </a:cubicBezTo>
                  <a:cubicBezTo>
                    <a:pt x="1591" y="996"/>
                    <a:pt x="1256" y="1172"/>
                    <a:pt x="949" y="1368"/>
                  </a:cubicBezTo>
                  <a:cubicBezTo>
                    <a:pt x="810" y="1451"/>
                    <a:pt x="679" y="1544"/>
                    <a:pt x="559" y="1647"/>
                  </a:cubicBezTo>
                  <a:cubicBezTo>
                    <a:pt x="438" y="1740"/>
                    <a:pt x="335" y="1842"/>
                    <a:pt x="252" y="1954"/>
                  </a:cubicBezTo>
                  <a:cubicBezTo>
                    <a:pt x="84" y="2139"/>
                    <a:pt x="1" y="2372"/>
                    <a:pt x="19" y="2614"/>
                  </a:cubicBezTo>
                  <a:cubicBezTo>
                    <a:pt x="29" y="2735"/>
                    <a:pt x="75" y="2846"/>
                    <a:pt x="149" y="2949"/>
                  </a:cubicBezTo>
                  <a:cubicBezTo>
                    <a:pt x="242" y="3088"/>
                    <a:pt x="373" y="3209"/>
                    <a:pt x="531" y="3283"/>
                  </a:cubicBezTo>
                  <a:cubicBezTo>
                    <a:pt x="614" y="3320"/>
                    <a:pt x="698" y="3348"/>
                    <a:pt x="791" y="3367"/>
                  </a:cubicBezTo>
                  <a:cubicBezTo>
                    <a:pt x="884" y="3395"/>
                    <a:pt x="977" y="3404"/>
                    <a:pt x="1070" y="3413"/>
                  </a:cubicBezTo>
                  <a:lnTo>
                    <a:pt x="1340" y="3413"/>
                  </a:lnTo>
                  <a:cubicBezTo>
                    <a:pt x="1461" y="3404"/>
                    <a:pt x="1572" y="3395"/>
                    <a:pt x="1693" y="3376"/>
                  </a:cubicBezTo>
                  <a:cubicBezTo>
                    <a:pt x="1907" y="3339"/>
                    <a:pt x="2130" y="3293"/>
                    <a:pt x="2335" y="3218"/>
                  </a:cubicBezTo>
                  <a:cubicBezTo>
                    <a:pt x="2539" y="3162"/>
                    <a:pt x="2744" y="3088"/>
                    <a:pt x="2939" y="3004"/>
                  </a:cubicBezTo>
                  <a:cubicBezTo>
                    <a:pt x="3116" y="2921"/>
                    <a:pt x="3293" y="2846"/>
                    <a:pt x="3451" y="2763"/>
                  </a:cubicBezTo>
                  <a:cubicBezTo>
                    <a:pt x="3599" y="2679"/>
                    <a:pt x="3739" y="2586"/>
                    <a:pt x="3878" y="2484"/>
                  </a:cubicBezTo>
                  <a:cubicBezTo>
                    <a:pt x="4055" y="2344"/>
                    <a:pt x="4223" y="2177"/>
                    <a:pt x="4371" y="2000"/>
                  </a:cubicBezTo>
                  <a:cubicBezTo>
                    <a:pt x="4529" y="1805"/>
                    <a:pt x="4650" y="1600"/>
                    <a:pt x="4753" y="1377"/>
                  </a:cubicBezTo>
                  <a:cubicBezTo>
                    <a:pt x="4855" y="1172"/>
                    <a:pt x="4911" y="940"/>
                    <a:pt x="4920" y="707"/>
                  </a:cubicBezTo>
                  <a:cubicBezTo>
                    <a:pt x="4929" y="484"/>
                    <a:pt x="4883" y="252"/>
                    <a:pt x="4771" y="47"/>
                  </a:cubicBezTo>
                  <a:cubicBezTo>
                    <a:pt x="4762" y="29"/>
                    <a:pt x="4753" y="10"/>
                    <a:pt x="4734" y="1"/>
                  </a:cubicBezTo>
                  <a:close/>
                </a:path>
              </a:pathLst>
            </a:custGeom>
            <a:solidFill>
              <a:srgbClr val="E3C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48;p70">
              <a:extLst>
                <a:ext uri="{FF2B5EF4-FFF2-40B4-BE49-F238E27FC236}">
                  <a16:creationId xmlns:a16="http://schemas.microsoft.com/office/drawing/2014/main" id="{35D9FEE5-6749-4087-9716-6EDAFB725E85}"/>
                </a:ext>
              </a:extLst>
            </p:cNvPr>
            <p:cNvSpPr/>
            <p:nvPr/>
          </p:nvSpPr>
          <p:spPr>
            <a:xfrm>
              <a:off x="4178739" y="2402620"/>
              <a:ext cx="62672" cy="100930"/>
            </a:xfrm>
            <a:custGeom>
              <a:avLst/>
              <a:gdLst/>
              <a:ahLst/>
              <a:cxnLst/>
              <a:rect l="l" t="t" r="r" b="b"/>
              <a:pathLst>
                <a:path w="2010" h="3237" extrusionOk="0">
                  <a:moveTo>
                    <a:pt x="1269" y="0"/>
                  </a:moveTo>
                  <a:cubicBezTo>
                    <a:pt x="1201" y="0"/>
                    <a:pt x="1143" y="90"/>
                    <a:pt x="1210" y="149"/>
                  </a:cubicBezTo>
                  <a:lnTo>
                    <a:pt x="1200" y="158"/>
                  </a:lnTo>
                  <a:cubicBezTo>
                    <a:pt x="1117" y="261"/>
                    <a:pt x="1024" y="363"/>
                    <a:pt x="940" y="447"/>
                  </a:cubicBezTo>
                  <a:lnTo>
                    <a:pt x="912" y="484"/>
                  </a:lnTo>
                  <a:lnTo>
                    <a:pt x="800" y="605"/>
                  </a:lnTo>
                  <a:cubicBezTo>
                    <a:pt x="754" y="651"/>
                    <a:pt x="707" y="707"/>
                    <a:pt x="670" y="753"/>
                  </a:cubicBezTo>
                  <a:lnTo>
                    <a:pt x="624" y="819"/>
                  </a:lnTo>
                  <a:cubicBezTo>
                    <a:pt x="608" y="796"/>
                    <a:pt x="580" y="779"/>
                    <a:pt x="550" y="779"/>
                  </a:cubicBezTo>
                  <a:cubicBezTo>
                    <a:pt x="544" y="779"/>
                    <a:pt x="537" y="780"/>
                    <a:pt x="531" y="781"/>
                  </a:cubicBezTo>
                  <a:cubicBezTo>
                    <a:pt x="521" y="791"/>
                    <a:pt x="503" y="800"/>
                    <a:pt x="493" y="809"/>
                  </a:cubicBezTo>
                  <a:cubicBezTo>
                    <a:pt x="484" y="828"/>
                    <a:pt x="475" y="837"/>
                    <a:pt x="475" y="856"/>
                  </a:cubicBezTo>
                  <a:cubicBezTo>
                    <a:pt x="428" y="791"/>
                    <a:pt x="382" y="726"/>
                    <a:pt x="326" y="660"/>
                  </a:cubicBezTo>
                  <a:cubicBezTo>
                    <a:pt x="317" y="651"/>
                    <a:pt x="298" y="633"/>
                    <a:pt x="280" y="633"/>
                  </a:cubicBezTo>
                  <a:cubicBezTo>
                    <a:pt x="271" y="630"/>
                    <a:pt x="264" y="629"/>
                    <a:pt x="257" y="629"/>
                  </a:cubicBezTo>
                  <a:cubicBezTo>
                    <a:pt x="241" y="629"/>
                    <a:pt x="228" y="635"/>
                    <a:pt x="215" y="642"/>
                  </a:cubicBezTo>
                  <a:cubicBezTo>
                    <a:pt x="205" y="651"/>
                    <a:pt x="205" y="651"/>
                    <a:pt x="196" y="660"/>
                  </a:cubicBezTo>
                  <a:lnTo>
                    <a:pt x="196" y="670"/>
                  </a:lnTo>
                  <a:cubicBezTo>
                    <a:pt x="168" y="698"/>
                    <a:pt x="168" y="735"/>
                    <a:pt x="196" y="763"/>
                  </a:cubicBezTo>
                  <a:cubicBezTo>
                    <a:pt x="280" y="856"/>
                    <a:pt x="345" y="958"/>
                    <a:pt x="410" y="1060"/>
                  </a:cubicBezTo>
                  <a:cubicBezTo>
                    <a:pt x="419" y="1079"/>
                    <a:pt x="428" y="1107"/>
                    <a:pt x="438" y="1125"/>
                  </a:cubicBezTo>
                  <a:cubicBezTo>
                    <a:pt x="438" y="1153"/>
                    <a:pt x="447" y="1172"/>
                    <a:pt x="466" y="1191"/>
                  </a:cubicBezTo>
                  <a:cubicBezTo>
                    <a:pt x="466" y="1209"/>
                    <a:pt x="475" y="1237"/>
                    <a:pt x="475" y="1256"/>
                  </a:cubicBezTo>
                  <a:lnTo>
                    <a:pt x="475" y="1228"/>
                  </a:lnTo>
                  <a:cubicBezTo>
                    <a:pt x="475" y="1256"/>
                    <a:pt x="484" y="1284"/>
                    <a:pt x="493" y="1321"/>
                  </a:cubicBezTo>
                  <a:cubicBezTo>
                    <a:pt x="484" y="1386"/>
                    <a:pt x="466" y="1451"/>
                    <a:pt x="447" y="1535"/>
                  </a:cubicBezTo>
                  <a:cubicBezTo>
                    <a:pt x="438" y="1572"/>
                    <a:pt x="428" y="1609"/>
                    <a:pt x="410" y="1646"/>
                  </a:cubicBezTo>
                  <a:cubicBezTo>
                    <a:pt x="382" y="1739"/>
                    <a:pt x="335" y="1832"/>
                    <a:pt x="298" y="1916"/>
                  </a:cubicBezTo>
                  <a:lnTo>
                    <a:pt x="242" y="2046"/>
                  </a:lnTo>
                  <a:cubicBezTo>
                    <a:pt x="168" y="2195"/>
                    <a:pt x="103" y="2362"/>
                    <a:pt x="47" y="2520"/>
                  </a:cubicBezTo>
                  <a:cubicBezTo>
                    <a:pt x="29" y="2604"/>
                    <a:pt x="19" y="2678"/>
                    <a:pt x="10" y="2753"/>
                  </a:cubicBezTo>
                  <a:cubicBezTo>
                    <a:pt x="1" y="2827"/>
                    <a:pt x="10" y="2892"/>
                    <a:pt x="29" y="2957"/>
                  </a:cubicBezTo>
                  <a:cubicBezTo>
                    <a:pt x="47" y="3023"/>
                    <a:pt x="84" y="3088"/>
                    <a:pt x="140" y="3125"/>
                  </a:cubicBezTo>
                  <a:cubicBezTo>
                    <a:pt x="205" y="3181"/>
                    <a:pt x="270" y="3208"/>
                    <a:pt x="345" y="3227"/>
                  </a:cubicBezTo>
                  <a:cubicBezTo>
                    <a:pt x="391" y="3236"/>
                    <a:pt x="438" y="3236"/>
                    <a:pt x="484" y="3236"/>
                  </a:cubicBezTo>
                  <a:cubicBezTo>
                    <a:pt x="521" y="3236"/>
                    <a:pt x="559" y="3236"/>
                    <a:pt x="596" y="3227"/>
                  </a:cubicBezTo>
                  <a:cubicBezTo>
                    <a:pt x="679" y="3218"/>
                    <a:pt x="754" y="3190"/>
                    <a:pt x="819" y="3153"/>
                  </a:cubicBezTo>
                  <a:cubicBezTo>
                    <a:pt x="903" y="3106"/>
                    <a:pt x="968" y="3060"/>
                    <a:pt x="1033" y="2995"/>
                  </a:cubicBezTo>
                  <a:cubicBezTo>
                    <a:pt x="1107" y="2939"/>
                    <a:pt x="1172" y="2874"/>
                    <a:pt x="1237" y="2799"/>
                  </a:cubicBezTo>
                  <a:cubicBezTo>
                    <a:pt x="1256" y="2771"/>
                    <a:pt x="1284" y="2744"/>
                    <a:pt x="1303" y="2716"/>
                  </a:cubicBezTo>
                  <a:cubicBezTo>
                    <a:pt x="1414" y="2576"/>
                    <a:pt x="1507" y="2437"/>
                    <a:pt x="1591" y="2279"/>
                  </a:cubicBezTo>
                  <a:cubicBezTo>
                    <a:pt x="1693" y="2102"/>
                    <a:pt x="1777" y="1907"/>
                    <a:pt x="1851" y="1711"/>
                  </a:cubicBezTo>
                  <a:cubicBezTo>
                    <a:pt x="1898" y="1581"/>
                    <a:pt x="1926" y="1451"/>
                    <a:pt x="1953" y="1311"/>
                  </a:cubicBezTo>
                  <a:cubicBezTo>
                    <a:pt x="2009" y="1088"/>
                    <a:pt x="2000" y="856"/>
                    <a:pt x="1907" y="642"/>
                  </a:cubicBezTo>
                  <a:cubicBezTo>
                    <a:pt x="1842" y="512"/>
                    <a:pt x="1758" y="409"/>
                    <a:pt x="1656" y="307"/>
                  </a:cubicBezTo>
                  <a:cubicBezTo>
                    <a:pt x="1572" y="233"/>
                    <a:pt x="1489" y="158"/>
                    <a:pt x="1396" y="93"/>
                  </a:cubicBezTo>
                  <a:lnTo>
                    <a:pt x="1321" y="19"/>
                  </a:lnTo>
                  <a:cubicBezTo>
                    <a:pt x="1304" y="6"/>
                    <a:pt x="1287" y="0"/>
                    <a:pt x="1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749;p70">
              <a:extLst>
                <a:ext uri="{FF2B5EF4-FFF2-40B4-BE49-F238E27FC236}">
                  <a16:creationId xmlns:a16="http://schemas.microsoft.com/office/drawing/2014/main" id="{6A21C84B-F11A-4D9F-B156-2E31FA9162A6}"/>
                </a:ext>
              </a:extLst>
            </p:cNvPr>
            <p:cNvSpPr/>
            <p:nvPr/>
          </p:nvSpPr>
          <p:spPr>
            <a:xfrm>
              <a:off x="4195264" y="2418553"/>
              <a:ext cx="46427" cy="85277"/>
            </a:xfrm>
            <a:custGeom>
              <a:avLst/>
              <a:gdLst/>
              <a:ahLst/>
              <a:cxnLst/>
              <a:rect l="l" t="t" r="r" b="b"/>
              <a:pathLst>
                <a:path w="1489" h="2735" extrusionOk="0">
                  <a:moveTo>
                    <a:pt x="1293" y="1"/>
                  </a:moveTo>
                  <a:lnTo>
                    <a:pt x="1293" y="47"/>
                  </a:lnTo>
                  <a:lnTo>
                    <a:pt x="1303" y="47"/>
                  </a:lnTo>
                  <a:cubicBezTo>
                    <a:pt x="1303" y="224"/>
                    <a:pt x="1293" y="391"/>
                    <a:pt x="1265" y="568"/>
                  </a:cubicBezTo>
                  <a:cubicBezTo>
                    <a:pt x="1228" y="800"/>
                    <a:pt x="1163" y="1033"/>
                    <a:pt x="1070" y="1247"/>
                  </a:cubicBezTo>
                  <a:cubicBezTo>
                    <a:pt x="828" y="1823"/>
                    <a:pt x="466" y="2335"/>
                    <a:pt x="1" y="2735"/>
                  </a:cubicBezTo>
                  <a:lnTo>
                    <a:pt x="75" y="2725"/>
                  </a:lnTo>
                  <a:cubicBezTo>
                    <a:pt x="149" y="2716"/>
                    <a:pt x="224" y="2688"/>
                    <a:pt x="289" y="2642"/>
                  </a:cubicBezTo>
                  <a:cubicBezTo>
                    <a:pt x="373" y="2605"/>
                    <a:pt x="438" y="2558"/>
                    <a:pt x="512" y="2493"/>
                  </a:cubicBezTo>
                  <a:cubicBezTo>
                    <a:pt x="577" y="2437"/>
                    <a:pt x="642" y="2372"/>
                    <a:pt x="707" y="2298"/>
                  </a:cubicBezTo>
                  <a:cubicBezTo>
                    <a:pt x="735" y="2270"/>
                    <a:pt x="754" y="2242"/>
                    <a:pt x="782" y="2214"/>
                  </a:cubicBezTo>
                  <a:cubicBezTo>
                    <a:pt x="884" y="2074"/>
                    <a:pt x="977" y="1935"/>
                    <a:pt x="1061" y="1777"/>
                  </a:cubicBezTo>
                  <a:cubicBezTo>
                    <a:pt x="1163" y="1591"/>
                    <a:pt x="1256" y="1405"/>
                    <a:pt x="1321" y="1200"/>
                  </a:cubicBezTo>
                  <a:cubicBezTo>
                    <a:pt x="1368" y="1079"/>
                    <a:pt x="1396" y="940"/>
                    <a:pt x="1423" y="810"/>
                  </a:cubicBezTo>
                  <a:cubicBezTo>
                    <a:pt x="1489" y="587"/>
                    <a:pt x="1470" y="345"/>
                    <a:pt x="1377" y="131"/>
                  </a:cubicBezTo>
                  <a:cubicBezTo>
                    <a:pt x="1349" y="84"/>
                    <a:pt x="1330" y="47"/>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750;p70">
              <a:extLst>
                <a:ext uri="{FF2B5EF4-FFF2-40B4-BE49-F238E27FC236}">
                  <a16:creationId xmlns:a16="http://schemas.microsoft.com/office/drawing/2014/main" id="{7297E288-BD7E-4421-AAC7-937759EF9588}"/>
                </a:ext>
              </a:extLst>
            </p:cNvPr>
            <p:cNvSpPr/>
            <p:nvPr/>
          </p:nvSpPr>
          <p:spPr>
            <a:xfrm>
              <a:off x="4183104" y="2461862"/>
              <a:ext cx="19830" cy="7421"/>
            </a:xfrm>
            <a:custGeom>
              <a:avLst/>
              <a:gdLst/>
              <a:ahLst/>
              <a:cxnLst/>
              <a:rect l="l" t="t" r="r" b="b"/>
              <a:pathLst>
                <a:path w="636" h="238" extrusionOk="0">
                  <a:moveTo>
                    <a:pt x="424" y="1"/>
                  </a:moveTo>
                  <a:cubicBezTo>
                    <a:pt x="299" y="1"/>
                    <a:pt x="174" y="29"/>
                    <a:pt x="56" y="81"/>
                  </a:cubicBezTo>
                  <a:cubicBezTo>
                    <a:pt x="47" y="90"/>
                    <a:pt x="37" y="100"/>
                    <a:pt x="28" y="109"/>
                  </a:cubicBezTo>
                  <a:cubicBezTo>
                    <a:pt x="9" y="127"/>
                    <a:pt x="0" y="165"/>
                    <a:pt x="19" y="193"/>
                  </a:cubicBezTo>
                  <a:cubicBezTo>
                    <a:pt x="32" y="220"/>
                    <a:pt x="61" y="237"/>
                    <a:pt x="93" y="237"/>
                  </a:cubicBezTo>
                  <a:cubicBezTo>
                    <a:pt x="105" y="237"/>
                    <a:pt x="118" y="235"/>
                    <a:pt x="130" y="230"/>
                  </a:cubicBezTo>
                  <a:cubicBezTo>
                    <a:pt x="158" y="220"/>
                    <a:pt x="195" y="202"/>
                    <a:pt x="223" y="193"/>
                  </a:cubicBezTo>
                  <a:cubicBezTo>
                    <a:pt x="279" y="174"/>
                    <a:pt x="326" y="165"/>
                    <a:pt x="381" y="165"/>
                  </a:cubicBezTo>
                  <a:cubicBezTo>
                    <a:pt x="428" y="165"/>
                    <a:pt x="465" y="165"/>
                    <a:pt x="512" y="174"/>
                  </a:cubicBezTo>
                  <a:cubicBezTo>
                    <a:pt x="517" y="175"/>
                    <a:pt x="522" y="175"/>
                    <a:pt x="527" y="175"/>
                  </a:cubicBezTo>
                  <a:cubicBezTo>
                    <a:pt x="625" y="175"/>
                    <a:pt x="636" y="7"/>
                    <a:pt x="521" y="7"/>
                  </a:cubicBezTo>
                  <a:cubicBezTo>
                    <a:pt x="489" y="3"/>
                    <a:pt x="456" y="1"/>
                    <a:pt x="424" y="1"/>
                  </a:cubicBezTo>
                  <a:close/>
                </a:path>
              </a:pathLst>
            </a:custGeom>
            <a:solidFill>
              <a:srgbClr val="DDC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751;p70">
              <a:extLst>
                <a:ext uri="{FF2B5EF4-FFF2-40B4-BE49-F238E27FC236}">
                  <a16:creationId xmlns:a16="http://schemas.microsoft.com/office/drawing/2014/main" id="{EF45F68E-1348-4068-A690-DE4B40EEC47D}"/>
                </a:ext>
              </a:extLst>
            </p:cNvPr>
            <p:cNvSpPr/>
            <p:nvPr/>
          </p:nvSpPr>
          <p:spPr>
            <a:xfrm>
              <a:off x="4186285" y="2452009"/>
              <a:ext cx="17929" cy="7390"/>
            </a:xfrm>
            <a:custGeom>
              <a:avLst/>
              <a:gdLst/>
              <a:ahLst/>
              <a:cxnLst/>
              <a:rect l="l" t="t" r="r" b="b"/>
              <a:pathLst>
                <a:path w="575" h="237" extrusionOk="0">
                  <a:moveTo>
                    <a:pt x="384" y="1"/>
                  </a:moveTo>
                  <a:cubicBezTo>
                    <a:pt x="266" y="1"/>
                    <a:pt x="151" y="29"/>
                    <a:pt x="47" y="81"/>
                  </a:cubicBezTo>
                  <a:cubicBezTo>
                    <a:pt x="38" y="90"/>
                    <a:pt x="28" y="99"/>
                    <a:pt x="19" y="109"/>
                  </a:cubicBezTo>
                  <a:cubicBezTo>
                    <a:pt x="19" y="118"/>
                    <a:pt x="10" y="127"/>
                    <a:pt x="10" y="127"/>
                  </a:cubicBezTo>
                  <a:cubicBezTo>
                    <a:pt x="0" y="155"/>
                    <a:pt x="0" y="174"/>
                    <a:pt x="10" y="192"/>
                  </a:cubicBezTo>
                  <a:cubicBezTo>
                    <a:pt x="23" y="220"/>
                    <a:pt x="52" y="237"/>
                    <a:pt x="84" y="237"/>
                  </a:cubicBezTo>
                  <a:cubicBezTo>
                    <a:pt x="96" y="237"/>
                    <a:pt x="109" y="235"/>
                    <a:pt x="121" y="230"/>
                  </a:cubicBezTo>
                  <a:cubicBezTo>
                    <a:pt x="149" y="211"/>
                    <a:pt x="186" y="192"/>
                    <a:pt x="224" y="183"/>
                  </a:cubicBezTo>
                  <a:cubicBezTo>
                    <a:pt x="270" y="174"/>
                    <a:pt x="307" y="165"/>
                    <a:pt x="354" y="165"/>
                  </a:cubicBezTo>
                  <a:lnTo>
                    <a:pt x="456" y="165"/>
                  </a:lnTo>
                  <a:cubicBezTo>
                    <a:pt x="459" y="165"/>
                    <a:pt x="462" y="165"/>
                    <a:pt x="465" y="165"/>
                  </a:cubicBezTo>
                  <a:cubicBezTo>
                    <a:pt x="568" y="165"/>
                    <a:pt x="574" y="15"/>
                    <a:pt x="475" y="6"/>
                  </a:cubicBezTo>
                  <a:cubicBezTo>
                    <a:pt x="444" y="3"/>
                    <a:pt x="414" y="1"/>
                    <a:pt x="384" y="1"/>
                  </a:cubicBezTo>
                  <a:close/>
                </a:path>
              </a:pathLst>
            </a:custGeom>
            <a:solidFill>
              <a:srgbClr val="DDC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752;p70">
              <a:extLst>
                <a:ext uri="{FF2B5EF4-FFF2-40B4-BE49-F238E27FC236}">
                  <a16:creationId xmlns:a16="http://schemas.microsoft.com/office/drawing/2014/main" id="{11964DD8-1A6D-4727-8CA3-10B8BB9C621C}"/>
                </a:ext>
              </a:extLst>
            </p:cNvPr>
            <p:cNvSpPr/>
            <p:nvPr/>
          </p:nvSpPr>
          <p:spPr>
            <a:xfrm>
              <a:off x="4189746" y="2442188"/>
              <a:ext cx="18022" cy="8294"/>
            </a:xfrm>
            <a:custGeom>
              <a:avLst/>
              <a:gdLst/>
              <a:ahLst/>
              <a:cxnLst/>
              <a:rect l="l" t="t" r="r" b="b"/>
              <a:pathLst>
                <a:path w="578" h="266" extrusionOk="0">
                  <a:moveTo>
                    <a:pt x="378" y="1"/>
                  </a:moveTo>
                  <a:cubicBezTo>
                    <a:pt x="338" y="1"/>
                    <a:pt x="299" y="5"/>
                    <a:pt x="261" y="15"/>
                  </a:cubicBezTo>
                  <a:cubicBezTo>
                    <a:pt x="178" y="33"/>
                    <a:pt x="103" y="70"/>
                    <a:pt x="38" y="117"/>
                  </a:cubicBezTo>
                  <a:cubicBezTo>
                    <a:pt x="29" y="117"/>
                    <a:pt x="29" y="126"/>
                    <a:pt x="20" y="126"/>
                  </a:cubicBezTo>
                  <a:cubicBezTo>
                    <a:pt x="1" y="154"/>
                    <a:pt x="1" y="201"/>
                    <a:pt x="20" y="228"/>
                  </a:cubicBezTo>
                  <a:lnTo>
                    <a:pt x="20" y="238"/>
                  </a:lnTo>
                  <a:cubicBezTo>
                    <a:pt x="29" y="247"/>
                    <a:pt x="57" y="256"/>
                    <a:pt x="75" y="266"/>
                  </a:cubicBezTo>
                  <a:cubicBezTo>
                    <a:pt x="94" y="266"/>
                    <a:pt x="113" y="256"/>
                    <a:pt x="131" y="247"/>
                  </a:cubicBezTo>
                  <a:lnTo>
                    <a:pt x="150" y="238"/>
                  </a:lnTo>
                  <a:cubicBezTo>
                    <a:pt x="187" y="210"/>
                    <a:pt x="224" y="191"/>
                    <a:pt x="261" y="182"/>
                  </a:cubicBezTo>
                  <a:cubicBezTo>
                    <a:pt x="299" y="173"/>
                    <a:pt x="336" y="163"/>
                    <a:pt x="373" y="163"/>
                  </a:cubicBezTo>
                  <a:cubicBezTo>
                    <a:pt x="410" y="163"/>
                    <a:pt x="447" y="173"/>
                    <a:pt x="485" y="173"/>
                  </a:cubicBezTo>
                  <a:cubicBezTo>
                    <a:pt x="489" y="174"/>
                    <a:pt x="494" y="174"/>
                    <a:pt x="499" y="174"/>
                  </a:cubicBezTo>
                  <a:cubicBezTo>
                    <a:pt x="538" y="174"/>
                    <a:pt x="568" y="140"/>
                    <a:pt x="568" y="98"/>
                  </a:cubicBezTo>
                  <a:cubicBezTo>
                    <a:pt x="578" y="80"/>
                    <a:pt x="568" y="61"/>
                    <a:pt x="550" y="42"/>
                  </a:cubicBezTo>
                  <a:cubicBezTo>
                    <a:pt x="540" y="24"/>
                    <a:pt x="522" y="15"/>
                    <a:pt x="494" y="15"/>
                  </a:cubicBezTo>
                  <a:cubicBezTo>
                    <a:pt x="457" y="5"/>
                    <a:pt x="417" y="1"/>
                    <a:pt x="378" y="1"/>
                  </a:cubicBezTo>
                  <a:close/>
                </a:path>
              </a:pathLst>
            </a:custGeom>
            <a:solidFill>
              <a:srgbClr val="DDC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753;p70">
              <a:extLst>
                <a:ext uri="{FF2B5EF4-FFF2-40B4-BE49-F238E27FC236}">
                  <a16:creationId xmlns:a16="http://schemas.microsoft.com/office/drawing/2014/main" id="{0BF3B192-4AB6-4E20-811E-36A87D70B649}"/>
                </a:ext>
              </a:extLst>
            </p:cNvPr>
            <p:cNvSpPr/>
            <p:nvPr/>
          </p:nvSpPr>
          <p:spPr>
            <a:xfrm>
              <a:off x="4112358" y="2227202"/>
              <a:ext cx="159205" cy="176323"/>
            </a:xfrm>
            <a:custGeom>
              <a:avLst/>
              <a:gdLst/>
              <a:ahLst/>
              <a:cxnLst/>
              <a:rect l="l" t="t" r="r" b="b"/>
              <a:pathLst>
                <a:path w="5106" h="5655" extrusionOk="0">
                  <a:moveTo>
                    <a:pt x="3339" y="0"/>
                  </a:moveTo>
                  <a:lnTo>
                    <a:pt x="3348" y="9"/>
                  </a:lnTo>
                  <a:cubicBezTo>
                    <a:pt x="3190" y="9"/>
                    <a:pt x="3022" y="28"/>
                    <a:pt x="2846" y="47"/>
                  </a:cubicBezTo>
                  <a:cubicBezTo>
                    <a:pt x="2492" y="84"/>
                    <a:pt x="2130" y="158"/>
                    <a:pt x="1786" y="270"/>
                  </a:cubicBezTo>
                  <a:cubicBezTo>
                    <a:pt x="1460" y="363"/>
                    <a:pt x="1144" y="502"/>
                    <a:pt x="856" y="688"/>
                  </a:cubicBezTo>
                  <a:cubicBezTo>
                    <a:pt x="595" y="856"/>
                    <a:pt x="372" y="1088"/>
                    <a:pt x="214" y="1358"/>
                  </a:cubicBezTo>
                  <a:cubicBezTo>
                    <a:pt x="140" y="1488"/>
                    <a:pt x="84" y="1637"/>
                    <a:pt x="47" y="1786"/>
                  </a:cubicBezTo>
                  <a:cubicBezTo>
                    <a:pt x="9" y="1944"/>
                    <a:pt x="0" y="2111"/>
                    <a:pt x="19" y="2279"/>
                  </a:cubicBezTo>
                  <a:cubicBezTo>
                    <a:pt x="28" y="2464"/>
                    <a:pt x="65" y="2660"/>
                    <a:pt x="130" y="2836"/>
                  </a:cubicBezTo>
                  <a:cubicBezTo>
                    <a:pt x="233" y="3125"/>
                    <a:pt x="363" y="3394"/>
                    <a:pt x="530" y="3655"/>
                  </a:cubicBezTo>
                  <a:cubicBezTo>
                    <a:pt x="651" y="3841"/>
                    <a:pt x="791" y="4036"/>
                    <a:pt x="911" y="4194"/>
                  </a:cubicBezTo>
                  <a:lnTo>
                    <a:pt x="1079" y="4427"/>
                  </a:lnTo>
                  <a:cubicBezTo>
                    <a:pt x="1116" y="4492"/>
                    <a:pt x="1153" y="4548"/>
                    <a:pt x="1190" y="4603"/>
                  </a:cubicBezTo>
                  <a:lnTo>
                    <a:pt x="1200" y="4622"/>
                  </a:lnTo>
                  <a:lnTo>
                    <a:pt x="1209" y="4650"/>
                  </a:lnTo>
                  <a:lnTo>
                    <a:pt x="1237" y="4678"/>
                  </a:lnTo>
                  <a:cubicBezTo>
                    <a:pt x="1274" y="4752"/>
                    <a:pt x="1321" y="4817"/>
                    <a:pt x="1367" y="4892"/>
                  </a:cubicBezTo>
                  <a:cubicBezTo>
                    <a:pt x="1432" y="4994"/>
                    <a:pt x="1497" y="5087"/>
                    <a:pt x="1562" y="5180"/>
                  </a:cubicBezTo>
                  <a:cubicBezTo>
                    <a:pt x="1627" y="5264"/>
                    <a:pt x="1702" y="5347"/>
                    <a:pt x="1767" y="5431"/>
                  </a:cubicBezTo>
                  <a:cubicBezTo>
                    <a:pt x="1832" y="5496"/>
                    <a:pt x="1906" y="5552"/>
                    <a:pt x="1990" y="5598"/>
                  </a:cubicBezTo>
                  <a:cubicBezTo>
                    <a:pt x="2027" y="5617"/>
                    <a:pt x="2055" y="5636"/>
                    <a:pt x="2102" y="5645"/>
                  </a:cubicBezTo>
                  <a:cubicBezTo>
                    <a:pt x="2139" y="5654"/>
                    <a:pt x="2176" y="5654"/>
                    <a:pt x="2213" y="5654"/>
                  </a:cubicBezTo>
                  <a:lnTo>
                    <a:pt x="2232" y="5654"/>
                  </a:lnTo>
                  <a:cubicBezTo>
                    <a:pt x="2362" y="5645"/>
                    <a:pt x="2492" y="5589"/>
                    <a:pt x="2585" y="5487"/>
                  </a:cubicBezTo>
                  <a:cubicBezTo>
                    <a:pt x="2688" y="5375"/>
                    <a:pt x="2762" y="5236"/>
                    <a:pt x="2808" y="5087"/>
                  </a:cubicBezTo>
                  <a:cubicBezTo>
                    <a:pt x="2864" y="4882"/>
                    <a:pt x="2911" y="4678"/>
                    <a:pt x="2939" y="4464"/>
                  </a:cubicBezTo>
                  <a:cubicBezTo>
                    <a:pt x="2957" y="4362"/>
                    <a:pt x="2967" y="4250"/>
                    <a:pt x="2985" y="4148"/>
                  </a:cubicBezTo>
                  <a:cubicBezTo>
                    <a:pt x="2994" y="4036"/>
                    <a:pt x="3013" y="3924"/>
                    <a:pt x="3022" y="3822"/>
                  </a:cubicBezTo>
                  <a:lnTo>
                    <a:pt x="3022" y="3822"/>
                  </a:lnTo>
                  <a:lnTo>
                    <a:pt x="3013" y="3841"/>
                  </a:lnTo>
                  <a:lnTo>
                    <a:pt x="3022" y="3804"/>
                  </a:lnTo>
                  <a:cubicBezTo>
                    <a:pt x="3041" y="3738"/>
                    <a:pt x="3050" y="3664"/>
                    <a:pt x="3069" y="3599"/>
                  </a:cubicBezTo>
                  <a:cubicBezTo>
                    <a:pt x="3078" y="3525"/>
                    <a:pt x="3097" y="3460"/>
                    <a:pt x="3125" y="3404"/>
                  </a:cubicBezTo>
                  <a:cubicBezTo>
                    <a:pt x="3143" y="3348"/>
                    <a:pt x="3180" y="3301"/>
                    <a:pt x="3208" y="3264"/>
                  </a:cubicBezTo>
                  <a:cubicBezTo>
                    <a:pt x="3320" y="3134"/>
                    <a:pt x="3432" y="3013"/>
                    <a:pt x="3562" y="2902"/>
                  </a:cubicBezTo>
                  <a:cubicBezTo>
                    <a:pt x="3664" y="2809"/>
                    <a:pt x="3757" y="2716"/>
                    <a:pt x="3859" y="2632"/>
                  </a:cubicBezTo>
                  <a:lnTo>
                    <a:pt x="3906" y="2595"/>
                  </a:lnTo>
                  <a:lnTo>
                    <a:pt x="3943" y="2557"/>
                  </a:lnTo>
                  <a:lnTo>
                    <a:pt x="4017" y="2483"/>
                  </a:lnTo>
                  <a:cubicBezTo>
                    <a:pt x="4157" y="2362"/>
                    <a:pt x="4324" y="2213"/>
                    <a:pt x="4482" y="2046"/>
                  </a:cubicBezTo>
                  <a:cubicBezTo>
                    <a:pt x="4631" y="1897"/>
                    <a:pt x="4761" y="1730"/>
                    <a:pt x="4873" y="1562"/>
                  </a:cubicBezTo>
                  <a:cubicBezTo>
                    <a:pt x="4957" y="1423"/>
                    <a:pt x="5022" y="1274"/>
                    <a:pt x="5068" y="1116"/>
                  </a:cubicBezTo>
                  <a:cubicBezTo>
                    <a:pt x="5105" y="967"/>
                    <a:pt x="5105" y="809"/>
                    <a:pt x="5068" y="651"/>
                  </a:cubicBezTo>
                  <a:cubicBezTo>
                    <a:pt x="5040" y="567"/>
                    <a:pt x="5003" y="484"/>
                    <a:pt x="4957" y="400"/>
                  </a:cubicBezTo>
                  <a:cubicBezTo>
                    <a:pt x="4919" y="344"/>
                    <a:pt x="4882" y="298"/>
                    <a:pt x="4836" y="251"/>
                  </a:cubicBezTo>
                  <a:cubicBezTo>
                    <a:pt x="4845" y="242"/>
                    <a:pt x="4845" y="233"/>
                    <a:pt x="4854" y="223"/>
                  </a:cubicBezTo>
                  <a:cubicBezTo>
                    <a:pt x="4854" y="205"/>
                    <a:pt x="4854" y="177"/>
                    <a:pt x="4845" y="158"/>
                  </a:cubicBezTo>
                  <a:cubicBezTo>
                    <a:pt x="4826" y="140"/>
                    <a:pt x="4808" y="130"/>
                    <a:pt x="4789" y="121"/>
                  </a:cubicBezTo>
                  <a:cubicBezTo>
                    <a:pt x="4706" y="102"/>
                    <a:pt x="4613" y="84"/>
                    <a:pt x="4529" y="65"/>
                  </a:cubicBezTo>
                  <a:cubicBezTo>
                    <a:pt x="4482" y="56"/>
                    <a:pt x="4445" y="47"/>
                    <a:pt x="4408" y="37"/>
                  </a:cubicBezTo>
                  <a:cubicBezTo>
                    <a:pt x="4347" y="24"/>
                    <a:pt x="4285" y="15"/>
                    <a:pt x="4228" y="15"/>
                  </a:cubicBezTo>
                  <a:cubicBezTo>
                    <a:pt x="4207" y="15"/>
                    <a:pt x="4186" y="16"/>
                    <a:pt x="4166" y="19"/>
                  </a:cubicBezTo>
                  <a:lnTo>
                    <a:pt x="4120" y="19"/>
                  </a:lnTo>
                  <a:cubicBezTo>
                    <a:pt x="4045" y="9"/>
                    <a:pt x="3971" y="9"/>
                    <a:pt x="3896" y="0"/>
                  </a:cubicBezTo>
                  <a:close/>
                </a:path>
              </a:pathLst>
            </a:custGeom>
            <a:solidFill>
              <a:srgbClr val="E0A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54;p70">
              <a:extLst>
                <a:ext uri="{FF2B5EF4-FFF2-40B4-BE49-F238E27FC236}">
                  <a16:creationId xmlns:a16="http://schemas.microsoft.com/office/drawing/2014/main" id="{18AB1E0D-4F67-4931-8398-88A947DBC4C5}"/>
                </a:ext>
              </a:extLst>
            </p:cNvPr>
            <p:cNvSpPr/>
            <p:nvPr/>
          </p:nvSpPr>
          <p:spPr>
            <a:xfrm>
              <a:off x="4229468" y="2031174"/>
              <a:ext cx="174296" cy="251997"/>
            </a:xfrm>
            <a:custGeom>
              <a:avLst/>
              <a:gdLst/>
              <a:ahLst/>
              <a:cxnLst/>
              <a:rect l="l" t="t" r="r" b="b"/>
              <a:pathLst>
                <a:path w="5590" h="8082" extrusionOk="0">
                  <a:moveTo>
                    <a:pt x="2493" y="1"/>
                  </a:moveTo>
                  <a:cubicBezTo>
                    <a:pt x="2447" y="10"/>
                    <a:pt x="2391" y="19"/>
                    <a:pt x="2344" y="29"/>
                  </a:cubicBezTo>
                  <a:cubicBezTo>
                    <a:pt x="2326" y="47"/>
                    <a:pt x="2317" y="66"/>
                    <a:pt x="2317" y="85"/>
                  </a:cubicBezTo>
                  <a:cubicBezTo>
                    <a:pt x="2307" y="112"/>
                    <a:pt x="2307" y="140"/>
                    <a:pt x="2298" y="159"/>
                  </a:cubicBezTo>
                  <a:cubicBezTo>
                    <a:pt x="2279" y="215"/>
                    <a:pt x="2261" y="261"/>
                    <a:pt x="2233" y="317"/>
                  </a:cubicBezTo>
                  <a:cubicBezTo>
                    <a:pt x="2177" y="391"/>
                    <a:pt x="2121" y="457"/>
                    <a:pt x="2056" y="522"/>
                  </a:cubicBezTo>
                  <a:cubicBezTo>
                    <a:pt x="1972" y="596"/>
                    <a:pt x="1879" y="670"/>
                    <a:pt x="1777" y="726"/>
                  </a:cubicBezTo>
                  <a:cubicBezTo>
                    <a:pt x="1684" y="773"/>
                    <a:pt x="1582" y="819"/>
                    <a:pt x="1489" y="847"/>
                  </a:cubicBezTo>
                  <a:lnTo>
                    <a:pt x="1480" y="847"/>
                  </a:lnTo>
                  <a:cubicBezTo>
                    <a:pt x="1424" y="856"/>
                    <a:pt x="1368" y="856"/>
                    <a:pt x="1312" y="866"/>
                  </a:cubicBezTo>
                  <a:lnTo>
                    <a:pt x="1266" y="866"/>
                  </a:lnTo>
                  <a:cubicBezTo>
                    <a:pt x="1210" y="856"/>
                    <a:pt x="1163" y="856"/>
                    <a:pt x="1126" y="838"/>
                  </a:cubicBezTo>
                  <a:cubicBezTo>
                    <a:pt x="1089" y="829"/>
                    <a:pt x="1052" y="819"/>
                    <a:pt x="1024" y="801"/>
                  </a:cubicBezTo>
                  <a:cubicBezTo>
                    <a:pt x="996" y="773"/>
                    <a:pt x="959" y="754"/>
                    <a:pt x="940" y="726"/>
                  </a:cubicBezTo>
                  <a:cubicBezTo>
                    <a:pt x="922" y="708"/>
                    <a:pt x="903" y="680"/>
                    <a:pt x="884" y="661"/>
                  </a:cubicBezTo>
                  <a:cubicBezTo>
                    <a:pt x="875" y="643"/>
                    <a:pt x="866" y="624"/>
                    <a:pt x="847" y="615"/>
                  </a:cubicBezTo>
                  <a:cubicBezTo>
                    <a:pt x="829" y="605"/>
                    <a:pt x="819" y="605"/>
                    <a:pt x="801" y="605"/>
                  </a:cubicBezTo>
                  <a:lnTo>
                    <a:pt x="782" y="605"/>
                  </a:lnTo>
                  <a:cubicBezTo>
                    <a:pt x="764" y="615"/>
                    <a:pt x="745" y="624"/>
                    <a:pt x="736" y="643"/>
                  </a:cubicBezTo>
                  <a:cubicBezTo>
                    <a:pt x="550" y="1126"/>
                    <a:pt x="410" y="1619"/>
                    <a:pt x="299" y="2130"/>
                  </a:cubicBezTo>
                  <a:cubicBezTo>
                    <a:pt x="178" y="2679"/>
                    <a:pt x="94" y="3237"/>
                    <a:pt x="47" y="3795"/>
                  </a:cubicBezTo>
                  <a:cubicBezTo>
                    <a:pt x="1" y="4353"/>
                    <a:pt x="1" y="4920"/>
                    <a:pt x="47" y="5487"/>
                  </a:cubicBezTo>
                  <a:cubicBezTo>
                    <a:pt x="94" y="6018"/>
                    <a:pt x="206" y="6548"/>
                    <a:pt x="373" y="7050"/>
                  </a:cubicBezTo>
                  <a:cubicBezTo>
                    <a:pt x="429" y="7208"/>
                    <a:pt x="485" y="7357"/>
                    <a:pt x="550" y="7496"/>
                  </a:cubicBezTo>
                  <a:cubicBezTo>
                    <a:pt x="596" y="7598"/>
                    <a:pt x="643" y="7682"/>
                    <a:pt x="680" y="7747"/>
                  </a:cubicBezTo>
                  <a:cubicBezTo>
                    <a:pt x="717" y="7822"/>
                    <a:pt x="782" y="7915"/>
                    <a:pt x="838" y="7998"/>
                  </a:cubicBezTo>
                  <a:lnTo>
                    <a:pt x="866" y="8045"/>
                  </a:lnTo>
                  <a:cubicBezTo>
                    <a:pt x="875" y="8063"/>
                    <a:pt x="903" y="8082"/>
                    <a:pt x="940" y="8082"/>
                  </a:cubicBezTo>
                  <a:cubicBezTo>
                    <a:pt x="950" y="8082"/>
                    <a:pt x="968" y="8073"/>
                    <a:pt x="977" y="8063"/>
                  </a:cubicBezTo>
                  <a:lnTo>
                    <a:pt x="1015" y="8054"/>
                  </a:lnTo>
                  <a:lnTo>
                    <a:pt x="1228" y="7980"/>
                  </a:lnTo>
                  <a:cubicBezTo>
                    <a:pt x="1563" y="7877"/>
                    <a:pt x="1879" y="7766"/>
                    <a:pt x="2186" y="7645"/>
                  </a:cubicBezTo>
                  <a:cubicBezTo>
                    <a:pt x="2484" y="7524"/>
                    <a:pt x="2781" y="7394"/>
                    <a:pt x="3116" y="7236"/>
                  </a:cubicBezTo>
                  <a:cubicBezTo>
                    <a:pt x="3395" y="7096"/>
                    <a:pt x="3618" y="6985"/>
                    <a:pt x="3814" y="6882"/>
                  </a:cubicBezTo>
                  <a:cubicBezTo>
                    <a:pt x="4102" y="6734"/>
                    <a:pt x="4334" y="6603"/>
                    <a:pt x="4539" y="6473"/>
                  </a:cubicBezTo>
                  <a:cubicBezTo>
                    <a:pt x="4939" y="6250"/>
                    <a:pt x="5283" y="5952"/>
                    <a:pt x="5571" y="5599"/>
                  </a:cubicBezTo>
                  <a:cubicBezTo>
                    <a:pt x="5581" y="5580"/>
                    <a:pt x="5590" y="5562"/>
                    <a:pt x="5581" y="5534"/>
                  </a:cubicBezTo>
                  <a:cubicBezTo>
                    <a:pt x="5562" y="5190"/>
                    <a:pt x="5497" y="4846"/>
                    <a:pt x="5395" y="4520"/>
                  </a:cubicBezTo>
                  <a:cubicBezTo>
                    <a:pt x="5339" y="4316"/>
                    <a:pt x="5264" y="4102"/>
                    <a:pt x="5171" y="3841"/>
                  </a:cubicBezTo>
                  <a:cubicBezTo>
                    <a:pt x="5013" y="3377"/>
                    <a:pt x="4818" y="2921"/>
                    <a:pt x="4604" y="2484"/>
                  </a:cubicBezTo>
                  <a:cubicBezTo>
                    <a:pt x="4381" y="2028"/>
                    <a:pt x="4121" y="1591"/>
                    <a:pt x="3823" y="1182"/>
                  </a:cubicBezTo>
                  <a:cubicBezTo>
                    <a:pt x="3544" y="791"/>
                    <a:pt x="3200" y="457"/>
                    <a:pt x="2809" y="187"/>
                  </a:cubicBezTo>
                  <a:cubicBezTo>
                    <a:pt x="2707" y="112"/>
                    <a:pt x="2605" y="57"/>
                    <a:pt x="2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55;p70">
              <a:extLst>
                <a:ext uri="{FF2B5EF4-FFF2-40B4-BE49-F238E27FC236}">
                  <a16:creationId xmlns:a16="http://schemas.microsoft.com/office/drawing/2014/main" id="{AD107473-DC14-42B5-B74C-34803BB34D8B}"/>
                </a:ext>
              </a:extLst>
            </p:cNvPr>
            <p:cNvSpPr/>
            <p:nvPr/>
          </p:nvSpPr>
          <p:spPr>
            <a:xfrm>
              <a:off x="4215843" y="2054964"/>
              <a:ext cx="39193" cy="198585"/>
            </a:xfrm>
            <a:custGeom>
              <a:avLst/>
              <a:gdLst/>
              <a:ahLst/>
              <a:cxnLst/>
              <a:rect l="l" t="t" r="r" b="b"/>
              <a:pathLst>
                <a:path w="1257" h="6369" extrusionOk="0">
                  <a:moveTo>
                    <a:pt x="540" y="2418"/>
                  </a:moveTo>
                  <a:lnTo>
                    <a:pt x="540" y="2418"/>
                  </a:lnTo>
                  <a:cubicBezTo>
                    <a:pt x="512" y="2651"/>
                    <a:pt x="484" y="2883"/>
                    <a:pt x="457" y="3106"/>
                  </a:cubicBezTo>
                  <a:lnTo>
                    <a:pt x="457" y="3060"/>
                  </a:lnTo>
                  <a:cubicBezTo>
                    <a:pt x="457" y="2995"/>
                    <a:pt x="466" y="2939"/>
                    <a:pt x="475" y="2883"/>
                  </a:cubicBezTo>
                  <a:lnTo>
                    <a:pt x="475" y="2902"/>
                  </a:lnTo>
                  <a:cubicBezTo>
                    <a:pt x="484" y="2762"/>
                    <a:pt x="503" y="2614"/>
                    <a:pt x="531" y="2474"/>
                  </a:cubicBezTo>
                  <a:cubicBezTo>
                    <a:pt x="531" y="2455"/>
                    <a:pt x="531" y="2437"/>
                    <a:pt x="540" y="2418"/>
                  </a:cubicBezTo>
                  <a:close/>
                  <a:moveTo>
                    <a:pt x="1163" y="0"/>
                  </a:moveTo>
                  <a:cubicBezTo>
                    <a:pt x="1135" y="0"/>
                    <a:pt x="1108" y="19"/>
                    <a:pt x="1098" y="38"/>
                  </a:cubicBezTo>
                  <a:cubicBezTo>
                    <a:pt x="763" y="586"/>
                    <a:pt x="503" y="1172"/>
                    <a:pt x="299" y="1786"/>
                  </a:cubicBezTo>
                  <a:cubicBezTo>
                    <a:pt x="113" y="2353"/>
                    <a:pt x="10" y="2958"/>
                    <a:pt x="1" y="3553"/>
                  </a:cubicBezTo>
                  <a:cubicBezTo>
                    <a:pt x="1" y="3748"/>
                    <a:pt x="1" y="3943"/>
                    <a:pt x="20" y="4139"/>
                  </a:cubicBezTo>
                  <a:cubicBezTo>
                    <a:pt x="29" y="4352"/>
                    <a:pt x="47" y="4557"/>
                    <a:pt x="75" y="4771"/>
                  </a:cubicBezTo>
                  <a:cubicBezTo>
                    <a:pt x="150" y="5329"/>
                    <a:pt x="354" y="5868"/>
                    <a:pt x="680" y="6333"/>
                  </a:cubicBezTo>
                  <a:cubicBezTo>
                    <a:pt x="691" y="6356"/>
                    <a:pt x="716" y="6368"/>
                    <a:pt x="742" y="6368"/>
                  </a:cubicBezTo>
                  <a:cubicBezTo>
                    <a:pt x="759" y="6368"/>
                    <a:pt x="777" y="6363"/>
                    <a:pt x="791" y="6352"/>
                  </a:cubicBezTo>
                  <a:cubicBezTo>
                    <a:pt x="810" y="6343"/>
                    <a:pt x="829" y="6324"/>
                    <a:pt x="829" y="6305"/>
                  </a:cubicBezTo>
                  <a:cubicBezTo>
                    <a:pt x="838" y="6287"/>
                    <a:pt x="829" y="6259"/>
                    <a:pt x="819" y="6240"/>
                  </a:cubicBezTo>
                  <a:cubicBezTo>
                    <a:pt x="791" y="6184"/>
                    <a:pt x="754" y="6129"/>
                    <a:pt x="726" y="6064"/>
                  </a:cubicBezTo>
                  <a:lnTo>
                    <a:pt x="726" y="6064"/>
                  </a:lnTo>
                  <a:lnTo>
                    <a:pt x="736" y="6082"/>
                  </a:lnTo>
                  <a:cubicBezTo>
                    <a:pt x="736" y="6073"/>
                    <a:pt x="726" y="6064"/>
                    <a:pt x="726" y="6054"/>
                  </a:cubicBezTo>
                  <a:cubicBezTo>
                    <a:pt x="736" y="6045"/>
                    <a:pt x="745" y="6036"/>
                    <a:pt x="745" y="6017"/>
                  </a:cubicBezTo>
                  <a:cubicBezTo>
                    <a:pt x="766" y="6045"/>
                    <a:pt x="793" y="6058"/>
                    <a:pt x="821" y="6058"/>
                  </a:cubicBezTo>
                  <a:cubicBezTo>
                    <a:pt x="830" y="6058"/>
                    <a:pt x="838" y="6056"/>
                    <a:pt x="847" y="6054"/>
                  </a:cubicBezTo>
                  <a:cubicBezTo>
                    <a:pt x="866" y="6045"/>
                    <a:pt x="884" y="6036"/>
                    <a:pt x="894" y="6017"/>
                  </a:cubicBezTo>
                  <a:cubicBezTo>
                    <a:pt x="903" y="5989"/>
                    <a:pt x="903" y="5971"/>
                    <a:pt x="894" y="5952"/>
                  </a:cubicBezTo>
                  <a:cubicBezTo>
                    <a:pt x="866" y="5831"/>
                    <a:pt x="838" y="5701"/>
                    <a:pt x="810" y="5580"/>
                  </a:cubicBezTo>
                  <a:cubicBezTo>
                    <a:pt x="856" y="5552"/>
                    <a:pt x="866" y="5506"/>
                    <a:pt x="838" y="5468"/>
                  </a:cubicBezTo>
                  <a:cubicBezTo>
                    <a:pt x="810" y="5431"/>
                    <a:pt x="791" y="5394"/>
                    <a:pt x="773" y="5366"/>
                  </a:cubicBezTo>
                  <a:cubicBezTo>
                    <a:pt x="745" y="5245"/>
                    <a:pt x="726" y="5124"/>
                    <a:pt x="698" y="5003"/>
                  </a:cubicBezTo>
                  <a:lnTo>
                    <a:pt x="698" y="4966"/>
                  </a:lnTo>
                  <a:cubicBezTo>
                    <a:pt x="708" y="4101"/>
                    <a:pt x="698" y="3227"/>
                    <a:pt x="698" y="2362"/>
                  </a:cubicBezTo>
                  <a:cubicBezTo>
                    <a:pt x="717" y="2102"/>
                    <a:pt x="736" y="1842"/>
                    <a:pt x="745" y="1581"/>
                  </a:cubicBezTo>
                  <a:cubicBezTo>
                    <a:pt x="745" y="1544"/>
                    <a:pt x="717" y="1516"/>
                    <a:pt x="680" y="1507"/>
                  </a:cubicBezTo>
                  <a:lnTo>
                    <a:pt x="643" y="1507"/>
                  </a:lnTo>
                  <a:cubicBezTo>
                    <a:pt x="615" y="1516"/>
                    <a:pt x="605" y="1525"/>
                    <a:pt x="596" y="1544"/>
                  </a:cubicBezTo>
                  <a:cubicBezTo>
                    <a:pt x="596" y="1544"/>
                    <a:pt x="596" y="1563"/>
                    <a:pt x="587" y="1572"/>
                  </a:cubicBezTo>
                  <a:cubicBezTo>
                    <a:pt x="587" y="1563"/>
                    <a:pt x="577" y="1563"/>
                    <a:pt x="577" y="1553"/>
                  </a:cubicBezTo>
                  <a:cubicBezTo>
                    <a:pt x="568" y="1544"/>
                    <a:pt x="568" y="1535"/>
                    <a:pt x="550" y="1535"/>
                  </a:cubicBezTo>
                  <a:cubicBezTo>
                    <a:pt x="736" y="1042"/>
                    <a:pt x="968" y="568"/>
                    <a:pt x="1238" y="121"/>
                  </a:cubicBezTo>
                  <a:cubicBezTo>
                    <a:pt x="1256" y="75"/>
                    <a:pt x="1247" y="28"/>
                    <a:pt x="1201" y="10"/>
                  </a:cubicBezTo>
                  <a:cubicBezTo>
                    <a:pt x="1191" y="0"/>
                    <a:pt x="1182" y="0"/>
                    <a:pt x="1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56;p70">
              <a:extLst>
                <a:ext uri="{FF2B5EF4-FFF2-40B4-BE49-F238E27FC236}">
                  <a16:creationId xmlns:a16="http://schemas.microsoft.com/office/drawing/2014/main" id="{90DC9B11-118F-44F0-9BC8-7EB58FEDC51F}"/>
                </a:ext>
              </a:extLst>
            </p:cNvPr>
            <p:cNvSpPr/>
            <p:nvPr/>
          </p:nvSpPr>
          <p:spPr>
            <a:xfrm>
              <a:off x="4226569" y="2113520"/>
              <a:ext cx="12223" cy="50044"/>
            </a:xfrm>
            <a:custGeom>
              <a:avLst/>
              <a:gdLst/>
              <a:ahLst/>
              <a:cxnLst/>
              <a:rect l="l" t="t" r="r" b="b"/>
              <a:pathLst>
                <a:path w="392" h="1605" extrusionOk="0">
                  <a:moveTo>
                    <a:pt x="299" y="1"/>
                  </a:moveTo>
                  <a:cubicBezTo>
                    <a:pt x="261" y="1"/>
                    <a:pt x="233" y="29"/>
                    <a:pt x="224" y="57"/>
                  </a:cubicBezTo>
                  <a:lnTo>
                    <a:pt x="224" y="66"/>
                  </a:lnTo>
                  <a:cubicBezTo>
                    <a:pt x="206" y="75"/>
                    <a:pt x="196" y="85"/>
                    <a:pt x="196" y="103"/>
                  </a:cubicBezTo>
                  <a:cubicBezTo>
                    <a:pt x="196" y="112"/>
                    <a:pt x="187" y="122"/>
                    <a:pt x="178" y="131"/>
                  </a:cubicBezTo>
                  <a:cubicBezTo>
                    <a:pt x="159" y="140"/>
                    <a:pt x="150" y="159"/>
                    <a:pt x="140" y="187"/>
                  </a:cubicBezTo>
                  <a:lnTo>
                    <a:pt x="122" y="317"/>
                  </a:lnTo>
                  <a:cubicBezTo>
                    <a:pt x="113" y="354"/>
                    <a:pt x="103" y="391"/>
                    <a:pt x="94" y="429"/>
                  </a:cubicBezTo>
                  <a:cubicBezTo>
                    <a:pt x="66" y="531"/>
                    <a:pt x="47" y="643"/>
                    <a:pt x="38" y="754"/>
                  </a:cubicBezTo>
                  <a:cubicBezTo>
                    <a:pt x="10" y="987"/>
                    <a:pt x="1" y="1219"/>
                    <a:pt x="10" y="1452"/>
                  </a:cubicBezTo>
                  <a:cubicBezTo>
                    <a:pt x="10" y="1479"/>
                    <a:pt x="20" y="1498"/>
                    <a:pt x="38" y="1507"/>
                  </a:cubicBezTo>
                  <a:lnTo>
                    <a:pt x="38" y="1526"/>
                  </a:lnTo>
                  <a:cubicBezTo>
                    <a:pt x="38" y="1576"/>
                    <a:pt x="78" y="1604"/>
                    <a:pt x="118" y="1604"/>
                  </a:cubicBezTo>
                  <a:cubicBezTo>
                    <a:pt x="153" y="1604"/>
                    <a:pt x="188" y="1583"/>
                    <a:pt x="196" y="1535"/>
                  </a:cubicBezTo>
                  <a:cubicBezTo>
                    <a:pt x="299" y="1061"/>
                    <a:pt x="308" y="577"/>
                    <a:pt x="382" y="94"/>
                  </a:cubicBezTo>
                  <a:cubicBezTo>
                    <a:pt x="392" y="47"/>
                    <a:pt x="364" y="10"/>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57;p70">
              <a:extLst>
                <a:ext uri="{FF2B5EF4-FFF2-40B4-BE49-F238E27FC236}">
                  <a16:creationId xmlns:a16="http://schemas.microsoft.com/office/drawing/2014/main" id="{2A8ECC72-E1A1-416C-A377-20838229BDB6}"/>
                </a:ext>
              </a:extLst>
            </p:cNvPr>
            <p:cNvSpPr/>
            <p:nvPr/>
          </p:nvSpPr>
          <p:spPr>
            <a:xfrm>
              <a:off x="4212663" y="2090322"/>
              <a:ext cx="32084" cy="173361"/>
            </a:xfrm>
            <a:custGeom>
              <a:avLst/>
              <a:gdLst/>
              <a:ahLst/>
              <a:cxnLst/>
              <a:rect l="l" t="t" r="r" b="b"/>
              <a:pathLst>
                <a:path w="1029" h="5560" extrusionOk="0">
                  <a:moveTo>
                    <a:pt x="661" y="1"/>
                  </a:moveTo>
                  <a:cubicBezTo>
                    <a:pt x="633" y="1"/>
                    <a:pt x="605" y="20"/>
                    <a:pt x="586" y="47"/>
                  </a:cubicBezTo>
                  <a:cubicBezTo>
                    <a:pt x="363" y="494"/>
                    <a:pt x="205" y="968"/>
                    <a:pt x="122" y="1461"/>
                  </a:cubicBezTo>
                  <a:cubicBezTo>
                    <a:pt x="29" y="1982"/>
                    <a:pt x="1" y="2512"/>
                    <a:pt x="29" y="3042"/>
                  </a:cubicBezTo>
                  <a:cubicBezTo>
                    <a:pt x="56" y="3497"/>
                    <a:pt x="140" y="3944"/>
                    <a:pt x="280" y="4390"/>
                  </a:cubicBezTo>
                  <a:cubicBezTo>
                    <a:pt x="410" y="4799"/>
                    <a:pt x="605" y="5181"/>
                    <a:pt x="865" y="5525"/>
                  </a:cubicBezTo>
                  <a:cubicBezTo>
                    <a:pt x="882" y="5549"/>
                    <a:pt x="904" y="5559"/>
                    <a:pt x="925" y="5559"/>
                  </a:cubicBezTo>
                  <a:cubicBezTo>
                    <a:pt x="978" y="5559"/>
                    <a:pt x="1029" y="5500"/>
                    <a:pt x="996" y="5441"/>
                  </a:cubicBezTo>
                  <a:cubicBezTo>
                    <a:pt x="856" y="5255"/>
                    <a:pt x="735" y="5060"/>
                    <a:pt x="642" y="4855"/>
                  </a:cubicBezTo>
                  <a:cubicBezTo>
                    <a:pt x="466" y="4483"/>
                    <a:pt x="345" y="4102"/>
                    <a:pt x="280" y="3702"/>
                  </a:cubicBezTo>
                  <a:cubicBezTo>
                    <a:pt x="187" y="3163"/>
                    <a:pt x="159" y="2614"/>
                    <a:pt x="205" y="2075"/>
                  </a:cubicBezTo>
                  <a:lnTo>
                    <a:pt x="205" y="2056"/>
                  </a:lnTo>
                  <a:cubicBezTo>
                    <a:pt x="252" y="1554"/>
                    <a:pt x="354" y="1061"/>
                    <a:pt x="521" y="587"/>
                  </a:cubicBezTo>
                  <a:cubicBezTo>
                    <a:pt x="521" y="587"/>
                    <a:pt x="521" y="596"/>
                    <a:pt x="521" y="596"/>
                  </a:cubicBezTo>
                  <a:cubicBezTo>
                    <a:pt x="586" y="438"/>
                    <a:pt x="652" y="280"/>
                    <a:pt x="735" y="122"/>
                  </a:cubicBezTo>
                  <a:cubicBezTo>
                    <a:pt x="754" y="85"/>
                    <a:pt x="735" y="29"/>
                    <a:pt x="698" y="10"/>
                  </a:cubicBezTo>
                  <a:cubicBezTo>
                    <a:pt x="689" y="1"/>
                    <a:pt x="670"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58;p70">
              <a:extLst>
                <a:ext uri="{FF2B5EF4-FFF2-40B4-BE49-F238E27FC236}">
                  <a16:creationId xmlns:a16="http://schemas.microsoft.com/office/drawing/2014/main" id="{BD5B9BA2-3D28-43F8-81AE-3769DA027579}"/>
                </a:ext>
              </a:extLst>
            </p:cNvPr>
            <p:cNvSpPr/>
            <p:nvPr/>
          </p:nvSpPr>
          <p:spPr>
            <a:xfrm>
              <a:off x="4219616" y="2197612"/>
              <a:ext cx="39474" cy="85402"/>
            </a:xfrm>
            <a:custGeom>
              <a:avLst/>
              <a:gdLst/>
              <a:ahLst/>
              <a:cxnLst/>
              <a:rect l="l" t="t" r="r" b="b"/>
              <a:pathLst>
                <a:path w="1266" h="2739" extrusionOk="0">
                  <a:moveTo>
                    <a:pt x="313" y="1131"/>
                  </a:moveTo>
                  <a:cubicBezTo>
                    <a:pt x="314" y="1135"/>
                    <a:pt x="315" y="1140"/>
                    <a:pt x="317" y="1144"/>
                  </a:cubicBezTo>
                  <a:cubicBezTo>
                    <a:pt x="317" y="1140"/>
                    <a:pt x="315" y="1135"/>
                    <a:pt x="313" y="1131"/>
                  </a:cubicBezTo>
                  <a:close/>
                  <a:moveTo>
                    <a:pt x="270" y="977"/>
                  </a:moveTo>
                  <a:cubicBezTo>
                    <a:pt x="308" y="1089"/>
                    <a:pt x="363" y="1191"/>
                    <a:pt x="410" y="1303"/>
                  </a:cubicBezTo>
                  <a:lnTo>
                    <a:pt x="429" y="1414"/>
                  </a:lnTo>
                  <a:lnTo>
                    <a:pt x="419" y="1414"/>
                  </a:lnTo>
                  <a:cubicBezTo>
                    <a:pt x="419" y="1423"/>
                    <a:pt x="410" y="1433"/>
                    <a:pt x="410" y="1442"/>
                  </a:cubicBezTo>
                  <a:cubicBezTo>
                    <a:pt x="374" y="1335"/>
                    <a:pt x="347" y="1237"/>
                    <a:pt x="312" y="1130"/>
                  </a:cubicBezTo>
                  <a:lnTo>
                    <a:pt x="312" y="1130"/>
                  </a:lnTo>
                  <a:cubicBezTo>
                    <a:pt x="312" y="1131"/>
                    <a:pt x="312" y="1131"/>
                    <a:pt x="313" y="1131"/>
                  </a:cubicBezTo>
                  <a:lnTo>
                    <a:pt x="313" y="1131"/>
                  </a:lnTo>
                  <a:cubicBezTo>
                    <a:pt x="295" y="1078"/>
                    <a:pt x="279" y="1020"/>
                    <a:pt x="270" y="977"/>
                  </a:cubicBezTo>
                  <a:close/>
                  <a:moveTo>
                    <a:pt x="140" y="1"/>
                  </a:moveTo>
                  <a:cubicBezTo>
                    <a:pt x="112" y="1"/>
                    <a:pt x="94" y="10"/>
                    <a:pt x="85" y="29"/>
                  </a:cubicBezTo>
                  <a:cubicBezTo>
                    <a:pt x="75" y="47"/>
                    <a:pt x="66" y="66"/>
                    <a:pt x="66" y="84"/>
                  </a:cubicBezTo>
                  <a:cubicBezTo>
                    <a:pt x="75" y="196"/>
                    <a:pt x="85" y="308"/>
                    <a:pt x="103" y="419"/>
                  </a:cubicBezTo>
                  <a:cubicBezTo>
                    <a:pt x="112" y="456"/>
                    <a:pt x="122" y="494"/>
                    <a:pt x="131" y="531"/>
                  </a:cubicBezTo>
                  <a:cubicBezTo>
                    <a:pt x="112" y="521"/>
                    <a:pt x="94" y="521"/>
                    <a:pt x="75" y="521"/>
                  </a:cubicBezTo>
                  <a:cubicBezTo>
                    <a:pt x="29" y="531"/>
                    <a:pt x="1" y="568"/>
                    <a:pt x="10" y="614"/>
                  </a:cubicBezTo>
                  <a:cubicBezTo>
                    <a:pt x="75" y="903"/>
                    <a:pt x="159" y="1191"/>
                    <a:pt x="252" y="1479"/>
                  </a:cubicBezTo>
                  <a:cubicBezTo>
                    <a:pt x="317" y="1665"/>
                    <a:pt x="382" y="1842"/>
                    <a:pt x="466" y="2028"/>
                  </a:cubicBezTo>
                  <a:cubicBezTo>
                    <a:pt x="540" y="2186"/>
                    <a:pt x="633" y="2344"/>
                    <a:pt x="735" y="2493"/>
                  </a:cubicBezTo>
                  <a:cubicBezTo>
                    <a:pt x="791" y="2558"/>
                    <a:pt x="866" y="2623"/>
                    <a:pt x="940" y="2679"/>
                  </a:cubicBezTo>
                  <a:cubicBezTo>
                    <a:pt x="977" y="2697"/>
                    <a:pt x="1014" y="2716"/>
                    <a:pt x="1052" y="2725"/>
                  </a:cubicBezTo>
                  <a:cubicBezTo>
                    <a:pt x="1085" y="2732"/>
                    <a:pt x="1117" y="2738"/>
                    <a:pt x="1150" y="2738"/>
                  </a:cubicBezTo>
                  <a:cubicBezTo>
                    <a:pt x="1164" y="2738"/>
                    <a:pt x="1178" y="2737"/>
                    <a:pt x="1191" y="2735"/>
                  </a:cubicBezTo>
                  <a:cubicBezTo>
                    <a:pt x="1210" y="2735"/>
                    <a:pt x="1228" y="2725"/>
                    <a:pt x="1238" y="2707"/>
                  </a:cubicBezTo>
                  <a:cubicBezTo>
                    <a:pt x="1256" y="2679"/>
                    <a:pt x="1266" y="2651"/>
                    <a:pt x="1247" y="2623"/>
                  </a:cubicBezTo>
                  <a:cubicBezTo>
                    <a:pt x="1042" y="2121"/>
                    <a:pt x="717" y="1665"/>
                    <a:pt x="549" y="1144"/>
                  </a:cubicBezTo>
                  <a:cubicBezTo>
                    <a:pt x="549" y="1126"/>
                    <a:pt x="540" y="1117"/>
                    <a:pt x="522" y="1107"/>
                  </a:cubicBezTo>
                  <a:cubicBezTo>
                    <a:pt x="522" y="1098"/>
                    <a:pt x="503" y="1098"/>
                    <a:pt x="494" y="1098"/>
                  </a:cubicBezTo>
                  <a:cubicBezTo>
                    <a:pt x="429" y="949"/>
                    <a:pt x="373" y="791"/>
                    <a:pt x="326" y="633"/>
                  </a:cubicBezTo>
                  <a:cubicBezTo>
                    <a:pt x="270" y="447"/>
                    <a:pt x="243" y="261"/>
                    <a:pt x="233" y="66"/>
                  </a:cubicBezTo>
                  <a:cubicBezTo>
                    <a:pt x="224" y="29"/>
                    <a:pt x="187" y="1"/>
                    <a:pt x="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59;p70">
              <a:extLst>
                <a:ext uri="{FF2B5EF4-FFF2-40B4-BE49-F238E27FC236}">
                  <a16:creationId xmlns:a16="http://schemas.microsoft.com/office/drawing/2014/main" id="{4C547F37-69EE-46C2-8D29-E8D021B28301}"/>
                </a:ext>
              </a:extLst>
            </p:cNvPr>
            <p:cNvSpPr/>
            <p:nvPr/>
          </p:nvSpPr>
          <p:spPr>
            <a:xfrm>
              <a:off x="4215843" y="2193839"/>
              <a:ext cx="26441" cy="72743"/>
            </a:xfrm>
            <a:custGeom>
              <a:avLst/>
              <a:gdLst/>
              <a:ahLst/>
              <a:cxnLst/>
              <a:rect l="l" t="t" r="r" b="b"/>
              <a:pathLst>
                <a:path w="848" h="2333" extrusionOk="0">
                  <a:moveTo>
                    <a:pt x="113" y="1"/>
                  </a:moveTo>
                  <a:cubicBezTo>
                    <a:pt x="75" y="10"/>
                    <a:pt x="38" y="38"/>
                    <a:pt x="38" y="75"/>
                  </a:cubicBezTo>
                  <a:cubicBezTo>
                    <a:pt x="1" y="856"/>
                    <a:pt x="354" y="1591"/>
                    <a:pt x="689" y="2279"/>
                  </a:cubicBezTo>
                  <a:cubicBezTo>
                    <a:pt x="703" y="2314"/>
                    <a:pt x="732" y="2333"/>
                    <a:pt x="761" y="2333"/>
                  </a:cubicBezTo>
                  <a:cubicBezTo>
                    <a:pt x="772" y="2333"/>
                    <a:pt x="782" y="2330"/>
                    <a:pt x="791" y="2326"/>
                  </a:cubicBezTo>
                  <a:cubicBezTo>
                    <a:pt x="829" y="2307"/>
                    <a:pt x="847" y="2260"/>
                    <a:pt x="838" y="2214"/>
                  </a:cubicBezTo>
                  <a:cubicBezTo>
                    <a:pt x="633" y="1823"/>
                    <a:pt x="457" y="1405"/>
                    <a:pt x="317" y="977"/>
                  </a:cubicBezTo>
                  <a:cubicBezTo>
                    <a:pt x="243" y="735"/>
                    <a:pt x="206" y="484"/>
                    <a:pt x="196" y="224"/>
                  </a:cubicBezTo>
                  <a:lnTo>
                    <a:pt x="196" y="94"/>
                  </a:lnTo>
                  <a:cubicBezTo>
                    <a:pt x="196" y="47"/>
                    <a:pt x="168" y="10"/>
                    <a:pt x="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60;p70">
              <a:extLst>
                <a:ext uri="{FF2B5EF4-FFF2-40B4-BE49-F238E27FC236}">
                  <a16:creationId xmlns:a16="http://schemas.microsoft.com/office/drawing/2014/main" id="{DC4D718C-5BE1-42E9-BA63-6A4344390503}"/>
                </a:ext>
              </a:extLst>
            </p:cNvPr>
            <p:cNvSpPr/>
            <p:nvPr/>
          </p:nvSpPr>
          <p:spPr>
            <a:xfrm>
              <a:off x="4221081" y="2210365"/>
              <a:ext cx="20891" cy="54253"/>
            </a:xfrm>
            <a:custGeom>
              <a:avLst/>
              <a:gdLst/>
              <a:ahLst/>
              <a:cxnLst/>
              <a:rect l="l" t="t" r="r" b="b"/>
              <a:pathLst>
                <a:path w="670" h="1740" extrusionOk="0">
                  <a:moveTo>
                    <a:pt x="75" y="1"/>
                  </a:moveTo>
                  <a:cubicBezTo>
                    <a:pt x="56" y="10"/>
                    <a:pt x="38" y="10"/>
                    <a:pt x="28" y="19"/>
                  </a:cubicBezTo>
                  <a:cubicBezTo>
                    <a:pt x="10" y="38"/>
                    <a:pt x="0" y="57"/>
                    <a:pt x="0" y="75"/>
                  </a:cubicBezTo>
                  <a:cubicBezTo>
                    <a:pt x="0" y="215"/>
                    <a:pt x="10" y="354"/>
                    <a:pt x="28" y="494"/>
                  </a:cubicBezTo>
                  <a:cubicBezTo>
                    <a:pt x="56" y="642"/>
                    <a:pt x="93" y="782"/>
                    <a:pt x="140" y="921"/>
                  </a:cubicBezTo>
                  <a:cubicBezTo>
                    <a:pt x="233" y="1200"/>
                    <a:pt x="363" y="1470"/>
                    <a:pt x="521" y="1712"/>
                  </a:cubicBezTo>
                  <a:cubicBezTo>
                    <a:pt x="530" y="1730"/>
                    <a:pt x="558" y="1740"/>
                    <a:pt x="577" y="1740"/>
                  </a:cubicBezTo>
                  <a:cubicBezTo>
                    <a:pt x="595" y="1740"/>
                    <a:pt x="614" y="1740"/>
                    <a:pt x="633" y="1721"/>
                  </a:cubicBezTo>
                  <a:cubicBezTo>
                    <a:pt x="651" y="1712"/>
                    <a:pt x="661" y="1693"/>
                    <a:pt x="670" y="1675"/>
                  </a:cubicBezTo>
                  <a:cubicBezTo>
                    <a:pt x="670" y="1647"/>
                    <a:pt x="661" y="1628"/>
                    <a:pt x="651" y="1610"/>
                  </a:cubicBezTo>
                  <a:lnTo>
                    <a:pt x="605" y="1545"/>
                  </a:lnTo>
                  <a:cubicBezTo>
                    <a:pt x="456" y="1303"/>
                    <a:pt x="344" y="1042"/>
                    <a:pt x="261" y="773"/>
                  </a:cubicBezTo>
                  <a:cubicBezTo>
                    <a:pt x="205" y="577"/>
                    <a:pt x="168" y="373"/>
                    <a:pt x="158" y="168"/>
                  </a:cubicBezTo>
                  <a:lnTo>
                    <a:pt x="158" y="94"/>
                  </a:lnTo>
                  <a:cubicBezTo>
                    <a:pt x="158" y="75"/>
                    <a:pt x="149" y="47"/>
                    <a:pt x="140" y="38"/>
                  </a:cubicBezTo>
                  <a:cubicBezTo>
                    <a:pt x="131" y="19"/>
                    <a:pt x="112" y="10"/>
                    <a:pt x="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61;p70">
              <a:extLst>
                <a:ext uri="{FF2B5EF4-FFF2-40B4-BE49-F238E27FC236}">
                  <a16:creationId xmlns:a16="http://schemas.microsoft.com/office/drawing/2014/main" id="{0CE78A0F-CE95-4425-A762-C25F50F96FD6}"/>
                </a:ext>
              </a:extLst>
            </p:cNvPr>
            <p:cNvSpPr/>
            <p:nvPr/>
          </p:nvSpPr>
          <p:spPr>
            <a:xfrm>
              <a:off x="4219616" y="2212391"/>
              <a:ext cx="27594" cy="63763"/>
            </a:xfrm>
            <a:custGeom>
              <a:avLst/>
              <a:gdLst/>
              <a:ahLst/>
              <a:cxnLst/>
              <a:rect l="l" t="t" r="r" b="b"/>
              <a:pathLst>
                <a:path w="885" h="2045" extrusionOk="0">
                  <a:moveTo>
                    <a:pt x="85" y="1"/>
                  </a:moveTo>
                  <a:lnTo>
                    <a:pt x="75" y="10"/>
                  </a:lnTo>
                  <a:cubicBezTo>
                    <a:pt x="38" y="10"/>
                    <a:pt x="1" y="57"/>
                    <a:pt x="10" y="94"/>
                  </a:cubicBezTo>
                  <a:cubicBezTo>
                    <a:pt x="57" y="438"/>
                    <a:pt x="140" y="773"/>
                    <a:pt x="261" y="1089"/>
                  </a:cubicBezTo>
                  <a:cubicBezTo>
                    <a:pt x="391" y="1405"/>
                    <a:pt x="540" y="1712"/>
                    <a:pt x="726" y="2000"/>
                  </a:cubicBezTo>
                  <a:cubicBezTo>
                    <a:pt x="726" y="2019"/>
                    <a:pt x="745" y="2037"/>
                    <a:pt x="763" y="2037"/>
                  </a:cubicBezTo>
                  <a:cubicBezTo>
                    <a:pt x="773" y="2042"/>
                    <a:pt x="784" y="2044"/>
                    <a:pt x="796" y="2044"/>
                  </a:cubicBezTo>
                  <a:cubicBezTo>
                    <a:pt x="808" y="2044"/>
                    <a:pt x="819" y="2042"/>
                    <a:pt x="828" y="2037"/>
                  </a:cubicBezTo>
                  <a:cubicBezTo>
                    <a:pt x="866" y="2019"/>
                    <a:pt x="884" y="1972"/>
                    <a:pt x="866" y="1935"/>
                  </a:cubicBezTo>
                  <a:cubicBezTo>
                    <a:pt x="624" y="1535"/>
                    <a:pt x="429" y="1108"/>
                    <a:pt x="289" y="661"/>
                  </a:cubicBezTo>
                  <a:cubicBezTo>
                    <a:pt x="233" y="466"/>
                    <a:pt x="196" y="271"/>
                    <a:pt x="168" y="66"/>
                  </a:cubicBezTo>
                  <a:cubicBezTo>
                    <a:pt x="168" y="29"/>
                    <a:pt x="131" y="1"/>
                    <a:pt x="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62;p70">
              <a:extLst>
                <a:ext uri="{FF2B5EF4-FFF2-40B4-BE49-F238E27FC236}">
                  <a16:creationId xmlns:a16="http://schemas.microsoft.com/office/drawing/2014/main" id="{65F0AC46-1A6B-41B3-AFB2-76428F1384ED}"/>
                </a:ext>
              </a:extLst>
            </p:cNvPr>
            <p:cNvSpPr/>
            <p:nvPr/>
          </p:nvSpPr>
          <p:spPr>
            <a:xfrm>
              <a:off x="4324597" y="2042211"/>
              <a:ext cx="81505" cy="182995"/>
            </a:xfrm>
            <a:custGeom>
              <a:avLst/>
              <a:gdLst/>
              <a:ahLst/>
              <a:cxnLst/>
              <a:rect l="l" t="t" r="r" b="b"/>
              <a:pathLst>
                <a:path w="2614" h="5869" extrusionOk="0">
                  <a:moveTo>
                    <a:pt x="0" y="0"/>
                  </a:moveTo>
                  <a:cubicBezTo>
                    <a:pt x="0" y="19"/>
                    <a:pt x="9" y="47"/>
                    <a:pt x="9" y="65"/>
                  </a:cubicBezTo>
                  <a:cubicBezTo>
                    <a:pt x="56" y="279"/>
                    <a:pt x="93" y="493"/>
                    <a:pt x="112" y="716"/>
                  </a:cubicBezTo>
                  <a:cubicBezTo>
                    <a:pt x="140" y="930"/>
                    <a:pt x="158" y="1144"/>
                    <a:pt x="195" y="1367"/>
                  </a:cubicBezTo>
                  <a:cubicBezTo>
                    <a:pt x="233" y="1600"/>
                    <a:pt x="288" y="1832"/>
                    <a:pt x="354" y="2065"/>
                  </a:cubicBezTo>
                  <a:cubicBezTo>
                    <a:pt x="400" y="2204"/>
                    <a:pt x="447" y="2344"/>
                    <a:pt x="502" y="2474"/>
                  </a:cubicBezTo>
                  <a:cubicBezTo>
                    <a:pt x="549" y="2613"/>
                    <a:pt x="614" y="2753"/>
                    <a:pt x="679" y="2883"/>
                  </a:cubicBezTo>
                  <a:cubicBezTo>
                    <a:pt x="809" y="3143"/>
                    <a:pt x="939" y="3404"/>
                    <a:pt x="1070" y="3664"/>
                  </a:cubicBezTo>
                  <a:cubicBezTo>
                    <a:pt x="1311" y="4176"/>
                    <a:pt x="1525" y="4696"/>
                    <a:pt x="1711" y="5236"/>
                  </a:cubicBezTo>
                  <a:cubicBezTo>
                    <a:pt x="1786" y="5440"/>
                    <a:pt x="1851" y="5654"/>
                    <a:pt x="1907" y="5868"/>
                  </a:cubicBezTo>
                  <a:cubicBezTo>
                    <a:pt x="1998" y="5800"/>
                    <a:pt x="2103" y="5793"/>
                    <a:pt x="2208" y="5793"/>
                  </a:cubicBezTo>
                  <a:cubicBezTo>
                    <a:pt x="2231" y="5793"/>
                    <a:pt x="2254" y="5794"/>
                    <a:pt x="2277" y="5794"/>
                  </a:cubicBezTo>
                  <a:cubicBezTo>
                    <a:pt x="2404" y="5794"/>
                    <a:pt x="2525" y="5784"/>
                    <a:pt x="2613" y="5664"/>
                  </a:cubicBezTo>
                  <a:cubicBezTo>
                    <a:pt x="2604" y="5505"/>
                    <a:pt x="2576" y="5347"/>
                    <a:pt x="2539" y="5189"/>
                  </a:cubicBezTo>
                  <a:cubicBezTo>
                    <a:pt x="2520" y="4845"/>
                    <a:pt x="2455" y="4510"/>
                    <a:pt x="2353" y="4176"/>
                  </a:cubicBezTo>
                  <a:cubicBezTo>
                    <a:pt x="2288" y="3971"/>
                    <a:pt x="2223" y="3757"/>
                    <a:pt x="2130" y="3497"/>
                  </a:cubicBezTo>
                  <a:cubicBezTo>
                    <a:pt x="1972" y="3032"/>
                    <a:pt x="1776" y="2585"/>
                    <a:pt x="1562" y="2139"/>
                  </a:cubicBezTo>
                  <a:cubicBezTo>
                    <a:pt x="1339" y="1674"/>
                    <a:pt x="1070" y="1237"/>
                    <a:pt x="772" y="828"/>
                  </a:cubicBezTo>
                  <a:cubicBezTo>
                    <a:pt x="549" y="521"/>
                    <a:pt x="288" y="242"/>
                    <a:pt x="0" y="0"/>
                  </a:cubicBezTo>
                  <a:close/>
                </a:path>
              </a:pathLst>
            </a:custGeom>
            <a:solidFill>
              <a:srgbClr val="488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63;p70">
              <a:extLst>
                <a:ext uri="{FF2B5EF4-FFF2-40B4-BE49-F238E27FC236}">
                  <a16:creationId xmlns:a16="http://schemas.microsoft.com/office/drawing/2014/main" id="{67603F5B-616D-40F9-8ACE-DDDCCA8007EE}"/>
                </a:ext>
              </a:extLst>
            </p:cNvPr>
            <p:cNvSpPr/>
            <p:nvPr/>
          </p:nvSpPr>
          <p:spPr>
            <a:xfrm>
              <a:off x="4226881" y="2059017"/>
              <a:ext cx="20610" cy="57465"/>
            </a:xfrm>
            <a:custGeom>
              <a:avLst/>
              <a:gdLst/>
              <a:ahLst/>
              <a:cxnLst/>
              <a:rect l="l" t="t" r="r" b="b"/>
              <a:pathLst>
                <a:path w="661" h="1843" extrusionOk="0">
                  <a:moveTo>
                    <a:pt x="568" y="1"/>
                  </a:moveTo>
                  <a:cubicBezTo>
                    <a:pt x="540" y="1"/>
                    <a:pt x="512" y="19"/>
                    <a:pt x="502" y="47"/>
                  </a:cubicBezTo>
                  <a:cubicBezTo>
                    <a:pt x="363" y="307"/>
                    <a:pt x="251" y="586"/>
                    <a:pt x="149" y="875"/>
                  </a:cubicBezTo>
                  <a:cubicBezTo>
                    <a:pt x="56" y="1163"/>
                    <a:pt x="0" y="1470"/>
                    <a:pt x="0" y="1777"/>
                  </a:cubicBezTo>
                  <a:cubicBezTo>
                    <a:pt x="5" y="1821"/>
                    <a:pt x="39" y="1842"/>
                    <a:pt x="74" y="1842"/>
                  </a:cubicBezTo>
                  <a:cubicBezTo>
                    <a:pt x="113" y="1842"/>
                    <a:pt x="154" y="1816"/>
                    <a:pt x="158" y="1767"/>
                  </a:cubicBezTo>
                  <a:cubicBezTo>
                    <a:pt x="158" y="1693"/>
                    <a:pt x="158" y="1628"/>
                    <a:pt x="168" y="1563"/>
                  </a:cubicBezTo>
                  <a:cubicBezTo>
                    <a:pt x="196" y="1284"/>
                    <a:pt x="261" y="1024"/>
                    <a:pt x="354" y="772"/>
                  </a:cubicBezTo>
                  <a:lnTo>
                    <a:pt x="354" y="791"/>
                  </a:lnTo>
                  <a:cubicBezTo>
                    <a:pt x="437" y="559"/>
                    <a:pt x="540" y="335"/>
                    <a:pt x="642" y="121"/>
                  </a:cubicBezTo>
                  <a:cubicBezTo>
                    <a:pt x="661" y="75"/>
                    <a:pt x="651" y="28"/>
                    <a:pt x="605" y="10"/>
                  </a:cubicBezTo>
                  <a:cubicBezTo>
                    <a:pt x="595" y="1"/>
                    <a:pt x="586"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64;p70">
              <a:extLst>
                <a:ext uri="{FF2B5EF4-FFF2-40B4-BE49-F238E27FC236}">
                  <a16:creationId xmlns:a16="http://schemas.microsoft.com/office/drawing/2014/main" id="{54468893-C298-4565-9770-EE1BFE1704B0}"/>
                </a:ext>
              </a:extLst>
            </p:cNvPr>
            <p:cNvSpPr/>
            <p:nvPr/>
          </p:nvSpPr>
          <p:spPr>
            <a:xfrm>
              <a:off x="4223108" y="2063944"/>
              <a:ext cx="20891" cy="75830"/>
            </a:xfrm>
            <a:custGeom>
              <a:avLst/>
              <a:gdLst/>
              <a:ahLst/>
              <a:cxnLst/>
              <a:rect l="l" t="t" r="r" b="b"/>
              <a:pathLst>
                <a:path w="670" h="2432" extrusionOk="0">
                  <a:moveTo>
                    <a:pt x="577" y="1"/>
                  </a:moveTo>
                  <a:cubicBezTo>
                    <a:pt x="549" y="1"/>
                    <a:pt x="521" y="19"/>
                    <a:pt x="512" y="47"/>
                  </a:cubicBezTo>
                  <a:lnTo>
                    <a:pt x="512" y="38"/>
                  </a:lnTo>
                  <a:cubicBezTo>
                    <a:pt x="112" y="689"/>
                    <a:pt x="84" y="1470"/>
                    <a:pt x="19" y="2205"/>
                  </a:cubicBezTo>
                  <a:cubicBezTo>
                    <a:pt x="19" y="2242"/>
                    <a:pt x="10" y="2288"/>
                    <a:pt x="10" y="2335"/>
                  </a:cubicBezTo>
                  <a:cubicBezTo>
                    <a:pt x="0" y="2353"/>
                    <a:pt x="10" y="2381"/>
                    <a:pt x="19" y="2400"/>
                  </a:cubicBezTo>
                  <a:cubicBezTo>
                    <a:pt x="28" y="2409"/>
                    <a:pt x="47" y="2428"/>
                    <a:pt x="66" y="2428"/>
                  </a:cubicBezTo>
                  <a:cubicBezTo>
                    <a:pt x="74" y="2431"/>
                    <a:pt x="81" y="2432"/>
                    <a:pt x="88" y="2432"/>
                  </a:cubicBezTo>
                  <a:cubicBezTo>
                    <a:pt x="104" y="2432"/>
                    <a:pt x="117" y="2425"/>
                    <a:pt x="131" y="2418"/>
                  </a:cubicBezTo>
                  <a:cubicBezTo>
                    <a:pt x="149" y="2409"/>
                    <a:pt x="158" y="2391"/>
                    <a:pt x="168" y="2372"/>
                  </a:cubicBezTo>
                  <a:cubicBezTo>
                    <a:pt x="186" y="2195"/>
                    <a:pt x="196" y="2019"/>
                    <a:pt x="214" y="1842"/>
                  </a:cubicBezTo>
                  <a:cubicBezTo>
                    <a:pt x="242" y="1386"/>
                    <a:pt x="326" y="940"/>
                    <a:pt x="465" y="503"/>
                  </a:cubicBezTo>
                  <a:cubicBezTo>
                    <a:pt x="512" y="373"/>
                    <a:pt x="577" y="242"/>
                    <a:pt x="651" y="122"/>
                  </a:cubicBezTo>
                  <a:cubicBezTo>
                    <a:pt x="670" y="75"/>
                    <a:pt x="661" y="29"/>
                    <a:pt x="614" y="10"/>
                  </a:cubicBezTo>
                  <a:cubicBezTo>
                    <a:pt x="605" y="1"/>
                    <a:pt x="596"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5;p70">
              <a:extLst>
                <a:ext uri="{FF2B5EF4-FFF2-40B4-BE49-F238E27FC236}">
                  <a16:creationId xmlns:a16="http://schemas.microsoft.com/office/drawing/2014/main" id="{86EE8150-FF95-42BE-A3DE-4631B379D211}"/>
                </a:ext>
              </a:extLst>
            </p:cNvPr>
            <p:cNvSpPr/>
            <p:nvPr/>
          </p:nvSpPr>
          <p:spPr>
            <a:xfrm>
              <a:off x="4220801" y="2065409"/>
              <a:ext cx="19456" cy="88177"/>
            </a:xfrm>
            <a:custGeom>
              <a:avLst/>
              <a:gdLst/>
              <a:ahLst/>
              <a:cxnLst/>
              <a:rect l="l" t="t" r="r" b="b"/>
              <a:pathLst>
                <a:path w="624" h="2828" extrusionOk="0">
                  <a:moveTo>
                    <a:pt x="530" y="0"/>
                  </a:moveTo>
                  <a:cubicBezTo>
                    <a:pt x="502" y="0"/>
                    <a:pt x="474" y="19"/>
                    <a:pt x="465" y="47"/>
                  </a:cubicBezTo>
                  <a:lnTo>
                    <a:pt x="465" y="56"/>
                  </a:lnTo>
                  <a:cubicBezTo>
                    <a:pt x="251" y="465"/>
                    <a:pt x="121" y="912"/>
                    <a:pt x="84" y="1367"/>
                  </a:cubicBezTo>
                  <a:cubicBezTo>
                    <a:pt x="28" y="1832"/>
                    <a:pt x="19" y="2288"/>
                    <a:pt x="0" y="2743"/>
                  </a:cubicBezTo>
                  <a:cubicBezTo>
                    <a:pt x="0" y="2790"/>
                    <a:pt x="37" y="2827"/>
                    <a:pt x="84" y="2827"/>
                  </a:cubicBezTo>
                  <a:cubicBezTo>
                    <a:pt x="102" y="2827"/>
                    <a:pt x="121" y="2818"/>
                    <a:pt x="140" y="2799"/>
                  </a:cubicBezTo>
                  <a:cubicBezTo>
                    <a:pt x="149" y="2781"/>
                    <a:pt x="158" y="2762"/>
                    <a:pt x="158" y="2743"/>
                  </a:cubicBezTo>
                  <a:cubicBezTo>
                    <a:pt x="177" y="2381"/>
                    <a:pt x="186" y="2018"/>
                    <a:pt x="214" y="1665"/>
                  </a:cubicBezTo>
                  <a:cubicBezTo>
                    <a:pt x="242" y="1246"/>
                    <a:pt x="325" y="837"/>
                    <a:pt x="456" y="447"/>
                  </a:cubicBezTo>
                  <a:lnTo>
                    <a:pt x="456" y="447"/>
                  </a:lnTo>
                  <a:lnTo>
                    <a:pt x="446" y="465"/>
                  </a:lnTo>
                  <a:cubicBezTo>
                    <a:pt x="493" y="354"/>
                    <a:pt x="539" y="233"/>
                    <a:pt x="604" y="121"/>
                  </a:cubicBezTo>
                  <a:cubicBezTo>
                    <a:pt x="623" y="84"/>
                    <a:pt x="614" y="28"/>
                    <a:pt x="567" y="9"/>
                  </a:cubicBezTo>
                  <a:cubicBezTo>
                    <a:pt x="558" y="9"/>
                    <a:pt x="539"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66;p70">
              <a:extLst>
                <a:ext uri="{FF2B5EF4-FFF2-40B4-BE49-F238E27FC236}">
                  <a16:creationId xmlns:a16="http://schemas.microsoft.com/office/drawing/2014/main" id="{FBCA40D1-2C02-4B0F-AD46-AEA2BAB70C2E}"/>
                </a:ext>
              </a:extLst>
            </p:cNvPr>
            <p:cNvSpPr/>
            <p:nvPr/>
          </p:nvSpPr>
          <p:spPr>
            <a:xfrm>
              <a:off x="4218462" y="2065409"/>
              <a:ext cx="18303" cy="98311"/>
            </a:xfrm>
            <a:custGeom>
              <a:avLst/>
              <a:gdLst/>
              <a:ahLst/>
              <a:cxnLst/>
              <a:rect l="l" t="t" r="r" b="b"/>
              <a:pathLst>
                <a:path w="587" h="3153" extrusionOk="0">
                  <a:moveTo>
                    <a:pt x="493" y="0"/>
                  </a:moveTo>
                  <a:cubicBezTo>
                    <a:pt x="466" y="0"/>
                    <a:pt x="438" y="19"/>
                    <a:pt x="428" y="47"/>
                  </a:cubicBezTo>
                  <a:lnTo>
                    <a:pt x="428" y="56"/>
                  </a:lnTo>
                  <a:cubicBezTo>
                    <a:pt x="215" y="521"/>
                    <a:pt x="94" y="1023"/>
                    <a:pt x="66" y="1535"/>
                  </a:cubicBezTo>
                  <a:cubicBezTo>
                    <a:pt x="19" y="2046"/>
                    <a:pt x="19" y="2557"/>
                    <a:pt x="1" y="3069"/>
                  </a:cubicBezTo>
                  <a:cubicBezTo>
                    <a:pt x="1" y="3115"/>
                    <a:pt x="38" y="3153"/>
                    <a:pt x="84" y="3153"/>
                  </a:cubicBezTo>
                  <a:cubicBezTo>
                    <a:pt x="103" y="3153"/>
                    <a:pt x="122" y="3134"/>
                    <a:pt x="140" y="3125"/>
                  </a:cubicBezTo>
                  <a:cubicBezTo>
                    <a:pt x="149" y="3106"/>
                    <a:pt x="159" y="3088"/>
                    <a:pt x="159" y="3069"/>
                  </a:cubicBezTo>
                  <a:cubicBezTo>
                    <a:pt x="177" y="2576"/>
                    <a:pt x="177" y="2074"/>
                    <a:pt x="215" y="1581"/>
                  </a:cubicBezTo>
                  <a:cubicBezTo>
                    <a:pt x="242" y="1181"/>
                    <a:pt x="326" y="781"/>
                    <a:pt x="447" y="391"/>
                  </a:cubicBezTo>
                  <a:cubicBezTo>
                    <a:pt x="484" y="298"/>
                    <a:pt x="521" y="205"/>
                    <a:pt x="568" y="121"/>
                  </a:cubicBezTo>
                  <a:cubicBezTo>
                    <a:pt x="586" y="84"/>
                    <a:pt x="568" y="37"/>
                    <a:pt x="531" y="9"/>
                  </a:cubicBezTo>
                  <a:cubicBezTo>
                    <a:pt x="521" y="9"/>
                    <a:pt x="503" y="0"/>
                    <a:pt x="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67;p70">
              <a:extLst>
                <a:ext uri="{FF2B5EF4-FFF2-40B4-BE49-F238E27FC236}">
                  <a16:creationId xmlns:a16="http://schemas.microsoft.com/office/drawing/2014/main" id="{53EAF8ED-3ED2-4509-8D95-E1DA669D2C7E}"/>
                </a:ext>
              </a:extLst>
            </p:cNvPr>
            <p:cNvSpPr/>
            <p:nvPr/>
          </p:nvSpPr>
          <p:spPr>
            <a:xfrm>
              <a:off x="4211790" y="2067124"/>
              <a:ext cx="21483" cy="162136"/>
            </a:xfrm>
            <a:custGeom>
              <a:avLst/>
              <a:gdLst/>
              <a:ahLst/>
              <a:cxnLst/>
              <a:rect l="l" t="t" r="r" b="b"/>
              <a:pathLst>
                <a:path w="689" h="5200" extrusionOk="0">
                  <a:moveTo>
                    <a:pt x="577" y="1"/>
                  </a:moveTo>
                  <a:lnTo>
                    <a:pt x="577" y="20"/>
                  </a:lnTo>
                  <a:cubicBezTo>
                    <a:pt x="559" y="20"/>
                    <a:pt x="540" y="38"/>
                    <a:pt x="531" y="57"/>
                  </a:cubicBezTo>
                  <a:cubicBezTo>
                    <a:pt x="345" y="559"/>
                    <a:pt x="205" y="1089"/>
                    <a:pt x="122" y="1628"/>
                  </a:cubicBezTo>
                  <a:cubicBezTo>
                    <a:pt x="29" y="2196"/>
                    <a:pt x="1" y="2772"/>
                    <a:pt x="38" y="3349"/>
                  </a:cubicBezTo>
                  <a:cubicBezTo>
                    <a:pt x="66" y="3981"/>
                    <a:pt x="224" y="4595"/>
                    <a:pt x="494" y="5162"/>
                  </a:cubicBezTo>
                  <a:cubicBezTo>
                    <a:pt x="512" y="5181"/>
                    <a:pt x="531" y="5190"/>
                    <a:pt x="549" y="5199"/>
                  </a:cubicBezTo>
                  <a:cubicBezTo>
                    <a:pt x="568" y="5199"/>
                    <a:pt x="587" y="5199"/>
                    <a:pt x="605" y="5181"/>
                  </a:cubicBezTo>
                  <a:cubicBezTo>
                    <a:pt x="624" y="5171"/>
                    <a:pt x="642" y="5153"/>
                    <a:pt x="642" y="5134"/>
                  </a:cubicBezTo>
                  <a:cubicBezTo>
                    <a:pt x="652" y="5116"/>
                    <a:pt x="642" y="5088"/>
                    <a:pt x="633" y="5069"/>
                  </a:cubicBezTo>
                  <a:cubicBezTo>
                    <a:pt x="624" y="5050"/>
                    <a:pt x="614" y="5041"/>
                    <a:pt x="605" y="5023"/>
                  </a:cubicBezTo>
                  <a:cubicBezTo>
                    <a:pt x="456" y="4688"/>
                    <a:pt x="345" y="4334"/>
                    <a:pt x="280" y="3972"/>
                  </a:cubicBezTo>
                  <a:cubicBezTo>
                    <a:pt x="177" y="3395"/>
                    <a:pt x="159" y="2809"/>
                    <a:pt x="215" y="2224"/>
                  </a:cubicBezTo>
                  <a:cubicBezTo>
                    <a:pt x="270" y="1517"/>
                    <a:pt x="429" y="829"/>
                    <a:pt x="670" y="159"/>
                  </a:cubicBezTo>
                  <a:cubicBezTo>
                    <a:pt x="670" y="150"/>
                    <a:pt x="680" y="140"/>
                    <a:pt x="680" y="122"/>
                  </a:cubicBezTo>
                  <a:cubicBezTo>
                    <a:pt x="689" y="103"/>
                    <a:pt x="689" y="75"/>
                    <a:pt x="680" y="57"/>
                  </a:cubicBezTo>
                  <a:cubicBezTo>
                    <a:pt x="670" y="38"/>
                    <a:pt x="661" y="20"/>
                    <a:pt x="642" y="10"/>
                  </a:cubicBezTo>
                  <a:cubicBezTo>
                    <a:pt x="633" y="10"/>
                    <a:pt x="614"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68;p70">
              <a:extLst>
                <a:ext uri="{FF2B5EF4-FFF2-40B4-BE49-F238E27FC236}">
                  <a16:creationId xmlns:a16="http://schemas.microsoft.com/office/drawing/2014/main" id="{6A7662C4-9D39-4FF5-B455-C0337B8B4B02}"/>
                </a:ext>
              </a:extLst>
            </p:cNvPr>
            <p:cNvSpPr/>
            <p:nvPr/>
          </p:nvSpPr>
          <p:spPr>
            <a:xfrm>
              <a:off x="4229780" y="2075543"/>
              <a:ext cx="17430" cy="82970"/>
            </a:xfrm>
            <a:custGeom>
              <a:avLst/>
              <a:gdLst/>
              <a:ahLst/>
              <a:cxnLst/>
              <a:rect l="l" t="t" r="r" b="b"/>
              <a:pathLst>
                <a:path w="559" h="2661" extrusionOk="0">
                  <a:moveTo>
                    <a:pt x="465" y="1"/>
                  </a:moveTo>
                  <a:cubicBezTo>
                    <a:pt x="437" y="1"/>
                    <a:pt x="409" y="19"/>
                    <a:pt x="391" y="47"/>
                  </a:cubicBezTo>
                  <a:lnTo>
                    <a:pt x="391" y="38"/>
                  </a:lnTo>
                  <a:lnTo>
                    <a:pt x="382" y="75"/>
                  </a:lnTo>
                  <a:cubicBezTo>
                    <a:pt x="363" y="75"/>
                    <a:pt x="344" y="94"/>
                    <a:pt x="344" y="103"/>
                  </a:cubicBezTo>
                  <a:cubicBezTo>
                    <a:pt x="242" y="335"/>
                    <a:pt x="158" y="577"/>
                    <a:pt x="93" y="819"/>
                  </a:cubicBezTo>
                  <a:cubicBezTo>
                    <a:pt x="56" y="940"/>
                    <a:pt x="28" y="1061"/>
                    <a:pt x="19" y="1191"/>
                  </a:cubicBezTo>
                  <a:cubicBezTo>
                    <a:pt x="0" y="1303"/>
                    <a:pt x="0" y="1423"/>
                    <a:pt x="28" y="1544"/>
                  </a:cubicBezTo>
                  <a:cubicBezTo>
                    <a:pt x="37" y="1563"/>
                    <a:pt x="47" y="1582"/>
                    <a:pt x="65" y="1591"/>
                  </a:cubicBezTo>
                  <a:cubicBezTo>
                    <a:pt x="47" y="1916"/>
                    <a:pt x="47" y="2251"/>
                    <a:pt x="65" y="2577"/>
                  </a:cubicBezTo>
                  <a:cubicBezTo>
                    <a:pt x="65" y="2623"/>
                    <a:pt x="103" y="2660"/>
                    <a:pt x="149" y="2660"/>
                  </a:cubicBezTo>
                  <a:cubicBezTo>
                    <a:pt x="196" y="2651"/>
                    <a:pt x="233" y="2614"/>
                    <a:pt x="223" y="2577"/>
                  </a:cubicBezTo>
                  <a:cubicBezTo>
                    <a:pt x="205" y="2214"/>
                    <a:pt x="205" y="1861"/>
                    <a:pt x="233" y="1498"/>
                  </a:cubicBezTo>
                  <a:lnTo>
                    <a:pt x="233" y="1451"/>
                  </a:lnTo>
                  <a:cubicBezTo>
                    <a:pt x="326" y="1275"/>
                    <a:pt x="391" y="1089"/>
                    <a:pt x="419" y="893"/>
                  </a:cubicBezTo>
                  <a:cubicBezTo>
                    <a:pt x="456" y="680"/>
                    <a:pt x="465" y="466"/>
                    <a:pt x="484" y="252"/>
                  </a:cubicBezTo>
                  <a:lnTo>
                    <a:pt x="484" y="242"/>
                  </a:lnTo>
                  <a:cubicBezTo>
                    <a:pt x="502" y="196"/>
                    <a:pt x="521" y="159"/>
                    <a:pt x="540" y="122"/>
                  </a:cubicBezTo>
                  <a:cubicBezTo>
                    <a:pt x="558" y="84"/>
                    <a:pt x="540" y="38"/>
                    <a:pt x="502" y="10"/>
                  </a:cubicBezTo>
                  <a:cubicBezTo>
                    <a:pt x="493" y="10"/>
                    <a:pt x="475" y="1"/>
                    <a:pt x="4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69;p70">
              <a:extLst>
                <a:ext uri="{FF2B5EF4-FFF2-40B4-BE49-F238E27FC236}">
                  <a16:creationId xmlns:a16="http://schemas.microsoft.com/office/drawing/2014/main" id="{4847446F-1F8F-459F-B66A-600B836CC22A}"/>
                </a:ext>
              </a:extLst>
            </p:cNvPr>
            <p:cNvSpPr/>
            <p:nvPr/>
          </p:nvSpPr>
          <p:spPr>
            <a:xfrm>
              <a:off x="4208017" y="2073797"/>
              <a:ext cx="43247" cy="206193"/>
            </a:xfrm>
            <a:custGeom>
              <a:avLst/>
              <a:gdLst/>
              <a:ahLst/>
              <a:cxnLst/>
              <a:rect l="l" t="t" r="r" b="b"/>
              <a:pathLst>
                <a:path w="1387" h="6613" extrusionOk="0">
                  <a:moveTo>
                    <a:pt x="615" y="1"/>
                  </a:moveTo>
                  <a:cubicBezTo>
                    <a:pt x="587" y="10"/>
                    <a:pt x="550" y="29"/>
                    <a:pt x="540" y="66"/>
                  </a:cubicBezTo>
                  <a:lnTo>
                    <a:pt x="550" y="66"/>
                  </a:lnTo>
                  <a:cubicBezTo>
                    <a:pt x="233" y="1386"/>
                    <a:pt x="1" y="2753"/>
                    <a:pt x="215" y="4111"/>
                  </a:cubicBezTo>
                  <a:cubicBezTo>
                    <a:pt x="252" y="4344"/>
                    <a:pt x="308" y="4567"/>
                    <a:pt x="373" y="4790"/>
                  </a:cubicBezTo>
                  <a:cubicBezTo>
                    <a:pt x="438" y="5022"/>
                    <a:pt x="512" y="5246"/>
                    <a:pt x="605" y="5469"/>
                  </a:cubicBezTo>
                  <a:cubicBezTo>
                    <a:pt x="680" y="5664"/>
                    <a:pt x="773" y="5869"/>
                    <a:pt x="884" y="6055"/>
                  </a:cubicBezTo>
                  <a:cubicBezTo>
                    <a:pt x="987" y="6250"/>
                    <a:pt x="1107" y="6427"/>
                    <a:pt x="1256" y="6594"/>
                  </a:cubicBezTo>
                  <a:cubicBezTo>
                    <a:pt x="1275" y="6613"/>
                    <a:pt x="1293" y="6613"/>
                    <a:pt x="1312" y="6613"/>
                  </a:cubicBezTo>
                  <a:cubicBezTo>
                    <a:pt x="1331" y="6613"/>
                    <a:pt x="1359" y="6603"/>
                    <a:pt x="1368" y="6585"/>
                  </a:cubicBezTo>
                  <a:cubicBezTo>
                    <a:pt x="1386" y="6575"/>
                    <a:pt x="1386" y="6557"/>
                    <a:pt x="1386" y="6529"/>
                  </a:cubicBezTo>
                  <a:cubicBezTo>
                    <a:pt x="1386" y="6510"/>
                    <a:pt x="1377" y="6492"/>
                    <a:pt x="1368" y="6473"/>
                  </a:cubicBezTo>
                  <a:lnTo>
                    <a:pt x="1331" y="6436"/>
                  </a:lnTo>
                  <a:cubicBezTo>
                    <a:pt x="1163" y="6231"/>
                    <a:pt x="1014" y="5999"/>
                    <a:pt x="903" y="5757"/>
                  </a:cubicBezTo>
                  <a:lnTo>
                    <a:pt x="903" y="5757"/>
                  </a:lnTo>
                  <a:lnTo>
                    <a:pt x="912" y="5776"/>
                  </a:lnTo>
                  <a:cubicBezTo>
                    <a:pt x="856" y="5655"/>
                    <a:pt x="810" y="5543"/>
                    <a:pt x="754" y="5413"/>
                  </a:cubicBezTo>
                  <a:cubicBezTo>
                    <a:pt x="708" y="5283"/>
                    <a:pt x="652" y="5153"/>
                    <a:pt x="605" y="5022"/>
                  </a:cubicBezTo>
                  <a:cubicBezTo>
                    <a:pt x="512" y="4753"/>
                    <a:pt x="438" y="4483"/>
                    <a:pt x="391" y="4195"/>
                  </a:cubicBezTo>
                  <a:cubicBezTo>
                    <a:pt x="280" y="3562"/>
                    <a:pt x="261" y="2921"/>
                    <a:pt x="317" y="2279"/>
                  </a:cubicBezTo>
                  <a:cubicBezTo>
                    <a:pt x="391" y="1545"/>
                    <a:pt x="522" y="819"/>
                    <a:pt x="698" y="103"/>
                  </a:cubicBezTo>
                  <a:cubicBezTo>
                    <a:pt x="708" y="57"/>
                    <a:pt x="680" y="19"/>
                    <a:pt x="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70;p70">
              <a:extLst>
                <a:ext uri="{FF2B5EF4-FFF2-40B4-BE49-F238E27FC236}">
                  <a16:creationId xmlns:a16="http://schemas.microsoft.com/office/drawing/2014/main" id="{C60F6BD6-D2E8-479C-9986-2632D8B81565}"/>
                </a:ext>
              </a:extLst>
            </p:cNvPr>
            <p:cNvSpPr/>
            <p:nvPr/>
          </p:nvSpPr>
          <p:spPr>
            <a:xfrm>
              <a:off x="4210917" y="2071209"/>
              <a:ext cx="42654" cy="213146"/>
            </a:xfrm>
            <a:custGeom>
              <a:avLst/>
              <a:gdLst/>
              <a:ahLst/>
              <a:cxnLst/>
              <a:rect l="l" t="t" r="r" b="b"/>
              <a:pathLst>
                <a:path w="1368" h="6836" extrusionOk="0">
                  <a:moveTo>
                    <a:pt x="531" y="0"/>
                  </a:moveTo>
                  <a:cubicBezTo>
                    <a:pt x="494" y="0"/>
                    <a:pt x="457" y="28"/>
                    <a:pt x="457" y="56"/>
                  </a:cubicBezTo>
                  <a:lnTo>
                    <a:pt x="447" y="56"/>
                  </a:lnTo>
                  <a:cubicBezTo>
                    <a:pt x="401" y="381"/>
                    <a:pt x="326" y="698"/>
                    <a:pt x="233" y="1014"/>
                  </a:cubicBezTo>
                  <a:cubicBezTo>
                    <a:pt x="187" y="1172"/>
                    <a:pt x="150" y="1330"/>
                    <a:pt x="112" y="1497"/>
                  </a:cubicBezTo>
                  <a:cubicBezTo>
                    <a:pt x="85" y="1655"/>
                    <a:pt x="57" y="1823"/>
                    <a:pt x="47" y="1990"/>
                  </a:cubicBezTo>
                  <a:cubicBezTo>
                    <a:pt x="10" y="2344"/>
                    <a:pt x="1" y="2688"/>
                    <a:pt x="1" y="3041"/>
                  </a:cubicBezTo>
                  <a:cubicBezTo>
                    <a:pt x="1" y="3376"/>
                    <a:pt x="19" y="3711"/>
                    <a:pt x="66" y="4045"/>
                  </a:cubicBezTo>
                  <a:cubicBezTo>
                    <a:pt x="131" y="4575"/>
                    <a:pt x="261" y="5087"/>
                    <a:pt x="466" y="5589"/>
                  </a:cubicBezTo>
                  <a:cubicBezTo>
                    <a:pt x="503" y="5701"/>
                    <a:pt x="559" y="5822"/>
                    <a:pt x="615" y="5924"/>
                  </a:cubicBezTo>
                  <a:cubicBezTo>
                    <a:pt x="661" y="6035"/>
                    <a:pt x="717" y="6147"/>
                    <a:pt x="773" y="6249"/>
                  </a:cubicBezTo>
                  <a:cubicBezTo>
                    <a:pt x="894" y="6463"/>
                    <a:pt x="1042" y="6649"/>
                    <a:pt x="1219" y="6807"/>
                  </a:cubicBezTo>
                  <a:cubicBezTo>
                    <a:pt x="1238" y="6826"/>
                    <a:pt x="1261" y="6835"/>
                    <a:pt x="1283" y="6835"/>
                  </a:cubicBezTo>
                  <a:cubicBezTo>
                    <a:pt x="1305" y="6835"/>
                    <a:pt x="1326" y="6826"/>
                    <a:pt x="1340" y="6807"/>
                  </a:cubicBezTo>
                  <a:cubicBezTo>
                    <a:pt x="1368" y="6779"/>
                    <a:pt x="1368" y="6724"/>
                    <a:pt x="1331" y="6696"/>
                  </a:cubicBezTo>
                  <a:cubicBezTo>
                    <a:pt x="1266" y="6631"/>
                    <a:pt x="1200" y="6575"/>
                    <a:pt x="1135" y="6500"/>
                  </a:cubicBezTo>
                  <a:cubicBezTo>
                    <a:pt x="996" y="6324"/>
                    <a:pt x="875" y="6119"/>
                    <a:pt x="782" y="5915"/>
                  </a:cubicBezTo>
                  <a:lnTo>
                    <a:pt x="782" y="5915"/>
                  </a:lnTo>
                  <a:lnTo>
                    <a:pt x="791" y="5933"/>
                  </a:lnTo>
                  <a:cubicBezTo>
                    <a:pt x="670" y="5682"/>
                    <a:pt x="568" y="5422"/>
                    <a:pt x="475" y="5161"/>
                  </a:cubicBezTo>
                  <a:cubicBezTo>
                    <a:pt x="391" y="4892"/>
                    <a:pt x="317" y="4603"/>
                    <a:pt x="271" y="4324"/>
                  </a:cubicBezTo>
                  <a:lnTo>
                    <a:pt x="271" y="4334"/>
                  </a:lnTo>
                  <a:cubicBezTo>
                    <a:pt x="205" y="3971"/>
                    <a:pt x="168" y="3608"/>
                    <a:pt x="159" y="3236"/>
                  </a:cubicBezTo>
                  <a:cubicBezTo>
                    <a:pt x="150" y="2846"/>
                    <a:pt x="159" y="2464"/>
                    <a:pt x="196" y="2074"/>
                  </a:cubicBezTo>
                  <a:lnTo>
                    <a:pt x="196" y="2093"/>
                  </a:lnTo>
                  <a:cubicBezTo>
                    <a:pt x="215" y="1925"/>
                    <a:pt x="233" y="1758"/>
                    <a:pt x="261" y="1590"/>
                  </a:cubicBezTo>
                  <a:cubicBezTo>
                    <a:pt x="289" y="1423"/>
                    <a:pt x="336" y="1256"/>
                    <a:pt x="382" y="1088"/>
                  </a:cubicBezTo>
                  <a:cubicBezTo>
                    <a:pt x="475" y="763"/>
                    <a:pt x="549" y="428"/>
                    <a:pt x="615" y="93"/>
                  </a:cubicBezTo>
                  <a:cubicBezTo>
                    <a:pt x="615" y="75"/>
                    <a:pt x="615" y="47"/>
                    <a:pt x="596" y="28"/>
                  </a:cubicBezTo>
                  <a:cubicBezTo>
                    <a:pt x="587" y="19"/>
                    <a:pt x="568" y="0"/>
                    <a:pt x="5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71;p70">
              <a:extLst>
                <a:ext uri="{FF2B5EF4-FFF2-40B4-BE49-F238E27FC236}">
                  <a16:creationId xmlns:a16="http://schemas.microsoft.com/office/drawing/2014/main" id="{AB9A21EE-AC1D-4110-865B-C0C5D29A95DE}"/>
                </a:ext>
              </a:extLst>
            </p:cNvPr>
            <p:cNvSpPr/>
            <p:nvPr/>
          </p:nvSpPr>
          <p:spPr>
            <a:xfrm>
              <a:off x="4248613" y="2276186"/>
              <a:ext cx="12784" cy="6423"/>
            </a:xfrm>
            <a:custGeom>
              <a:avLst/>
              <a:gdLst/>
              <a:ahLst/>
              <a:cxnLst/>
              <a:rect l="l" t="t" r="r" b="b"/>
              <a:pathLst>
                <a:path w="410" h="206" extrusionOk="0">
                  <a:moveTo>
                    <a:pt x="298" y="1"/>
                  </a:moveTo>
                  <a:lnTo>
                    <a:pt x="298" y="10"/>
                  </a:lnTo>
                  <a:cubicBezTo>
                    <a:pt x="270" y="29"/>
                    <a:pt x="233" y="38"/>
                    <a:pt x="196" y="38"/>
                  </a:cubicBezTo>
                  <a:cubicBezTo>
                    <a:pt x="177" y="43"/>
                    <a:pt x="159" y="45"/>
                    <a:pt x="140" y="45"/>
                  </a:cubicBezTo>
                  <a:cubicBezTo>
                    <a:pt x="122" y="45"/>
                    <a:pt x="103" y="43"/>
                    <a:pt x="84" y="38"/>
                  </a:cubicBezTo>
                  <a:cubicBezTo>
                    <a:pt x="38" y="38"/>
                    <a:pt x="1" y="75"/>
                    <a:pt x="1" y="122"/>
                  </a:cubicBezTo>
                  <a:cubicBezTo>
                    <a:pt x="1" y="140"/>
                    <a:pt x="10" y="168"/>
                    <a:pt x="29" y="177"/>
                  </a:cubicBezTo>
                  <a:cubicBezTo>
                    <a:pt x="47" y="196"/>
                    <a:pt x="66" y="205"/>
                    <a:pt x="84" y="205"/>
                  </a:cubicBezTo>
                  <a:cubicBezTo>
                    <a:pt x="168" y="205"/>
                    <a:pt x="261" y="196"/>
                    <a:pt x="345" y="168"/>
                  </a:cubicBezTo>
                  <a:cubicBezTo>
                    <a:pt x="382" y="150"/>
                    <a:pt x="410" y="103"/>
                    <a:pt x="391" y="66"/>
                  </a:cubicBezTo>
                  <a:cubicBezTo>
                    <a:pt x="382" y="29"/>
                    <a:pt x="354" y="1"/>
                    <a:pt x="317" y="1"/>
                  </a:cubicBezTo>
                  <a:close/>
                </a:path>
              </a:pathLst>
            </a:custGeom>
            <a:solidFill>
              <a:srgbClr val="5F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72;p70">
              <a:extLst>
                <a:ext uri="{FF2B5EF4-FFF2-40B4-BE49-F238E27FC236}">
                  <a16:creationId xmlns:a16="http://schemas.microsoft.com/office/drawing/2014/main" id="{B01D829D-93D3-458F-8261-EB912EC70BD7}"/>
                </a:ext>
              </a:extLst>
            </p:cNvPr>
            <p:cNvSpPr/>
            <p:nvPr/>
          </p:nvSpPr>
          <p:spPr>
            <a:xfrm>
              <a:off x="4249174" y="2277121"/>
              <a:ext cx="12223" cy="6018"/>
            </a:xfrm>
            <a:custGeom>
              <a:avLst/>
              <a:gdLst/>
              <a:ahLst/>
              <a:cxnLst/>
              <a:rect l="l" t="t" r="r" b="b"/>
              <a:pathLst>
                <a:path w="392" h="193" extrusionOk="0">
                  <a:moveTo>
                    <a:pt x="290" y="1"/>
                  </a:moveTo>
                  <a:cubicBezTo>
                    <a:pt x="287" y="1"/>
                    <a:pt x="285" y="3"/>
                    <a:pt x="280" y="8"/>
                  </a:cubicBezTo>
                  <a:cubicBezTo>
                    <a:pt x="262" y="17"/>
                    <a:pt x="243" y="27"/>
                    <a:pt x="215" y="27"/>
                  </a:cubicBezTo>
                  <a:lnTo>
                    <a:pt x="132" y="27"/>
                  </a:lnTo>
                  <a:cubicBezTo>
                    <a:pt x="123" y="24"/>
                    <a:pt x="115" y="23"/>
                    <a:pt x="108" y="23"/>
                  </a:cubicBezTo>
                  <a:cubicBezTo>
                    <a:pt x="24" y="23"/>
                    <a:pt x="0" y="158"/>
                    <a:pt x="94" y="175"/>
                  </a:cubicBezTo>
                  <a:cubicBezTo>
                    <a:pt x="125" y="187"/>
                    <a:pt x="158" y="192"/>
                    <a:pt x="191" y="192"/>
                  </a:cubicBezTo>
                  <a:cubicBezTo>
                    <a:pt x="237" y="192"/>
                    <a:pt x="284" y="182"/>
                    <a:pt x="327" y="166"/>
                  </a:cubicBezTo>
                  <a:cubicBezTo>
                    <a:pt x="345" y="157"/>
                    <a:pt x="364" y="138"/>
                    <a:pt x="373" y="129"/>
                  </a:cubicBezTo>
                  <a:cubicBezTo>
                    <a:pt x="383" y="101"/>
                    <a:pt x="392" y="82"/>
                    <a:pt x="383" y="64"/>
                  </a:cubicBezTo>
                  <a:cubicBezTo>
                    <a:pt x="373" y="45"/>
                    <a:pt x="364" y="27"/>
                    <a:pt x="345" y="17"/>
                  </a:cubicBezTo>
                  <a:cubicBezTo>
                    <a:pt x="327" y="8"/>
                    <a:pt x="318" y="8"/>
                    <a:pt x="299" y="8"/>
                  </a:cubicBezTo>
                  <a:cubicBezTo>
                    <a:pt x="294" y="3"/>
                    <a:pt x="292" y="1"/>
                    <a:pt x="290" y="1"/>
                  </a:cubicBezTo>
                  <a:close/>
                </a:path>
              </a:pathLst>
            </a:custGeom>
            <a:solidFill>
              <a:srgbClr val="5F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73;p70">
              <a:extLst>
                <a:ext uri="{FF2B5EF4-FFF2-40B4-BE49-F238E27FC236}">
                  <a16:creationId xmlns:a16="http://schemas.microsoft.com/office/drawing/2014/main" id="{3F8516C3-AFD4-4DA2-ACEE-1503EF8B96CD}"/>
                </a:ext>
              </a:extLst>
            </p:cNvPr>
            <p:cNvSpPr/>
            <p:nvPr/>
          </p:nvSpPr>
          <p:spPr>
            <a:xfrm>
              <a:off x="4249205" y="2277932"/>
              <a:ext cx="11942" cy="5675"/>
            </a:xfrm>
            <a:custGeom>
              <a:avLst/>
              <a:gdLst/>
              <a:ahLst/>
              <a:cxnLst/>
              <a:rect l="l" t="t" r="r" b="b"/>
              <a:pathLst>
                <a:path w="383" h="182" extrusionOk="0">
                  <a:moveTo>
                    <a:pt x="84" y="1"/>
                  </a:moveTo>
                  <a:cubicBezTo>
                    <a:pt x="75" y="1"/>
                    <a:pt x="56" y="1"/>
                    <a:pt x="47" y="10"/>
                  </a:cubicBezTo>
                  <a:lnTo>
                    <a:pt x="47" y="19"/>
                  </a:lnTo>
                  <a:cubicBezTo>
                    <a:pt x="28" y="28"/>
                    <a:pt x="19" y="47"/>
                    <a:pt x="10" y="66"/>
                  </a:cubicBezTo>
                  <a:cubicBezTo>
                    <a:pt x="0" y="84"/>
                    <a:pt x="10" y="112"/>
                    <a:pt x="19" y="131"/>
                  </a:cubicBezTo>
                  <a:cubicBezTo>
                    <a:pt x="38" y="140"/>
                    <a:pt x="47" y="159"/>
                    <a:pt x="75" y="168"/>
                  </a:cubicBezTo>
                  <a:cubicBezTo>
                    <a:pt x="107" y="177"/>
                    <a:pt x="142" y="182"/>
                    <a:pt x="178" y="182"/>
                  </a:cubicBezTo>
                  <a:cubicBezTo>
                    <a:pt x="214" y="182"/>
                    <a:pt x="251" y="177"/>
                    <a:pt x="289" y="168"/>
                  </a:cubicBezTo>
                  <a:cubicBezTo>
                    <a:pt x="382" y="134"/>
                    <a:pt x="351" y="6"/>
                    <a:pt x="267" y="6"/>
                  </a:cubicBezTo>
                  <a:cubicBezTo>
                    <a:pt x="259" y="6"/>
                    <a:pt x="251" y="7"/>
                    <a:pt x="242" y="10"/>
                  </a:cubicBezTo>
                  <a:cubicBezTo>
                    <a:pt x="233" y="10"/>
                    <a:pt x="224" y="10"/>
                    <a:pt x="214" y="19"/>
                  </a:cubicBezTo>
                  <a:lnTo>
                    <a:pt x="168" y="19"/>
                  </a:lnTo>
                  <a:cubicBezTo>
                    <a:pt x="149" y="10"/>
                    <a:pt x="131" y="10"/>
                    <a:pt x="112" y="1"/>
                  </a:cubicBezTo>
                  <a:close/>
                </a:path>
              </a:pathLst>
            </a:custGeom>
            <a:solidFill>
              <a:srgbClr val="5F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74;p70">
              <a:extLst>
                <a:ext uri="{FF2B5EF4-FFF2-40B4-BE49-F238E27FC236}">
                  <a16:creationId xmlns:a16="http://schemas.microsoft.com/office/drawing/2014/main" id="{2ACAE7A4-108D-43A5-98BD-F68D5B638F7D}"/>
                </a:ext>
              </a:extLst>
            </p:cNvPr>
            <p:cNvSpPr/>
            <p:nvPr/>
          </p:nvSpPr>
          <p:spPr>
            <a:xfrm>
              <a:off x="4248924" y="2278212"/>
              <a:ext cx="12191" cy="5955"/>
            </a:xfrm>
            <a:custGeom>
              <a:avLst/>
              <a:gdLst/>
              <a:ahLst/>
              <a:cxnLst/>
              <a:rect l="l" t="t" r="r" b="b"/>
              <a:pathLst>
                <a:path w="391" h="191" extrusionOk="0">
                  <a:moveTo>
                    <a:pt x="307" y="1"/>
                  </a:moveTo>
                  <a:cubicBezTo>
                    <a:pt x="288" y="1"/>
                    <a:pt x="270" y="1"/>
                    <a:pt x="251" y="10"/>
                  </a:cubicBezTo>
                  <a:lnTo>
                    <a:pt x="242" y="10"/>
                  </a:lnTo>
                  <a:cubicBezTo>
                    <a:pt x="223" y="19"/>
                    <a:pt x="214" y="19"/>
                    <a:pt x="205" y="29"/>
                  </a:cubicBezTo>
                  <a:lnTo>
                    <a:pt x="177" y="29"/>
                  </a:lnTo>
                  <a:cubicBezTo>
                    <a:pt x="158" y="19"/>
                    <a:pt x="149" y="19"/>
                    <a:pt x="140" y="19"/>
                  </a:cubicBezTo>
                  <a:cubicBezTo>
                    <a:pt x="121" y="10"/>
                    <a:pt x="112" y="10"/>
                    <a:pt x="93" y="10"/>
                  </a:cubicBezTo>
                  <a:lnTo>
                    <a:pt x="65" y="10"/>
                  </a:lnTo>
                  <a:cubicBezTo>
                    <a:pt x="47" y="19"/>
                    <a:pt x="28" y="29"/>
                    <a:pt x="19" y="47"/>
                  </a:cubicBezTo>
                  <a:cubicBezTo>
                    <a:pt x="0" y="94"/>
                    <a:pt x="9" y="140"/>
                    <a:pt x="56" y="159"/>
                  </a:cubicBezTo>
                  <a:cubicBezTo>
                    <a:pt x="74" y="168"/>
                    <a:pt x="93" y="178"/>
                    <a:pt x="121" y="187"/>
                  </a:cubicBezTo>
                  <a:cubicBezTo>
                    <a:pt x="140" y="187"/>
                    <a:pt x="154" y="191"/>
                    <a:pt x="170" y="191"/>
                  </a:cubicBezTo>
                  <a:cubicBezTo>
                    <a:pt x="178" y="191"/>
                    <a:pt x="186" y="190"/>
                    <a:pt x="195" y="187"/>
                  </a:cubicBezTo>
                  <a:cubicBezTo>
                    <a:pt x="214" y="187"/>
                    <a:pt x="242" y="187"/>
                    <a:pt x="260" y="178"/>
                  </a:cubicBezTo>
                  <a:cubicBezTo>
                    <a:pt x="288" y="168"/>
                    <a:pt x="307" y="159"/>
                    <a:pt x="335" y="150"/>
                  </a:cubicBezTo>
                  <a:cubicBezTo>
                    <a:pt x="391" y="112"/>
                    <a:pt x="381" y="19"/>
                    <a:pt x="307" y="1"/>
                  </a:cubicBezTo>
                  <a:close/>
                </a:path>
              </a:pathLst>
            </a:custGeom>
            <a:solidFill>
              <a:srgbClr val="5F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75;p70">
              <a:extLst>
                <a:ext uri="{FF2B5EF4-FFF2-40B4-BE49-F238E27FC236}">
                  <a16:creationId xmlns:a16="http://schemas.microsoft.com/office/drawing/2014/main" id="{2A984C02-2B90-42A8-8BAD-B60DEA215E47}"/>
                </a:ext>
              </a:extLst>
            </p:cNvPr>
            <p:cNvSpPr/>
            <p:nvPr/>
          </p:nvSpPr>
          <p:spPr>
            <a:xfrm>
              <a:off x="4248332" y="2277932"/>
              <a:ext cx="14436" cy="6610"/>
            </a:xfrm>
            <a:custGeom>
              <a:avLst/>
              <a:gdLst/>
              <a:ahLst/>
              <a:cxnLst/>
              <a:rect l="l" t="t" r="r" b="b"/>
              <a:pathLst>
                <a:path w="463" h="212" extrusionOk="0">
                  <a:moveTo>
                    <a:pt x="354" y="0"/>
                  </a:moveTo>
                  <a:cubicBezTo>
                    <a:pt x="351" y="0"/>
                    <a:pt x="348" y="0"/>
                    <a:pt x="345" y="1"/>
                  </a:cubicBezTo>
                  <a:cubicBezTo>
                    <a:pt x="335" y="1"/>
                    <a:pt x="317" y="10"/>
                    <a:pt x="307" y="10"/>
                  </a:cubicBezTo>
                  <a:lnTo>
                    <a:pt x="270" y="38"/>
                  </a:lnTo>
                  <a:cubicBezTo>
                    <a:pt x="252" y="38"/>
                    <a:pt x="233" y="47"/>
                    <a:pt x="214" y="47"/>
                  </a:cubicBezTo>
                  <a:cubicBezTo>
                    <a:pt x="205" y="52"/>
                    <a:pt x="196" y="54"/>
                    <a:pt x="186" y="54"/>
                  </a:cubicBezTo>
                  <a:cubicBezTo>
                    <a:pt x="177" y="54"/>
                    <a:pt x="168" y="52"/>
                    <a:pt x="159" y="47"/>
                  </a:cubicBezTo>
                  <a:lnTo>
                    <a:pt x="112" y="38"/>
                  </a:lnTo>
                  <a:cubicBezTo>
                    <a:pt x="106" y="37"/>
                    <a:pt x="100" y="36"/>
                    <a:pt x="94" y="36"/>
                  </a:cubicBezTo>
                  <a:cubicBezTo>
                    <a:pt x="54" y="36"/>
                    <a:pt x="18" y="62"/>
                    <a:pt x="10" y="103"/>
                  </a:cubicBezTo>
                  <a:cubicBezTo>
                    <a:pt x="0" y="140"/>
                    <a:pt x="28" y="187"/>
                    <a:pt x="66" y="196"/>
                  </a:cubicBezTo>
                  <a:cubicBezTo>
                    <a:pt x="98" y="207"/>
                    <a:pt x="131" y="211"/>
                    <a:pt x="164" y="211"/>
                  </a:cubicBezTo>
                  <a:cubicBezTo>
                    <a:pt x="187" y="211"/>
                    <a:pt x="210" y="209"/>
                    <a:pt x="233" y="205"/>
                  </a:cubicBezTo>
                  <a:cubicBezTo>
                    <a:pt x="289" y="205"/>
                    <a:pt x="345" y="177"/>
                    <a:pt x="391" y="149"/>
                  </a:cubicBezTo>
                  <a:cubicBezTo>
                    <a:pt x="462" y="105"/>
                    <a:pt x="431" y="0"/>
                    <a:pt x="354" y="0"/>
                  </a:cubicBezTo>
                  <a:close/>
                </a:path>
              </a:pathLst>
            </a:custGeom>
            <a:solidFill>
              <a:srgbClr val="5F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76;p70">
              <a:extLst>
                <a:ext uri="{FF2B5EF4-FFF2-40B4-BE49-F238E27FC236}">
                  <a16:creationId xmlns:a16="http://schemas.microsoft.com/office/drawing/2014/main" id="{216279CA-95DE-4A2B-967F-25EBABFC51E2}"/>
                </a:ext>
              </a:extLst>
            </p:cNvPr>
            <p:cNvSpPr/>
            <p:nvPr/>
          </p:nvSpPr>
          <p:spPr>
            <a:xfrm>
              <a:off x="4460852" y="2183301"/>
              <a:ext cx="62952" cy="39006"/>
            </a:xfrm>
            <a:custGeom>
              <a:avLst/>
              <a:gdLst/>
              <a:ahLst/>
              <a:cxnLst/>
              <a:rect l="l" t="t" r="r" b="b"/>
              <a:pathLst>
                <a:path w="2019" h="1251" extrusionOk="0">
                  <a:moveTo>
                    <a:pt x="778" y="1"/>
                  </a:moveTo>
                  <a:cubicBezTo>
                    <a:pt x="758" y="1"/>
                    <a:pt x="738" y="2"/>
                    <a:pt x="717" y="4"/>
                  </a:cubicBezTo>
                  <a:cubicBezTo>
                    <a:pt x="661" y="4"/>
                    <a:pt x="605" y="13"/>
                    <a:pt x="559" y="32"/>
                  </a:cubicBezTo>
                  <a:cubicBezTo>
                    <a:pt x="429" y="78"/>
                    <a:pt x="317" y="171"/>
                    <a:pt x="243" y="283"/>
                  </a:cubicBezTo>
                  <a:cubicBezTo>
                    <a:pt x="131" y="422"/>
                    <a:pt x="75" y="608"/>
                    <a:pt x="85" y="794"/>
                  </a:cubicBezTo>
                  <a:cubicBezTo>
                    <a:pt x="66" y="794"/>
                    <a:pt x="47" y="794"/>
                    <a:pt x="38" y="813"/>
                  </a:cubicBezTo>
                  <a:cubicBezTo>
                    <a:pt x="1" y="841"/>
                    <a:pt x="1" y="897"/>
                    <a:pt x="38" y="925"/>
                  </a:cubicBezTo>
                  <a:cubicBezTo>
                    <a:pt x="112" y="980"/>
                    <a:pt x="196" y="1027"/>
                    <a:pt x="280" y="1073"/>
                  </a:cubicBezTo>
                  <a:cubicBezTo>
                    <a:pt x="391" y="1129"/>
                    <a:pt x="512" y="1176"/>
                    <a:pt x="633" y="1213"/>
                  </a:cubicBezTo>
                  <a:cubicBezTo>
                    <a:pt x="689" y="1231"/>
                    <a:pt x="735" y="1241"/>
                    <a:pt x="791" y="1250"/>
                  </a:cubicBezTo>
                  <a:lnTo>
                    <a:pt x="828" y="1250"/>
                  </a:lnTo>
                  <a:cubicBezTo>
                    <a:pt x="856" y="1250"/>
                    <a:pt x="884" y="1241"/>
                    <a:pt x="912" y="1222"/>
                  </a:cubicBezTo>
                  <a:cubicBezTo>
                    <a:pt x="931" y="1204"/>
                    <a:pt x="949" y="1185"/>
                    <a:pt x="959" y="1157"/>
                  </a:cubicBezTo>
                  <a:cubicBezTo>
                    <a:pt x="968" y="1139"/>
                    <a:pt x="968" y="1120"/>
                    <a:pt x="959" y="1101"/>
                  </a:cubicBezTo>
                  <a:lnTo>
                    <a:pt x="959" y="1101"/>
                  </a:lnTo>
                  <a:cubicBezTo>
                    <a:pt x="1014" y="1120"/>
                    <a:pt x="1080" y="1129"/>
                    <a:pt x="1135" y="1148"/>
                  </a:cubicBezTo>
                  <a:cubicBezTo>
                    <a:pt x="1266" y="1185"/>
                    <a:pt x="1396" y="1204"/>
                    <a:pt x="1526" y="1204"/>
                  </a:cubicBezTo>
                  <a:lnTo>
                    <a:pt x="1544" y="1204"/>
                  </a:lnTo>
                  <a:cubicBezTo>
                    <a:pt x="1600" y="1204"/>
                    <a:pt x="1656" y="1194"/>
                    <a:pt x="1703" y="1176"/>
                  </a:cubicBezTo>
                  <a:cubicBezTo>
                    <a:pt x="1768" y="1157"/>
                    <a:pt x="1833" y="1129"/>
                    <a:pt x="1879" y="1083"/>
                  </a:cubicBezTo>
                  <a:cubicBezTo>
                    <a:pt x="1926" y="1046"/>
                    <a:pt x="1954" y="1008"/>
                    <a:pt x="1982" y="962"/>
                  </a:cubicBezTo>
                  <a:cubicBezTo>
                    <a:pt x="2000" y="925"/>
                    <a:pt x="2019" y="869"/>
                    <a:pt x="2009" y="822"/>
                  </a:cubicBezTo>
                  <a:cubicBezTo>
                    <a:pt x="2000" y="729"/>
                    <a:pt x="1954" y="636"/>
                    <a:pt x="1889" y="571"/>
                  </a:cubicBezTo>
                  <a:cubicBezTo>
                    <a:pt x="1814" y="488"/>
                    <a:pt x="1730" y="422"/>
                    <a:pt x="1637" y="367"/>
                  </a:cubicBezTo>
                  <a:cubicBezTo>
                    <a:pt x="1554" y="311"/>
                    <a:pt x="1470" y="264"/>
                    <a:pt x="1377" y="218"/>
                  </a:cubicBezTo>
                  <a:lnTo>
                    <a:pt x="1340" y="199"/>
                  </a:lnTo>
                  <a:cubicBezTo>
                    <a:pt x="1210" y="134"/>
                    <a:pt x="1089" y="78"/>
                    <a:pt x="949" y="32"/>
                  </a:cubicBezTo>
                  <a:cubicBezTo>
                    <a:pt x="894" y="11"/>
                    <a:pt x="838" y="1"/>
                    <a:pt x="778" y="1"/>
                  </a:cubicBezTo>
                  <a:close/>
                </a:path>
              </a:pathLst>
            </a:custGeom>
            <a:solidFill>
              <a:srgbClr val="8E4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77;p70">
              <a:extLst>
                <a:ext uri="{FF2B5EF4-FFF2-40B4-BE49-F238E27FC236}">
                  <a16:creationId xmlns:a16="http://schemas.microsoft.com/office/drawing/2014/main" id="{49A04235-A5A4-47BB-9E33-D9C1A6FD086B}"/>
                </a:ext>
              </a:extLst>
            </p:cNvPr>
            <p:cNvSpPr/>
            <p:nvPr/>
          </p:nvSpPr>
          <p:spPr>
            <a:xfrm>
              <a:off x="4462037" y="2208120"/>
              <a:ext cx="31897" cy="13875"/>
            </a:xfrm>
            <a:custGeom>
              <a:avLst/>
              <a:gdLst/>
              <a:ahLst/>
              <a:cxnLst/>
              <a:rect l="l" t="t" r="r" b="b"/>
              <a:pathLst>
                <a:path w="1023" h="445" extrusionOk="0">
                  <a:moveTo>
                    <a:pt x="98" y="1"/>
                  </a:moveTo>
                  <a:cubicBezTo>
                    <a:pt x="93" y="1"/>
                    <a:pt x="88" y="3"/>
                    <a:pt x="84" y="8"/>
                  </a:cubicBezTo>
                  <a:cubicBezTo>
                    <a:pt x="74" y="8"/>
                    <a:pt x="65" y="8"/>
                    <a:pt x="47" y="17"/>
                  </a:cubicBezTo>
                  <a:cubicBezTo>
                    <a:pt x="28" y="26"/>
                    <a:pt x="9" y="45"/>
                    <a:pt x="9" y="64"/>
                  </a:cubicBezTo>
                  <a:cubicBezTo>
                    <a:pt x="0" y="82"/>
                    <a:pt x="0" y="110"/>
                    <a:pt x="19" y="129"/>
                  </a:cubicBezTo>
                  <a:cubicBezTo>
                    <a:pt x="28" y="147"/>
                    <a:pt x="47" y="166"/>
                    <a:pt x="74" y="184"/>
                  </a:cubicBezTo>
                  <a:cubicBezTo>
                    <a:pt x="93" y="212"/>
                    <a:pt x="121" y="231"/>
                    <a:pt x="149" y="250"/>
                  </a:cubicBezTo>
                  <a:cubicBezTo>
                    <a:pt x="195" y="287"/>
                    <a:pt x="251" y="315"/>
                    <a:pt x="307" y="343"/>
                  </a:cubicBezTo>
                  <a:cubicBezTo>
                    <a:pt x="428" y="398"/>
                    <a:pt x="558" y="435"/>
                    <a:pt x="697" y="445"/>
                  </a:cubicBezTo>
                  <a:cubicBezTo>
                    <a:pt x="744" y="445"/>
                    <a:pt x="800" y="445"/>
                    <a:pt x="856" y="435"/>
                  </a:cubicBezTo>
                  <a:cubicBezTo>
                    <a:pt x="902" y="426"/>
                    <a:pt x="939" y="398"/>
                    <a:pt x="967" y="370"/>
                  </a:cubicBezTo>
                  <a:cubicBezTo>
                    <a:pt x="1004" y="324"/>
                    <a:pt x="1023" y="268"/>
                    <a:pt x="1004" y="212"/>
                  </a:cubicBezTo>
                  <a:cubicBezTo>
                    <a:pt x="995" y="157"/>
                    <a:pt x="967" y="101"/>
                    <a:pt x="930" y="45"/>
                  </a:cubicBezTo>
                  <a:cubicBezTo>
                    <a:pt x="911" y="26"/>
                    <a:pt x="893" y="17"/>
                    <a:pt x="874" y="8"/>
                  </a:cubicBezTo>
                  <a:cubicBezTo>
                    <a:pt x="856" y="8"/>
                    <a:pt x="837" y="8"/>
                    <a:pt x="818" y="17"/>
                  </a:cubicBezTo>
                  <a:cubicBezTo>
                    <a:pt x="800" y="26"/>
                    <a:pt x="781" y="45"/>
                    <a:pt x="781" y="73"/>
                  </a:cubicBezTo>
                  <a:cubicBezTo>
                    <a:pt x="772" y="91"/>
                    <a:pt x="772" y="110"/>
                    <a:pt x="781" y="129"/>
                  </a:cubicBezTo>
                  <a:cubicBezTo>
                    <a:pt x="809" y="157"/>
                    <a:pt x="828" y="194"/>
                    <a:pt x="846" y="222"/>
                  </a:cubicBezTo>
                  <a:cubicBezTo>
                    <a:pt x="846" y="231"/>
                    <a:pt x="846" y="240"/>
                    <a:pt x="846" y="250"/>
                  </a:cubicBezTo>
                  <a:lnTo>
                    <a:pt x="846" y="259"/>
                  </a:lnTo>
                  <a:lnTo>
                    <a:pt x="837" y="268"/>
                  </a:lnTo>
                  <a:cubicBezTo>
                    <a:pt x="828" y="268"/>
                    <a:pt x="809" y="277"/>
                    <a:pt x="790" y="277"/>
                  </a:cubicBezTo>
                  <a:cubicBezTo>
                    <a:pt x="772" y="282"/>
                    <a:pt x="753" y="284"/>
                    <a:pt x="735" y="284"/>
                  </a:cubicBezTo>
                  <a:cubicBezTo>
                    <a:pt x="716" y="284"/>
                    <a:pt x="697" y="282"/>
                    <a:pt x="679" y="277"/>
                  </a:cubicBezTo>
                  <a:cubicBezTo>
                    <a:pt x="586" y="268"/>
                    <a:pt x="493" y="240"/>
                    <a:pt x="409" y="203"/>
                  </a:cubicBezTo>
                  <a:cubicBezTo>
                    <a:pt x="344" y="184"/>
                    <a:pt x="288" y="147"/>
                    <a:pt x="232" y="110"/>
                  </a:cubicBezTo>
                  <a:cubicBezTo>
                    <a:pt x="205" y="91"/>
                    <a:pt x="177" y="64"/>
                    <a:pt x="158" y="36"/>
                  </a:cubicBezTo>
                  <a:cubicBezTo>
                    <a:pt x="149" y="26"/>
                    <a:pt x="130" y="8"/>
                    <a:pt x="112" y="8"/>
                  </a:cubicBezTo>
                  <a:cubicBezTo>
                    <a:pt x="107" y="3"/>
                    <a:pt x="102" y="1"/>
                    <a:pt x="98" y="1"/>
                  </a:cubicBezTo>
                  <a:close/>
                </a:path>
              </a:pathLst>
            </a:custGeom>
            <a:solidFill>
              <a:srgbClr val="8E4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78;p70">
              <a:extLst>
                <a:ext uri="{FF2B5EF4-FFF2-40B4-BE49-F238E27FC236}">
                  <a16:creationId xmlns:a16="http://schemas.microsoft.com/office/drawing/2014/main" id="{43B25BB8-37D9-4778-9DAA-B70BC8E3BC73}"/>
                </a:ext>
              </a:extLst>
            </p:cNvPr>
            <p:cNvSpPr/>
            <p:nvPr/>
          </p:nvSpPr>
          <p:spPr>
            <a:xfrm>
              <a:off x="4464905" y="2214138"/>
              <a:ext cx="29621" cy="9884"/>
            </a:xfrm>
            <a:custGeom>
              <a:avLst/>
              <a:gdLst/>
              <a:ahLst/>
              <a:cxnLst/>
              <a:rect l="l" t="t" r="r" b="b"/>
              <a:pathLst>
                <a:path w="950" h="317" extrusionOk="0">
                  <a:moveTo>
                    <a:pt x="29" y="1"/>
                  </a:moveTo>
                  <a:cubicBezTo>
                    <a:pt x="20" y="1"/>
                    <a:pt x="20" y="1"/>
                    <a:pt x="10" y="10"/>
                  </a:cubicBezTo>
                  <a:cubicBezTo>
                    <a:pt x="1" y="19"/>
                    <a:pt x="1" y="38"/>
                    <a:pt x="10" y="47"/>
                  </a:cubicBezTo>
                  <a:lnTo>
                    <a:pt x="75" y="103"/>
                  </a:lnTo>
                  <a:lnTo>
                    <a:pt x="150" y="159"/>
                  </a:lnTo>
                  <a:cubicBezTo>
                    <a:pt x="206" y="196"/>
                    <a:pt x="261" y="224"/>
                    <a:pt x="317" y="252"/>
                  </a:cubicBezTo>
                  <a:lnTo>
                    <a:pt x="401" y="289"/>
                  </a:lnTo>
                  <a:cubicBezTo>
                    <a:pt x="438" y="298"/>
                    <a:pt x="466" y="308"/>
                    <a:pt x="494" y="308"/>
                  </a:cubicBezTo>
                  <a:cubicBezTo>
                    <a:pt x="531" y="317"/>
                    <a:pt x="568" y="317"/>
                    <a:pt x="596" y="317"/>
                  </a:cubicBezTo>
                  <a:cubicBezTo>
                    <a:pt x="643" y="317"/>
                    <a:pt x="680" y="317"/>
                    <a:pt x="726" y="308"/>
                  </a:cubicBezTo>
                  <a:cubicBezTo>
                    <a:pt x="745" y="298"/>
                    <a:pt x="764" y="298"/>
                    <a:pt x="782" y="289"/>
                  </a:cubicBezTo>
                  <a:cubicBezTo>
                    <a:pt x="801" y="280"/>
                    <a:pt x="819" y="270"/>
                    <a:pt x="847" y="261"/>
                  </a:cubicBezTo>
                  <a:cubicBezTo>
                    <a:pt x="857" y="252"/>
                    <a:pt x="875" y="242"/>
                    <a:pt x="884" y="224"/>
                  </a:cubicBezTo>
                  <a:cubicBezTo>
                    <a:pt x="903" y="215"/>
                    <a:pt x="912" y="196"/>
                    <a:pt x="931" y="177"/>
                  </a:cubicBezTo>
                  <a:cubicBezTo>
                    <a:pt x="931" y="159"/>
                    <a:pt x="940" y="150"/>
                    <a:pt x="940" y="131"/>
                  </a:cubicBezTo>
                  <a:cubicBezTo>
                    <a:pt x="950" y="112"/>
                    <a:pt x="950" y="84"/>
                    <a:pt x="940" y="66"/>
                  </a:cubicBezTo>
                  <a:cubicBezTo>
                    <a:pt x="940" y="66"/>
                    <a:pt x="940" y="57"/>
                    <a:pt x="940" y="57"/>
                  </a:cubicBezTo>
                  <a:cubicBezTo>
                    <a:pt x="940" y="47"/>
                    <a:pt x="940" y="29"/>
                    <a:pt x="922" y="19"/>
                  </a:cubicBezTo>
                  <a:cubicBezTo>
                    <a:pt x="915" y="13"/>
                    <a:pt x="908" y="6"/>
                    <a:pt x="899" y="6"/>
                  </a:cubicBezTo>
                  <a:cubicBezTo>
                    <a:pt x="895" y="6"/>
                    <a:pt x="890" y="7"/>
                    <a:pt x="884" y="10"/>
                  </a:cubicBezTo>
                  <a:cubicBezTo>
                    <a:pt x="866" y="10"/>
                    <a:pt x="857" y="10"/>
                    <a:pt x="847" y="29"/>
                  </a:cubicBezTo>
                  <a:cubicBezTo>
                    <a:pt x="838" y="38"/>
                    <a:pt x="829" y="47"/>
                    <a:pt x="829" y="66"/>
                  </a:cubicBezTo>
                  <a:cubicBezTo>
                    <a:pt x="829" y="75"/>
                    <a:pt x="829" y="75"/>
                    <a:pt x="829" y="84"/>
                  </a:cubicBezTo>
                  <a:cubicBezTo>
                    <a:pt x="829" y="94"/>
                    <a:pt x="829" y="94"/>
                    <a:pt x="819" y="103"/>
                  </a:cubicBezTo>
                  <a:lnTo>
                    <a:pt x="810" y="122"/>
                  </a:lnTo>
                  <a:cubicBezTo>
                    <a:pt x="791" y="131"/>
                    <a:pt x="782" y="140"/>
                    <a:pt x="773" y="150"/>
                  </a:cubicBezTo>
                  <a:cubicBezTo>
                    <a:pt x="736" y="159"/>
                    <a:pt x="698" y="177"/>
                    <a:pt x="661" y="177"/>
                  </a:cubicBezTo>
                  <a:lnTo>
                    <a:pt x="671" y="177"/>
                  </a:lnTo>
                  <a:cubicBezTo>
                    <a:pt x="624" y="196"/>
                    <a:pt x="568" y="196"/>
                    <a:pt x="522" y="196"/>
                  </a:cubicBezTo>
                  <a:lnTo>
                    <a:pt x="447" y="187"/>
                  </a:lnTo>
                  <a:cubicBezTo>
                    <a:pt x="401" y="177"/>
                    <a:pt x="364" y="168"/>
                    <a:pt x="326" y="159"/>
                  </a:cubicBezTo>
                  <a:lnTo>
                    <a:pt x="336" y="159"/>
                  </a:lnTo>
                  <a:cubicBezTo>
                    <a:pt x="289" y="140"/>
                    <a:pt x="252" y="122"/>
                    <a:pt x="215" y="103"/>
                  </a:cubicBezTo>
                  <a:cubicBezTo>
                    <a:pt x="178" y="84"/>
                    <a:pt x="140" y="66"/>
                    <a:pt x="103" y="47"/>
                  </a:cubicBezTo>
                  <a:lnTo>
                    <a:pt x="113" y="47"/>
                  </a:lnTo>
                  <a:cubicBezTo>
                    <a:pt x="85" y="29"/>
                    <a:pt x="66" y="19"/>
                    <a:pt x="47" y="1"/>
                  </a:cubicBezTo>
                  <a:close/>
                </a:path>
              </a:pathLst>
            </a:custGeom>
            <a:solidFill>
              <a:srgbClr val="8E4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79;p70">
              <a:extLst>
                <a:ext uri="{FF2B5EF4-FFF2-40B4-BE49-F238E27FC236}">
                  <a16:creationId xmlns:a16="http://schemas.microsoft.com/office/drawing/2014/main" id="{3739AAB5-B107-487F-A58D-94CE129F28DB}"/>
                </a:ext>
              </a:extLst>
            </p:cNvPr>
            <p:cNvSpPr/>
            <p:nvPr/>
          </p:nvSpPr>
          <p:spPr>
            <a:xfrm>
              <a:off x="4301961" y="2031018"/>
              <a:ext cx="185895" cy="186176"/>
            </a:xfrm>
            <a:custGeom>
              <a:avLst/>
              <a:gdLst/>
              <a:ahLst/>
              <a:cxnLst/>
              <a:rect l="l" t="t" r="r" b="b"/>
              <a:pathLst>
                <a:path w="5962" h="5971" extrusionOk="0">
                  <a:moveTo>
                    <a:pt x="295" y="1"/>
                  </a:moveTo>
                  <a:cubicBezTo>
                    <a:pt x="235" y="1"/>
                    <a:pt x="174" y="8"/>
                    <a:pt x="112" y="24"/>
                  </a:cubicBezTo>
                  <a:lnTo>
                    <a:pt x="66" y="34"/>
                  </a:lnTo>
                  <a:cubicBezTo>
                    <a:pt x="19" y="52"/>
                    <a:pt x="1" y="108"/>
                    <a:pt x="19" y="155"/>
                  </a:cubicBezTo>
                  <a:cubicBezTo>
                    <a:pt x="28" y="196"/>
                    <a:pt x="66" y="230"/>
                    <a:pt x="101" y="230"/>
                  </a:cubicBezTo>
                  <a:cubicBezTo>
                    <a:pt x="105" y="230"/>
                    <a:pt x="109" y="230"/>
                    <a:pt x="112" y="229"/>
                  </a:cubicBezTo>
                  <a:lnTo>
                    <a:pt x="168" y="210"/>
                  </a:lnTo>
                  <a:lnTo>
                    <a:pt x="177" y="210"/>
                  </a:lnTo>
                  <a:cubicBezTo>
                    <a:pt x="177" y="229"/>
                    <a:pt x="187" y="248"/>
                    <a:pt x="196" y="266"/>
                  </a:cubicBezTo>
                  <a:cubicBezTo>
                    <a:pt x="224" y="341"/>
                    <a:pt x="252" y="406"/>
                    <a:pt x="280" y="480"/>
                  </a:cubicBezTo>
                  <a:lnTo>
                    <a:pt x="280" y="489"/>
                  </a:lnTo>
                  <a:cubicBezTo>
                    <a:pt x="354" y="666"/>
                    <a:pt x="419" y="852"/>
                    <a:pt x="484" y="1029"/>
                  </a:cubicBezTo>
                  <a:cubicBezTo>
                    <a:pt x="549" y="1233"/>
                    <a:pt x="624" y="1438"/>
                    <a:pt x="708" y="1633"/>
                  </a:cubicBezTo>
                  <a:cubicBezTo>
                    <a:pt x="782" y="1819"/>
                    <a:pt x="866" y="1996"/>
                    <a:pt x="959" y="2173"/>
                  </a:cubicBezTo>
                  <a:cubicBezTo>
                    <a:pt x="1042" y="2312"/>
                    <a:pt x="1126" y="2470"/>
                    <a:pt x="1228" y="2638"/>
                  </a:cubicBezTo>
                  <a:cubicBezTo>
                    <a:pt x="1610" y="3242"/>
                    <a:pt x="2056" y="3809"/>
                    <a:pt x="2558" y="4311"/>
                  </a:cubicBezTo>
                  <a:cubicBezTo>
                    <a:pt x="2791" y="4544"/>
                    <a:pt x="3042" y="4786"/>
                    <a:pt x="3311" y="5009"/>
                  </a:cubicBezTo>
                  <a:cubicBezTo>
                    <a:pt x="3590" y="5232"/>
                    <a:pt x="3786" y="5399"/>
                    <a:pt x="3981" y="5530"/>
                  </a:cubicBezTo>
                  <a:cubicBezTo>
                    <a:pt x="4102" y="5613"/>
                    <a:pt x="4232" y="5697"/>
                    <a:pt x="4362" y="5762"/>
                  </a:cubicBezTo>
                  <a:cubicBezTo>
                    <a:pt x="4483" y="5837"/>
                    <a:pt x="4613" y="5883"/>
                    <a:pt x="4753" y="5930"/>
                  </a:cubicBezTo>
                  <a:cubicBezTo>
                    <a:pt x="4845" y="5958"/>
                    <a:pt x="4937" y="5970"/>
                    <a:pt x="5034" y="5970"/>
                  </a:cubicBezTo>
                  <a:cubicBezTo>
                    <a:pt x="5064" y="5970"/>
                    <a:pt x="5094" y="5969"/>
                    <a:pt x="5125" y="5967"/>
                  </a:cubicBezTo>
                  <a:cubicBezTo>
                    <a:pt x="5162" y="5967"/>
                    <a:pt x="5208" y="5957"/>
                    <a:pt x="5255" y="5948"/>
                  </a:cubicBezTo>
                  <a:lnTo>
                    <a:pt x="5283" y="5939"/>
                  </a:lnTo>
                  <a:cubicBezTo>
                    <a:pt x="5339" y="5920"/>
                    <a:pt x="5394" y="5892"/>
                    <a:pt x="5450" y="5855"/>
                  </a:cubicBezTo>
                  <a:cubicBezTo>
                    <a:pt x="5571" y="5781"/>
                    <a:pt x="5673" y="5678"/>
                    <a:pt x="5757" y="5558"/>
                  </a:cubicBezTo>
                  <a:cubicBezTo>
                    <a:pt x="5841" y="5437"/>
                    <a:pt x="5906" y="5297"/>
                    <a:pt x="5934" y="5148"/>
                  </a:cubicBezTo>
                  <a:cubicBezTo>
                    <a:pt x="5934" y="5111"/>
                    <a:pt x="5943" y="5074"/>
                    <a:pt x="5943" y="5037"/>
                  </a:cubicBezTo>
                  <a:lnTo>
                    <a:pt x="5943" y="5009"/>
                  </a:lnTo>
                  <a:cubicBezTo>
                    <a:pt x="5952" y="4981"/>
                    <a:pt x="5952" y="4953"/>
                    <a:pt x="5952" y="4916"/>
                  </a:cubicBezTo>
                  <a:cubicBezTo>
                    <a:pt x="5962" y="4860"/>
                    <a:pt x="5952" y="4804"/>
                    <a:pt x="5924" y="4758"/>
                  </a:cubicBezTo>
                  <a:cubicBezTo>
                    <a:pt x="5906" y="4721"/>
                    <a:pt x="5869" y="4683"/>
                    <a:pt x="5831" y="4665"/>
                  </a:cubicBezTo>
                  <a:cubicBezTo>
                    <a:pt x="5776" y="4618"/>
                    <a:pt x="5720" y="4581"/>
                    <a:pt x="5673" y="4535"/>
                  </a:cubicBezTo>
                  <a:cubicBezTo>
                    <a:pt x="5422" y="4302"/>
                    <a:pt x="5171" y="4070"/>
                    <a:pt x="4920" y="3837"/>
                  </a:cubicBezTo>
                  <a:lnTo>
                    <a:pt x="4818" y="3744"/>
                  </a:lnTo>
                  <a:cubicBezTo>
                    <a:pt x="4511" y="3456"/>
                    <a:pt x="4232" y="3196"/>
                    <a:pt x="3962" y="2935"/>
                  </a:cubicBezTo>
                  <a:cubicBezTo>
                    <a:pt x="3721" y="2703"/>
                    <a:pt x="3460" y="2452"/>
                    <a:pt x="3200" y="2191"/>
                  </a:cubicBezTo>
                  <a:cubicBezTo>
                    <a:pt x="3107" y="2098"/>
                    <a:pt x="3023" y="2005"/>
                    <a:pt x="2930" y="1912"/>
                  </a:cubicBezTo>
                  <a:lnTo>
                    <a:pt x="2781" y="1763"/>
                  </a:lnTo>
                  <a:cubicBezTo>
                    <a:pt x="2428" y="1391"/>
                    <a:pt x="2056" y="1047"/>
                    <a:pt x="1665" y="713"/>
                  </a:cubicBezTo>
                  <a:cubicBezTo>
                    <a:pt x="1479" y="555"/>
                    <a:pt x="1284" y="415"/>
                    <a:pt x="1080" y="285"/>
                  </a:cubicBezTo>
                  <a:cubicBezTo>
                    <a:pt x="912" y="173"/>
                    <a:pt x="717" y="90"/>
                    <a:pt x="522" y="34"/>
                  </a:cubicBezTo>
                  <a:cubicBezTo>
                    <a:pt x="448" y="13"/>
                    <a:pt x="372" y="1"/>
                    <a:pt x="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80;p70">
              <a:extLst>
                <a:ext uri="{FF2B5EF4-FFF2-40B4-BE49-F238E27FC236}">
                  <a16:creationId xmlns:a16="http://schemas.microsoft.com/office/drawing/2014/main" id="{88F21458-F041-4696-B4FF-2B97A415F23F}"/>
                </a:ext>
              </a:extLst>
            </p:cNvPr>
            <p:cNvSpPr/>
            <p:nvPr/>
          </p:nvSpPr>
          <p:spPr>
            <a:xfrm>
              <a:off x="4349821" y="1916930"/>
              <a:ext cx="42062" cy="53973"/>
            </a:xfrm>
            <a:custGeom>
              <a:avLst/>
              <a:gdLst/>
              <a:ahLst/>
              <a:cxnLst/>
              <a:rect l="l" t="t" r="r" b="b"/>
              <a:pathLst>
                <a:path w="1349" h="1731" extrusionOk="0">
                  <a:moveTo>
                    <a:pt x="744" y="1"/>
                  </a:moveTo>
                  <a:cubicBezTo>
                    <a:pt x="651" y="10"/>
                    <a:pt x="567" y="38"/>
                    <a:pt x="493" y="75"/>
                  </a:cubicBezTo>
                  <a:cubicBezTo>
                    <a:pt x="474" y="94"/>
                    <a:pt x="456" y="113"/>
                    <a:pt x="456" y="131"/>
                  </a:cubicBezTo>
                  <a:cubicBezTo>
                    <a:pt x="288" y="252"/>
                    <a:pt x="168" y="429"/>
                    <a:pt x="112" y="624"/>
                  </a:cubicBezTo>
                  <a:cubicBezTo>
                    <a:pt x="65" y="763"/>
                    <a:pt x="37" y="912"/>
                    <a:pt x="19" y="1061"/>
                  </a:cubicBezTo>
                  <a:cubicBezTo>
                    <a:pt x="0" y="1182"/>
                    <a:pt x="0" y="1312"/>
                    <a:pt x="9" y="1442"/>
                  </a:cubicBezTo>
                  <a:cubicBezTo>
                    <a:pt x="9" y="1461"/>
                    <a:pt x="19" y="1480"/>
                    <a:pt x="37" y="1489"/>
                  </a:cubicBezTo>
                  <a:lnTo>
                    <a:pt x="56" y="1498"/>
                  </a:lnTo>
                  <a:cubicBezTo>
                    <a:pt x="37" y="1507"/>
                    <a:pt x="28" y="1517"/>
                    <a:pt x="28" y="1526"/>
                  </a:cubicBezTo>
                  <a:cubicBezTo>
                    <a:pt x="19" y="1545"/>
                    <a:pt x="19" y="1573"/>
                    <a:pt x="28" y="1591"/>
                  </a:cubicBezTo>
                  <a:cubicBezTo>
                    <a:pt x="37" y="1610"/>
                    <a:pt x="47" y="1619"/>
                    <a:pt x="65" y="1628"/>
                  </a:cubicBezTo>
                  <a:cubicBezTo>
                    <a:pt x="205" y="1693"/>
                    <a:pt x="354" y="1731"/>
                    <a:pt x="502" y="1731"/>
                  </a:cubicBezTo>
                  <a:cubicBezTo>
                    <a:pt x="633" y="1721"/>
                    <a:pt x="753" y="1684"/>
                    <a:pt x="865" y="1619"/>
                  </a:cubicBezTo>
                  <a:cubicBezTo>
                    <a:pt x="967" y="1554"/>
                    <a:pt x="1051" y="1461"/>
                    <a:pt x="1116" y="1359"/>
                  </a:cubicBezTo>
                  <a:cubicBezTo>
                    <a:pt x="1302" y="1042"/>
                    <a:pt x="1349" y="661"/>
                    <a:pt x="1228" y="308"/>
                  </a:cubicBezTo>
                  <a:cubicBezTo>
                    <a:pt x="1190" y="215"/>
                    <a:pt x="1125" y="131"/>
                    <a:pt x="1042" y="75"/>
                  </a:cubicBezTo>
                  <a:cubicBezTo>
                    <a:pt x="1005" y="47"/>
                    <a:pt x="958" y="29"/>
                    <a:pt x="912" y="20"/>
                  </a:cubicBezTo>
                  <a:cubicBezTo>
                    <a:pt x="865" y="1"/>
                    <a:pt x="819" y="1"/>
                    <a:pt x="772" y="1"/>
                  </a:cubicBezTo>
                  <a:close/>
                </a:path>
              </a:pathLst>
            </a:custGeom>
            <a:solidFill>
              <a:srgbClr val="81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81;p70">
              <a:extLst>
                <a:ext uri="{FF2B5EF4-FFF2-40B4-BE49-F238E27FC236}">
                  <a16:creationId xmlns:a16="http://schemas.microsoft.com/office/drawing/2014/main" id="{31BCDF22-2F18-43C7-BED8-11D4300027A6}"/>
                </a:ext>
              </a:extLst>
            </p:cNvPr>
            <p:cNvSpPr/>
            <p:nvPr/>
          </p:nvSpPr>
          <p:spPr>
            <a:xfrm>
              <a:off x="4105686" y="1889991"/>
              <a:ext cx="32490" cy="54253"/>
            </a:xfrm>
            <a:custGeom>
              <a:avLst/>
              <a:gdLst/>
              <a:ahLst/>
              <a:cxnLst/>
              <a:rect l="l" t="t" r="r" b="b"/>
              <a:pathLst>
                <a:path w="1042" h="1740" extrusionOk="0">
                  <a:moveTo>
                    <a:pt x="623" y="0"/>
                  </a:moveTo>
                  <a:cubicBezTo>
                    <a:pt x="558" y="0"/>
                    <a:pt x="502" y="19"/>
                    <a:pt x="447" y="37"/>
                  </a:cubicBezTo>
                  <a:cubicBezTo>
                    <a:pt x="316" y="93"/>
                    <a:pt x="214" y="195"/>
                    <a:pt x="149" y="316"/>
                  </a:cubicBezTo>
                  <a:cubicBezTo>
                    <a:pt x="75" y="446"/>
                    <a:pt x="28" y="595"/>
                    <a:pt x="19" y="753"/>
                  </a:cubicBezTo>
                  <a:cubicBezTo>
                    <a:pt x="0" y="911"/>
                    <a:pt x="19" y="1070"/>
                    <a:pt x="65" y="1218"/>
                  </a:cubicBezTo>
                  <a:cubicBezTo>
                    <a:pt x="112" y="1330"/>
                    <a:pt x="168" y="1442"/>
                    <a:pt x="251" y="1534"/>
                  </a:cubicBezTo>
                  <a:cubicBezTo>
                    <a:pt x="335" y="1627"/>
                    <a:pt x="447" y="1702"/>
                    <a:pt x="577" y="1739"/>
                  </a:cubicBezTo>
                  <a:lnTo>
                    <a:pt x="605" y="1739"/>
                  </a:lnTo>
                  <a:cubicBezTo>
                    <a:pt x="633" y="1739"/>
                    <a:pt x="660" y="1720"/>
                    <a:pt x="670" y="1683"/>
                  </a:cubicBezTo>
                  <a:cubicBezTo>
                    <a:pt x="679" y="1655"/>
                    <a:pt x="670" y="1618"/>
                    <a:pt x="642" y="1600"/>
                  </a:cubicBezTo>
                  <a:lnTo>
                    <a:pt x="660" y="1600"/>
                  </a:lnTo>
                  <a:cubicBezTo>
                    <a:pt x="670" y="1600"/>
                    <a:pt x="679" y="1600"/>
                    <a:pt x="688" y="1590"/>
                  </a:cubicBezTo>
                  <a:cubicBezTo>
                    <a:pt x="707" y="1581"/>
                    <a:pt x="716" y="1562"/>
                    <a:pt x="726" y="1544"/>
                  </a:cubicBezTo>
                  <a:cubicBezTo>
                    <a:pt x="744" y="1488"/>
                    <a:pt x="772" y="1442"/>
                    <a:pt x="791" y="1386"/>
                  </a:cubicBezTo>
                  <a:lnTo>
                    <a:pt x="800" y="1367"/>
                  </a:lnTo>
                  <a:cubicBezTo>
                    <a:pt x="819" y="1321"/>
                    <a:pt x="837" y="1265"/>
                    <a:pt x="856" y="1218"/>
                  </a:cubicBezTo>
                  <a:cubicBezTo>
                    <a:pt x="912" y="1088"/>
                    <a:pt x="958" y="958"/>
                    <a:pt x="995" y="828"/>
                  </a:cubicBezTo>
                  <a:cubicBezTo>
                    <a:pt x="1032" y="698"/>
                    <a:pt x="1042" y="558"/>
                    <a:pt x="1032" y="428"/>
                  </a:cubicBezTo>
                  <a:cubicBezTo>
                    <a:pt x="1023" y="400"/>
                    <a:pt x="1023" y="372"/>
                    <a:pt x="1014" y="344"/>
                  </a:cubicBezTo>
                  <a:cubicBezTo>
                    <a:pt x="1005" y="307"/>
                    <a:pt x="995" y="279"/>
                    <a:pt x="986" y="251"/>
                  </a:cubicBezTo>
                  <a:cubicBezTo>
                    <a:pt x="967" y="223"/>
                    <a:pt x="958" y="195"/>
                    <a:pt x="939" y="168"/>
                  </a:cubicBezTo>
                  <a:cubicBezTo>
                    <a:pt x="939" y="158"/>
                    <a:pt x="949" y="149"/>
                    <a:pt x="949" y="149"/>
                  </a:cubicBezTo>
                  <a:cubicBezTo>
                    <a:pt x="958" y="130"/>
                    <a:pt x="958" y="102"/>
                    <a:pt x="949" y="84"/>
                  </a:cubicBezTo>
                  <a:cubicBezTo>
                    <a:pt x="939" y="65"/>
                    <a:pt x="921" y="56"/>
                    <a:pt x="902" y="47"/>
                  </a:cubicBezTo>
                  <a:cubicBezTo>
                    <a:pt x="828" y="19"/>
                    <a:pt x="753" y="0"/>
                    <a:pt x="670" y="0"/>
                  </a:cubicBezTo>
                  <a:close/>
                </a:path>
              </a:pathLst>
            </a:custGeom>
            <a:solidFill>
              <a:srgbClr val="81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82;p70">
              <a:extLst>
                <a:ext uri="{FF2B5EF4-FFF2-40B4-BE49-F238E27FC236}">
                  <a16:creationId xmlns:a16="http://schemas.microsoft.com/office/drawing/2014/main" id="{162C0973-13D6-426B-8025-2D1B1E227F2C}"/>
                </a:ext>
              </a:extLst>
            </p:cNvPr>
            <p:cNvSpPr/>
            <p:nvPr/>
          </p:nvSpPr>
          <p:spPr>
            <a:xfrm>
              <a:off x="4119592" y="1897224"/>
              <a:ext cx="11630" cy="17430"/>
            </a:xfrm>
            <a:custGeom>
              <a:avLst/>
              <a:gdLst/>
              <a:ahLst/>
              <a:cxnLst/>
              <a:rect l="l" t="t" r="r" b="b"/>
              <a:pathLst>
                <a:path w="373" h="559" extrusionOk="0">
                  <a:moveTo>
                    <a:pt x="28" y="1"/>
                  </a:moveTo>
                  <a:cubicBezTo>
                    <a:pt x="19" y="1"/>
                    <a:pt x="1" y="10"/>
                    <a:pt x="1" y="28"/>
                  </a:cubicBezTo>
                  <a:cubicBezTo>
                    <a:pt x="1" y="47"/>
                    <a:pt x="10" y="56"/>
                    <a:pt x="28" y="66"/>
                  </a:cubicBezTo>
                  <a:lnTo>
                    <a:pt x="47" y="75"/>
                  </a:lnTo>
                  <a:cubicBezTo>
                    <a:pt x="66" y="75"/>
                    <a:pt x="84" y="84"/>
                    <a:pt x="103" y="103"/>
                  </a:cubicBezTo>
                  <a:cubicBezTo>
                    <a:pt x="112" y="112"/>
                    <a:pt x="131" y="121"/>
                    <a:pt x="149" y="140"/>
                  </a:cubicBezTo>
                  <a:cubicBezTo>
                    <a:pt x="168" y="168"/>
                    <a:pt x="177" y="187"/>
                    <a:pt x="196" y="214"/>
                  </a:cubicBezTo>
                  <a:cubicBezTo>
                    <a:pt x="214" y="270"/>
                    <a:pt x="233" y="317"/>
                    <a:pt x="242" y="373"/>
                  </a:cubicBezTo>
                  <a:cubicBezTo>
                    <a:pt x="252" y="410"/>
                    <a:pt x="252" y="456"/>
                    <a:pt x="252" y="503"/>
                  </a:cubicBezTo>
                  <a:cubicBezTo>
                    <a:pt x="261" y="531"/>
                    <a:pt x="280" y="559"/>
                    <a:pt x="317" y="559"/>
                  </a:cubicBezTo>
                  <a:cubicBezTo>
                    <a:pt x="326" y="549"/>
                    <a:pt x="345" y="549"/>
                    <a:pt x="354" y="540"/>
                  </a:cubicBezTo>
                  <a:cubicBezTo>
                    <a:pt x="363" y="521"/>
                    <a:pt x="373" y="512"/>
                    <a:pt x="373" y="493"/>
                  </a:cubicBezTo>
                  <a:cubicBezTo>
                    <a:pt x="373" y="438"/>
                    <a:pt x="363" y="391"/>
                    <a:pt x="354" y="335"/>
                  </a:cubicBezTo>
                  <a:cubicBezTo>
                    <a:pt x="335" y="280"/>
                    <a:pt x="317" y="233"/>
                    <a:pt x="289" y="187"/>
                  </a:cubicBezTo>
                  <a:cubicBezTo>
                    <a:pt x="224" y="94"/>
                    <a:pt x="140" y="28"/>
                    <a:pt x="38" y="1"/>
                  </a:cubicBezTo>
                  <a:close/>
                </a:path>
              </a:pathLst>
            </a:custGeom>
            <a:solidFill>
              <a:srgbClr val="7237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83;p70">
              <a:extLst>
                <a:ext uri="{FF2B5EF4-FFF2-40B4-BE49-F238E27FC236}">
                  <a16:creationId xmlns:a16="http://schemas.microsoft.com/office/drawing/2014/main" id="{E21C2D18-A098-4D01-893F-CB1508F2E58D}"/>
                </a:ext>
              </a:extLst>
            </p:cNvPr>
            <p:cNvSpPr/>
            <p:nvPr/>
          </p:nvSpPr>
          <p:spPr>
            <a:xfrm>
              <a:off x="4357336" y="1926222"/>
              <a:ext cx="27532" cy="17211"/>
            </a:xfrm>
            <a:custGeom>
              <a:avLst/>
              <a:gdLst/>
              <a:ahLst/>
              <a:cxnLst/>
              <a:rect l="l" t="t" r="r" b="b"/>
              <a:pathLst>
                <a:path w="883" h="552" extrusionOk="0">
                  <a:moveTo>
                    <a:pt x="596" y="1"/>
                  </a:moveTo>
                  <a:lnTo>
                    <a:pt x="596" y="10"/>
                  </a:lnTo>
                  <a:cubicBezTo>
                    <a:pt x="550" y="10"/>
                    <a:pt x="512" y="19"/>
                    <a:pt x="466" y="28"/>
                  </a:cubicBezTo>
                  <a:cubicBezTo>
                    <a:pt x="429" y="47"/>
                    <a:pt x="392" y="56"/>
                    <a:pt x="354" y="75"/>
                  </a:cubicBezTo>
                  <a:cubicBezTo>
                    <a:pt x="271" y="112"/>
                    <a:pt x="206" y="168"/>
                    <a:pt x="140" y="233"/>
                  </a:cubicBezTo>
                  <a:cubicBezTo>
                    <a:pt x="85" y="289"/>
                    <a:pt x="38" y="363"/>
                    <a:pt x="10" y="438"/>
                  </a:cubicBezTo>
                  <a:cubicBezTo>
                    <a:pt x="1" y="465"/>
                    <a:pt x="1" y="484"/>
                    <a:pt x="10" y="503"/>
                  </a:cubicBezTo>
                  <a:cubicBezTo>
                    <a:pt x="24" y="535"/>
                    <a:pt x="57" y="552"/>
                    <a:pt x="89" y="552"/>
                  </a:cubicBezTo>
                  <a:cubicBezTo>
                    <a:pt x="122" y="552"/>
                    <a:pt x="154" y="535"/>
                    <a:pt x="168" y="503"/>
                  </a:cubicBezTo>
                  <a:cubicBezTo>
                    <a:pt x="178" y="484"/>
                    <a:pt x="187" y="465"/>
                    <a:pt x="196" y="447"/>
                  </a:cubicBezTo>
                  <a:cubicBezTo>
                    <a:pt x="233" y="391"/>
                    <a:pt x="271" y="345"/>
                    <a:pt x="308" y="298"/>
                  </a:cubicBezTo>
                  <a:cubicBezTo>
                    <a:pt x="354" y="261"/>
                    <a:pt x="401" y="224"/>
                    <a:pt x="457" y="196"/>
                  </a:cubicBezTo>
                  <a:cubicBezTo>
                    <a:pt x="494" y="168"/>
                    <a:pt x="540" y="149"/>
                    <a:pt x="587" y="140"/>
                  </a:cubicBezTo>
                  <a:cubicBezTo>
                    <a:pt x="624" y="131"/>
                    <a:pt x="661" y="121"/>
                    <a:pt x="698" y="121"/>
                  </a:cubicBezTo>
                  <a:cubicBezTo>
                    <a:pt x="736" y="121"/>
                    <a:pt x="773" y="131"/>
                    <a:pt x="810" y="140"/>
                  </a:cubicBezTo>
                  <a:cubicBezTo>
                    <a:pt x="813" y="141"/>
                    <a:pt x="816" y="141"/>
                    <a:pt x="820" y="141"/>
                  </a:cubicBezTo>
                  <a:cubicBezTo>
                    <a:pt x="853" y="141"/>
                    <a:pt x="883" y="99"/>
                    <a:pt x="866" y="56"/>
                  </a:cubicBezTo>
                  <a:cubicBezTo>
                    <a:pt x="866" y="47"/>
                    <a:pt x="847" y="28"/>
                    <a:pt x="838" y="28"/>
                  </a:cubicBezTo>
                  <a:cubicBezTo>
                    <a:pt x="801" y="19"/>
                    <a:pt x="764" y="10"/>
                    <a:pt x="717" y="1"/>
                  </a:cubicBezTo>
                  <a:close/>
                </a:path>
              </a:pathLst>
            </a:custGeom>
            <a:solidFill>
              <a:srgbClr val="7237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84;p70">
              <a:extLst>
                <a:ext uri="{FF2B5EF4-FFF2-40B4-BE49-F238E27FC236}">
                  <a16:creationId xmlns:a16="http://schemas.microsoft.com/office/drawing/2014/main" id="{DF534830-D7DB-4F62-91F5-C9F5D1425A2C}"/>
                </a:ext>
              </a:extLst>
            </p:cNvPr>
            <p:cNvSpPr/>
            <p:nvPr/>
          </p:nvSpPr>
          <p:spPr>
            <a:xfrm>
              <a:off x="4122211" y="1802624"/>
              <a:ext cx="249970" cy="235160"/>
            </a:xfrm>
            <a:custGeom>
              <a:avLst/>
              <a:gdLst/>
              <a:ahLst/>
              <a:cxnLst/>
              <a:rect l="l" t="t" r="r" b="b"/>
              <a:pathLst>
                <a:path w="8017" h="7542" extrusionOk="0">
                  <a:moveTo>
                    <a:pt x="3828" y="1"/>
                  </a:moveTo>
                  <a:cubicBezTo>
                    <a:pt x="3789" y="1"/>
                    <a:pt x="3750" y="1"/>
                    <a:pt x="3711" y="3"/>
                  </a:cubicBezTo>
                  <a:lnTo>
                    <a:pt x="3534" y="3"/>
                  </a:lnTo>
                  <a:lnTo>
                    <a:pt x="3543" y="12"/>
                  </a:lnTo>
                  <a:cubicBezTo>
                    <a:pt x="3125" y="31"/>
                    <a:pt x="2716" y="105"/>
                    <a:pt x="2316" y="226"/>
                  </a:cubicBezTo>
                  <a:cubicBezTo>
                    <a:pt x="2018" y="310"/>
                    <a:pt x="1721" y="440"/>
                    <a:pt x="1451" y="598"/>
                  </a:cubicBezTo>
                  <a:cubicBezTo>
                    <a:pt x="1191" y="738"/>
                    <a:pt x="958" y="933"/>
                    <a:pt x="772" y="1165"/>
                  </a:cubicBezTo>
                  <a:cubicBezTo>
                    <a:pt x="763" y="1175"/>
                    <a:pt x="754" y="1193"/>
                    <a:pt x="754" y="1203"/>
                  </a:cubicBezTo>
                  <a:cubicBezTo>
                    <a:pt x="744" y="1212"/>
                    <a:pt x="735" y="1231"/>
                    <a:pt x="735" y="1249"/>
                  </a:cubicBezTo>
                  <a:cubicBezTo>
                    <a:pt x="661" y="1593"/>
                    <a:pt x="558" y="1928"/>
                    <a:pt x="465" y="2263"/>
                  </a:cubicBezTo>
                  <a:cubicBezTo>
                    <a:pt x="391" y="2495"/>
                    <a:pt x="326" y="2737"/>
                    <a:pt x="261" y="2979"/>
                  </a:cubicBezTo>
                  <a:cubicBezTo>
                    <a:pt x="140" y="3462"/>
                    <a:pt x="0" y="4104"/>
                    <a:pt x="75" y="4755"/>
                  </a:cubicBezTo>
                  <a:cubicBezTo>
                    <a:pt x="103" y="5025"/>
                    <a:pt x="168" y="5285"/>
                    <a:pt x="270" y="5545"/>
                  </a:cubicBezTo>
                  <a:cubicBezTo>
                    <a:pt x="354" y="5750"/>
                    <a:pt x="465" y="5955"/>
                    <a:pt x="595" y="6131"/>
                  </a:cubicBezTo>
                  <a:cubicBezTo>
                    <a:pt x="865" y="6494"/>
                    <a:pt x="1200" y="6792"/>
                    <a:pt x="1600" y="7015"/>
                  </a:cubicBezTo>
                  <a:cubicBezTo>
                    <a:pt x="1990" y="7238"/>
                    <a:pt x="2427" y="7396"/>
                    <a:pt x="2874" y="7470"/>
                  </a:cubicBezTo>
                  <a:cubicBezTo>
                    <a:pt x="3124" y="7515"/>
                    <a:pt x="3380" y="7541"/>
                    <a:pt x="3637" y="7541"/>
                  </a:cubicBezTo>
                  <a:cubicBezTo>
                    <a:pt x="3705" y="7541"/>
                    <a:pt x="3773" y="7539"/>
                    <a:pt x="3841" y="7535"/>
                  </a:cubicBezTo>
                  <a:cubicBezTo>
                    <a:pt x="3980" y="7526"/>
                    <a:pt x="4120" y="7517"/>
                    <a:pt x="4259" y="7498"/>
                  </a:cubicBezTo>
                  <a:cubicBezTo>
                    <a:pt x="4520" y="7452"/>
                    <a:pt x="4780" y="7396"/>
                    <a:pt x="5031" y="7303"/>
                  </a:cubicBezTo>
                  <a:cubicBezTo>
                    <a:pt x="5273" y="7210"/>
                    <a:pt x="5505" y="7098"/>
                    <a:pt x="5738" y="6968"/>
                  </a:cubicBezTo>
                  <a:cubicBezTo>
                    <a:pt x="6184" y="6699"/>
                    <a:pt x="6593" y="6345"/>
                    <a:pt x="6928" y="5936"/>
                  </a:cubicBezTo>
                  <a:cubicBezTo>
                    <a:pt x="7254" y="5527"/>
                    <a:pt x="7514" y="5071"/>
                    <a:pt x="7691" y="4578"/>
                  </a:cubicBezTo>
                  <a:cubicBezTo>
                    <a:pt x="7867" y="4076"/>
                    <a:pt x="7979" y="3546"/>
                    <a:pt x="8007" y="3007"/>
                  </a:cubicBezTo>
                  <a:cubicBezTo>
                    <a:pt x="8016" y="2728"/>
                    <a:pt x="8007" y="2449"/>
                    <a:pt x="7960" y="2170"/>
                  </a:cubicBezTo>
                  <a:cubicBezTo>
                    <a:pt x="7951" y="2123"/>
                    <a:pt x="7923" y="2095"/>
                    <a:pt x="7877" y="2095"/>
                  </a:cubicBezTo>
                  <a:lnTo>
                    <a:pt x="7867" y="2095"/>
                  </a:lnTo>
                  <a:cubicBezTo>
                    <a:pt x="7161" y="1221"/>
                    <a:pt x="6212" y="570"/>
                    <a:pt x="5143" y="226"/>
                  </a:cubicBezTo>
                  <a:cubicBezTo>
                    <a:pt x="4892" y="143"/>
                    <a:pt x="4631" y="87"/>
                    <a:pt x="4362" y="40"/>
                  </a:cubicBezTo>
                  <a:cubicBezTo>
                    <a:pt x="4186" y="17"/>
                    <a:pt x="4010" y="1"/>
                    <a:pt x="3828" y="1"/>
                  </a:cubicBezTo>
                  <a:close/>
                </a:path>
              </a:pathLst>
            </a:custGeom>
            <a:solidFill>
              <a:srgbClr val="8E4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85;p70">
              <a:extLst>
                <a:ext uri="{FF2B5EF4-FFF2-40B4-BE49-F238E27FC236}">
                  <a16:creationId xmlns:a16="http://schemas.microsoft.com/office/drawing/2014/main" id="{79E9115D-C0B1-4D1C-8EA3-DC9166BD3C7C}"/>
                </a:ext>
              </a:extLst>
            </p:cNvPr>
            <p:cNvSpPr/>
            <p:nvPr/>
          </p:nvSpPr>
          <p:spPr>
            <a:xfrm>
              <a:off x="4301088" y="1864766"/>
              <a:ext cx="31" cy="31"/>
            </a:xfrm>
            <a:custGeom>
              <a:avLst/>
              <a:gdLst/>
              <a:ahLst/>
              <a:cxnLst/>
              <a:rect l="l" t="t" r="r" b="b"/>
              <a:pathLst>
                <a:path w="1" h="1" extrusionOk="0">
                  <a:moveTo>
                    <a:pt x="1" y="0"/>
                  </a:moveTo>
                  <a:close/>
                </a:path>
              </a:pathLst>
            </a:custGeom>
            <a:solidFill>
              <a:srgbClr val="81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86;p70">
              <a:extLst>
                <a:ext uri="{FF2B5EF4-FFF2-40B4-BE49-F238E27FC236}">
                  <a16:creationId xmlns:a16="http://schemas.microsoft.com/office/drawing/2014/main" id="{842BEA1C-53EC-41DC-A5A1-A8228DDD46A7}"/>
                </a:ext>
              </a:extLst>
            </p:cNvPr>
            <p:cNvSpPr/>
            <p:nvPr/>
          </p:nvSpPr>
          <p:spPr>
            <a:xfrm>
              <a:off x="4301088" y="1864766"/>
              <a:ext cx="31" cy="31"/>
            </a:xfrm>
            <a:custGeom>
              <a:avLst/>
              <a:gdLst/>
              <a:ahLst/>
              <a:cxnLst/>
              <a:rect l="l" t="t" r="r" b="b"/>
              <a:pathLst>
                <a:path w="1" h="1" extrusionOk="0">
                  <a:moveTo>
                    <a:pt x="1" y="0"/>
                  </a:moveTo>
                  <a:lnTo>
                    <a:pt x="1" y="0"/>
                  </a:lnTo>
                  <a:lnTo>
                    <a:pt x="1" y="0"/>
                  </a:lnTo>
                  <a:close/>
                </a:path>
              </a:pathLst>
            </a:custGeom>
            <a:solidFill>
              <a:srgbClr val="81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87;p70">
              <a:extLst>
                <a:ext uri="{FF2B5EF4-FFF2-40B4-BE49-F238E27FC236}">
                  <a16:creationId xmlns:a16="http://schemas.microsoft.com/office/drawing/2014/main" id="{166D836C-35DE-4DE1-BC57-5FBB2E0043FB}"/>
                </a:ext>
              </a:extLst>
            </p:cNvPr>
            <p:cNvSpPr/>
            <p:nvPr/>
          </p:nvSpPr>
          <p:spPr>
            <a:xfrm>
              <a:off x="4121338" y="1738924"/>
              <a:ext cx="287074" cy="210870"/>
            </a:xfrm>
            <a:custGeom>
              <a:avLst/>
              <a:gdLst/>
              <a:ahLst/>
              <a:cxnLst/>
              <a:rect l="l" t="t" r="r" b="b"/>
              <a:pathLst>
                <a:path w="9207" h="6763" extrusionOk="0">
                  <a:moveTo>
                    <a:pt x="3422" y="0"/>
                  </a:moveTo>
                  <a:lnTo>
                    <a:pt x="3413" y="19"/>
                  </a:lnTo>
                  <a:cubicBezTo>
                    <a:pt x="3283" y="19"/>
                    <a:pt x="3144" y="37"/>
                    <a:pt x="3013" y="56"/>
                  </a:cubicBezTo>
                  <a:cubicBezTo>
                    <a:pt x="2753" y="75"/>
                    <a:pt x="2502" y="121"/>
                    <a:pt x="2260" y="195"/>
                  </a:cubicBezTo>
                  <a:cubicBezTo>
                    <a:pt x="2037" y="261"/>
                    <a:pt x="1823" y="344"/>
                    <a:pt x="1618" y="447"/>
                  </a:cubicBezTo>
                  <a:cubicBezTo>
                    <a:pt x="1395" y="549"/>
                    <a:pt x="1191" y="670"/>
                    <a:pt x="995" y="819"/>
                  </a:cubicBezTo>
                  <a:cubicBezTo>
                    <a:pt x="521" y="1163"/>
                    <a:pt x="214" y="1535"/>
                    <a:pt x="75" y="1953"/>
                  </a:cubicBezTo>
                  <a:cubicBezTo>
                    <a:pt x="38" y="2065"/>
                    <a:pt x="19" y="2176"/>
                    <a:pt x="10" y="2297"/>
                  </a:cubicBezTo>
                  <a:cubicBezTo>
                    <a:pt x="0" y="2427"/>
                    <a:pt x="10" y="2548"/>
                    <a:pt x="38" y="2669"/>
                  </a:cubicBezTo>
                  <a:cubicBezTo>
                    <a:pt x="103" y="2902"/>
                    <a:pt x="224" y="3106"/>
                    <a:pt x="400" y="3274"/>
                  </a:cubicBezTo>
                  <a:cubicBezTo>
                    <a:pt x="363" y="3292"/>
                    <a:pt x="326" y="3320"/>
                    <a:pt x="298" y="3339"/>
                  </a:cubicBezTo>
                  <a:cubicBezTo>
                    <a:pt x="251" y="3385"/>
                    <a:pt x="205" y="3441"/>
                    <a:pt x="177" y="3497"/>
                  </a:cubicBezTo>
                  <a:cubicBezTo>
                    <a:pt x="121" y="3599"/>
                    <a:pt x="103" y="3711"/>
                    <a:pt x="112" y="3831"/>
                  </a:cubicBezTo>
                  <a:cubicBezTo>
                    <a:pt x="121" y="3924"/>
                    <a:pt x="140" y="4017"/>
                    <a:pt x="168" y="4120"/>
                  </a:cubicBezTo>
                  <a:lnTo>
                    <a:pt x="177" y="4166"/>
                  </a:lnTo>
                  <a:cubicBezTo>
                    <a:pt x="205" y="4278"/>
                    <a:pt x="224" y="4380"/>
                    <a:pt x="233" y="4492"/>
                  </a:cubicBezTo>
                  <a:cubicBezTo>
                    <a:pt x="224" y="4557"/>
                    <a:pt x="214" y="4613"/>
                    <a:pt x="196" y="4678"/>
                  </a:cubicBezTo>
                  <a:lnTo>
                    <a:pt x="149" y="4836"/>
                  </a:lnTo>
                  <a:lnTo>
                    <a:pt x="131" y="4901"/>
                  </a:lnTo>
                  <a:cubicBezTo>
                    <a:pt x="112" y="4975"/>
                    <a:pt x="84" y="5050"/>
                    <a:pt x="65" y="5133"/>
                  </a:cubicBezTo>
                  <a:cubicBezTo>
                    <a:pt x="47" y="5198"/>
                    <a:pt x="38" y="5264"/>
                    <a:pt x="38" y="5338"/>
                  </a:cubicBezTo>
                  <a:cubicBezTo>
                    <a:pt x="38" y="5357"/>
                    <a:pt x="47" y="5384"/>
                    <a:pt x="56" y="5412"/>
                  </a:cubicBezTo>
                  <a:cubicBezTo>
                    <a:pt x="65" y="5431"/>
                    <a:pt x="84" y="5450"/>
                    <a:pt x="103" y="5468"/>
                  </a:cubicBezTo>
                  <a:cubicBezTo>
                    <a:pt x="121" y="5487"/>
                    <a:pt x="140" y="5496"/>
                    <a:pt x="168" y="5496"/>
                  </a:cubicBezTo>
                  <a:cubicBezTo>
                    <a:pt x="172" y="5501"/>
                    <a:pt x="177" y="5503"/>
                    <a:pt x="182" y="5503"/>
                  </a:cubicBezTo>
                  <a:cubicBezTo>
                    <a:pt x="186" y="5503"/>
                    <a:pt x="191" y="5501"/>
                    <a:pt x="196" y="5496"/>
                  </a:cubicBezTo>
                  <a:cubicBezTo>
                    <a:pt x="224" y="5496"/>
                    <a:pt x="242" y="5496"/>
                    <a:pt x="270" y="5487"/>
                  </a:cubicBezTo>
                  <a:cubicBezTo>
                    <a:pt x="298" y="5468"/>
                    <a:pt x="335" y="5440"/>
                    <a:pt x="363" y="5412"/>
                  </a:cubicBezTo>
                  <a:cubicBezTo>
                    <a:pt x="437" y="5347"/>
                    <a:pt x="512" y="5264"/>
                    <a:pt x="568" y="5180"/>
                  </a:cubicBezTo>
                  <a:cubicBezTo>
                    <a:pt x="633" y="5096"/>
                    <a:pt x="679" y="5003"/>
                    <a:pt x="726" y="4910"/>
                  </a:cubicBezTo>
                  <a:cubicBezTo>
                    <a:pt x="837" y="4678"/>
                    <a:pt x="930" y="4445"/>
                    <a:pt x="995" y="4203"/>
                  </a:cubicBezTo>
                  <a:cubicBezTo>
                    <a:pt x="1023" y="4092"/>
                    <a:pt x="1051" y="3980"/>
                    <a:pt x="1060" y="3869"/>
                  </a:cubicBezTo>
                  <a:cubicBezTo>
                    <a:pt x="1070" y="3822"/>
                    <a:pt x="1070" y="3766"/>
                    <a:pt x="1070" y="3720"/>
                  </a:cubicBezTo>
                  <a:cubicBezTo>
                    <a:pt x="1265" y="3804"/>
                    <a:pt x="1479" y="3878"/>
                    <a:pt x="1684" y="3924"/>
                  </a:cubicBezTo>
                  <a:cubicBezTo>
                    <a:pt x="1981" y="3999"/>
                    <a:pt x="2288" y="4027"/>
                    <a:pt x="2595" y="4036"/>
                  </a:cubicBezTo>
                  <a:lnTo>
                    <a:pt x="2827" y="4036"/>
                  </a:lnTo>
                  <a:cubicBezTo>
                    <a:pt x="2902" y="4036"/>
                    <a:pt x="2985" y="4027"/>
                    <a:pt x="3069" y="4017"/>
                  </a:cubicBezTo>
                  <a:cubicBezTo>
                    <a:pt x="3227" y="3999"/>
                    <a:pt x="3385" y="3980"/>
                    <a:pt x="3543" y="3943"/>
                  </a:cubicBezTo>
                  <a:cubicBezTo>
                    <a:pt x="3655" y="3924"/>
                    <a:pt x="3757" y="3897"/>
                    <a:pt x="3860" y="3859"/>
                  </a:cubicBezTo>
                  <a:cubicBezTo>
                    <a:pt x="3943" y="3831"/>
                    <a:pt x="4027" y="3785"/>
                    <a:pt x="4101" y="3729"/>
                  </a:cubicBezTo>
                  <a:cubicBezTo>
                    <a:pt x="4148" y="3692"/>
                    <a:pt x="4185" y="3636"/>
                    <a:pt x="4204" y="3571"/>
                  </a:cubicBezTo>
                  <a:cubicBezTo>
                    <a:pt x="4213" y="3506"/>
                    <a:pt x="4213" y="3450"/>
                    <a:pt x="4185" y="3394"/>
                  </a:cubicBezTo>
                  <a:cubicBezTo>
                    <a:pt x="4176" y="3357"/>
                    <a:pt x="4166" y="3329"/>
                    <a:pt x="4148" y="3301"/>
                  </a:cubicBezTo>
                  <a:lnTo>
                    <a:pt x="4148" y="3301"/>
                  </a:lnTo>
                  <a:cubicBezTo>
                    <a:pt x="4259" y="3376"/>
                    <a:pt x="4390" y="3441"/>
                    <a:pt x="4520" y="3478"/>
                  </a:cubicBezTo>
                  <a:cubicBezTo>
                    <a:pt x="4604" y="3515"/>
                    <a:pt x="4696" y="3525"/>
                    <a:pt x="4799" y="3534"/>
                  </a:cubicBezTo>
                  <a:lnTo>
                    <a:pt x="4892" y="3534"/>
                  </a:lnTo>
                  <a:cubicBezTo>
                    <a:pt x="4957" y="3534"/>
                    <a:pt x="5022" y="3525"/>
                    <a:pt x="5087" y="3497"/>
                  </a:cubicBezTo>
                  <a:cubicBezTo>
                    <a:pt x="5180" y="3469"/>
                    <a:pt x="5254" y="3422"/>
                    <a:pt x="5329" y="3357"/>
                  </a:cubicBezTo>
                  <a:cubicBezTo>
                    <a:pt x="5347" y="3339"/>
                    <a:pt x="5357" y="3329"/>
                    <a:pt x="5375" y="3311"/>
                  </a:cubicBezTo>
                  <a:cubicBezTo>
                    <a:pt x="5394" y="3348"/>
                    <a:pt x="5413" y="3376"/>
                    <a:pt x="5431" y="3404"/>
                  </a:cubicBezTo>
                  <a:cubicBezTo>
                    <a:pt x="5506" y="3506"/>
                    <a:pt x="5608" y="3599"/>
                    <a:pt x="5719" y="3655"/>
                  </a:cubicBezTo>
                  <a:cubicBezTo>
                    <a:pt x="5775" y="3683"/>
                    <a:pt x="5831" y="3701"/>
                    <a:pt x="5887" y="3711"/>
                  </a:cubicBezTo>
                  <a:cubicBezTo>
                    <a:pt x="5952" y="3720"/>
                    <a:pt x="6008" y="3720"/>
                    <a:pt x="6073" y="3720"/>
                  </a:cubicBezTo>
                  <a:lnTo>
                    <a:pt x="6091" y="3720"/>
                  </a:lnTo>
                  <a:cubicBezTo>
                    <a:pt x="6129" y="3720"/>
                    <a:pt x="6166" y="3711"/>
                    <a:pt x="6203" y="3701"/>
                  </a:cubicBezTo>
                  <a:cubicBezTo>
                    <a:pt x="6203" y="3748"/>
                    <a:pt x="6203" y="3794"/>
                    <a:pt x="6203" y="3831"/>
                  </a:cubicBezTo>
                  <a:cubicBezTo>
                    <a:pt x="6212" y="3906"/>
                    <a:pt x="6231" y="3971"/>
                    <a:pt x="6249" y="4045"/>
                  </a:cubicBezTo>
                  <a:cubicBezTo>
                    <a:pt x="6268" y="4120"/>
                    <a:pt x="6305" y="4185"/>
                    <a:pt x="6352" y="4250"/>
                  </a:cubicBezTo>
                  <a:cubicBezTo>
                    <a:pt x="6389" y="4306"/>
                    <a:pt x="6435" y="4352"/>
                    <a:pt x="6491" y="4399"/>
                  </a:cubicBezTo>
                  <a:cubicBezTo>
                    <a:pt x="6556" y="4436"/>
                    <a:pt x="6621" y="4473"/>
                    <a:pt x="6687" y="4492"/>
                  </a:cubicBezTo>
                  <a:cubicBezTo>
                    <a:pt x="6724" y="4510"/>
                    <a:pt x="6761" y="4520"/>
                    <a:pt x="6807" y="4520"/>
                  </a:cubicBezTo>
                  <a:cubicBezTo>
                    <a:pt x="6845" y="4529"/>
                    <a:pt x="6891" y="4529"/>
                    <a:pt x="6938" y="4529"/>
                  </a:cubicBezTo>
                  <a:lnTo>
                    <a:pt x="6975" y="4529"/>
                  </a:lnTo>
                  <a:lnTo>
                    <a:pt x="6975" y="4557"/>
                  </a:lnTo>
                  <a:lnTo>
                    <a:pt x="6975" y="4603"/>
                  </a:lnTo>
                  <a:lnTo>
                    <a:pt x="6984" y="4585"/>
                  </a:lnTo>
                  <a:lnTo>
                    <a:pt x="6984" y="4585"/>
                  </a:lnTo>
                  <a:cubicBezTo>
                    <a:pt x="6975" y="4650"/>
                    <a:pt x="6975" y="4706"/>
                    <a:pt x="6966" y="4771"/>
                  </a:cubicBezTo>
                  <a:lnTo>
                    <a:pt x="6966" y="4864"/>
                  </a:lnTo>
                  <a:cubicBezTo>
                    <a:pt x="6966" y="4947"/>
                    <a:pt x="6966" y="5031"/>
                    <a:pt x="6956" y="5115"/>
                  </a:cubicBezTo>
                  <a:cubicBezTo>
                    <a:pt x="6956" y="5310"/>
                    <a:pt x="6966" y="5515"/>
                    <a:pt x="6975" y="5719"/>
                  </a:cubicBezTo>
                  <a:cubicBezTo>
                    <a:pt x="6993" y="5915"/>
                    <a:pt x="7031" y="6110"/>
                    <a:pt x="7086" y="6296"/>
                  </a:cubicBezTo>
                  <a:cubicBezTo>
                    <a:pt x="7114" y="6379"/>
                    <a:pt x="7142" y="6454"/>
                    <a:pt x="7189" y="6528"/>
                  </a:cubicBezTo>
                  <a:cubicBezTo>
                    <a:pt x="7226" y="6584"/>
                    <a:pt x="7272" y="6640"/>
                    <a:pt x="7337" y="6686"/>
                  </a:cubicBezTo>
                  <a:cubicBezTo>
                    <a:pt x="7402" y="6735"/>
                    <a:pt x="7482" y="6763"/>
                    <a:pt x="7562" y="6763"/>
                  </a:cubicBezTo>
                  <a:cubicBezTo>
                    <a:pt x="7574" y="6763"/>
                    <a:pt x="7586" y="6762"/>
                    <a:pt x="7598" y="6761"/>
                  </a:cubicBezTo>
                  <a:cubicBezTo>
                    <a:pt x="7663" y="6761"/>
                    <a:pt x="7728" y="6742"/>
                    <a:pt x="7784" y="6696"/>
                  </a:cubicBezTo>
                  <a:cubicBezTo>
                    <a:pt x="7849" y="6649"/>
                    <a:pt x="7895" y="6593"/>
                    <a:pt x="7923" y="6519"/>
                  </a:cubicBezTo>
                  <a:cubicBezTo>
                    <a:pt x="7961" y="6435"/>
                    <a:pt x="7979" y="6352"/>
                    <a:pt x="7988" y="6268"/>
                  </a:cubicBezTo>
                  <a:cubicBezTo>
                    <a:pt x="8016" y="6110"/>
                    <a:pt x="8026" y="5952"/>
                    <a:pt x="8035" y="5803"/>
                  </a:cubicBezTo>
                  <a:cubicBezTo>
                    <a:pt x="8035" y="5756"/>
                    <a:pt x="8035" y="5710"/>
                    <a:pt x="8044" y="5663"/>
                  </a:cubicBezTo>
                  <a:cubicBezTo>
                    <a:pt x="8044" y="5468"/>
                    <a:pt x="8072" y="5273"/>
                    <a:pt x="8119" y="5078"/>
                  </a:cubicBezTo>
                  <a:cubicBezTo>
                    <a:pt x="8137" y="5031"/>
                    <a:pt x="8156" y="4975"/>
                    <a:pt x="8184" y="4929"/>
                  </a:cubicBezTo>
                  <a:cubicBezTo>
                    <a:pt x="8193" y="4910"/>
                    <a:pt x="8212" y="4892"/>
                    <a:pt x="8230" y="4873"/>
                  </a:cubicBezTo>
                  <a:cubicBezTo>
                    <a:pt x="8249" y="4854"/>
                    <a:pt x="8258" y="4845"/>
                    <a:pt x="8277" y="4836"/>
                  </a:cubicBezTo>
                  <a:cubicBezTo>
                    <a:pt x="8370" y="4789"/>
                    <a:pt x="8463" y="4761"/>
                    <a:pt x="8556" y="4734"/>
                  </a:cubicBezTo>
                  <a:lnTo>
                    <a:pt x="8574" y="4734"/>
                  </a:lnTo>
                  <a:cubicBezTo>
                    <a:pt x="8621" y="4724"/>
                    <a:pt x="8649" y="4715"/>
                    <a:pt x="8686" y="4696"/>
                  </a:cubicBezTo>
                  <a:cubicBezTo>
                    <a:pt x="8732" y="4687"/>
                    <a:pt x="8788" y="4659"/>
                    <a:pt x="8825" y="4631"/>
                  </a:cubicBezTo>
                  <a:cubicBezTo>
                    <a:pt x="8928" y="4575"/>
                    <a:pt x="9002" y="4482"/>
                    <a:pt x="9049" y="4380"/>
                  </a:cubicBezTo>
                  <a:cubicBezTo>
                    <a:pt x="9123" y="4241"/>
                    <a:pt x="9169" y="4092"/>
                    <a:pt x="9188" y="3943"/>
                  </a:cubicBezTo>
                  <a:cubicBezTo>
                    <a:pt x="9207" y="3785"/>
                    <a:pt x="9207" y="3636"/>
                    <a:pt x="9188" y="3487"/>
                  </a:cubicBezTo>
                  <a:cubicBezTo>
                    <a:pt x="9169" y="3329"/>
                    <a:pt x="9132" y="3171"/>
                    <a:pt x="9076" y="3022"/>
                  </a:cubicBezTo>
                  <a:cubicBezTo>
                    <a:pt x="9002" y="2836"/>
                    <a:pt x="8909" y="2650"/>
                    <a:pt x="8797" y="2483"/>
                  </a:cubicBezTo>
                  <a:cubicBezTo>
                    <a:pt x="8760" y="2418"/>
                    <a:pt x="8723" y="2353"/>
                    <a:pt x="8686" y="2297"/>
                  </a:cubicBezTo>
                  <a:cubicBezTo>
                    <a:pt x="8630" y="2204"/>
                    <a:pt x="8593" y="2120"/>
                    <a:pt x="8565" y="2027"/>
                  </a:cubicBezTo>
                  <a:cubicBezTo>
                    <a:pt x="8546" y="1934"/>
                    <a:pt x="8537" y="1851"/>
                    <a:pt x="8537" y="1758"/>
                  </a:cubicBezTo>
                  <a:cubicBezTo>
                    <a:pt x="8546" y="1702"/>
                    <a:pt x="8546" y="1655"/>
                    <a:pt x="8556" y="1600"/>
                  </a:cubicBezTo>
                  <a:cubicBezTo>
                    <a:pt x="8565" y="1562"/>
                    <a:pt x="8574" y="1525"/>
                    <a:pt x="8584" y="1497"/>
                  </a:cubicBezTo>
                  <a:lnTo>
                    <a:pt x="8602" y="1423"/>
                  </a:lnTo>
                  <a:cubicBezTo>
                    <a:pt x="8621" y="1358"/>
                    <a:pt x="8639" y="1274"/>
                    <a:pt x="8658" y="1190"/>
                  </a:cubicBezTo>
                  <a:cubicBezTo>
                    <a:pt x="8667" y="1144"/>
                    <a:pt x="8667" y="1088"/>
                    <a:pt x="8667" y="1032"/>
                  </a:cubicBezTo>
                  <a:cubicBezTo>
                    <a:pt x="8677" y="986"/>
                    <a:pt x="8667" y="939"/>
                    <a:pt x="8649" y="902"/>
                  </a:cubicBezTo>
                  <a:cubicBezTo>
                    <a:pt x="8621" y="800"/>
                    <a:pt x="8546" y="726"/>
                    <a:pt x="8444" y="707"/>
                  </a:cubicBezTo>
                  <a:cubicBezTo>
                    <a:pt x="8416" y="698"/>
                    <a:pt x="8379" y="698"/>
                    <a:pt x="8351" y="698"/>
                  </a:cubicBezTo>
                  <a:cubicBezTo>
                    <a:pt x="8295" y="698"/>
                    <a:pt x="8240" y="716"/>
                    <a:pt x="8193" y="735"/>
                  </a:cubicBezTo>
                  <a:cubicBezTo>
                    <a:pt x="8100" y="781"/>
                    <a:pt x="8016" y="837"/>
                    <a:pt x="7951" y="902"/>
                  </a:cubicBezTo>
                  <a:cubicBezTo>
                    <a:pt x="7905" y="939"/>
                    <a:pt x="7868" y="986"/>
                    <a:pt x="7830" y="1023"/>
                  </a:cubicBezTo>
                  <a:cubicBezTo>
                    <a:pt x="7840" y="921"/>
                    <a:pt x="7849" y="828"/>
                    <a:pt x="7849" y="735"/>
                  </a:cubicBezTo>
                  <a:cubicBezTo>
                    <a:pt x="7849" y="447"/>
                    <a:pt x="7765" y="298"/>
                    <a:pt x="7616" y="251"/>
                  </a:cubicBezTo>
                  <a:cubicBezTo>
                    <a:pt x="7589" y="242"/>
                    <a:pt x="7561" y="242"/>
                    <a:pt x="7533" y="242"/>
                  </a:cubicBezTo>
                  <a:cubicBezTo>
                    <a:pt x="7468" y="251"/>
                    <a:pt x="7403" y="270"/>
                    <a:pt x="7337" y="316"/>
                  </a:cubicBezTo>
                  <a:cubicBezTo>
                    <a:pt x="7272" y="372"/>
                    <a:pt x="7217" y="456"/>
                    <a:pt x="7189" y="549"/>
                  </a:cubicBezTo>
                  <a:cubicBezTo>
                    <a:pt x="7152" y="651"/>
                    <a:pt x="7133" y="753"/>
                    <a:pt x="7133" y="865"/>
                  </a:cubicBezTo>
                  <a:cubicBezTo>
                    <a:pt x="7124" y="949"/>
                    <a:pt x="7133" y="1032"/>
                    <a:pt x="7133" y="1116"/>
                  </a:cubicBezTo>
                  <a:cubicBezTo>
                    <a:pt x="7105" y="1088"/>
                    <a:pt x="7068" y="1060"/>
                    <a:pt x="7031" y="1032"/>
                  </a:cubicBezTo>
                  <a:lnTo>
                    <a:pt x="7021" y="1014"/>
                  </a:lnTo>
                  <a:cubicBezTo>
                    <a:pt x="6919" y="930"/>
                    <a:pt x="6807" y="856"/>
                    <a:pt x="6696" y="781"/>
                  </a:cubicBezTo>
                  <a:cubicBezTo>
                    <a:pt x="6575" y="707"/>
                    <a:pt x="6463" y="642"/>
                    <a:pt x="6333" y="586"/>
                  </a:cubicBezTo>
                  <a:cubicBezTo>
                    <a:pt x="6073" y="465"/>
                    <a:pt x="5803" y="354"/>
                    <a:pt x="5524" y="270"/>
                  </a:cubicBezTo>
                  <a:cubicBezTo>
                    <a:pt x="5254" y="186"/>
                    <a:pt x="4975" y="121"/>
                    <a:pt x="4696" y="84"/>
                  </a:cubicBezTo>
                  <a:cubicBezTo>
                    <a:pt x="4408" y="37"/>
                    <a:pt x="4120" y="9"/>
                    <a:pt x="3832" y="0"/>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88;p70">
              <a:extLst>
                <a:ext uri="{FF2B5EF4-FFF2-40B4-BE49-F238E27FC236}">
                  <a16:creationId xmlns:a16="http://schemas.microsoft.com/office/drawing/2014/main" id="{5190C848-F1FD-4992-93D1-684D99D8FF9C}"/>
                </a:ext>
              </a:extLst>
            </p:cNvPr>
            <p:cNvSpPr/>
            <p:nvPr/>
          </p:nvSpPr>
          <p:spPr>
            <a:xfrm>
              <a:off x="4132937" y="1815751"/>
              <a:ext cx="97438" cy="39193"/>
            </a:xfrm>
            <a:custGeom>
              <a:avLst/>
              <a:gdLst/>
              <a:ahLst/>
              <a:cxnLst/>
              <a:rect l="l" t="t" r="r" b="b"/>
              <a:pathLst>
                <a:path w="3125" h="1257" extrusionOk="0">
                  <a:moveTo>
                    <a:pt x="56" y="1"/>
                  </a:moveTo>
                  <a:cubicBezTo>
                    <a:pt x="47" y="1"/>
                    <a:pt x="28" y="10"/>
                    <a:pt x="19" y="19"/>
                  </a:cubicBezTo>
                  <a:lnTo>
                    <a:pt x="19" y="28"/>
                  </a:lnTo>
                  <a:cubicBezTo>
                    <a:pt x="0" y="47"/>
                    <a:pt x="0" y="75"/>
                    <a:pt x="28" y="93"/>
                  </a:cubicBezTo>
                  <a:cubicBezTo>
                    <a:pt x="214" y="279"/>
                    <a:pt x="419" y="456"/>
                    <a:pt x="642" y="614"/>
                  </a:cubicBezTo>
                  <a:cubicBezTo>
                    <a:pt x="754" y="689"/>
                    <a:pt x="865" y="763"/>
                    <a:pt x="977" y="828"/>
                  </a:cubicBezTo>
                  <a:cubicBezTo>
                    <a:pt x="1098" y="903"/>
                    <a:pt x="1209" y="958"/>
                    <a:pt x="1339" y="1014"/>
                  </a:cubicBezTo>
                  <a:cubicBezTo>
                    <a:pt x="1581" y="1126"/>
                    <a:pt x="1842" y="1200"/>
                    <a:pt x="2111" y="1237"/>
                  </a:cubicBezTo>
                  <a:cubicBezTo>
                    <a:pt x="2204" y="1250"/>
                    <a:pt x="2297" y="1256"/>
                    <a:pt x="2391" y="1256"/>
                  </a:cubicBezTo>
                  <a:cubicBezTo>
                    <a:pt x="2571" y="1256"/>
                    <a:pt x="2752" y="1234"/>
                    <a:pt x="2930" y="1191"/>
                  </a:cubicBezTo>
                  <a:lnTo>
                    <a:pt x="3050" y="1163"/>
                  </a:lnTo>
                  <a:cubicBezTo>
                    <a:pt x="3069" y="1154"/>
                    <a:pt x="3088" y="1144"/>
                    <a:pt x="3097" y="1126"/>
                  </a:cubicBezTo>
                  <a:cubicBezTo>
                    <a:pt x="3116" y="1107"/>
                    <a:pt x="3125" y="1070"/>
                    <a:pt x="3125" y="1042"/>
                  </a:cubicBezTo>
                  <a:cubicBezTo>
                    <a:pt x="3116" y="983"/>
                    <a:pt x="3061" y="939"/>
                    <a:pt x="3002" y="939"/>
                  </a:cubicBezTo>
                  <a:cubicBezTo>
                    <a:pt x="2997" y="939"/>
                    <a:pt x="2991" y="939"/>
                    <a:pt x="2985" y="940"/>
                  </a:cubicBezTo>
                  <a:cubicBezTo>
                    <a:pt x="2883" y="958"/>
                    <a:pt x="2781" y="977"/>
                    <a:pt x="2679" y="986"/>
                  </a:cubicBezTo>
                  <a:cubicBezTo>
                    <a:pt x="2597" y="1000"/>
                    <a:pt x="2520" y="1008"/>
                    <a:pt x="2445" y="1008"/>
                  </a:cubicBezTo>
                  <a:cubicBezTo>
                    <a:pt x="2417" y="1008"/>
                    <a:pt x="2390" y="1007"/>
                    <a:pt x="2362" y="1005"/>
                  </a:cubicBezTo>
                  <a:cubicBezTo>
                    <a:pt x="2121" y="1005"/>
                    <a:pt x="1888" y="977"/>
                    <a:pt x="1656" y="921"/>
                  </a:cubicBezTo>
                  <a:cubicBezTo>
                    <a:pt x="1591" y="903"/>
                    <a:pt x="1525" y="884"/>
                    <a:pt x="1460" y="856"/>
                  </a:cubicBezTo>
                  <a:cubicBezTo>
                    <a:pt x="1395" y="837"/>
                    <a:pt x="1321" y="810"/>
                    <a:pt x="1246" y="782"/>
                  </a:cubicBezTo>
                  <a:cubicBezTo>
                    <a:pt x="1107" y="726"/>
                    <a:pt x="967" y="661"/>
                    <a:pt x="837" y="577"/>
                  </a:cubicBezTo>
                  <a:cubicBezTo>
                    <a:pt x="568" y="419"/>
                    <a:pt x="317" y="233"/>
                    <a:pt x="93" y="10"/>
                  </a:cubicBezTo>
                  <a:cubicBezTo>
                    <a:pt x="84" y="10"/>
                    <a:pt x="75" y="1"/>
                    <a:pt x="56" y="1"/>
                  </a:cubicBezTo>
                  <a:close/>
                </a:path>
              </a:pathLst>
            </a:custGeom>
            <a:solidFill>
              <a:srgbClr val="29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89;p70">
              <a:extLst>
                <a:ext uri="{FF2B5EF4-FFF2-40B4-BE49-F238E27FC236}">
                  <a16:creationId xmlns:a16="http://schemas.microsoft.com/office/drawing/2014/main" id="{32D78964-2870-4F13-A54E-B62A2D3E7FA2}"/>
                </a:ext>
              </a:extLst>
            </p:cNvPr>
            <p:cNvSpPr/>
            <p:nvPr/>
          </p:nvSpPr>
          <p:spPr>
            <a:xfrm>
              <a:off x="4188311" y="1831684"/>
              <a:ext cx="46146" cy="7171"/>
            </a:xfrm>
            <a:custGeom>
              <a:avLst/>
              <a:gdLst/>
              <a:ahLst/>
              <a:cxnLst/>
              <a:rect l="l" t="t" r="r" b="b"/>
              <a:pathLst>
                <a:path w="1480" h="230" extrusionOk="0">
                  <a:moveTo>
                    <a:pt x="38" y="1"/>
                  </a:moveTo>
                  <a:cubicBezTo>
                    <a:pt x="28" y="1"/>
                    <a:pt x="19" y="10"/>
                    <a:pt x="10" y="20"/>
                  </a:cubicBezTo>
                  <a:lnTo>
                    <a:pt x="10" y="10"/>
                  </a:lnTo>
                  <a:lnTo>
                    <a:pt x="10" y="10"/>
                  </a:lnTo>
                  <a:cubicBezTo>
                    <a:pt x="0" y="29"/>
                    <a:pt x="10" y="47"/>
                    <a:pt x="28" y="57"/>
                  </a:cubicBezTo>
                  <a:cubicBezTo>
                    <a:pt x="131" y="103"/>
                    <a:pt x="242" y="140"/>
                    <a:pt x="354" y="168"/>
                  </a:cubicBezTo>
                  <a:cubicBezTo>
                    <a:pt x="475" y="196"/>
                    <a:pt x="596" y="215"/>
                    <a:pt x="726" y="224"/>
                  </a:cubicBezTo>
                  <a:cubicBezTo>
                    <a:pt x="775" y="228"/>
                    <a:pt x="825" y="230"/>
                    <a:pt x="874" y="230"/>
                  </a:cubicBezTo>
                  <a:cubicBezTo>
                    <a:pt x="1066" y="230"/>
                    <a:pt x="1257" y="202"/>
                    <a:pt x="1442" y="150"/>
                  </a:cubicBezTo>
                  <a:cubicBezTo>
                    <a:pt x="1451" y="140"/>
                    <a:pt x="1460" y="131"/>
                    <a:pt x="1470" y="113"/>
                  </a:cubicBezTo>
                  <a:cubicBezTo>
                    <a:pt x="1479" y="85"/>
                    <a:pt x="1470" y="57"/>
                    <a:pt x="1442" y="38"/>
                  </a:cubicBezTo>
                  <a:lnTo>
                    <a:pt x="1395" y="38"/>
                  </a:lnTo>
                  <a:cubicBezTo>
                    <a:pt x="1367" y="57"/>
                    <a:pt x="1330" y="57"/>
                    <a:pt x="1302" y="66"/>
                  </a:cubicBezTo>
                  <a:lnTo>
                    <a:pt x="1312" y="66"/>
                  </a:lnTo>
                  <a:cubicBezTo>
                    <a:pt x="1137" y="112"/>
                    <a:pt x="952" y="140"/>
                    <a:pt x="768" y="140"/>
                  </a:cubicBezTo>
                  <a:lnTo>
                    <a:pt x="768" y="140"/>
                  </a:lnTo>
                  <a:cubicBezTo>
                    <a:pt x="677" y="140"/>
                    <a:pt x="594" y="131"/>
                    <a:pt x="512" y="122"/>
                  </a:cubicBezTo>
                  <a:cubicBezTo>
                    <a:pt x="428" y="113"/>
                    <a:pt x="345" y="94"/>
                    <a:pt x="270" y="75"/>
                  </a:cubicBezTo>
                  <a:cubicBezTo>
                    <a:pt x="196" y="57"/>
                    <a:pt x="121" y="29"/>
                    <a:pt x="56" y="1"/>
                  </a:cubicBezTo>
                  <a:close/>
                </a:path>
              </a:pathLst>
            </a:custGeom>
            <a:solidFill>
              <a:srgbClr val="29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90;p70">
              <a:extLst>
                <a:ext uri="{FF2B5EF4-FFF2-40B4-BE49-F238E27FC236}">
                  <a16:creationId xmlns:a16="http://schemas.microsoft.com/office/drawing/2014/main" id="{09B23C33-D310-4ACB-88C7-3583F6E0DAA5}"/>
                </a:ext>
              </a:extLst>
            </p:cNvPr>
            <p:cNvSpPr/>
            <p:nvPr/>
          </p:nvSpPr>
          <p:spPr>
            <a:xfrm>
              <a:off x="4344303" y="1867073"/>
              <a:ext cx="14218" cy="73959"/>
            </a:xfrm>
            <a:custGeom>
              <a:avLst/>
              <a:gdLst/>
              <a:ahLst/>
              <a:cxnLst/>
              <a:rect l="l" t="t" r="r" b="b"/>
              <a:pathLst>
                <a:path w="456" h="2372" extrusionOk="0">
                  <a:moveTo>
                    <a:pt x="261" y="0"/>
                  </a:moveTo>
                  <a:cubicBezTo>
                    <a:pt x="242" y="10"/>
                    <a:pt x="224" y="19"/>
                    <a:pt x="224" y="38"/>
                  </a:cubicBezTo>
                  <a:cubicBezTo>
                    <a:pt x="177" y="214"/>
                    <a:pt x="131" y="400"/>
                    <a:pt x="103" y="577"/>
                  </a:cubicBezTo>
                  <a:cubicBezTo>
                    <a:pt x="56" y="782"/>
                    <a:pt x="28" y="986"/>
                    <a:pt x="19" y="1191"/>
                  </a:cubicBezTo>
                  <a:cubicBezTo>
                    <a:pt x="1" y="1386"/>
                    <a:pt x="10" y="1591"/>
                    <a:pt x="47" y="1786"/>
                  </a:cubicBezTo>
                  <a:cubicBezTo>
                    <a:pt x="56" y="1879"/>
                    <a:pt x="84" y="1972"/>
                    <a:pt x="112" y="2065"/>
                  </a:cubicBezTo>
                  <a:cubicBezTo>
                    <a:pt x="149" y="2158"/>
                    <a:pt x="196" y="2242"/>
                    <a:pt x="252" y="2325"/>
                  </a:cubicBezTo>
                  <a:cubicBezTo>
                    <a:pt x="271" y="2358"/>
                    <a:pt x="298" y="2372"/>
                    <a:pt x="325" y="2372"/>
                  </a:cubicBezTo>
                  <a:cubicBezTo>
                    <a:pt x="391" y="2372"/>
                    <a:pt x="456" y="2295"/>
                    <a:pt x="410" y="2223"/>
                  </a:cubicBezTo>
                  <a:cubicBezTo>
                    <a:pt x="385" y="2173"/>
                    <a:pt x="353" y="2131"/>
                    <a:pt x="333" y="2083"/>
                  </a:cubicBezTo>
                  <a:lnTo>
                    <a:pt x="333" y="2083"/>
                  </a:lnTo>
                  <a:cubicBezTo>
                    <a:pt x="334" y="2083"/>
                    <a:pt x="334" y="2084"/>
                    <a:pt x="335" y="2084"/>
                  </a:cubicBezTo>
                  <a:cubicBezTo>
                    <a:pt x="335" y="2084"/>
                    <a:pt x="335" y="2077"/>
                    <a:pt x="329" y="2075"/>
                  </a:cubicBezTo>
                  <a:lnTo>
                    <a:pt x="329" y="2075"/>
                  </a:lnTo>
                  <a:cubicBezTo>
                    <a:pt x="328" y="2072"/>
                    <a:pt x="327" y="2068"/>
                    <a:pt x="326" y="2065"/>
                  </a:cubicBezTo>
                  <a:cubicBezTo>
                    <a:pt x="261" y="1935"/>
                    <a:pt x="224" y="1805"/>
                    <a:pt x="196" y="1665"/>
                  </a:cubicBezTo>
                  <a:cubicBezTo>
                    <a:pt x="159" y="1392"/>
                    <a:pt x="150" y="1101"/>
                    <a:pt x="184" y="819"/>
                  </a:cubicBezTo>
                  <a:lnTo>
                    <a:pt x="184" y="819"/>
                  </a:lnTo>
                  <a:cubicBezTo>
                    <a:pt x="185" y="819"/>
                    <a:pt x="186" y="819"/>
                    <a:pt x="186" y="819"/>
                  </a:cubicBezTo>
                  <a:cubicBezTo>
                    <a:pt x="196" y="689"/>
                    <a:pt x="214" y="549"/>
                    <a:pt x="233" y="419"/>
                  </a:cubicBezTo>
                  <a:cubicBezTo>
                    <a:pt x="261" y="289"/>
                    <a:pt x="279" y="177"/>
                    <a:pt x="307" y="56"/>
                  </a:cubicBezTo>
                  <a:cubicBezTo>
                    <a:pt x="307" y="38"/>
                    <a:pt x="298" y="10"/>
                    <a:pt x="270" y="0"/>
                  </a:cubicBezTo>
                  <a:close/>
                </a:path>
              </a:pathLst>
            </a:custGeom>
            <a:solidFill>
              <a:srgbClr val="29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91;p70">
              <a:extLst>
                <a:ext uri="{FF2B5EF4-FFF2-40B4-BE49-F238E27FC236}">
                  <a16:creationId xmlns:a16="http://schemas.microsoft.com/office/drawing/2014/main" id="{00FF2E57-74AD-427F-927D-8BD746661012}"/>
                </a:ext>
              </a:extLst>
            </p:cNvPr>
            <p:cNvSpPr/>
            <p:nvPr/>
          </p:nvSpPr>
          <p:spPr>
            <a:xfrm>
              <a:off x="4356494" y="1909198"/>
              <a:ext cx="3212" cy="15902"/>
            </a:xfrm>
            <a:custGeom>
              <a:avLst/>
              <a:gdLst/>
              <a:ahLst/>
              <a:cxnLst/>
              <a:rect l="l" t="t" r="r" b="b"/>
              <a:pathLst>
                <a:path w="103" h="510" extrusionOk="0">
                  <a:moveTo>
                    <a:pt x="34" y="0"/>
                  </a:moveTo>
                  <a:cubicBezTo>
                    <a:pt x="30" y="0"/>
                    <a:pt x="28" y="3"/>
                    <a:pt x="28" y="7"/>
                  </a:cubicBezTo>
                  <a:cubicBezTo>
                    <a:pt x="19" y="7"/>
                    <a:pt x="19" y="16"/>
                    <a:pt x="9" y="35"/>
                  </a:cubicBezTo>
                  <a:cubicBezTo>
                    <a:pt x="9" y="100"/>
                    <a:pt x="0" y="165"/>
                    <a:pt x="0" y="240"/>
                  </a:cubicBezTo>
                  <a:cubicBezTo>
                    <a:pt x="0" y="314"/>
                    <a:pt x="9" y="388"/>
                    <a:pt x="19" y="472"/>
                  </a:cubicBezTo>
                  <a:cubicBezTo>
                    <a:pt x="19" y="491"/>
                    <a:pt x="37" y="509"/>
                    <a:pt x="65" y="509"/>
                  </a:cubicBezTo>
                  <a:cubicBezTo>
                    <a:pt x="84" y="509"/>
                    <a:pt x="102" y="491"/>
                    <a:pt x="102" y="463"/>
                  </a:cubicBezTo>
                  <a:cubicBezTo>
                    <a:pt x="93" y="398"/>
                    <a:pt x="84" y="333"/>
                    <a:pt x="84" y="268"/>
                  </a:cubicBezTo>
                  <a:cubicBezTo>
                    <a:pt x="84" y="206"/>
                    <a:pt x="84" y="135"/>
                    <a:pt x="84" y="72"/>
                  </a:cubicBezTo>
                  <a:lnTo>
                    <a:pt x="84" y="54"/>
                  </a:lnTo>
                  <a:cubicBezTo>
                    <a:pt x="84" y="44"/>
                    <a:pt x="84" y="26"/>
                    <a:pt x="84" y="16"/>
                  </a:cubicBezTo>
                  <a:cubicBezTo>
                    <a:pt x="74" y="7"/>
                    <a:pt x="65" y="7"/>
                    <a:pt x="56" y="7"/>
                  </a:cubicBezTo>
                  <a:cubicBezTo>
                    <a:pt x="56" y="3"/>
                    <a:pt x="54" y="0"/>
                    <a:pt x="51" y="0"/>
                  </a:cubicBezTo>
                  <a:cubicBezTo>
                    <a:pt x="49" y="0"/>
                    <a:pt x="47" y="3"/>
                    <a:pt x="47" y="7"/>
                  </a:cubicBezTo>
                  <a:cubicBezTo>
                    <a:pt x="42" y="3"/>
                    <a:pt x="37" y="0"/>
                    <a:pt x="34" y="0"/>
                  </a:cubicBezTo>
                  <a:close/>
                </a:path>
              </a:pathLst>
            </a:custGeom>
            <a:solidFill>
              <a:srgbClr val="29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92;p70">
              <a:extLst>
                <a:ext uri="{FF2B5EF4-FFF2-40B4-BE49-F238E27FC236}">
                  <a16:creationId xmlns:a16="http://schemas.microsoft.com/office/drawing/2014/main" id="{065C687F-9A10-48C5-83F8-18B22051CDCE}"/>
                </a:ext>
              </a:extLst>
            </p:cNvPr>
            <p:cNvSpPr/>
            <p:nvPr/>
          </p:nvSpPr>
          <p:spPr>
            <a:xfrm>
              <a:off x="4120184" y="1838076"/>
              <a:ext cx="7546" cy="43933"/>
            </a:xfrm>
            <a:custGeom>
              <a:avLst/>
              <a:gdLst/>
              <a:ahLst/>
              <a:cxnLst/>
              <a:rect l="l" t="t" r="r" b="b"/>
              <a:pathLst>
                <a:path w="242" h="1409" extrusionOk="0">
                  <a:moveTo>
                    <a:pt x="195" y="1"/>
                  </a:moveTo>
                  <a:cubicBezTo>
                    <a:pt x="186" y="1"/>
                    <a:pt x="168" y="10"/>
                    <a:pt x="168" y="19"/>
                  </a:cubicBezTo>
                  <a:lnTo>
                    <a:pt x="177" y="10"/>
                  </a:lnTo>
                  <a:lnTo>
                    <a:pt x="177" y="10"/>
                  </a:lnTo>
                  <a:cubicBezTo>
                    <a:pt x="140" y="112"/>
                    <a:pt x="112" y="224"/>
                    <a:pt x="84" y="326"/>
                  </a:cubicBezTo>
                  <a:cubicBezTo>
                    <a:pt x="75" y="382"/>
                    <a:pt x="56" y="438"/>
                    <a:pt x="47" y="493"/>
                  </a:cubicBezTo>
                  <a:cubicBezTo>
                    <a:pt x="37" y="559"/>
                    <a:pt x="28" y="614"/>
                    <a:pt x="19" y="670"/>
                  </a:cubicBezTo>
                  <a:cubicBezTo>
                    <a:pt x="9" y="782"/>
                    <a:pt x="0" y="893"/>
                    <a:pt x="9" y="1005"/>
                  </a:cubicBezTo>
                  <a:cubicBezTo>
                    <a:pt x="9" y="1126"/>
                    <a:pt x="28" y="1247"/>
                    <a:pt x="65" y="1358"/>
                  </a:cubicBezTo>
                  <a:cubicBezTo>
                    <a:pt x="80" y="1392"/>
                    <a:pt x="112" y="1408"/>
                    <a:pt x="143" y="1408"/>
                  </a:cubicBezTo>
                  <a:cubicBezTo>
                    <a:pt x="172" y="1408"/>
                    <a:pt x="201" y="1394"/>
                    <a:pt x="214" y="1368"/>
                  </a:cubicBezTo>
                  <a:cubicBezTo>
                    <a:pt x="223" y="1349"/>
                    <a:pt x="223" y="1321"/>
                    <a:pt x="214" y="1302"/>
                  </a:cubicBezTo>
                  <a:cubicBezTo>
                    <a:pt x="195" y="1247"/>
                    <a:pt x="186" y="1191"/>
                    <a:pt x="168" y="1135"/>
                  </a:cubicBezTo>
                  <a:cubicBezTo>
                    <a:pt x="168" y="1144"/>
                    <a:pt x="168" y="1154"/>
                    <a:pt x="168" y="1154"/>
                  </a:cubicBezTo>
                  <a:cubicBezTo>
                    <a:pt x="149" y="1070"/>
                    <a:pt x="140" y="986"/>
                    <a:pt x="130" y="893"/>
                  </a:cubicBezTo>
                  <a:cubicBezTo>
                    <a:pt x="121" y="800"/>
                    <a:pt x="121" y="707"/>
                    <a:pt x="121" y="614"/>
                  </a:cubicBezTo>
                  <a:cubicBezTo>
                    <a:pt x="130" y="428"/>
                    <a:pt x="168" y="242"/>
                    <a:pt x="233" y="56"/>
                  </a:cubicBezTo>
                  <a:lnTo>
                    <a:pt x="233" y="47"/>
                  </a:lnTo>
                  <a:cubicBezTo>
                    <a:pt x="242" y="28"/>
                    <a:pt x="233" y="10"/>
                    <a:pt x="214" y="1"/>
                  </a:cubicBezTo>
                  <a:close/>
                </a:path>
              </a:pathLst>
            </a:custGeom>
            <a:solidFill>
              <a:srgbClr val="29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93;p70">
              <a:extLst>
                <a:ext uri="{FF2B5EF4-FFF2-40B4-BE49-F238E27FC236}">
                  <a16:creationId xmlns:a16="http://schemas.microsoft.com/office/drawing/2014/main" id="{7D768F2E-DABF-4FA8-A30B-0F1BCEC6FED3}"/>
                </a:ext>
              </a:extLst>
            </p:cNvPr>
            <p:cNvSpPr/>
            <p:nvPr/>
          </p:nvSpPr>
          <p:spPr>
            <a:xfrm>
              <a:off x="4129756" y="1865047"/>
              <a:ext cx="4646" cy="31336"/>
            </a:xfrm>
            <a:custGeom>
              <a:avLst/>
              <a:gdLst/>
              <a:ahLst/>
              <a:cxnLst/>
              <a:rect l="l" t="t" r="r" b="b"/>
              <a:pathLst>
                <a:path w="149" h="1005" extrusionOk="0">
                  <a:moveTo>
                    <a:pt x="93" y="0"/>
                  </a:moveTo>
                  <a:cubicBezTo>
                    <a:pt x="84" y="0"/>
                    <a:pt x="74" y="10"/>
                    <a:pt x="74" y="28"/>
                  </a:cubicBezTo>
                  <a:lnTo>
                    <a:pt x="74" y="298"/>
                  </a:lnTo>
                  <a:cubicBezTo>
                    <a:pt x="74" y="400"/>
                    <a:pt x="56" y="503"/>
                    <a:pt x="47" y="605"/>
                  </a:cubicBezTo>
                  <a:cubicBezTo>
                    <a:pt x="37" y="707"/>
                    <a:pt x="28" y="828"/>
                    <a:pt x="9" y="940"/>
                  </a:cubicBezTo>
                  <a:cubicBezTo>
                    <a:pt x="0" y="968"/>
                    <a:pt x="19" y="995"/>
                    <a:pt x="47" y="1005"/>
                  </a:cubicBezTo>
                  <a:cubicBezTo>
                    <a:pt x="74" y="1005"/>
                    <a:pt x="102" y="986"/>
                    <a:pt x="112" y="958"/>
                  </a:cubicBezTo>
                  <a:cubicBezTo>
                    <a:pt x="140" y="800"/>
                    <a:pt x="149" y="651"/>
                    <a:pt x="149" y="493"/>
                  </a:cubicBezTo>
                  <a:cubicBezTo>
                    <a:pt x="149" y="335"/>
                    <a:pt x="130" y="177"/>
                    <a:pt x="130" y="19"/>
                  </a:cubicBezTo>
                  <a:cubicBezTo>
                    <a:pt x="130" y="10"/>
                    <a:pt x="112" y="0"/>
                    <a:pt x="102" y="0"/>
                  </a:cubicBezTo>
                  <a:close/>
                </a:path>
              </a:pathLst>
            </a:custGeom>
            <a:solidFill>
              <a:srgbClr val="29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94;p70">
              <a:extLst>
                <a:ext uri="{FF2B5EF4-FFF2-40B4-BE49-F238E27FC236}">
                  <a16:creationId xmlns:a16="http://schemas.microsoft.com/office/drawing/2014/main" id="{5A6AA267-40D9-47FC-A9B9-CCDA65D08ACA}"/>
                </a:ext>
              </a:extLst>
            </p:cNvPr>
            <p:cNvSpPr/>
            <p:nvPr/>
          </p:nvSpPr>
          <p:spPr>
            <a:xfrm>
              <a:off x="4389825" y="1828784"/>
              <a:ext cx="20922" cy="68315"/>
            </a:xfrm>
            <a:custGeom>
              <a:avLst/>
              <a:gdLst/>
              <a:ahLst/>
              <a:cxnLst/>
              <a:rect l="l" t="t" r="r" b="b"/>
              <a:pathLst>
                <a:path w="671" h="2191" extrusionOk="0">
                  <a:moveTo>
                    <a:pt x="28" y="1"/>
                  </a:moveTo>
                  <a:cubicBezTo>
                    <a:pt x="10" y="10"/>
                    <a:pt x="0" y="29"/>
                    <a:pt x="10" y="47"/>
                  </a:cubicBezTo>
                  <a:cubicBezTo>
                    <a:pt x="75" y="168"/>
                    <a:pt x="140" y="289"/>
                    <a:pt x="196" y="410"/>
                  </a:cubicBezTo>
                  <a:lnTo>
                    <a:pt x="186" y="401"/>
                  </a:lnTo>
                  <a:lnTo>
                    <a:pt x="186" y="401"/>
                  </a:lnTo>
                  <a:cubicBezTo>
                    <a:pt x="214" y="466"/>
                    <a:pt x="233" y="531"/>
                    <a:pt x="261" y="587"/>
                  </a:cubicBezTo>
                  <a:cubicBezTo>
                    <a:pt x="289" y="652"/>
                    <a:pt x="307" y="726"/>
                    <a:pt x="326" y="801"/>
                  </a:cubicBezTo>
                  <a:cubicBezTo>
                    <a:pt x="372" y="940"/>
                    <a:pt x="400" y="1080"/>
                    <a:pt x="428" y="1228"/>
                  </a:cubicBezTo>
                  <a:cubicBezTo>
                    <a:pt x="447" y="1377"/>
                    <a:pt x="447" y="1526"/>
                    <a:pt x="438" y="1684"/>
                  </a:cubicBezTo>
                  <a:cubicBezTo>
                    <a:pt x="419" y="1814"/>
                    <a:pt x="382" y="1935"/>
                    <a:pt x="345" y="2056"/>
                  </a:cubicBezTo>
                  <a:cubicBezTo>
                    <a:pt x="335" y="2075"/>
                    <a:pt x="335" y="2093"/>
                    <a:pt x="345" y="2112"/>
                  </a:cubicBezTo>
                  <a:cubicBezTo>
                    <a:pt x="345" y="2140"/>
                    <a:pt x="363" y="2168"/>
                    <a:pt x="391" y="2177"/>
                  </a:cubicBezTo>
                  <a:cubicBezTo>
                    <a:pt x="406" y="2186"/>
                    <a:pt x="423" y="2190"/>
                    <a:pt x="440" y="2190"/>
                  </a:cubicBezTo>
                  <a:cubicBezTo>
                    <a:pt x="475" y="2190"/>
                    <a:pt x="512" y="2171"/>
                    <a:pt x="531" y="2140"/>
                  </a:cubicBezTo>
                  <a:cubicBezTo>
                    <a:pt x="577" y="2056"/>
                    <a:pt x="614" y="1963"/>
                    <a:pt x="633" y="1879"/>
                  </a:cubicBezTo>
                  <a:cubicBezTo>
                    <a:pt x="661" y="1777"/>
                    <a:pt x="670" y="1684"/>
                    <a:pt x="670" y="1582"/>
                  </a:cubicBezTo>
                  <a:cubicBezTo>
                    <a:pt x="670" y="1387"/>
                    <a:pt x="642" y="1201"/>
                    <a:pt x="577" y="1015"/>
                  </a:cubicBezTo>
                  <a:cubicBezTo>
                    <a:pt x="549" y="922"/>
                    <a:pt x="521" y="838"/>
                    <a:pt x="475" y="754"/>
                  </a:cubicBezTo>
                  <a:cubicBezTo>
                    <a:pt x="438" y="661"/>
                    <a:pt x="391" y="578"/>
                    <a:pt x="345" y="494"/>
                  </a:cubicBezTo>
                  <a:cubicBezTo>
                    <a:pt x="298" y="410"/>
                    <a:pt x="252" y="326"/>
                    <a:pt x="205" y="243"/>
                  </a:cubicBezTo>
                  <a:cubicBezTo>
                    <a:pt x="159" y="168"/>
                    <a:pt x="112" y="94"/>
                    <a:pt x="66" y="10"/>
                  </a:cubicBezTo>
                  <a:cubicBezTo>
                    <a:pt x="66" y="1"/>
                    <a:pt x="47" y="1"/>
                    <a:pt x="38" y="1"/>
                  </a:cubicBezTo>
                  <a:close/>
                </a:path>
              </a:pathLst>
            </a:custGeom>
            <a:solidFill>
              <a:srgbClr val="29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95;p70">
              <a:extLst>
                <a:ext uri="{FF2B5EF4-FFF2-40B4-BE49-F238E27FC236}">
                  <a16:creationId xmlns:a16="http://schemas.microsoft.com/office/drawing/2014/main" id="{6A00510A-47C7-44B2-B80C-DCB1C5CCAE1F}"/>
                </a:ext>
              </a:extLst>
            </p:cNvPr>
            <p:cNvSpPr/>
            <p:nvPr/>
          </p:nvSpPr>
          <p:spPr>
            <a:xfrm>
              <a:off x="4390105" y="1931086"/>
              <a:ext cx="15995" cy="39536"/>
            </a:xfrm>
            <a:custGeom>
              <a:avLst/>
              <a:gdLst/>
              <a:ahLst/>
              <a:cxnLst/>
              <a:rect l="l" t="t" r="r" b="b"/>
              <a:pathLst>
                <a:path w="513" h="1268" extrusionOk="0">
                  <a:moveTo>
                    <a:pt x="415" y="0"/>
                  </a:moveTo>
                  <a:cubicBezTo>
                    <a:pt x="411" y="0"/>
                    <a:pt x="406" y="1"/>
                    <a:pt x="401" y="3"/>
                  </a:cubicBezTo>
                  <a:cubicBezTo>
                    <a:pt x="382" y="3"/>
                    <a:pt x="363" y="31"/>
                    <a:pt x="373" y="58"/>
                  </a:cubicBezTo>
                  <a:lnTo>
                    <a:pt x="391" y="133"/>
                  </a:lnTo>
                  <a:cubicBezTo>
                    <a:pt x="401" y="254"/>
                    <a:pt x="401" y="384"/>
                    <a:pt x="391" y="505"/>
                  </a:cubicBezTo>
                  <a:cubicBezTo>
                    <a:pt x="373" y="588"/>
                    <a:pt x="354" y="672"/>
                    <a:pt x="317" y="747"/>
                  </a:cubicBezTo>
                  <a:cubicBezTo>
                    <a:pt x="289" y="821"/>
                    <a:pt x="252" y="886"/>
                    <a:pt x="205" y="951"/>
                  </a:cubicBezTo>
                  <a:cubicBezTo>
                    <a:pt x="150" y="1016"/>
                    <a:pt x="84" y="1072"/>
                    <a:pt x="19" y="1128"/>
                  </a:cubicBezTo>
                  <a:cubicBezTo>
                    <a:pt x="1" y="1146"/>
                    <a:pt x="1" y="1165"/>
                    <a:pt x="1" y="1184"/>
                  </a:cubicBezTo>
                  <a:cubicBezTo>
                    <a:pt x="1" y="1202"/>
                    <a:pt x="10" y="1230"/>
                    <a:pt x="19" y="1239"/>
                  </a:cubicBezTo>
                  <a:cubicBezTo>
                    <a:pt x="38" y="1258"/>
                    <a:pt x="57" y="1267"/>
                    <a:pt x="84" y="1267"/>
                  </a:cubicBezTo>
                  <a:cubicBezTo>
                    <a:pt x="103" y="1267"/>
                    <a:pt x="122" y="1258"/>
                    <a:pt x="140" y="1239"/>
                  </a:cubicBezTo>
                  <a:cubicBezTo>
                    <a:pt x="308" y="1100"/>
                    <a:pt x="429" y="905"/>
                    <a:pt x="475" y="681"/>
                  </a:cubicBezTo>
                  <a:cubicBezTo>
                    <a:pt x="512" y="468"/>
                    <a:pt x="503" y="244"/>
                    <a:pt x="447" y="31"/>
                  </a:cubicBezTo>
                  <a:cubicBezTo>
                    <a:pt x="447" y="15"/>
                    <a:pt x="435" y="0"/>
                    <a:pt x="415" y="0"/>
                  </a:cubicBezTo>
                  <a:close/>
                </a:path>
              </a:pathLst>
            </a:custGeom>
            <a:solidFill>
              <a:srgbClr val="29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96;p70">
              <a:extLst>
                <a:ext uri="{FF2B5EF4-FFF2-40B4-BE49-F238E27FC236}">
                  <a16:creationId xmlns:a16="http://schemas.microsoft.com/office/drawing/2014/main" id="{A140AC51-9116-447C-AE21-B261AE7F0945}"/>
                </a:ext>
              </a:extLst>
            </p:cNvPr>
            <p:cNvSpPr/>
            <p:nvPr/>
          </p:nvSpPr>
          <p:spPr>
            <a:xfrm>
              <a:off x="4320232" y="1847056"/>
              <a:ext cx="15122" cy="26784"/>
            </a:xfrm>
            <a:custGeom>
              <a:avLst/>
              <a:gdLst/>
              <a:ahLst/>
              <a:cxnLst/>
              <a:rect l="l" t="t" r="r" b="b"/>
              <a:pathLst>
                <a:path w="485" h="859" extrusionOk="0">
                  <a:moveTo>
                    <a:pt x="66" y="1"/>
                  </a:moveTo>
                  <a:cubicBezTo>
                    <a:pt x="56" y="1"/>
                    <a:pt x="47" y="10"/>
                    <a:pt x="38" y="10"/>
                  </a:cubicBezTo>
                  <a:cubicBezTo>
                    <a:pt x="29" y="19"/>
                    <a:pt x="29" y="29"/>
                    <a:pt x="19" y="47"/>
                  </a:cubicBezTo>
                  <a:cubicBezTo>
                    <a:pt x="10" y="122"/>
                    <a:pt x="1" y="205"/>
                    <a:pt x="10" y="280"/>
                  </a:cubicBezTo>
                  <a:cubicBezTo>
                    <a:pt x="19" y="363"/>
                    <a:pt x="38" y="438"/>
                    <a:pt x="66" y="512"/>
                  </a:cubicBezTo>
                  <a:cubicBezTo>
                    <a:pt x="131" y="670"/>
                    <a:pt x="252" y="791"/>
                    <a:pt x="401" y="856"/>
                  </a:cubicBezTo>
                  <a:cubicBezTo>
                    <a:pt x="405" y="858"/>
                    <a:pt x="411" y="859"/>
                    <a:pt x="416" y="859"/>
                  </a:cubicBezTo>
                  <a:cubicBezTo>
                    <a:pt x="441" y="859"/>
                    <a:pt x="467" y="842"/>
                    <a:pt x="475" y="819"/>
                  </a:cubicBezTo>
                  <a:cubicBezTo>
                    <a:pt x="484" y="810"/>
                    <a:pt x="484" y="791"/>
                    <a:pt x="475" y="773"/>
                  </a:cubicBezTo>
                  <a:cubicBezTo>
                    <a:pt x="466" y="763"/>
                    <a:pt x="456" y="754"/>
                    <a:pt x="438" y="745"/>
                  </a:cubicBezTo>
                  <a:lnTo>
                    <a:pt x="401" y="726"/>
                  </a:lnTo>
                  <a:cubicBezTo>
                    <a:pt x="363" y="708"/>
                    <a:pt x="326" y="680"/>
                    <a:pt x="289" y="652"/>
                  </a:cubicBezTo>
                  <a:cubicBezTo>
                    <a:pt x="215" y="577"/>
                    <a:pt x="159" y="484"/>
                    <a:pt x="122" y="391"/>
                  </a:cubicBezTo>
                  <a:cubicBezTo>
                    <a:pt x="103" y="326"/>
                    <a:pt x="94" y="261"/>
                    <a:pt x="94" y="205"/>
                  </a:cubicBezTo>
                  <a:cubicBezTo>
                    <a:pt x="84" y="150"/>
                    <a:pt x="94" y="103"/>
                    <a:pt x="103" y="47"/>
                  </a:cubicBezTo>
                  <a:cubicBezTo>
                    <a:pt x="103" y="29"/>
                    <a:pt x="84" y="10"/>
                    <a:pt x="66" y="1"/>
                  </a:cubicBezTo>
                  <a:close/>
                </a:path>
              </a:pathLst>
            </a:custGeom>
            <a:solidFill>
              <a:srgbClr val="29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97;p70">
              <a:extLst>
                <a:ext uri="{FF2B5EF4-FFF2-40B4-BE49-F238E27FC236}">
                  <a16:creationId xmlns:a16="http://schemas.microsoft.com/office/drawing/2014/main" id="{AC9F374D-6CEF-4F03-96A0-42AB937517FD}"/>
                </a:ext>
              </a:extLst>
            </p:cNvPr>
            <p:cNvSpPr/>
            <p:nvPr/>
          </p:nvSpPr>
          <p:spPr>
            <a:xfrm>
              <a:off x="4331550" y="1858094"/>
              <a:ext cx="13064" cy="13189"/>
            </a:xfrm>
            <a:custGeom>
              <a:avLst/>
              <a:gdLst/>
              <a:ahLst/>
              <a:cxnLst/>
              <a:rect l="l" t="t" r="r" b="b"/>
              <a:pathLst>
                <a:path w="419" h="423" extrusionOk="0">
                  <a:moveTo>
                    <a:pt x="19" y="0"/>
                  </a:moveTo>
                  <a:lnTo>
                    <a:pt x="19" y="9"/>
                  </a:lnTo>
                  <a:cubicBezTo>
                    <a:pt x="0" y="19"/>
                    <a:pt x="0" y="28"/>
                    <a:pt x="0" y="47"/>
                  </a:cubicBezTo>
                  <a:cubicBezTo>
                    <a:pt x="19" y="84"/>
                    <a:pt x="38" y="121"/>
                    <a:pt x="56" y="158"/>
                  </a:cubicBezTo>
                  <a:cubicBezTo>
                    <a:pt x="75" y="195"/>
                    <a:pt x="103" y="233"/>
                    <a:pt x="131" y="261"/>
                  </a:cubicBezTo>
                  <a:cubicBezTo>
                    <a:pt x="186" y="335"/>
                    <a:pt x="261" y="391"/>
                    <a:pt x="354" y="419"/>
                  </a:cubicBezTo>
                  <a:cubicBezTo>
                    <a:pt x="358" y="421"/>
                    <a:pt x="364" y="422"/>
                    <a:pt x="369" y="422"/>
                  </a:cubicBezTo>
                  <a:cubicBezTo>
                    <a:pt x="386" y="422"/>
                    <a:pt x="405" y="412"/>
                    <a:pt x="419" y="391"/>
                  </a:cubicBezTo>
                  <a:cubicBezTo>
                    <a:pt x="419" y="381"/>
                    <a:pt x="419" y="363"/>
                    <a:pt x="419" y="354"/>
                  </a:cubicBezTo>
                  <a:cubicBezTo>
                    <a:pt x="410" y="335"/>
                    <a:pt x="400" y="326"/>
                    <a:pt x="391" y="326"/>
                  </a:cubicBezTo>
                  <a:cubicBezTo>
                    <a:pt x="354" y="316"/>
                    <a:pt x="317" y="298"/>
                    <a:pt x="279" y="288"/>
                  </a:cubicBezTo>
                  <a:cubicBezTo>
                    <a:pt x="242" y="270"/>
                    <a:pt x="214" y="242"/>
                    <a:pt x="186" y="214"/>
                  </a:cubicBezTo>
                  <a:cubicBezTo>
                    <a:pt x="149" y="186"/>
                    <a:pt x="121" y="140"/>
                    <a:pt x="93" y="102"/>
                  </a:cubicBezTo>
                  <a:cubicBezTo>
                    <a:pt x="75" y="75"/>
                    <a:pt x="65" y="47"/>
                    <a:pt x="47" y="9"/>
                  </a:cubicBezTo>
                  <a:cubicBezTo>
                    <a:pt x="47" y="0"/>
                    <a:pt x="38" y="0"/>
                    <a:pt x="28" y="0"/>
                  </a:cubicBezTo>
                  <a:close/>
                </a:path>
              </a:pathLst>
            </a:custGeom>
            <a:solidFill>
              <a:srgbClr val="29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98;p70">
              <a:extLst>
                <a:ext uri="{FF2B5EF4-FFF2-40B4-BE49-F238E27FC236}">
                  <a16:creationId xmlns:a16="http://schemas.microsoft.com/office/drawing/2014/main" id="{4021E2C0-08C6-47CB-8A0D-8933216C5D94}"/>
                </a:ext>
              </a:extLst>
            </p:cNvPr>
            <p:cNvSpPr/>
            <p:nvPr/>
          </p:nvSpPr>
          <p:spPr>
            <a:xfrm>
              <a:off x="4112358" y="2418553"/>
              <a:ext cx="97438" cy="68877"/>
            </a:xfrm>
            <a:custGeom>
              <a:avLst/>
              <a:gdLst/>
              <a:ahLst/>
              <a:cxnLst/>
              <a:rect l="l" t="t" r="r" b="b"/>
              <a:pathLst>
                <a:path w="3125" h="2209" extrusionOk="0">
                  <a:moveTo>
                    <a:pt x="1897" y="1"/>
                  </a:moveTo>
                  <a:cubicBezTo>
                    <a:pt x="1860" y="1"/>
                    <a:pt x="1832" y="29"/>
                    <a:pt x="1823" y="66"/>
                  </a:cubicBezTo>
                  <a:cubicBezTo>
                    <a:pt x="1804" y="187"/>
                    <a:pt x="1776" y="308"/>
                    <a:pt x="1739" y="419"/>
                  </a:cubicBezTo>
                  <a:cubicBezTo>
                    <a:pt x="1730" y="447"/>
                    <a:pt x="1720" y="466"/>
                    <a:pt x="1711" y="484"/>
                  </a:cubicBezTo>
                  <a:cubicBezTo>
                    <a:pt x="1693" y="503"/>
                    <a:pt x="1683" y="521"/>
                    <a:pt x="1683" y="549"/>
                  </a:cubicBezTo>
                  <a:lnTo>
                    <a:pt x="1646" y="605"/>
                  </a:lnTo>
                  <a:cubicBezTo>
                    <a:pt x="1630" y="621"/>
                    <a:pt x="1613" y="639"/>
                    <a:pt x="1600" y="652"/>
                  </a:cubicBezTo>
                  <a:cubicBezTo>
                    <a:pt x="1544" y="689"/>
                    <a:pt x="1488" y="726"/>
                    <a:pt x="1414" y="773"/>
                  </a:cubicBezTo>
                  <a:cubicBezTo>
                    <a:pt x="1376" y="791"/>
                    <a:pt x="1339" y="810"/>
                    <a:pt x="1293" y="819"/>
                  </a:cubicBezTo>
                  <a:cubicBezTo>
                    <a:pt x="1200" y="856"/>
                    <a:pt x="1107" y="884"/>
                    <a:pt x="1014" y="912"/>
                  </a:cubicBezTo>
                  <a:lnTo>
                    <a:pt x="884" y="949"/>
                  </a:lnTo>
                  <a:cubicBezTo>
                    <a:pt x="716" y="996"/>
                    <a:pt x="558" y="1052"/>
                    <a:pt x="400" y="1126"/>
                  </a:cubicBezTo>
                  <a:cubicBezTo>
                    <a:pt x="326" y="1163"/>
                    <a:pt x="260" y="1200"/>
                    <a:pt x="195" y="1247"/>
                  </a:cubicBezTo>
                  <a:cubicBezTo>
                    <a:pt x="140" y="1284"/>
                    <a:pt x="93" y="1340"/>
                    <a:pt x="56" y="1396"/>
                  </a:cubicBezTo>
                  <a:cubicBezTo>
                    <a:pt x="19" y="1451"/>
                    <a:pt x="0" y="1516"/>
                    <a:pt x="0" y="1591"/>
                  </a:cubicBezTo>
                  <a:cubicBezTo>
                    <a:pt x="0" y="1665"/>
                    <a:pt x="28" y="1740"/>
                    <a:pt x="65" y="1805"/>
                  </a:cubicBezTo>
                  <a:cubicBezTo>
                    <a:pt x="93" y="1851"/>
                    <a:pt x="112" y="1888"/>
                    <a:pt x="149" y="1926"/>
                  </a:cubicBezTo>
                  <a:cubicBezTo>
                    <a:pt x="167" y="1954"/>
                    <a:pt x="205" y="1981"/>
                    <a:pt x="233" y="2009"/>
                  </a:cubicBezTo>
                  <a:cubicBezTo>
                    <a:pt x="298" y="2065"/>
                    <a:pt x="363" y="2102"/>
                    <a:pt x="437" y="2130"/>
                  </a:cubicBezTo>
                  <a:cubicBezTo>
                    <a:pt x="521" y="2158"/>
                    <a:pt x="605" y="2177"/>
                    <a:pt x="698" y="2186"/>
                  </a:cubicBezTo>
                  <a:cubicBezTo>
                    <a:pt x="766" y="2200"/>
                    <a:pt x="834" y="2208"/>
                    <a:pt x="902" y="2208"/>
                  </a:cubicBezTo>
                  <a:cubicBezTo>
                    <a:pt x="927" y="2208"/>
                    <a:pt x="952" y="2207"/>
                    <a:pt x="977" y="2205"/>
                  </a:cubicBezTo>
                  <a:lnTo>
                    <a:pt x="1079" y="2205"/>
                  </a:lnTo>
                  <a:cubicBezTo>
                    <a:pt x="1255" y="2195"/>
                    <a:pt x="1432" y="2177"/>
                    <a:pt x="1600" y="2140"/>
                  </a:cubicBezTo>
                  <a:cubicBezTo>
                    <a:pt x="1804" y="2093"/>
                    <a:pt x="2009" y="2028"/>
                    <a:pt x="2195" y="1954"/>
                  </a:cubicBezTo>
                  <a:cubicBezTo>
                    <a:pt x="2325" y="1907"/>
                    <a:pt x="2446" y="1842"/>
                    <a:pt x="2567" y="1768"/>
                  </a:cubicBezTo>
                  <a:cubicBezTo>
                    <a:pt x="2771" y="1665"/>
                    <a:pt x="2939" y="1498"/>
                    <a:pt x="3041" y="1293"/>
                  </a:cubicBezTo>
                  <a:cubicBezTo>
                    <a:pt x="3087" y="1163"/>
                    <a:pt x="3115" y="1024"/>
                    <a:pt x="3125" y="884"/>
                  </a:cubicBezTo>
                  <a:cubicBezTo>
                    <a:pt x="3125" y="773"/>
                    <a:pt x="3125" y="661"/>
                    <a:pt x="3125" y="549"/>
                  </a:cubicBezTo>
                  <a:lnTo>
                    <a:pt x="3125" y="447"/>
                  </a:lnTo>
                  <a:cubicBezTo>
                    <a:pt x="3125" y="401"/>
                    <a:pt x="3087" y="363"/>
                    <a:pt x="3041" y="363"/>
                  </a:cubicBezTo>
                  <a:cubicBezTo>
                    <a:pt x="2994" y="363"/>
                    <a:pt x="2957" y="401"/>
                    <a:pt x="2957" y="447"/>
                  </a:cubicBezTo>
                  <a:lnTo>
                    <a:pt x="2939" y="447"/>
                  </a:lnTo>
                  <a:cubicBezTo>
                    <a:pt x="2808" y="447"/>
                    <a:pt x="2669" y="447"/>
                    <a:pt x="2548" y="438"/>
                  </a:cubicBezTo>
                  <a:lnTo>
                    <a:pt x="2065" y="438"/>
                  </a:lnTo>
                  <a:cubicBezTo>
                    <a:pt x="2074" y="410"/>
                    <a:pt x="2055" y="373"/>
                    <a:pt x="2027" y="354"/>
                  </a:cubicBezTo>
                  <a:cubicBezTo>
                    <a:pt x="2021" y="348"/>
                    <a:pt x="2010" y="341"/>
                    <a:pt x="1997" y="341"/>
                  </a:cubicBezTo>
                  <a:cubicBezTo>
                    <a:pt x="1992" y="341"/>
                    <a:pt x="1986" y="342"/>
                    <a:pt x="1981" y="345"/>
                  </a:cubicBezTo>
                  <a:cubicBezTo>
                    <a:pt x="1962" y="345"/>
                    <a:pt x="1953" y="345"/>
                    <a:pt x="1934" y="354"/>
                  </a:cubicBezTo>
                  <a:cubicBezTo>
                    <a:pt x="1962" y="280"/>
                    <a:pt x="1972" y="205"/>
                    <a:pt x="1981" y="122"/>
                  </a:cubicBezTo>
                  <a:cubicBezTo>
                    <a:pt x="1990" y="103"/>
                    <a:pt x="1990" y="84"/>
                    <a:pt x="1981" y="66"/>
                  </a:cubicBezTo>
                  <a:cubicBezTo>
                    <a:pt x="1962" y="38"/>
                    <a:pt x="1944" y="29"/>
                    <a:pt x="1925" y="19"/>
                  </a:cubicBezTo>
                  <a:lnTo>
                    <a:pt x="1906" y="19"/>
                  </a:lnTo>
                  <a:lnTo>
                    <a:pt x="18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99;p70">
              <a:extLst>
                <a:ext uri="{FF2B5EF4-FFF2-40B4-BE49-F238E27FC236}">
                  <a16:creationId xmlns:a16="http://schemas.microsoft.com/office/drawing/2014/main" id="{FDC302CC-D59D-4A83-8FF6-5AF7EA3E3CC1}"/>
                </a:ext>
              </a:extLst>
            </p:cNvPr>
            <p:cNvSpPr/>
            <p:nvPr/>
          </p:nvSpPr>
          <p:spPr>
            <a:xfrm>
              <a:off x="4118158" y="2453943"/>
              <a:ext cx="90765" cy="33363"/>
            </a:xfrm>
            <a:custGeom>
              <a:avLst/>
              <a:gdLst/>
              <a:ahLst/>
              <a:cxnLst/>
              <a:rect l="l" t="t" r="r" b="b"/>
              <a:pathLst>
                <a:path w="2911" h="1070" extrusionOk="0">
                  <a:moveTo>
                    <a:pt x="2911" y="0"/>
                  </a:moveTo>
                  <a:lnTo>
                    <a:pt x="2874" y="37"/>
                  </a:lnTo>
                  <a:lnTo>
                    <a:pt x="2874" y="28"/>
                  </a:lnTo>
                  <a:cubicBezTo>
                    <a:pt x="2743" y="149"/>
                    <a:pt x="2604" y="251"/>
                    <a:pt x="2464" y="344"/>
                  </a:cubicBezTo>
                  <a:cubicBezTo>
                    <a:pt x="2260" y="465"/>
                    <a:pt x="2037" y="567"/>
                    <a:pt x="1813" y="642"/>
                  </a:cubicBezTo>
                  <a:cubicBezTo>
                    <a:pt x="1590" y="726"/>
                    <a:pt x="1348" y="781"/>
                    <a:pt x="1116" y="809"/>
                  </a:cubicBezTo>
                  <a:cubicBezTo>
                    <a:pt x="915" y="839"/>
                    <a:pt x="713" y="856"/>
                    <a:pt x="512" y="856"/>
                  </a:cubicBezTo>
                  <a:cubicBezTo>
                    <a:pt x="341" y="856"/>
                    <a:pt x="171" y="844"/>
                    <a:pt x="0" y="819"/>
                  </a:cubicBezTo>
                  <a:lnTo>
                    <a:pt x="0" y="819"/>
                  </a:lnTo>
                  <a:cubicBezTo>
                    <a:pt x="19" y="837"/>
                    <a:pt x="28" y="856"/>
                    <a:pt x="56" y="865"/>
                  </a:cubicBezTo>
                  <a:cubicBezTo>
                    <a:pt x="112" y="921"/>
                    <a:pt x="186" y="958"/>
                    <a:pt x="260" y="986"/>
                  </a:cubicBezTo>
                  <a:cubicBezTo>
                    <a:pt x="344" y="1014"/>
                    <a:pt x="428" y="1032"/>
                    <a:pt x="512" y="1051"/>
                  </a:cubicBezTo>
                  <a:cubicBezTo>
                    <a:pt x="605" y="1060"/>
                    <a:pt x="698" y="1070"/>
                    <a:pt x="791" y="1070"/>
                  </a:cubicBezTo>
                  <a:lnTo>
                    <a:pt x="902" y="1070"/>
                  </a:lnTo>
                  <a:cubicBezTo>
                    <a:pt x="1079" y="1060"/>
                    <a:pt x="1246" y="1032"/>
                    <a:pt x="1423" y="995"/>
                  </a:cubicBezTo>
                  <a:cubicBezTo>
                    <a:pt x="1627" y="949"/>
                    <a:pt x="1823" y="893"/>
                    <a:pt x="2018" y="809"/>
                  </a:cubicBezTo>
                  <a:cubicBezTo>
                    <a:pt x="2148" y="763"/>
                    <a:pt x="2269" y="698"/>
                    <a:pt x="2381" y="623"/>
                  </a:cubicBezTo>
                  <a:cubicBezTo>
                    <a:pt x="2595" y="530"/>
                    <a:pt x="2762" y="354"/>
                    <a:pt x="2864" y="149"/>
                  </a:cubicBezTo>
                  <a:cubicBezTo>
                    <a:pt x="2883" y="103"/>
                    <a:pt x="2901" y="47"/>
                    <a:pt x="29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800;p70">
              <a:extLst>
                <a:ext uri="{FF2B5EF4-FFF2-40B4-BE49-F238E27FC236}">
                  <a16:creationId xmlns:a16="http://schemas.microsoft.com/office/drawing/2014/main" id="{49009A84-427E-473E-8A06-C290831A9DB3}"/>
                </a:ext>
              </a:extLst>
            </p:cNvPr>
            <p:cNvSpPr/>
            <p:nvPr/>
          </p:nvSpPr>
          <p:spPr>
            <a:xfrm>
              <a:off x="4136990" y="2445524"/>
              <a:ext cx="16369" cy="13532"/>
            </a:xfrm>
            <a:custGeom>
              <a:avLst/>
              <a:gdLst/>
              <a:ahLst/>
              <a:cxnLst/>
              <a:rect l="l" t="t" r="r" b="b"/>
              <a:pathLst>
                <a:path w="525" h="434" extrusionOk="0">
                  <a:moveTo>
                    <a:pt x="84" y="1"/>
                  </a:moveTo>
                  <a:cubicBezTo>
                    <a:pt x="56" y="10"/>
                    <a:pt x="28" y="28"/>
                    <a:pt x="19" y="56"/>
                  </a:cubicBezTo>
                  <a:cubicBezTo>
                    <a:pt x="1" y="94"/>
                    <a:pt x="19" y="140"/>
                    <a:pt x="56" y="159"/>
                  </a:cubicBezTo>
                  <a:cubicBezTo>
                    <a:pt x="84" y="168"/>
                    <a:pt x="121" y="187"/>
                    <a:pt x="149" y="205"/>
                  </a:cubicBezTo>
                  <a:cubicBezTo>
                    <a:pt x="196" y="233"/>
                    <a:pt x="233" y="270"/>
                    <a:pt x="270" y="307"/>
                  </a:cubicBezTo>
                  <a:cubicBezTo>
                    <a:pt x="298" y="335"/>
                    <a:pt x="326" y="373"/>
                    <a:pt x="354" y="400"/>
                  </a:cubicBezTo>
                  <a:cubicBezTo>
                    <a:pt x="372" y="424"/>
                    <a:pt x="394" y="433"/>
                    <a:pt x="416" y="433"/>
                  </a:cubicBezTo>
                  <a:cubicBezTo>
                    <a:pt x="472" y="433"/>
                    <a:pt x="524" y="368"/>
                    <a:pt x="484" y="307"/>
                  </a:cubicBezTo>
                  <a:cubicBezTo>
                    <a:pt x="391" y="177"/>
                    <a:pt x="270" y="75"/>
                    <a:pt x="121" y="10"/>
                  </a:cubicBezTo>
                  <a:cubicBezTo>
                    <a:pt x="112" y="10"/>
                    <a:pt x="94"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801;p70">
              <a:extLst>
                <a:ext uri="{FF2B5EF4-FFF2-40B4-BE49-F238E27FC236}">
                  <a16:creationId xmlns:a16="http://schemas.microsoft.com/office/drawing/2014/main" id="{FFA6ED93-2D8F-45C4-82E7-673680E68FBA}"/>
                </a:ext>
              </a:extLst>
            </p:cNvPr>
            <p:cNvSpPr/>
            <p:nvPr/>
          </p:nvSpPr>
          <p:spPr>
            <a:xfrm>
              <a:off x="4146281" y="2441190"/>
              <a:ext cx="15372" cy="12815"/>
            </a:xfrm>
            <a:custGeom>
              <a:avLst/>
              <a:gdLst/>
              <a:ahLst/>
              <a:cxnLst/>
              <a:rect l="l" t="t" r="r" b="b"/>
              <a:pathLst>
                <a:path w="493" h="411" extrusionOk="0">
                  <a:moveTo>
                    <a:pt x="93" y="0"/>
                  </a:moveTo>
                  <a:cubicBezTo>
                    <a:pt x="84" y="0"/>
                    <a:pt x="74" y="9"/>
                    <a:pt x="65" y="9"/>
                  </a:cubicBezTo>
                  <a:cubicBezTo>
                    <a:pt x="37" y="19"/>
                    <a:pt x="28" y="37"/>
                    <a:pt x="19" y="56"/>
                  </a:cubicBezTo>
                  <a:cubicBezTo>
                    <a:pt x="0" y="93"/>
                    <a:pt x="19" y="140"/>
                    <a:pt x="56" y="158"/>
                  </a:cubicBezTo>
                  <a:cubicBezTo>
                    <a:pt x="93" y="177"/>
                    <a:pt x="130" y="186"/>
                    <a:pt x="167" y="205"/>
                  </a:cubicBezTo>
                  <a:cubicBezTo>
                    <a:pt x="195" y="233"/>
                    <a:pt x="233" y="260"/>
                    <a:pt x="260" y="288"/>
                  </a:cubicBezTo>
                  <a:cubicBezTo>
                    <a:pt x="288" y="316"/>
                    <a:pt x="307" y="344"/>
                    <a:pt x="326" y="381"/>
                  </a:cubicBezTo>
                  <a:cubicBezTo>
                    <a:pt x="341" y="401"/>
                    <a:pt x="363" y="411"/>
                    <a:pt x="387" y="411"/>
                  </a:cubicBezTo>
                  <a:cubicBezTo>
                    <a:pt x="408" y="411"/>
                    <a:pt x="429" y="404"/>
                    <a:pt x="446" y="391"/>
                  </a:cubicBezTo>
                  <a:cubicBezTo>
                    <a:pt x="484" y="363"/>
                    <a:pt x="493" y="316"/>
                    <a:pt x="465" y="279"/>
                  </a:cubicBezTo>
                  <a:cubicBezTo>
                    <a:pt x="381" y="149"/>
                    <a:pt x="270" y="56"/>
                    <a:pt x="130" y="9"/>
                  </a:cubicBezTo>
                  <a:cubicBezTo>
                    <a:pt x="112" y="9"/>
                    <a:pt x="102" y="0"/>
                    <a:pt x="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802;p70">
              <a:extLst>
                <a:ext uri="{FF2B5EF4-FFF2-40B4-BE49-F238E27FC236}">
                  <a16:creationId xmlns:a16="http://schemas.microsoft.com/office/drawing/2014/main" id="{FC521F5C-1CB9-455C-AD93-DDAAB45784F4}"/>
                </a:ext>
              </a:extLst>
            </p:cNvPr>
            <p:cNvSpPr/>
            <p:nvPr/>
          </p:nvSpPr>
          <p:spPr>
            <a:xfrm>
              <a:off x="4155542" y="2437698"/>
              <a:ext cx="15684" cy="12721"/>
            </a:xfrm>
            <a:custGeom>
              <a:avLst/>
              <a:gdLst/>
              <a:ahLst/>
              <a:cxnLst/>
              <a:rect l="l" t="t" r="r" b="b"/>
              <a:pathLst>
                <a:path w="503" h="408" extrusionOk="0">
                  <a:moveTo>
                    <a:pt x="84" y="0"/>
                  </a:moveTo>
                  <a:cubicBezTo>
                    <a:pt x="47" y="0"/>
                    <a:pt x="19" y="28"/>
                    <a:pt x="10" y="66"/>
                  </a:cubicBezTo>
                  <a:lnTo>
                    <a:pt x="1" y="75"/>
                  </a:lnTo>
                  <a:cubicBezTo>
                    <a:pt x="1" y="93"/>
                    <a:pt x="1" y="121"/>
                    <a:pt x="19" y="131"/>
                  </a:cubicBezTo>
                  <a:cubicBezTo>
                    <a:pt x="29" y="149"/>
                    <a:pt x="47" y="159"/>
                    <a:pt x="66" y="168"/>
                  </a:cubicBezTo>
                  <a:lnTo>
                    <a:pt x="84" y="168"/>
                  </a:lnTo>
                  <a:cubicBezTo>
                    <a:pt x="131" y="177"/>
                    <a:pt x="168" y="196"/>
                    <a:pt x="205" y="214"/>
                  </a:cubicBezTo>
                  <a:cubicBezTo>
                    <a:pt x="233" y="233"/>
                    <a:pt x="261" y="261"/>
                    <a:pt x="289" y="289"/>
                  </a:cubicBezTo>
                  <a:cubicBezTo>
                    <a:pt x="317" y="317"/>
                    <a:pt x="335" y="345"/>
                    <a:pt x="354" y="372"/>
                  </a:cubicBezTo>
                  <a:cubicBezTo>
                    <a:pt x="371" y="395"/>
                    <a:pt x="395" y="407"/>
                    <a:pt x="419" y="407"/>
                  </a:cubicBezTo>
                  <a:cubicBezTo>
                    <a:pt x="435" y="407"/>
                    <a:pt x="451" y="402"/>
                    <a:pt x="466" y="391"/>
                  </a:cubicBezTo>
                  <a:cubicBezTo>
                    <a:pt x="484" y="382"/>
                    <a:pt x="494" y="363"/>
                    <a:pt x="503" y="335"/>
                  </a:cubicBezTo>
                  <a:cubicBezTo>
                    <a:pt x="503" y="317"/>
                    <a:pt x="503" y="298"/>
                    <a:pt x="484" y="279"/>
                  </a:cubicBezTo>
                  <a:cubicBezTo>
                    <a:pt x="447" y="214"/>
                    <a:pt x="391" y="149"/>
                    <a:pt x="326" y="103"/>
                  </a:cubicBezTo>
                  <a:cubicBezTo>
                    <a:pt x="261" y="56"/>
                    <a:pt x="187" y="19"/>
                    <a:pt x="1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803;p70">
              <a:extLst>
                <a:ext uri="{FF2B5EF4-FFF2-40B4-BE49-F238E27FC236}">
                  <a16:creationId xmlns:a16="http://schemas.microsoft.com/office/drawing/2014/main" id="{0CD8BCB3-25C9-4ACD-8D9F-582AFD576935}"/>
                </a:ext>
              </a:extLst>
            </p:cNvPr>
            <p:cNvSpPr/>
            <p:nvPr/>
          </p:nvSpPr>
          <p:spPr>
            <a:xfrm>
              <a:off x="4164241" y="2208806"/>
              <a:ext cx="242425" cy="234131"/>
            </a:xfrm>
            <a:custGeom>
              <a:avLst/>
              <a:gdLst/>
              <a:ahLst/>
              <a:cxnLst/>
              <a:rect l="l" t="t" r="r" b="b"/>
              <a:pathLst>
                <a:path w="7775" h="7509" extrusionOk="0">
                  <a:moveTo>
                    <a:pt x="6693" y="1"/>
                  </a:moveTo>
                  <a:cubicBezTo>
                    <a:pt x="6613" y="1"/>
                    <a:pt x="6533" y="2"/>
                    <a:pt x="6454" y="4"/>
                  </a:cubicBezTo>
                  <a:cubicBezTo>
                    <a:pt x="6287" y="14"/>
                    <a:pt x="6110" y="32"/>
                    <a:pt x="5934" y="51"/>
                  </a:cubicBezTo>
                  <a:lnTo>
                    <a:pt x="5934" y="42"/>
                  </a:lnTo>
                  <a:cubicBezTo>
                    <a:pt x="5338" y="107"/>
                    <a:pt x="4762" y="228"/>
                    <a:pt x="4195" y="395"/>
                  </a:cubicBezTo>
                  <a:cubicBezTo>
                    <a:pt x="3646" y="544"/>
                    <a:pt x="3107" y="739"/>
                    <a:pt x="2577" y="971"/>
                  </a:cubicBezTo>
                  <a:cubicBezTo>
                    <a:pt x="2465" y="1027"/>
                    <a:pt x="2344" y="1083"/>
                    <a:pt x="2223" y="1139"/>
                  </a:cubicBezTo>
                  <a:cubicBezTo>
                    <a:pt x="2112" y="1195"/>
                    <a:pt x="2000" y="1260"/>
                    <a:pt x="1888" y="1325"/>
                  </a:cubicBezTo>
                  <a:cubicBezTo>
                    <a:pt x="1684" y="1446"/>
                    <a:pt x="1498" y="1595"/>
                    <a:pt x="1330" y="1771"/>
                  </a:cubicBezTo>
                  <a:cubicBezTo>
                    <a:pt x="1163" y="1929"/>
                    <a:pt x="1024" y="2115"/>
                    <a:pt x="893" y="2311"/>
                  </a:cubicBezTo>
                  <a:cubicBezTo>
                    <a:pt x="772" y="2506"/>
                    <a:pt x="661" y="2710"/>
                    <a:pt x="577" y="2924"/>
                  </a:cubicBezTo>
                  <a:cubicBezTo>
                    <a:pt x="401" y="3361"/>
                    <a:pt x="270" y="3817"/>
                    <a:pt x="205" y="4291"/>
                  </a:cubicBezTo>
                  <a:cubicBezTo>
                    <a:pt x="140" y="4719"/>
                    <a:pt x="103" y="5147"/>
                    <a:pt x="84" y="5584"/>
                  </a:cubicBezTo>
                  <a:cubicBezTo>
                    <a:pt x="84" y="5723"/>
                    <a:pt x="75" y="5863"/>
                    <a:pt x="75" y="6002"/>
                  </a:cubicBezTo>
                  <a:cubicBezTo>
                    <a:pt x="75" y="6086"/>
                    <a:pt x="75" y="6170"/>
                    <a:pt x="66" y="6253"/>
                  </a:cubicBezTo>
                  <a:cubicBezTo>
                    <a:pt x="56" y="6467"/>
                    <a:pt x="38" y="6691"/>
                    <a:pt x="19" y="6904"/>
                  </a:cubicBezTo>
                  <a:cubicBezTo>
                    <a:pt x="19" y="7016"/>
                    <a:pt x="10" y="7118"/>
                    <a:pt x="1" y="7230"/>
                  </a:cubicBezTo>
                  <a:cubicBezTo>
                    <a:pt x="1" y="7267"/>
                    <a:pt x="19" y="7304"/>
                    <a:pt x="56" y="7314"/>
                  </a:cubicBezTo>
                  <a:cubicBezTo>
                    <a:pt x="66" y="7332"/>
                    <a:pt x="75" y="7341"/>
                    <a:pt x="94" y="7341"/>
                  </a:cubicBezTo>
                  <a:cubicBezTo>
                    <a:pt x="215" y="7397"/>
                    <a:pt x="345" y="7434"/>
                    <a:pt x="475" y="7462"/>
                  </a:cubicBezTo>
                  <a:cubicBezTo>
                    <a:pt x="614" y="7490"/>
                    <a:pt x="754" y="7509"/>
                    <a:pt x="893" y="7509"/>
                  </a:cubicBezTo>
                  <a:cubicBezTo>
                    <a:pt x="1014" y="7500"/>
                    <a:pt x="1135" y="7472"/>
                    <a:pt x="1247" y="7416"/>
                  </a:cubicBezTo>
                  <a:cubicBezTo>
                    <a:pt x="1340" y="7360"/>
                    <a:pt x="1433" y="7286"/>
                    <a:pt x="1498" y="7202"/>
                  </a:cubicBezTo>
                  <a:cubicBezTo>
                    <a:pt x="1572" y="7109"/>
                    <a:pt x="1628" y="7016"/>
                    <a:pt x="1675" y="6914"/>
                  </a:cubicBezTo>
                  <a:cubicBezTo>
                    <a:pt x="1730" y="6821"/>
                    <a:pt x="1768" y="6709"/>
                    <a:pt x="1805" y="6607"/>
                  </a:cubicBezTo>
                  <a:cubicBezTo>
                    <a:pt x="1851" y="6505"/>
                    <a:pt x="1888" y="6384"/>
                    <a:pt x="1944" y="6281"/>
                  </a:cubicBezTo>
                  <a:cubicBezTo>
                    <a:pt x="2009" y="6123"/>
                    <a:pt x="2084" y="5965"/>
                    <a:pt x="2149" y="5807"/>
                  </a:cubicBezTo>
                  <a:lnTo>
                    <a:pt x="2195" y="5714"/>
                  </a:lnTo>
                  <a:cubicBezTo>
                    <a:pt x="2428" y="5184"/>
                    <a:pt x="2679" y="4635"/>
                    <a:pt x="2874" y="4068"/>
                  </a:cubicBezTo>
                  <a:cubicBezTo>
                    <a:pt x="3516" y="3947"/>
                    <a:pt x="4139" y="3771"/>
                    <a:pt x="4734" y="3529"/>
                  </a:cubicBezTo>
                  <a:cubicBezTo>
                    <a:pt x="5022" y="3417"/>
                    <a:pt x="5301" y="3278"/>
                    <a:pt x="5571" y="3120"/>
                  </a:cubicBezTo>
                  <a:cubicBezTo>
                    <a:pt x="5738" y="3027"/>
                    <a:pt x="5906" y="2915"/>
                    <a:pt x="6073" y="2803"/>
                  </a:cubicBezTo>
                  <a:cubicBezTo>
                    <a:pt x="6464" y="2543"/>
                    <a:pt x="6817" y="2227"/>
                    <a:pt x="7142" y="1883"/>
                  </a:cubicBezTo>
                  <a:cubicBezTo>
                    <a:pt x="7496" y="1492"/>
                    <a:pt x="7691" y="1111"/>
                    <a:pt x="7747" y="720"/>
                  </a:cubicBezTo>
                  <a:cubicBezTo>
                    <a:pt x="7775" y="544"/>
                    <a:pt x="7756" y="358"/>
                    <a:pt x="7710" y="181"/>
                  </a:cubicBezTo>
                  <a:cubicBezTo>
                    <a:pt x="7700" y="153"/>
                    <a:pt x="7691" y="135"/>
                    <a:pt x="7673" y="125"/>
                  </a:cubicBezTo>
                  <a:cubicBezTo>
                    <a:pt x="7663" y="125"/>
                    <a:pt x="7663" y="116"/>
                    <a:pt x="7654" y="116"/>
                  </a:cubicBezTo>
                  <a:cubicBezTo>
                    <a:pt x="7645" y="88"/>
                    <a:pt x="7626" y="69"/>
                    <a:pt x="7598" y="60"/>
                  </a:cubicBezTo>
                  <a:lnTo>
                    <a:pt x="7524" y="51"/>
                  </a:lnTo>
                  <a:lnTo>
                    <a:pt x="7468" y="42"/>
                  </a:lnTo>
                  <a:lnTo>
                    <a:pt x="7421" y="32"/>
                  </a:lnTo>
                  <a:lnTo>
                    <a:pt x="7412" y="32"/>
                  </a:lnTo>
                  <a:cubicBezTo>
                    <a:pt x="7175" y="11"/>
                    <a:pt x="6933" y="1"/>
                    <a:pt x="6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804;p70">
              <a:extLst>
                <a:ext uri="{FF2B5EF4-FFF2-40B4-BE49-F238E27FC236}">
                  <a16:creationId xmlns:a16="http://schemas.microsoft.com/office/drawing/2014/main" id="{F698CB52-2A15-454F-AADA-6BF2AB912E3E}"/>
                </a:ext>
              </a:extLst>
            </p:cNvPr>
            <p:cNvSpPr/>
            <p:nvPr/>
          </p:nvSpPr>
          <p:spPr>
            <a:xfrm>
              <a:off x="4249205" y="2210365"/>
              <a:ext cx="158924" cy="124782"/>
            </a:xfrm>
            <a:custGeom>
              <a:avLst/>
              <a:gdLst/>
              <a:ahLst/>
              <a:cxnLst/>
              <a:rect l="l" t="t" r="r" b="b"/>
              <a:pathLst>
                <a:path w="5097" h="4002" extrusionOk="0">
                  <a:moveTo>
                    <a:pt x="4780" y="1"/>
                  </a:moveTo>
                  <a:cubicBezTo>
                    <a:pt x="4780" y="10"/>
                    <a:pt x="4789" y="19"/>
                    <a:pt x="4789" y="29"/>
                  </a:cubicBezTo>
                  <a:cubicBezTo>
                    <a:pt x="4799" y="57"/>
                    <a:pt x="4817" y="85"/>
                    <a:pt x="4827" y="112"/>
                  </a:cubicBezTo>
                  <a:cubicBezTo>
                    <a:pt x="4864" y="224"/>
                    <a:pt x="4882" y="336"/>
                    <a:pt x="4901" y="456"/>
                  </a:cubicBezTo>
                  <a:cubicBezTo>
                    <a:pt x="4910" y="624"/>
                    <a:pt x="4901" y="782"/>
                    <a:pt x="4873" y="949"/>
                  </a:cubicBezTo>
                  <a:cubicBezTo>
                    <a:pt x="4827" y="1154"/>
                    <a:pt x="4762" y="1368"/>
                    <a:pt x="4678" y="1563"/>
                  </a:cubicBezTo>
                  <a:cubicBezTo>
                    <a:pt x="4631" y="1656"/>
                    <a:pt x="4576" y="1749"/>
                    <a:pt x="4529" y="1833"/>
                  </a:cubicBezTo>
                  <a:cubicBezTo>
                    <a:pt x="4473" y="1916"/>
                    <a:pt x="4417" y="2000"/>
                    <a:pt x="4352" y="2075"/>
                  </a:cubicBezTo>
                  <a:cubicBezTo>
                    <a:pt x="4166" y="2288"/>
                    <a:pt x="3962" y="2474"/>
                    <a:pt x="3729" y="2633"/>
                  </a:cubicBezTo>
                  <a:lnTo>
                    <a:pt x="3748" y="2623"/>
                  </a:lnTo>
                  <a:lnTo>
                    <a:pt x="3748" y="2623"/>
                  </a:lnTo>
                  <a:cubicBezTo>
                    <a:pt x="3329" y="2902"/>
                    <a:pt x="2892" y="3125"/>
                    <a:pt x="2418" y="3293"/>
                  </a:cubicBezTo>
                  <a:lnTo>
                    <a:pt x="2437" y="3283"/>
                  </a:lnTo>
                  <a:lnTo>
                    <a:pt x="2437" y="3283"/>
                  </a:lnTo>
                  <a:cubicBezTo>
                    <a:pt x="1674" y="3553"/>
                    <a:pt x="874" y="3739"/>
                    <a:pt x="65" y="3841"/>
                  </a:cubicBezTo>
                  <a:cubicBezTo>
                    <a:pt x="28" y="3851"/>
                    <a:pt x="0" y="3897"/>
                    <a:pt x="10" y="3934"/>
                  </a:cubicBezTo>
                  <a:cubicBezTo>
                    <a:pt x="18" y="3975"/>
                    <a:pt x="47" y="4001"/>
                    <a:pt x="85" y="4001"/>
                  </a:cubicBezTo>
                  <a:cubicBezTo>
                    <a:pt x="91" y="4001"/>
                    <a:pt x="97" y="4001"/>
                    <a:pt x="103" y="4000"/>
                  </a:cubicBezTo>
                  <a:cubicBezTo>
                    <a:pt x="577" y="3934"/>
                    <a:pt x="1042" y="3851"/>
                    <a:pt x="1507" y="3730"/>
                  </a:cubicBezTo>
                  <a:cubicBezTo>
                    <a:pt x="2000" y="3618"/>
                    <a:pt x="2493" y="3451"/>
                    <a:pt x="2967" y="3246"/>
                  </a:cubicBezTo>
                  <a:cubicBezTo>
                    <a:pt x="3413" y="3051"/>
                    <a:pt x="3832" y="2791"/>
                    <a:pt x="4204" y="2465"/>
                  </a:cubicBezTo>
                  <a:cubicBezTo>
                    <a:pt x="4380" y="2298"/>
                    <a:pt x="4529" y="2121"/>
                    <a:pt x="4659" y="1916"/>
                  </a:cubicBezTo>
                  <a:cubicBezTo>
                    <a:pt x="4734" y="1805"/>
                    <a:pt x="4799" y="1684"/>
                    <a:pt x="4845" y="1563"/>
                  </a:cubicBezTo>
                  <a:cubicBezTo>
                    <a:pt x="4901" y="1442"/>
                    <a:pt x="4948" y="1312"/>
                    <a:pt x="4985" y="1173"/>
                  </a:cubicBezTo>
                  <a:cubicBezTo>
                    <a:pt x="5096" y="791"/>
                    <a:pt x="5087" y="382"/>
                    <a:pt x="4957" y="1"/>
                  </a:cubicBezTo>
                  <a:cubicBezTo>
                    <a:pt x="4948" y="10"/>
                    <a:pt x="4948" y="10"/>
                    <a:pt x="4938" y="10"/>
                  </a:cubicBezTo>
                  <a:cubicBezTo>
                    <a:pt x="4892" y="10"/>
                    <a:pt x="4845" y="1"/>
                    <a:pt x="4799" y="1"/>
                  </a:cubicBezTo>
                  <a:close/>
                </a:path>
              </a:pathLst>
            </a:custGeom>
            <a:solidFill>
              <a:srgbClr val="F2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805;p70">
              <a:extLst>
                <a:ext uri="{FF2B5EF4-FFF2-40B4-BE49-F238E27FC236}">
                  <a16:creationId xmlns:a16="http://schemas.microsoft.com/office/drawing/2014/main" id="{02561FD5-B353-4BE1-BF8B-1F3AA9EC4D59}"/>
                </a:ext>
              </a:extLst>
            </p:cNvPr>
            <p:cNvSpPr/>
            <p:nvPr/>
          </p:nvSpPr>
          <p:spPr>
            <a:xfrm>
              <a:off x="4309194" y="2252021"/>
              <a:ext cx="90235" cy="66943"/>
            </a:xfrm>
            <a:custGeom>
              <a:avLst/>
              <a:gdLst/>
              <a:ahLst/>
              <a:cxnLst/>
              <a:rect l="l" t="t" r="r" b="b"/>
              <a:pathLst>
                <a:path w="2894" h="2147" extrusionOk="0">
                  <a:moveTo>
                    <a:pt x="2811" y="0"/>
                  </a:moveTo>
                  <a:cubicBezTo>
                    <a:pt x="2807" y="0"/>
                    <a:pt x="2803" y="1"/>
                    <a:pt x="2800" y="4"/>
                  </a:cubicBezTo>
                  <a:cubicBezTo>
                    <a:pt x="2772" y="4"/>
                    <a:pt x="2745" y="13"/>
                    <a:pt x="2735" y="41"/>
                  </a:cubicBezTo>
                  <a:lnTo>
                    <a:pt x="2726" y="32"/>
                  </a:lnTo>
                  <a:cubicBezTo>
                    <a:pt x="2642" y="153"/>
                    <a:pt x="2559" y="264"/>
                    <a:pt x="2475" y="376"/>
                  </a:cubicBezTo>
                  <a:cubicBezTo>
                    <a:pt x="2345" y="487"/>
                    <a:pt x="2224" y="599"/>
                    <a:pt x="2112" y="720"/>
                  </a:cubicBezTo>
                  <a:cubicBezTo>
                    <a:pt x="1936" y="906"/>
                    <a:pt x="1750" y="1083"/>
                    <a:pt x="1545" y="1241"/>
                  </a:cubicBezTo>
                  <a:cubicBezTo>
                    <a:pt x="1536" y="1250"/>
                    <a:pt x="1526" y="1250"/>
                    <a:pt x="1517" y="1259"/>
                  </a:cubicBezTo>
                  <a:cubicBezTo>
                    <a:pt x="1387" y="1352"/>
                    <a:pt x="1238" y="1436"/>
                    <a:pt x="1099" y="1510"/>
                  </a:cubicBezTo>
                  <a:cubicBezTo>
                    <a:pt x="941" y="1594"/>
                    <a:pt x="773" y="1678"/>
                    <a:pt x="606" y="1752"/>
                  </a:cubicBezTo>
                  <a:cubicBezTo>
                    <a:pt x="578" y="1761"/>
                    <a:pt x="559" y="1789"/>
                    <a:pt x="559" y="1817"/>
                  </a:cubicBezTo>
                  <a:cubicBezTo>
                    <a:pt x="401" y="1873"/>
                    <a:pt x="234" y="1929"/>
                    <a:pt x="85" y="1994"/>
                  </a:cubicBezTo>
                  <a:cubicBezTo>
                    <a:pt x="0" y="2028"/>
                    <a:pt x="39" y="2146"/>
                    <a:pt x="117" y="2146"/>
                  </a:cubicBezTo>
                  <a:cubicBezTo>
                    <a:pt x="124" y="2146"/>
                    <a:pt x="132" y="2145"/>
                    <a:pt x="141" y="2143"/>
                  </a:cubicBezTo>
                  <a:cubicBezTo>
                    <a:pt x="401" y="2078"/>
                    <a:pt x="662" y="1985"/>
                    <a:pt x="913" y="1864"/>
                  </a:cubicBezTo>
                  <a:lnTo>
                    <a:pt x="968" y="1836"/>
                  </a:lnTo>
                  <a:lnTo>
                    <a:pt x="1043" y="1808"/>
                  </a:lnTo>
                  <a:cubicBezTo>
                    <a:pt x="1164" y="1752"/>
                    <a:pt x="1285" y="1687"/>
                    <a:pt x="1396" y="1613"/>
                  </a:cubicBezTo>
                  <a:cubicBezTo>
                    <a:pt x="1471" y="1566"/>
                    <a:pt x="1554" y="1520"/>
                    <a:pt x="1638" y="1464"/>
                  </a:cubicBezTo>
                  <a:lnTo>
                    <a:pt x="1647" y="1455"/>
                  </a:lnTo>
                  <a:cubicBezTo>
                    <a:pt x="2010" y="1269"/>
                    <a:pt x="2335" y="1008"/>
                    <a:pt x="2577" y="683"/>
                  </a:cubicBezTo>
                  <a:cubicBezTo>
                    <a:pt x="2661" y="580"/>
                    <a:pt x="2735" y="460"/>
                    <a:pt x="2800" y="339"/>
                  </a:cubicBezTo>
                  <a:cubicBezTo>
                    <a:pt x="2810" y="329"/>
                    <a:pt x="2810" y="311"/>
                    <a:pt x="2810" y="301"/>
                  </a:cubicBezTo>
                  <a:cubicBezTo>
                    <a:pt x="2810" y="274"/>
                    <a:pt x="2800" y="255"/>
                    <a:pt x="2791" y="236"/>
                  </a:cubicBezTo>
                  <a:cubicBezTo>
                    <a:pt x="2819" y="199"/>
                    <a:pt x="2847" y="162"/>
                    <a:pt x="2865" y="125"/>
                  </a:cubicBezTo>
                  <a:cubicBezTo>
                    <a:pt x="2893" y="88"/>
                    <a:pt x="2884" y="32"/>
                    <a:pt x="2847" y="13"/>
                  </a:cubicBezTo>
                  <a:cubicBezTo>
                    <a:pt x="2834" y="7"/>
                    <a:pt x="2821" y="0"/>
                    <a:pt x="2811" y="0"/>
                  </a:cubicBezTo>
                  <a:close/>
                </a:path>
              </a:pathLst>
            </a:custGeom>
            <a:solidFill>
              <a:srgbClr val="F2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806;p70">
              <a:extLst>
                <a:ext uri="{FF2B5EF4-FFF2-40B4-BE49-F238E27FC236}">
                  <a16:creationId xmlns:a16="http://schemas.microsoft.com/office/drawing/2014/main" id="{C03E1E46-5151-487B-AEC9-9FCB0C994519}"/>
                </a:ext>
              </a:extLst>
            </p:cNvPr>
            <p:cNvSpPr/>
            <p:nvPr/>
          </p:nvSpPr>
          <p:spPr>
            <a:xfrm>
              <a:off x="4192645" y="2209804"/>
              <a:ext cx="217792" cy="232852"/>
            </a:xfrm>
            <a:custGeom>
              <a:avLst/>
              <a:gdLst/>
              <a:ahLst/>
              <a:cxnLst/>
              <a:rect l="l" t="t" r="r" b="b"/>
              <a:pathLst>
                <a:path w="6985" h="7468" extrusionOk="0">
                  <a:moveTo>
                    <a:pt x="6501" y="0"/>
                  </a:moveTo>
                  <a:cubicBezTo>
                    <a:pt x="6501" y="10"/>
                    <a:pt x="6501" y="28"/>
                    <a:pt x="6492" y="37"/>
                  </a:cubicBezTo>
                  <a:cubicBezTo>
                    <a:pt x="6473" y="140"/>
                    <a:pt x="6445" y="233"/>
                    <a:pt x="6408" y="335"/>
                  </a:cubicBezTo>
                  <a:cubicBezTo>
                    <a:pt x="6371" y="428"/>
                    <a:pt x="6324" y="521"/>
                    <a:pt x="6278" y="614"/>
                  </a:cubicBezTo>
                  <a:cubicBezTo>
                    <a:pt x="6083" y="977"/>
                    <a:pt x="5832" y="1302"/>
                    <a:pt x="5534" y="1581"/>
                  </a:cubicBezTo>
                  <a:cubicBezTo>
                    <a:pt x="5422" y="1674"/>
                    <a:pt x="5311" y="1776"/>
                    <a:pt x="5181" y="1860"/>
                  </a:cubicBezTo>
                  <a:cubicBezTo>
                    <a:pt x="5069" y="1934"/>
                    <a:pt x="4948" y="2009"/>
                    <a:pt x="4818" y="2074"/>
                  </a:cubicBezTo>
                  <a:cubicBezTo>
                    <a:pt x="4567" y="2204"/>
                    <a:pt x="4307" y="2316"/>
                    <a:pt x="4037" y="2399"/>
                  </a:cubicBezTo>
                  <a:cubicBezTo>
                    <a:pt x="3721" y="2502"/>
                    <a:pt x="3405" y="2576"/>
                    <a:pt x="3088" y="2651"/>
                  </a:cubicBezTo>
                  <a:lnTo>
                    <a:pt x="3070" y="2651"/>
                  </a:lnTo>
                  <a:cubicBezTo>
                    <a:pt x="2837" y="2706"/>
                    <a:pt x="2595" y="2771"/>
                    <a:pt x="2363" y="2837"/>
                  </a:cubicBezTo>
                  <a:cubicBezTo>
                    <a:pt x="2289" y="2855"/>
                    <a:pt x="2214" y="2883"/>
                    <a:pt x="2140" y="2911"/>
                  </a:cubicBezTo>
                  <a:cubicBezTo>
                    <a:pt x="2075" y="2948"/>
                    <a:pt x="2000" y="2976"/>
                    <a:pt x="1935" y="3013"/>
                  </a:cubicBezTo>
                  <a:cubicBezTo>
                    <a:pt x="1879" y="3060"/>
                    <a:pt x="1814" y="3097"/>
                    <a:pt x="1759" y="3143"/>
                  </a:cubicBezTo>
                  <a:cubicBezTo>
                    <a:pt x="1703" y="3190"/>
                    <a:pt x="1647" y="3236"/>
                    <a:pt x="1600" y="3283"/>
                  </a:cubicBezTo>
                  <a:cubicBezTo>
                    <a:pt x="1545" y="3348"/>
                    <a:pt x="1498" y="3413"/>
                    <a:pt x="1452" y="3478"/>
                  </a:cubicBezTo>
                  <a:cubicBezTo>
                    <a:pt x="1405" y="3543"/>
                    <a:pt x="1359" y="3618"/>
                    <a:pt x="1321" y="3683"/>
                  </a:cubicBezTo>
                  <a:cubicBezTo>
                    <a:pt x="1228" y="3878"/>
                    <a:pt x="1145" y="4073"/>
                    <a:pt x="1089" y="4287"/>
                  </a:cubicBezTo>
                  <a:cubicBezTo>
                    <a:pt x="1070" y="4352"/>
                    <a:pt x="1061" y="4408"/>
                    <a:pt x="1043" y="4473"/>
                  </a:cubicBezTo>
                  <a:lnTo>
                    <a:pt x="1033" y="4529"/>
                  </a:lnTo>
                  <a:cubicBezTo>
                    <a:pt x="1033" y="4538"/>
                    <a:pt x="1024" y="4538"/>
                    <a:pt x="1024" y="4548"/>
                  </a:cubicBezTo>
                  <a:lnTo>
                    <a:pt x="1024" y="4566"/>
                  </a:lnTo>
                  <a:lnTo>
                    <a:pt x="1015" y="4622"/>
                  </a:lnTo>
                  <a:lnTo>
                    <a:pt x="1005" y="4668"/>
                  </a:lnTo>
                  <a:lnTo>
                    <a:pt x="968" y="4827"/>
                  </a:lnTo>
                  <a:lnTo>
                    <a:pt x="931" y="4975"/>
                  </a:lnTo>
                  <a:cubicBezTo>
                    <a:pt x="884" y="5161"/>
                    <a:pt x="838" y="5366"/>
                    <a:pt x="782" y="5561"/>
                  </a:cubicBezTo>
                  <a:cubicBezTo>
                    <a:pt x="698" y="5849"/>
                    <a:pt x="615" y="6128"/>
                    <a:pt x="512" y="6389"/>
                  </a:cubicBezTo>
                  <a:cubicBezTo>
                    <a:pt x="410" y="6649"/>
                    <a:pt x="299" y="6910"/>
                    <a:pt x="168" y="7170"/>
                  </a:cubicBezTo>
                  <a:cubicBezTo>
                    <a:pt x="113" y="7263"/>
                    <a:pt x="57" y="7365"/>
                    <a:pt x="1" y="7468"/>
                  </a:cubicBezTo>
                  <a:lnTo>
                    <a:pt x="10" y="7468"/>
                  </a:lnTo>
                  <a:cubicBezTo>
                    <a:pt x="122" y="7458"/>
                    <a:pt x="233" y="7430"/>
                    <a:pt x="336" y="7375"/>
                  </a:cubicBezTo>
                  <a:cubicBezTo>
                    <a:pt x="429" y="7328"/>
                    <a:pt x="522" y="7254"/>
                    <a:pt x="587" y="7161"/>
                  </a:cubicBezTo>
                  <a:cubicBezTo>
                    <a:pt x="661" y="7077"/>
                    <a:pt x="717" y="6984"/>
                    <a:pt x="764" y="6882"/>
                  </a:cubicBezTo>
                  <a:cubicBezTo>
                    <a:pt x="819" y="6779"/>
                    <a:pt x="857" y="6668"/>
                    <a:pt x="894" y="6575"/>
                  </a:cubicBezTo>
                  <a:lnTo>
                    <a:pt x="894" y="6556"/>
                  </a:lnTo>
                  <a:lnTo>
                    <a:pt x="912" y="6528"/>
                  </a:lnTo>
                  <a:cubicBezTo>
                    <a:pt x="950" y="6435"/>
                    <a:pt x="987" y="6333"/>
                    <a:pt x="1024" y="6240"/>
                  </a:cubicBezTo>
                  <a:cubicBezTo>
                    <a:pt x="1098" y="6082"/>
                    <a:pt x="1163" y="5924"/>
                    <a:pt x="1238" y="5766"/>
                  </a:cubicBezTo>
                  <a:lnTo>
                    <a:pt x="1275" y="5673"/>
                  </a:lnTo>
                  <a:cubicBezTo>
                    <a:pt x="1507" y="5171"/>
                    <a:pt x="1759" y="4603"/>
                    <a:pt x="1963" y="4036"/>
                  </a:cubicBezTo>
                  <a:cubicBezTo>
                    <a:pt x="2084" y="4008"/>
                    <a:pt x="2224" y="3980"/>
                    <a:pt x="2372" y="3943"/>
                  </a:cubicBezTo>
                  <a:cubicBezTo>
                    <a:pt x="2707" y="3887"/>
                    <a:pt x="3014" y="3832"/>
                    <a:pt x="3312" y="3748"/>
                  </a:cubicBezTo>
                  <a:cubicBezTo>
                    <a:pt x="3814" y="3636"/>
                    <a:pt x="4307" y="3469"/>
                    <a:pt x="4781" y="3264"/>
                  </a:cubicBezTo>
                  <a:cubicBezTo>
                    <a:pt x="5236" y="3069"/>
                    <a:pt x="5655" y="2809"/>
                    <a:pt x="6018" y="2483"/>
                  </a:cubicBezTo>
                  <a:cubicBezTo>
                    <a:pt x="6194" y="2316"/>
                    <a:pt x="6352" y="2139"/>
                    <a:pt x="6473" y="1934"/>
                  </a:cubicBezTo>
                  <a:cubicBezTo>
                    <a:pt x="6548" y="1823"/>
                    <a:pt x="6613" y="1702"/>
                    <a:pt x="6659" y="1581"/>
                  </a:cubicBezTo>
                  <a:cubicBezTo>
                    <a:pt x="6724" y="1451"/>
                    <a:pt x="6762" y="1321"/>
                    <a:pt x="6799" y="1191"/>
                  </a:cubicBezTo>
                  <a:cubicBezTo>
                    <a:pt x="6882" y="884"/>
                    <a:pt x="6985" y="437"/>
                    <a:pt x="6808" y="19"/>
                  </a:cubicBezTo>
                  <a:lnTo>
                    <a:pt x="6678" y="19"/>
                  </a:lnTo>
                  <a:cubicBezTo>
                    <a:pt x="6659" y="19"/>
                    <a:pt x="6631" y="10"/>
                    <a:pt x="6613" y="10"/>
                  </a:cubicBezTo>
                  <a:lnTo>
                    <a:pt x="6594" y="10"/>
                  </a:lnTo>
                  <a:lnTo>
                    <a:pt x="6548" y="0"/>
                  </a:lnTo>
                  <a:close/>
                </a:path>
              </a:pathLst>
            </a:custGeom>
            <a:solidFill>
              <a:srgbClr val="E0A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807;p70">
              <a:extLst>
                <a:ext uri="{FF2B5EF4-FFF2-40B4-BE49-F238E27FC236}">
                  <a16:creationId xmlns:a16="http://schemas.microsoft.com/office/drawing/2014/main" id="{418161F4-D7EE-496D-B809-EDEA5C74EF75}"/>
                </a:ext>
              </a:extLst>
            </p:cNvPr>
            <p:cNvSpPr/>
            <p:nvPr/>
          </p:nvSpPr>
          <p:spPr>
            <a:xfrm>
              <a:off x="4252666" y="2031485"/>
              <a:ext cx="50792" cy="28436"/>
            </a:xfrm>
            <a:custGeom>
              <a:avLst/>
              <a:gdLst/>
              <a:ahLst/>
              <a:cxnLst/>
              <a:rect l="l" t="t" r="r" b="b"/>
              <a:pathLst>
                <a:path w="1629" h="912" extrusionOk="0">
                  <a:moveTo>
                    <a:pt x="1591" y="0"/>
                  </a:moveTo>
                  <a:cubicBezTo>
                    <a:pt x="1582" y="0"/>
                    <a:pt x="1573" y="9"/>
                    <a:pt x="1573" y="19"/>
                  </a:cubicBezTo>
                  <a:cubicBezTo>
                    <a:pt x="1573" y="28"/>
                    <a:pt x="1563" y="37"/>
                    <a:pt x="1563" y="47"/>
                  </a:cubicBezTo>
                  <a:cubicBezTo>
                    <a:pt x="1554" y="75"/>
                    <a:pt x="1535" y="112"/>
                    <a:pt x="1517" y="140"/>
                  </a:cubicBezTo>
                  <a:cubicBezTo>
                    <a:pt x="1498" y="177"/>
                    <a:pt x="1480" y="214"/>
                    <a:pt x="1452" y="251"/>
                  </a:cubicBezTo>
                  <a:lnTo>
                    <a:pt x="1452" y="242"/>
                  </a:lnTo>
                  <a:cubicBezTo>
                    <a:pt x="1405" y="298"/>
                    <a:pt x="1368" y="363"/>
                    <a:pt x="1321" y="409"/>
                  </a:cubicBezTo>
                  <a:cubicBezTo>
                    <a:pt x="1275" y="456"/>
                    <a:pt x="1238" y="502"/>
                    <a:pt x="1191" y="540"/>
                  </a:cubicBezTo>
                  <a:cubicBezTo>
                    <a:pt x="1117" y="605"/>
                    <a:pt x="1033" y="660"/>
                    <a:pt x="940" y="698"/>
                  </a:cubicBezTo>
                  <a:lnTo>
                    <a:pt x="949" y="698"/>
                  </a:lnTo>
                  <a:lnTo>
                    <a:pt x="940" y="707"/>
                  </a:lnTo>
                  <a:cubicBezTo>
                    <a:pt x="856" y="744"/>
                    <a:pt x="773" y="772"/>
                    <a:pt x="680" y="791"/>
                  </a:cubicBezTo>
                  <a:lnTo>
                    <a:pt x="698" y="791"/>
                  </a:lnTo>
                  <a:cubicBezTo>
                    <a:pt x="646" y="797"/>
                    <a:pt x="598" y="804"/>
                    <a:pt x="551" y="804"/>
                  </a:cubicBezTo>
                  <a:cubicBezTo>
                    <a:pt x="532" y="804"/>
                    <a:pt x="513" y="803"/>
                    <a:pt x="494" y="800"/>
                  </a:cubicBezTo>
                  <a:cubicBezTo>
                    <a:pt x="447" y="800"/>
                    <a:pt x="401" y="791"/>
                    <a:pt x="354" y="772"/>
                  </a:cubicBezTo>
                  <a:cubicBezTo>
                    <a:pt x="308" y="753"/>
                    <a:pt x="271" y="735"/>
                    <a:pt x="233" y="716"/>
                  </a:cubicBezTo>
                  <a:cubicBezTo>
                    <a:pt x="206" y="688"/>
                    <a:pt x="178" y="660"/>
                    <a:pt x="150" y="633"/>
                  </a:cubicBezTo>
                  <a:cubicBezTo>
                    <a:pt x="131" y="614"/>
                    <a:pt x="113" y="586"/>
                    <a:pt x="94" y="567"/>
                  </a:cubicBezTo>
                  <a:cubicBezTo>
                    <a:pt x="85" y="550"/>
                    <a:pt x="71" y="542"/>
                    <a:pt x="58" y="542"/>
                  </a:cubicBezTo>
                  <a:cubicBezTo>
                    <a:pt x="29" y="542"/>
                    <a:pt x="1" y="576"/>
                    <a:pt x="20" y="614"/>
                  </a:cubicBezTo>
                  <a:cubicBezTo>
                    <a:pt x="57" y="688"/>
                    <a:pt x="113" y="744"/>
                    <a:pt x="187" y="800"/>
                  </a:cubicBezTo>
                  <a:cubicBezTo>
                    <a:pt x="243" y="837"/>
                    <a:pt x="317" y="874"/>
                    <a:pt x="392" y="893"/>
                  </a:cubicBezTo>
                  <a:cubicBezTo>
                    <a:pt x="419" y="902"/>
                    <a:pt x="457" y="902"/>
                    <a:pt x="494" y="911"/>
                  </a:cubicBezTo>
                  <a:lnTo>
                    <a:pt x="624" y="911"/>
                  </a:lnTo>
                  <a:cubicBezTo>
                    <a:pt x="708" y="902"/>
                    <a:pt x="791" y="884"/>
                    <a:pt x="875" y="856"/>
                  </a:cubicBezTo>
                  <a:cubicBezTo>
                    <a:pt x="949" y="828"/>
                    <a:pt x="1033" y="800"/>
                    <a:pt x="1108" y="753"/>
                  </a:cubicBezTo>
                  <a:cubicBezTo>
                    <a:pt x="1173" y="716"/>
                    <a:pt x="1247" y="660"/>
                    <a:pt x="1312" y="605"/>
                  </a:cubicBezTo>
                  <a:cubicBezTo>
                    <a:pt x="1387" y="540"/>
                    <a:pt x="1452" y="456"/>
                    <a:pt x="1498" y="363"/>
                  </a:cubicBezTo>
                  <a:cubicBezTo>
                    <a:pt x="1526" y="316"/>
                    <a:pt x="1554" y="261"/>
                    <a:pt x="1573" y="205"/>
                  </a:cubicBezTo>
                  <a:cubicBezTo>
                    <a:pt x="1591" y="149"/>
                    <a:pt x="1610" y="93"/>
                    <a:pt x="1619" y="37"/>
                  </a:cubicBezTo>
                  <a:cubicBezTo>
                    <a:pt x="1628" y="19"/>
                    <a:pt x="1619" y="0"/>
                    <a:pt x="1600" y="0"/>
                  </a:cubicBezTo>
                  <a:close/>
                </a:path>
              </a:pathLst>
            </a:custGeom>
            <a:solidFill>
              <a:srgbClr val="488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808;p70">
              <a:extLst>
                <a:ext uri="{FF2B5EF4-FFF2-40B4-BE49-F238E27FC236}">
                  <a16:creationId xmlns:a16="http://schemas.microsoft.com/office/drawing/2014/main" id="{C8603842-3E9C-4161-92BE-FAF3730BE5C7}"/>
                </a:ext>
              </a:extLst>
            </p:cNvPr>
            <p:cNvSpPr/>
            <p:nvPr/>
          </p:nvSpPr>
          <p:spPr>
            <a:xfrm>
              <a:off x="4187719" y="1911442"/>
              <a:ext cx="24975" cy="42779"/>
            </a:xfrm>
            <a:custGeom>
              <a:avLst/>
              <a:gdLst/>
              <a:ahLst/>
              <a:cxnLst/>
              <a:rect l="l" t="t" r="r" b="b"/>
              <a:pathLst>
                <a:path w="801" h="1372" extrusionOk="0">
                  <a:moveTo>
                    <a:pt x="698" y="0"/>
                  </a:moveTo>
                  <a:cubicBezTo>
                    <a:pt x="670" y="0"/>
                    <a:pt x="661" y="19"/>
                    <a:pt x="661" y="28"/>
                  </a:cubicBezTo>
                  <a:cubicBezTo>
                    <a:pt x="689" y="184"/>
                    <a:pt x="707" y="331"/>
                    <a:pt x="708" y="487"/>
                  </a:cubicBezTo>
                  <a:lnTo>
                    <a:pt x="708" y="487"/>
                  </a:lnTo>
                  <a:cubicBezTo>
                    <a:pt x="707" y="570"/>
                    <a:pt x="689" y="662"/>
                    <a:pt x="661" y="744"/>
                  </a:cubicBezTo>
                  <a:lnTo>
                    <a:pt x="661" y="754"/>
                  </a:lnTo>
                  <a:cubicBezTo>
                    <a:pt x="624" y="726"/>
                    <a:pt x="587" y="707"/>
                    <a:pt x="559" y="688"/>
                  </a:cubicBezTo>
                  <a:cubicBezTo>
                    <a:pt x="503" y="651"/>
                    <a:pt x="438" y="633"/>
                    <a:pt x="373" y="614"/>
                  </a:cubicBezTo>
                  <a:cubicBezTo>
                    <a:pt x="345" y="609"/>
                    <a:pt x="319" y="607"/>
                    <a:pt x="294" y="607"/>
                  </a:cubicBezTo>
                  <a:cubicBezTo>
                    <a:pt x="268" y="607"/>
                    <a:pt x="243" y="609"/>
                    <a:pt x="215" y="614"/>
                  </a:cubicBezTo>
                  <a:cubicBezTo>
                    <a:pt x="168" y="633"/>
                    <a:pt x="131" y="651"/>
                    <a:pt x="94" y="679"/>
                  </a:cubicBezTo>
                  <a:cubicBezTo>
                    <a:pt x="57" y="716"/>
                    <a:pt x="29" y="754"/>
                    <a:pt x="19" y="800"/>
                  </a:cubicBezTo>
                  <a:cubicBezTo>
                    <a:pt x="1" y="837"/>
                    <a:pt x="1" y="884"/>
                    <a:pt x="1" y="930"/>
                  </a:cubicBezTo>
                  <a:cubicBezTo>
                    <a:pt x="10" y="986"/>
                    <a:pt x="19" y="1032"/>
                    <a:pt x="38" y="1079"/>
                  </a:cubicBezTo>
                  <a:cubicBezTo>
                    <a:pt x="103" y="1200"/>
                    <a:pt x="196" y="1293"/>
                    <a:pt x="317" y="1358"/>
                  </a:cubicBezTo>
                  <a:cubicBezTo>
                    <a:pt x="331" y="1367"/>
                    <a:pt x="347" y="1372"/>
                    <a:pt x="364" y="1372"/>
                  </a:cubicBezTo>
                  <a:cubicBezTo>
                    <a:pt x="380" y="1372"/>
                    <a:pt x="396" y="1367"/>
                    <a:pt x="410" y="1358"/>
                  </a:cubicBezTo>
                  <a:cubicBezTo>
                    <a:pt x="438" y="1339"/>
                    <a:pt x="429" y="1302"/>
                    <a:pt x="401" y="1284"/>
                  </a:cubicBezTo>
                  <a:cubicBezTo>
                    <a:pt x="373" y="1265"/>
                    <a:pt x="354" y="1256"/>
                    <a:pt x="336" y="1237"/>
                  </a:cubicBezTo>
                  <a:cubicBezTo>
                    <a:pt x="298" y="1209"/>
                    <a:pt x="261" y="1172"/>
                    <a:pt x="233" y="1125"/>
                  </a:cubicBezTo>
                  <a:cubicBezTo>
                    <a:pt x="196" y="1088"/>
                    <a:pt x="178" y="1051"/>
                    <a:pt x="159" y="1005"/>
                  </a:cubicBezTo>
                  <a:cubicBezTo>
                    <a:pt x="150" y="967"/>
                    <a:pt x="140" y="930"/>
                    <a:pt x="150" y="893"/>
                  </a:cubicBezTo>
                  <a:cubicBezTo>
                    <a:pt x="150" y="865"/>
                    <a:pt x="150" y="837"/>
                    <a:pt x="159" y="809"/>
                  </a:cubicBezTo>
                  <a:cubicBezTo>
                    <a:pt x="168" y="791"/>
                    <a:pt x="178" y="772"/>
                    <a:pt x="196" y="763"/>
                  </a:cubicBezTo>
                  <a:cubicBezTo>
                    <a:pt x="205" y="754"/>
                    <a:pt x="215" y="744"/>
                    <a:pt x="224" y="735"/>
                  </a:cubicBezTo>
                  <a:cubicBezTo>
                    <a:pt x="233" y="726"/>
                    <a:pt x="243" y="726"/>
                    <a:pt x="252" y="716"/>
                  </a:cubicBezTo>
                  <a:cubicBezTo>
                    <a:pt x="271" y="716"/>
                    <a:pt x="280" y="707"/>
                    <a:pt x="289" y="707"/>
                  </a:cubicBezTo>
                  <a:lnTo>
                    <a:pt x="336" y="707"/>
                  </a:lnTo>
                  <a:cubicBezTo>
                    <a:pt x="354" y="707"/>
                    <a:pt x="373" y="716"/>
                    <a:pt x="391" y="716"/>
                  </a:cubicBezTo>
                  <a:cubicBezTo>
                    <a:pt x="419" y="726"/>
                    <a:pt x="457" y="735"/>
                    <a:pt x="484" y="754"/>
                  </a:cubicBezTo>
                  <a:cubicBezTo>
                    <a:pt x="540" y="781"/>
                    <a:pt x="596" y="819"/>
                    <a:pt x="643" y="856"/>
                  </a:cubicBezTo>
                  <a:cubicBezTo>
                    <a:pt x="654" y="860"/>
                    <a:pt x="667" y="862"/>
                    <a:pt x="679" y="862"/>
                  </a:cubicBezTo>
                  <a:cubicBezTo>
                    <a:pt x="696" y="862"/>
                    <a:pt x="711" y="857"/>
                    <a:pt x="717" y="846"/>
                  </a:cubicBezTo>
                  <a:cubicBezTo>
                    <a:pt x="726" y="819"/>
                    <a:pt x="754" y="772"/>
                    <a:pt x="763" y="744"/>
                  </a:cubicBezTo>
                  <a:cubicBezTo>
                    <a:pt x="773" y="707"/>
                    <a:pt x="782" y="679"/>
                    <a:pt x="782" y="642"/>
                  </a:cubicBezTo>
                  <a:cubicBezTo>
                    <a:pt x="791" y="577"/>
                    <a:pt x="801" y="512"/>
                    <a:pt x="791" y="437"/>
                  </a:cubicBezTo>
                  <a:cubicBezTo>
                    <a:pt x="782" y="307"/>
                    <a:pt x="773" y="168"/>
                    <a:pt x="745" y="37"/>
                  </a:cubicBezTo>
                  <a:lnTo>
                    <a:pt x="745" y="28"/>
                  </a:lnTo>
                  <a:cubicBezTo>
                    <a:pt x="736" y="10"/>
                    <a:pt x="717" y="0"/>
                    <a:pt x="698" y="0"/>
                  </a:cubicBezTo>
                  <a:close/>
                </a:path>
              </a:pathLst>
            </a:custGeom>
            <a:solidFill>
              <a:srgbClr val="6D3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809;p70">
              <a:extLst>
                <a:ext uri="{FF2B5EF4-FFF2-40B4-BE49-F238E27FC236}">
                  <a16:creationId xmlns:a16="http://schemas.microsoft.com/office/drawing/2014/main" id="{D75613C0-DD50-4E7E-A8CE-536BC48B9C4D}"/>
                </a:ext>
              </a:extLst>
            </p:cNvPr>
            <p:cNvSpPr/>
            <p:nvPr/>
          </p:nvSpPr>
          <p:spPr>
            <a:xfrm>
              <a:off x="4150615" y="1905892"/>
              <a:ext cx="22948" cy="28842"/>
            </a:xfrm>
            <a:custGeom>
              <a:avLst/>
              <a:gdLst/>
              <a:ahLst/>
              <a:cxnLst/>
              <a:rect l="l" t="t" r="r" b="b"/>
              <a:pathLst>
                <a:path w="736" h="925" extrusionOk="0">
                  <a:moveTo>
                    <a:pt x="403" y="0"/>
                  </a:moveTo>
                  <a:cubicBezTo>
                    <a:pt x="226" y="0"/>
                    <a:pt x="64" y="181"/>
                    <a:pt x="28" y="420"/>
                  </a:cubicBezTo>
                  <a:cubicBezTo>
                    <a:pt x="1" y="671"/>
                    <a:pt x="121" y="904"/>
                    <a:pt x="307" y="922"/>
                  </a:cubicBezTo>
                  <a:cubicBezTo>
                    <a:pt x="320" y="924"/>
                    <a:pt x="332" y="925"/>
                    <a:pt x="345" y="925"/>
                  </a:cubicBezTo>
                  <a:cubicBezTo>
                    <a:pt x="516" y="925"/>
                    <a:pt x="672" y="747"/>
                    <a:pt x="698" y="513"/>
                  </a:cubicBezTo>
                  <a:cubicBezTo>
                    <a:pt x="735" y="262"/>
                    <a:pt x="614" y="29"/>
                    <a:pt x="428" y="2"/>
                  </a:cubicBezTo>
                  <a:cubicBezTo>
                    <a:pt x="420" y="1"/>
                    <a:pt x="411" y="0"/>
                    <a:pt x="403" y="0"/>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810;p70">
              <a:extLst>
                <a:ext uri="{FF2B5EF4-FFF2-40B4-BE49-F238E27FC236}">
                  <a16:creationId xmlns:a16="http://schemas.microsoft.com/office/drawing/2014/main" id="{F54E87A3-C63B-4A7D-B804-A097272136A4}"/>
                </a:ext>
              </a:extLst>
            </p:cNvPr>
            <p:cNvSpPr/>
            <p:nvPr/>
          </p:nvSpPr>
          <p:spPr>
            <a:xfrm>
              <a:off x="4252978" y="1915995"/>
              <a:ext cx="23229" cy="28842"/>
            </a:xfrm>
            <a:custGeom>
              <a:avLst/>
              <a:gdLst/>
              <a:ahLst/>
              <a:cxnLst/>
              <a:rect l="l" t="t" r="r" b="b"/>
              <a:pathLst>
                <a:path w="745" h="925" extrusionOk="0">
                  <a:moveTo>
                    <a:pt x="393" y="0"/>
                  </a:moveTo>
                  <a:cubicBezTo>
                    <a:pt x="227" y="0"/>
                    <a:pt x="63" y="178"/>
                    <a:pt x="37" y="412"/>
                  </a:cubicBezTo>
                  <a:cubicBezTo>
                    <a:pt x="0" y="663"/>
                    <a:pt x="121" y="896"/>
                    <a:pt x="307" y="924"/>
                  </a:cubicBezTo>
                  <a:cubicBezTo>
                    <a:pt x="316" y="925"/>
                    <a:pt x="324" y="925"/>
                    <a:pt x="333" y="925"/>
                  </a:cubicBezTo>
                  <a:cubicBezTo>
                    <a:pt x="509" y="925"/>
                    <a:pt x="671" y="745"/>
                    <a:pt x="707" y="505"/>
                  </a:cubicBezTo>
                  <a:cubicBezTo>
                    <a:pt x="744" y="254"/>
                    <a:pt x="614" y="22"/>
                    <a:pt x="428" y="3"/>
                  </a:cubicBezTo>
                  <a:cubicBezTo>
                    <a:pt x="416" y="1"/>
                    <a:pt x="404" y="0"/>
                    <a:pt x="393" y="0"/>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811;p70">
              <a:extLst>
                <a:ext uri="{FF2B5EF4-FFF2-40B4-BE49-F238E27FC236}">
                  <a16:creationId xmlns:a16="http://schemas.microsoft.com/office/drawing/2014/main" id="{831F90C6-F8C6-49E2-9E8B-BBE81A74B950}"/>
                </a:ext>
              </a:extLst>
            </p:cNvPr>
            <p:cNvSpPr/>
            <p:nvPr/>
          </p:nvSpPr>
          <p:spPr>
            <a:xfrm>
              <a:off x="4257624" y="1875149"/>
              <a:ext cx="31055" cy="16276"/>
            </a:xfrm>
            <a:custGeom>
              <a:avLst/>
              <a:gdLst/>
              <a:ahLst/>
              <a:cxnLst/>
              <a:rect l="l" t="t" r="r" b="b"/>
              <a:pathLst>
                <a:path w="996" h="522" extrusionOk="0">
                  <a:moveTo>
                    <a:pt x="316" y="1"/>
                  </a:moveTo>
                  <a:cubicBezTo>
                    <a:pt x="173" y="1"/>
                    <a:pt x="61" y="44"/>
                    <a:pt x="37" y="123"/>
                  </a:cubicBezTo>
                  <a:cubicBezTo>
                    <a:pt x="0" y="244"/>
                    <a:pt x="177" y="402"/>
                    <a:pt x="437" y="476"/>
                  </a:cubicBezTo>
                  <a:cubicBezTo>
                    <a:pt x="529" y="507"/>
                    <a:pt x="619" y="521"/>
                    <a:pt x="697" y="521"/>
                  </a:cubicBezTo>
                  <a:cubicBezTo>
                    <a:pt x="832" y="521"/>
                    <a:pt x="934" y="478"/>
                    <a:pt x="958" y="402"/>
                  </a:cubicBezTo>
                  <a:cubicBezTo>
                    <a:pt x="995" y="281"/>
                    <a:pt x="828" y="123"/>
                    <a:pt x="567" y="39"/>
                  </a:cubicBezTo>
                  <a:cubicBezTo>
                    <a:pt x="480" y="13"/>
                    <a:pt x="393" y="1"/>
                    <a:pt x="316" y="1"/>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812;p70">
              <a:extLst>
                <a:ext uri="{FF2B5EF4-FFF2-40B4-BE49-F238E27FC236}">
                  <a16:creationId xmlns:a16="http://schemas.microsoft.com/office/drawing/2014/main" id="{B9F64A22-957B-4ED1-8F11-CFF280A04782}"/>
                </a:ext>
              </a:extLst>
            </p:cNvPr>
            <p:cNvSpPr/>
            <p:nvPr/>
          </p:nvSpPr>
          <p:spPr>
            <a:xfrm>
              <a:off x="4156134" y="1865047"/>
              <a:ext cx="30743" cy="14810"/>
            </a:xfrm>
            <a:custGeom>
              <a:avLst/>
              <a:gdLst/>
              <a:ahLst/>
              <a:cxnLst/>
              <a:rect l="l" t="t" r="r" b="b"/>
              <a:pathLst>
                <a:path w="986" h="475" extrusionOk="0">
                  <a:moveTo>
                    <a:pt x="598" y="0"/>
                  </a:moveTo>
                  <a:cubicBezTo>
                    <a:pt x="555" y="0"/>
                    <a:pt x="511" y="3"/>
                    <a:pt x="465" y="10"/>
                  </a:cubicBezTo>
                  <a:cubicBezTo>
                    <a:pt x="205" y="47"/>
                    <a:pt x="0" y="177"/>
                    <a:pt x="19" y="298"/>
                  </a:cubicBezTo>
                  <a:cubicBezTo>
                    <a:pt x="27" y="405"/>
                    <a:pt x="186" y="475"/>
                    <a:pt x="388" y="475"/>
                  </a:cubicBezTo>
                  <a:cubicBezTo>
                    <a:pt x="431" y="475"/>
                    <a:pt x="476" y="472"/>
                    <a:pt x="521" y="465"/>
                  </a:cubicBezTo>
                  <a:cubicBezTo>
                    <a:pt x="791" y="437"/>
                    <a:pt x="986" y="307"/>
                    <a:pt x="977" y="177"/>
                  </a:cubicBezTo>
                  <a:cubicBezTo>
                    <a:pt x="961" y="70"/>
                    <a:pt x="800" y="0"/>
                    <a:pt x="598" y="0"/>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813;p70">
              <a:extLst>
                <a:ext uri="{FF2B5EF4-FFF2-40B4-BE49-F238E27FC236}">
                  <a16:creationId xmlns:a16="http://schemas.microsoft.com/office/drawing/2014/main" id="{B2B3FBD7-284C-456E-A3BB-E1DB671BBD6C}"/>
                </a:ext>
              </a:extLst>
            </p:cNvPr>
            <p:cNvSpPr/>
            <p:nvPr/>
          </p:nvSpPr>
          <p:spPr>
            <a:xfrm>
              <a:off x="4201937" y="1977638"/>
              <a:ext cx="25536" cy="11942"/>
            </a:xfrm>
            <a:custGeom>
              <a:avLst/>
              <a:gdLst/>
              <a:ahLst/>
              <a:cxnLst/>
              <a:rect l="l" t="t" r="r" b="b"/>
              <a:pathLst>
                <a:path w="819" h="383" extrusionOk="0">
                  <a:moveTo>
                    <a:pt x="622" y="1"/>
                  </a:moveTo>
                  <a:cubicBezTo>
                    <a:pt x="613" y="1"/>
                    <a:pt x="603" y="3"/>
                    <a:pt x="596" y="7"/>
                  </a:cubicBezTo>
                  <a:lnTo>
                    <a:pt x="559" y="25"/>
                  </a:lnTo>
                  <a:cubicBezTo>
                    <a:pt x="503" y="16"/>
                    <a:pt x="447" y="7"/>
                    <a:pt x="382" y="7"/>
                  </a:cubicBezTo>
                  <a:cubicBezTo>
                    <a:pt x="354" y="16"/>
                    <a:pt x="317" y="16"/>
                    <a:pt x="280" y="25"/>
                  </a:cubicBezTo>
                  <a:cubicBezTo>
                    <a:pt x="252" y="35"/>
                    <a:pt x="233" y="44"/>
                    <a:pt x="205" y="53"/>
                  </a:cubicBezTo>
                  <a:cubicBezTo>
                    <a:pt x="168" y="72"/>
                    <a:pt x="140" y="90"/>
                    <a:pt x="103" y="118"/>
                  </a:cubicBezTo>
                  <a:cubicBezTo>
                    <a:pt x="75" y="137"/>
                    <a:pt x="47" y="165"/>
                    <a:pt x="28" y="202"/>
                  </a:cubicBezTo>
                  <a:cubicBezTo>
                    <a:pt x="19" y="211"/>
                    <a:pt x="19" y="221"/>
                    <a:pt x="19" y="230"/>
                  </a:cubicBezTo>
                  <a:cubicBezTo>
                    <a:pt x="19" y="239"/>
                    <a:pt x="19" y="249"/>
                    <a:pt x="19" y="258"/>
                  </a:cubicBezTo>
                  <a:cubicBezTo>
                    <a:pt x="19" y="267"/>
                    <a:pt x="19" y="267"/>
                    <a:pt x="19" y="276"/>
                  </a:cubicBezTo>
                  <a:cubicBezTo>
                    <a:pt x="10" y="286"/>
                    <a:pt x="10" y="286"/>
                    <a:pt x="10" y="295"/>
                  </a:cubicBezTo>
                  <a:cubicBezTo>
                    <a:pt x="1" y="314"/>
                    <a:pt x="10" y="342"/>
                    <a:pt x="38" y="342"/>
                  </a:cubicBezTo>
                  <a:cubicBezTo>
                    <a:pt x="94" y="360"/>
                    <a:pt x="159" y="379"/>
                    <a:pt x="224" y="379"/>
                  </a:cubicBezTo>
                  <a:cubicBezTo>
                    <a:pt x="246" y="381"/>
                    <a:pt x="267" y="383"/>
                    <a:pt x="287" y="383"/>
                  </a:cubicBezTo>
                  <a:cubicBezTo>
                    <a:pt x="336" y="383"/>
                    <a:pt x="382" y="376"/>
                    <a:pt x="428" y="369"/>
                  </a:cubicBezTo>
                  <a:cubicBezTo>
                    <a:pt x="493" y="360"/>
                    <a:pt x="559" y="342"/>
                    <a:pt x="624" y="314"/>
                  </a:cubicBezTo>
                  <a:cubicBezTo>
                    <a:pt x="689" y="295"/>
                    <a:pt x="745" y="258"/>
                    <a:pt x="791" y="221"/>
                  </a:cubicBezTo>
                  <a:cubicBezTo>
                    <a:pt x="810" y="211"/>
                    <a:pt x="819" y="183"/>
                    <a:pt x="819" y="165"/>
                  </a:cubicBezTo>
                  <a:cubicBezTo>
                    <a:pt x="819" y="137"/>
                    <a:pt x="800" y="118"/>
                    <a:pt x="782" y="109"/>
                  </a:cubicBezTo>
                  <a:cubicBezTo>
                    <a:pt x="763" y="90"/>
                    <a:pt x="735" y="81"/>
                    <a:pt x="717" y="72"/>
                  </a:cubicBezTo>
                  <a:lnTo>
                    <a:pt x="652" y="53"/>
                  </a:lnTo>
                  <a:cubicBezTo>
                    <a:pt x="661" y="44"/>
                    <a:pt x="661" y="25"/>
                    <a:pt x="652" y="16"/>
                  </a:cubicBezTo>
                  <a:cubicBezTo>
                    <a:pt x="646" y="5"/>
                    <a:pt x="634" y="1"/>
                    <a:pt x="622" y="1"/>
                  </a:cubicBezTo>
                  <a:close/>
                </a:path>
              </a:pathLst>
            </a:custGeom>
            <a:solidFill>
              <a:srgbClr val="F26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814;p70">
              <a:extLst>
                <a:ext uri="{FF2B5EF4-FFF2-40B4-BE49-F238E27FC236}">
                  <a16:creationId xmlns:a16="http://schemas.microsoft.com/office/drawing/2014/main" id="{D4A36669-B239-41F0-A04D-1E9F132DC298}"/>
                </a:ext>
              </a:extLst>
            </p:cNvPr>
            <p:cNvSpPr/>
            <p:nvPr/>
          </p:nvSpPr>
          <p:spPr>
            <a:xfrm>
              <a:off x="4189465" y="1961673"/>
              <a:ext cx="46708" cy="29527"/>
            </a:xfrm>
            <a:custGeom>
              <a:avLst/>
              <a:gdLst/>
              <a:ahLst/>
              <a:cxnLst/>
              <a:rect l="l" t="t" r="r" b="b"/>
              <a:pathLst>
                <a:path w="1498" h="947" extrusionOk="0">
                  <a:moveTo>
                    <a:pt x="829" y="549"/>
                  </a:moveTo>
                  <a:cubicBezTo>
                    <a:pt x="856" y="549"/>
                    <a:pt x="884" y="551"/>
                    <a:pt x="912" y="556"/>
                  </a:cubicBezTo>
                  <a:cubicBezTo>
                    <a:pt x="949" y="556"/>
                    <a:pt x="996" y="565"/>
                    <a:pt x="1042" y="584"/>
                  </a:cubicBezTo>
                  <a:cubicBezTo>
                    <a:pt x="1079" y="602"/>
                    <a:pt x="1107" y="621"/>
                    <a:pt x="1145" y="640"/>
                  </a:cubicBezTo>
                  <a:cubicBezTo>
                    <a:pt x="1163" y="658"/>
                    <a:pt x="1182" y="677"/>
                    <a:pt x="1200" y="695"/>
                  </a:cubicBezTo>
                  <a:cubicBezTo>
                    <a:pt x="1154" y="733"/>
                    <a:pt x="1098" y="761"/>
                    <a:pt x="1052" y="788"/>
                  </a:cubicBezTo>
                  <a:cubicBezTo>
                    <a:pt x="1005" y="816"/>
                    <a:pt x="959" y="826"/>
                    <a:pt x="903" y="844"/>
                  </a:cubicBezTo>
                  <a:lnTo>
                    <a:pt x="847" y="854"/>
                  </a:lnTo>
                  <a:cubicBezTo>
                    <a:pt x="798" y="864"/>
                    <a:pt x="752" y="869"/>
                    <a:pt x="708" y="869"/>
                  </a:cubicBezTo>
                  <a:cubicBezTo>
                    <a:pt x="676" y="869"/>
                    <a:pt x="645" y="867"/>
                    <a:pt x="614" y="863"/>
                  </a:cubicBezTo>
                  <a:cubicBezTo>
                    <a:pt x="549" y="863"/>
                    <a:pt x="484" y="844"/>
                    <a:pt x="428" y="826"/>
                  </a:cubicBezTo>
                  <a:cubicBezTo>
                    <a:pt x="428" y="816"/>
                    <a:pt x="428" y="798"/>
                    <a:pt x="428" y="788"/>
                  </a:cubicBezTo>
                  <a:cubicBezTo>
                    <a:pt x="447" y="761"/>
                    <a:pt x="456" y="742"/>
                    <a:pt x="475" y="714"/>
                  </a:cubicBezTo>
                  <a:cubicBezTo>
                    <a:pt x="494" y="695"/>
                    <a:pt x="512" y="668"/>
                    <a:pt x="531" y="649"/>
                  </a:cubicBezTo>
                  <a:cubicBezTo>
                    <a:pt x="559" y="630"/>
                    <a:pt x="587" y="612"/>
                    <a:pt x="624" y="593"/>
                  </a:cubicBezTo>
                  <a:cubicBezTo>
                    <a:pt x="652" y="584"/>
                    <a:pt x="680" y="575"/>
                    <a:pt x="707" y="565"/>
                  </a:cubicBezTo>
                  <a:lnTo>
                    <a:pt x="754" y="556"/>
                  </a:lnTo>
                  <a:cubicBezTo>
                    <a:pt x="777" y="551"/>
                    <a:pt x="803" y="549"/>
                    <a:pt x="829" y="549"/>
                  </a:cubicBezTo>
                  <a:close/>
                  <a:moveTo>
                    <a:pt x="1232" y="0"/>
                  </a:moveTo>
                  <a:cubicBezTo>
                    <a:pt x="1210" y="0"/>
                    <a:pt x="1186" y="3"/>
                    <a:pt x="1163" y="7"/>
                  </a:cubicBezTo>
                  <a:lnTo>
                    <a:pt x="1145" y="7"/>
                  </a:lnTo>
                  <a:cubicBezTo>
                    <a:pt x="1098" y="26"/>
                    <a:pt x="1052" y="54"/>
                    <a:pt x="1014" y="91"/>
                  </a:cubicBezTo>
                  <a:lnTo>
                    <a:pt x="996" y="100"/>
                  </a:lnTo>
                  <a:lnTo>
                    <a:pt x="949" y="147"/>
                  </a:lnTo>
                  <a:cubicBezTo>
                    <a:pt x="931" y="165"/>
                    <a:pt x="903" y="175"/>
                    <a:pt x="875" y="193"/>
                  </a:cubicBezTo>
                  <a:lnTo>
                    <a:pt x="856" y="193"/>
                  </a:lnTo>
                  <a:cubicBezTo>
                    <a:pt x="847" y="193"/>
                    <a:pt x="838" y="203"/>
                    <a:pt x="828" y="212"/>
                  </a:cubicBezTo>
                  <a:cubicBezTo>
                    <a:pt x="810" y="212"/>
                    <a:pt x="782" y="221"/>
                    <a:pt x="763" y="231"/>
                  </a:cubicBezTo>
                  <a:lnTo>
                    <a:pt x="577" y="231"/>
                  </a:lnTo>
                  <a:cubicBezTo>
                    <a:pt x="549" y="221"/>
                    <a:pt x="521" y="212"/>
                    <a:pt x="494" y="193"/>
                  </a:cubicBezTo>
                  <a:lnTo>
                    <a:pt x="466" y="184"/>
                  </a:lnTo>
                  <a:cubicBezTo>
                    <a:pt x="428" y="156"/>
                    <a:pt x="382" y="138"/>
                    <a:pt x="335" y="119"/>
                  </a:cubicBezTo>
                  <a:cubicBezTo>
                    <a:pt x="317" y="110"/>
                    <a:pt x="298" y="110"/>
                    <a:pt x="280" y="100"/>
                  </a:cubicBezTo>
                  <a:lnTo>
                    <a:pt x="187" y="100"/>
                  </a:lnTo>
                  <a:lnTo>
                    <a:pt x="187" y="119"/>
                  </a:lnTo>
                  <a:cubicBezTo>
                    <a:pt x="168" y="128"/>
                    <a:pt x="149" y="138"/>
                    <a:pt x="131" y="147"/>
                  </a:cubicBezTo>
                  <a:cubicBezTo>
                    <a:pt x="103" y="156"/>
                    <a:pt x="84" y="175"/>
                    <a:pt x="66" y="203"/>
                  </a:cubicBezTo>
                  <a:cubicBezTo>
                    <a:pt x="38" y="240"/>
                    <a:pt x="19" y="286"/>
                    <a:pt x="10" y="333"/>
                  </a:cubicBezTo>
                  <a:cubicBezTo>
                    <a:pt x="1" y="379"/>
                    <a:pt x="10" y="435"/>
                    <a:pt x="19" y="482"/>
                  </a:cubicBezTo>
                  <a:cubicBezTo>
                    <a:pt x="29" y="537"/>
                    <a:pt x="47" y="584"/>
                    <a:pt x="75" y="621"/>
                  </a:cubicBezTo>
                  <a:cubicBezTo>
                    <a:pt x="103" y="677"/>
                    <a:pt x="140" y="723"/>
                    <a:pt x="177" y="761"/>
                  </a:cubicBezTo>
                  <a:cubicBezTo>
                    <a:pt x="270" y="844"/>
                    <a:pt x="382" y="900"/>
                    <a:pt x="503" y="928"/>
                  </a:cubicBezTo>
                  <a:cubicBezTo>
                    <a:pt x="568" y="937"/>
                    <a:pt x="633" y="947"/>
                    <a:pt x="698" y="947"/>
                  </a:cubicBezTo>
                  <a:cubicBezTo>
                    <a:pt x="763" y="947"/>
                    <a:pt x="828" y="937"/>
                    <a:pt x="893" y="919"/>
                  </a:cubicBezTo>
                  <a:lnTo>
                    <a:pt x="931" y="909"/>
                  </a:lnTo>
                  <a:cubicBezTo>
                    <a:pt x="1117" y="863"/>
                    <a:pt x="1275" y="751"/>
                    <a:pt x="1396" y="602"/>
                  </a:cubicBezTo>
                  <a:cubicBezTo>
                    <a:pt x="1405" y="575"/>
                    <a:pt x="1423" y="556"/>
                    <a:pt x="1433" y="528"/>
                  </a:cubicBezTo>
                  <a:cubicBezTo>
                    <a:pt x="1442" y="509"/>
                    <a:pt x="1461" y="491"/>
                    <a:pt x="1461" y="463"/>
                  </a:cubicBezTo>
                  <a:cubicBezTo>
                    <a:pt x="1489" y="389"/>
                    <a:pt x="1498" y="314"/>
                    <a:pt x="1498" y="240"/>
                  </a:cubicBezTo>
                  <a:cubicBezTo>
                    <a:pt x="1489" y="165"/>
                    <a:pt x="1461" y="100"/>
                    <a:pt x="1396" y="45"/>
                  </a:cubicBezTo>
                  <a:cubicBezTo>
                    <a:pt x="1368" y="26"/>
                    <a:pt x="1330" y="7"/>
                    <a:pt x="1293" y="7"/>
                  </a:cubicBezTo>
                  <a:cubicBezTo>
                    <a:pt x="1275" y="3"/>
                    <a:pt x="1254" y="0"/>
                    <a:pt x="1232" y="0"/>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815;p70">
              <a:extLst>
                <a:ext uri="{FF2B5EF4-FFF2-40B4-BE49-F238E27FC236}">
                  <a16:creationId xmlns:a16="http://schemas.microsoft.com/office/drawing/2014/main" id="{620747C6-07B6-4AF8-B9E7-DA8C1AE9C49B}"/>
                </a:ext>
              </a:extLst>
            </p:cNvPr>
            <p:cNvSpPr/>
            <p:nvPr/>
          </p:nvSpPr>
          <p:spPr>
            <a:xfrm>
              <a:off x="4128010" y="1932738"/>
              <a:ext cx="27002" cy="32334"/>
            </a:xfrm>
            <a:custGeom>
              <a:avLst/>
              <a:gdLst/>
              <a:ahLst/>
              <a:cxnLst/>
              <a:rect l="l" t="t" r="r" b="b"/>
              <a:pathLst>
                <a:path w="866" h="1037" extrusionOk="0">
                  <a:moveTo>
                    <a:pt x="455" y="1"/>
                  </a:moveTo>
                  <a:cubicBezTo>
                    <a:pt x="425" y="1"/>
                    <a:pt x="394" y="5"/>
                    <a:pt x="363" y="15"/>
                  </a:cubicBezTo>
                  <a:cubicBezTo>
                    <a:pt x="149" y="80"/>
                    <a:pt x="0" y="368"/>
                    <a:pt x="47" y="638"/>
                  </a:cubicBezTo>
                  <a:cubicBezTo>
                    <a:pt x="78" y="873"/>
                    <a:pt x="236" y="1036"/>
                    <a:pt x="413" y="1036"/>
                  </a:cubicBezTo>
                  <a:cubicBezTo>
                    <a:pt x="445" y="1036"/>
                    <a:pt x="478" y="1031"/>
                    <a:pt x="512" y="1019"/>
                  </a:cubicBezTo>
                  <a:cubicBezTo>
                    <a:pt x="726" y="954"/>
                    <a:pt x="865" y="675"/>
                    <a:pt x="828" y="396"/>
                  </a:cubicBezTo>
                  <a:cubicBezTo>
                    <a:pt x="788" y="158"/>
                    <a:pt x="633" y="1"/>
                    <a:pt x="455" y="1"/>
                  </a:cubicBezTo>
                  <a:close/>
                </a:path>
              </a:pathLst>
            </a:custGeom>
            <a:solidFill>
              <a:srgbClr val="F26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816;p70">
              <a:extLst>
                <a:ext uri="{FF2B5EF4-FFF2-40B4-BE49-F238E27FC236}">
                  <a16:creationId xmlns:a16="http://schemas.microsoft.com/office/drawing/2014/main" id="{A5E0765E-5871-40BC-919B-FEDA0A65D998}"/>
                </a:ext>
              </a:extLst>
            </p:cNvPr>
            <p:cNvSpPr/>
            <p:nvPr/>
          </p:nvSpPr>
          <p:spPr>
            <a:xfrm>
              <a:off x="4262550" y="1944369"/>
              <a:ext cx="39193" cy="32334"/>
            </a:xfrm>
            <a:custGeom>
              <a:avLst/>
              <a:gdLst/>
              <a:ahLst/>
              <a:cxnLst/>
              <a:rect l="l" t="t" r="r" b="b"/>
              <a:pathLst>
                <a:path w="1257" h="1037" extrusionOk="0">
                  <a:moveTo>
                    <a:pt x="621" y="0"/>
                  </a:moveTo>
                  <a:cubicBezTo>
                    <a:pt x="553" y="0"/>
                    <a:pt x="484" y="13"/>
                    <a:pt x="419" y="42"/>
                  </a:cubicBezTo>
                  <a:cubicBezTo>
                    <a:pt x="0" y="228"/>
                    <a:pt x="9" y="832"/>
                    <a:pt x="437" y="999"/>
                  </a:cubicBezTo>
                  <a:cubicBezTo>
                    <a:pt x="503" y="1025"/>
                    <a:pt x="568" y="1036"/>
                    <a:pt x="630" y="1036"/>
                  </a:cubicBezTo>
                  <a:cubicBezTo>
                    <a:pt x="984" y="1036"/>
                    <a:pt x="1257" y="667"/>
                    <a:pt x="1107" y="311"/>
                  </a:cubicBezTo>
                  <a:cubicBezTo>
                    <a:pt x="1016" y="117"/>
                    <a:pt x="822" y="0"/>
                    <a:pt x="621" y="0"/>
                  </a:cubicBezTo>
                  <a:close/>
                </a:path>
              </a:pathLst>
            </a:custGeom>
            <a:solidFill>
              <a:srgbClr val="F26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817;p70">
              <a:extLst>
                <a:ext uri="{FF2B5EF4-FFF2-40B4-BE49-F238E27FC236}">
                  <a16:creationId xmlns:a16="http://schemas.microsoft.com/office/drawing/2014/main" id="{6E7C9DBC-2F66-4F89-B9D5-735D7AABF844}"/>
                </a:ext>
              </a:extLst>
            </p:cNvPr>
            <p:cNvSpPr/>
            <p:nvPr/>
          </p:nvSpPr>
          <p:spPr>
            <a:xfrm>
              <a:off x="4426367" y="1778928"/>
              <a:ext cx="383327" cy="346004"/>
            </a:xfrm>
            <a:custGeom>
              <a:avLst/>
              <a:gdLst/>
              <a:ahLst/>
              <a:cxnLst/>
              <a:rect l="l" t="t" r="r" b="b"/>
              <a:pathLst>
                <a:path w="12294" h="11097" extrusionOk="0">
                  <a:moveTo>
                    <a:pt x="6147" y="0"/>
                  </a:moveTo>
                  <a:lnTo>
                    <a:pt x="6128" y="10"/>
                  </a:lnTo>
                  <a:cubicBezTo>
                    <a:pt x="6112" y="10"/>
                    <a:pt x="6095" y="10"/>
                    <a:pt x="6078" y="10"/>
                  </a:cubicBezTo>
                  <a:cubicBezTo>
                    <a:pt x="5259" y="10"/>
                    <a:pt x="4459" y="232"/>
                    <a:pt x="3757" y="633"/>
                  </a:cubicBezTo>
                  <a:cubicBezTo>
                    <a:pt x="3311" y="893"/>
                    <a:pt x="2911" y="1219"/>
                    <a:pt x="2585" y="1600"/>
                  </a:cubicBezTo>
                  <a:cubicBezTo>
                    <a:pt x="2502" y="1702"/>
                    <a:pt x="2418" y="1805"/>
                    <a:pt x="2344" y="1916"/>
                  </a:cubicBezTo>
                  <a:cubicBezTo>
                    <a:pt x="2251" y="2037"/>
                    <a:pt x="2176" y="2158"/>
                    <a:pt x="2111" y="2297"/>
                  </a:cubicBezTo>
                  <a:cubicBezTo>
                    <a:pt x="1981" y="2567"/>
                    <a:pt x="1869" y="2846"/>
                    <a:pt x="1786" y="3134"/>
                  </a:cubicBezTo>
                  <a:lnTo>
                    <a:pt x="1758" y="3190"/>
                  </a:lnTo>
                  <a:cubicBezTo>
                    <a:pt x="1683" y="3423"/>
                    <a:pt x="1600" y="3674"/>
                    <a:pt x="1507" y="3906"/>
                  </a:cubicBezTo>
                  <a:lnTo>
                    <a:pt x="1507" y="3888"/>
                  </a:lnTo>
                  <a:cubicBezTo>
                    <a:pt x="1414" y="4111"/>
                    <a:pt x="1302" y="4315"/>
                    <a:pt x="1163" y="4501"/>
                  </a:cubicBezTo>
                  <a:cubicBezTo>
                    <a:pt x="1088" y="4585"/>
                    <a:pt x="1014" y="4659"/>
                    <a:pt x="939" y="4734"/>
                  </a:cubicBezTo>
                  <a:cubicBezTo>
                    <a:pt x="874" y="4790"/>
                    <a:pt x="809" y="4845"/>
                    <a:pt x="735" y="4901"/>
                  </a:cubicBezTo>
                  <a:lnTo>
                    <a:pt x="707" y="4929"/>
                  </a:lnTo>
                  <a:cubicBezTo>
                    <a:pt x="633" y="4994"/>
                    <a:pt x="540" y="5059"/>
                    <a:pt x="465" y="5134"/>
                  </a:cubicBezTo>
                  <a:cubicBezTo>
                    <a:pt x="381" y="5208"/>
                    <a:pt x="316" y="5282"/>
                    <a:pt x="251" y="5366"/>
                  </a:cubicBezTo>
                  <a:cubicBezTo>
                    <a:pt x="186" y="5450"/>
                    <a:pt x="140" y="5534"/>
                    <a:pt x="112" y="5636"/>
                  </a:cubicBezTo>
                  <a:cubicBezTo>
                    <a:pt x="75" y="5729"/>
                    <a:pt x="65" y="5831"/>
                    <a:pt x="75" y="5933"/>
                  </a:cubicBezTo>
                  <a:cubicBezTo>
                    <a:pt x="84" y="6064"/>
                    <a:pt x="121" y="6175"/>
                    <a:pt x="186" y="6287"/>
                  </a:cubicBezTo>
                  <a:cubicBezTo>
                    <a:pt x="242" y="6370"/>
                    <a:pt x="298" y="6445"/>
                    <a:pt x="381" y="6501"/>
                  </a:cubicBezTo>
                  <a:cubicBezTo>
                    <a:pt x="214" y="6659"/>
                    <a:pt x="93" y="6863"/>
                    <a:pt x="37" y="7077"/>
                  </a:cubicBezTo>
                  <a:cubicBezTo>
                    <a:pt x="0" y="7198"/>
                    <a:pt x="0" y="7328"/>
                    <a:pt x="9" y="7449"/>
                  </a:cubicBezTo>
                  <a:cubicBezTo>
                    <a:pt x="28" y="7579"/>
                    <a:pt x="65" y="7710"/>
                    <a:pt x="130" y="7830"/>
                  </a:cubicBezTo>
                  <a:cubicBezTo>
                    <a:pt x="242" y="8016"/>
                    <a:pt x="409" y="8165"/>
                    <a:pt x="595" y="8268"/>
                  </a:cubicBezTo>
                  <a:cubicBezTo>
                    <a:pt x="651" y="8295"/>
                    <a:pt x="716" y="8333"/>
                    <a:pt x="772" y="8361"/>
                  </a:cubicBezTo>
                  <a:cubicBezTo>
                    <a:pt x="893" y="8416"/>
                    <a:pt x="1005" y="8491"/>
                    <a:pt x="1107" y="8565"/>
                  </a:cubicBezTo>
                  <a:cubicBezTo>
                    <a:pt x="1163" y="8612"/>
                    <a:pt x="1209" y="8658"/>
                    <a:pt x="1256" y="8714"/>
                  </a:cubicBezTo>
                  <a:cubicBezTo>
                    <a:pt x="1283" y="8760"/>
                    <a:pt x="1311" y="8807"/>
                    <a:pt x="1339" y="8853"/>
                  </a:cubicBezTo>
                  <a:cubicBezTo>
                    <a:pt x="1358" y="8909"/>
                    <a:pt x="1376" y="8965"/>
                    <a:pt x="1386" y="9021"/>
                  </a:cubicBezTo>
                  <a:cubicBezTo>
                    <a:pt x="1386" y="9142"/>
                    <a:pt x="1386" y="9263"/>
                    <a:pt x="1367" y="9383"/>
                  </a:cubicBezTo>
                  <a:lnTo>
                    <a:pt x="1367" y="9458"/>
                  </a:lnTo>
                  <a:cubicBezTo>
                    <a:pt x="1349" y="9607"/>
                    <a:pt x="1358" y="9765"/>
                    <a:pt x="1404" y="9914"/>
                  </a:cubicBezTo>
                  <a:cubicBezTo>
                    <a:pt x="1460" y="10044"/>
                    <a:pt x="1544" y="10174"/>
                    <a:pt x="1637" y="10276"/>
                  </a:cubicBezTo>
                  <a:cubicBezTo>
                    <a:pt x="1721" y="10378"/>
                    <a:pt x="1823" y="10462"/>
                    <a:pt x="1925" y="10546"/>
                  </a:cubicBezTo>
                  <a:cubicBezTo>
                    <a:pt x="2130" y="10704"/>
                    <a:pt x="2362" y="10825"/>
                    <a:pt x="2604" y="10899"/>
                  </a:cubicBezTo>
                  <a:cubicBezTo>
                    <a:pt x="2855" y="10983"/>
                    <a:pt x="3125" y="11029"/>
                    <a:pt x="3385" y="11048"/>
                  </a:cubicBezTo>
                  <a:lnTo>
                    <a:pt x="3543" y="11048"/>
                  </a:lnTo>
                  <a:cubicBezTo>
                    <a:pt x="3813" y="11048"/>
                    <a:pt x="4073" y="11020"/>
                    <a:pt x="4324" y="10955"/>
                  </a:cubicBezTo>
                  <a:lnTo>
                    <a:pt x="4371" y="10955"/>
                  </a:lnTo>
                  <a:cubicBezTo>
                    <a:pt x="4603" y="10909"/>
                    <a:pt x="4892" y="10862"/>
                    <a:pt x="5161" y="10825"/>
                  </a:cubicBezTo>
                  <a:cubicBezTo>
                    <a:pt x="5412" y="10797"/>
                    <a:pt x="5663" y="10778"/>
                    <a:pt x="5915" y="10778"/>
                  </a:cubicBezTo>
                  <a:lnTo>
                    <a:pt x="5933" y="10778"/>
                  </a:lnTo>
                  <a:cubicBezTo>
                    <a:pt x="6166" y="10788"/>
                    <a:pt x="6389" y="10806"/>
                    <a:pt x="6621" y="10843"/>
                  </a:cubicBezTo>
                  <a:lnTo>
                    <a:pt x="6631" y="10843"/>
                  </a:lnTo>
                  <a:cubicBezTo>
                    <a:pt x="6826" y="10871"/>
                    <a:pt x="7012" y="10909"/>
                    <a:pt x="7198" y="10936"/>
                  </a:cubicBezTo>
                  <a:cubicBezTo>
                    <a:pt x="7579" y="11020"/>
                    <a:pt x="7960" y="11067"/>
                    <a:pt x="8360" y="11095"/>
                  </a:cubicBezTo>
                  <a:lnTo>
                    <a:pt x="8444" y="11095"/>
                  </a:lnTo>
                  <a:cubicBezTo>
                    <a:pt x="8476" y="11096"/>
                    <a:pt x="8509" y="11096"/>
                    <a:pt x="8541" y="11096"/>
                  </a:cubicBezTo>
                  <a:cubicBezTo>
                    <a:pt x="9056" y="11096"/>
                    <a:pt x="9560" y="10957"/>
                    <a:pt x="10006" y="10695"/>
                  </a:cubicBezTo>
                  <a:cubicBezTo>
                    <a:pt x="10118" y="10620"/>
                    <a:pt x="10229" y="10537"/>
                    <a:pt x="10332" y="10444"/>
                  </a:cubicBezTo>
                  <a:cubicBezTo>
                    <a:pt x="10434" y="10341"/>
                    <a:pt x="10536" y="10239"/>
                    <a:pt x="10620" y="10118"/>
                  </a:cubicBezTo>
                  <a:cubicBezTo>
                    <a:pt x="10694" y="10007"/>
                    <a:pt x="10769" y="9895"/>
                    <a:pt x="10825" y="9774"/>
                  </a:cubicBezTo>
                  <a:lnTo>
                    <a:pt x="10834" y="9755"/>
                  </a:lnTo>
                  <a:cubicBezTo>
                    <a:pt x="10852" y="9718"/>
                    <a:pt x="10871" y="9681"/>
                    <a:pt x="10890" y="9644"/>
                  </a:cubicBezTo>
                  <a:cubicBezTo>
                    <a:pt x="10908" y="9625"/>
                    <a:pt x="10918" y="9597"/>
                    <a:pt x="10936" y="9569"/>
                  </a:cubicBezTo>
                  <a:lnTo>
                    <a:pt x="10955" y="9551"/>
                  </a:lnTo>
                  <a:lnTo>
                    <a:pt x="11485" y="9551"/>
                  </a:lnTo>
                  <a:cubicBezTo>
                    <a:pt x="11587" y="9551"/>
                    <a:pt x="11689" y="9523"/>
                    <a:pt x="11782" y="9486"/>
                  </a:cubicBezTo>
                  <a:cubicBezTo>
                    <a:pt x="11857" y="9449"/>
                    <a:pt x="11922" y="9393"/>
                    <a:pt x="11978" y="9337"/>
                  </a:cubicBezTo>
                  <a:cubicBezTo>
                    <a:pt x="12043" y="9272"/>
                    <a:pt x="12080" y="9197"/>
                    <a:pt x="12117" y="9114"/>
                  </a:cubicBezTo>
                  <a:cubicBezTo>
                    <a:pt x="12145" y="9030"/>
                    <a:pt x="12164" y="8946"/>
                    <a:pt x="12173" y="8853"/>
                  </a:cubicBezTo>
                  <a:cubicBezTo>
                    <a:pt x="12182" y="8770"/>
                    <a:pt x="12182" y="8677"/>
                    <a:pt x="12173" y="8584"/>
                  </a:cubicBezTo>
                  <a:cubicBezTo>
                    <a:pt x="12164" y="8481"/>
                    <a:pt x="12145" y="8388"/>
                    <a:pt x="12126" y="8295"/>
                  </a:cubicBezTo>
                  <a:cubicBezTo>
                    <a:pt x="12080" y="8119"/>
                    <a:pt x="12006" y="7951"/>
                    <a:pt x="11913" y="7793"/>
                  </a:cubicBezTo>
                  <a:cubicBezTo>
                    <a:pt x="11866" y="7719"/>
                    <a:pt x="11810" y="7635"/>
                    <a:pt x="11754" y="7561"/>
                  </a:cubicBezTo>
                  <a:lnTo>
                    <a:pt x="11736" y="7542"/>
                  </a:lnTo>
                  <a:cubicBezTo>
                    <a:pt x="11680" y="7468"/>
                    <a:pt x="11634" y="7393"/>
                    <a:pt x="11596" y="7319"/>
                  </a:cubicBezTo>
                  <a:cubicBezTo>
                    <a:pt x="11587" y="7282"/>
                    <a:pt x="11578" y="7254"/>
                    <a:pt x="11568" y="7226"/>
                  </a:cubicBezTo>
                  <a:cubicBezTo>
                    <a:pt x="11568" y="7198"/>
                    <a:pt x="11568" y="7170"/>
                    <a:pt x="11568" y="7152"/>
                  </a:cubicBezTo>
                  <a:cubicBezTo>
                    <a:pt x="11578" y="7105"/>
                    <a:pt x="11587" y="7068"/>
                    <a:pt x="11606" y="7031"/>
                  </a:cubicBezTo>
                  <a:cubicBezTo>
                    <a:pt x="11643" y="6956"/>
                    <a:pt x="11689" y="6891"/>
                    <a:pt x="11736" y="6826"/>
                  </a:cubicBezTo>
                  <a:cubicBezTo>
                    <a:pt x="11792" y="6761"/>
                    <a:pt x="11857" y="6696"/>
                    <a:pt x="11903" y="6631"/>
                  </a:cubicBezTo>
                  <a:cubicBezTo>
                    <a:pt x="11978" y="6556"/>
                    <a:pt x="12052" y="6473"/>
                    <a:pt x="12117" y="6389"/>
                  </a:cubicBezTo>
                  <a:cubicBezTo>
                    <a:pt x="12173" y="6315"/>
                    <a:pt x="12219" y="6231"/>
                    <a:pt x="12247" y="6138"/>
                  </a:cubicBezTo>
                  <a:cubicBezTo>
                    <a:pt x="12285" y="6036"/>
                    <a:pt x="12294" y="5933"/>
                    <a:pt x="12294" y="5822"/>
                  </a:cubicBezTo>
                  <a:cubicBezTo>
                    <a:pt x="12285" y="5766"/>
                    <a:pt x="12275" y="5710"/>
                    <a:pt x="12266" y="5645"/>
                  </a:cubicBezTo>
                  <a:cubicBezTo>
                    <a:pt x="12257" y="5599"/>
                    <a:pt x="12238" y="5543"/>
                    <a:pt x="12210" y="5496"/>
                  </a:cubicBezTo>
                  <a:cubicBezTo>
                    <a:pt x="12164" y="5403"/>
                    <a:pt x="12108" y="5320"/>
                    <a:pt x="12024" y="5245"/>
                  </a:cubicBezTo>
                  <a:cubicBezTo>
                    <a:pt x="11959" y="5180"/>
                    <a:pt x="11875" y="5115"/>
                    <a:pt x="11792" y="5059"/>
                  </a:cubicBezTo>
                  <a:lnTo>
                    <a:pt x="11736" y="5013"/>
                  </a:lnTo>
                  <a:cubicBezTo>
                    <a:pt x="11661" y="4966"/>
                    <a:pt x="11596" y="4920"/>
                    <a:pt x="11531" y="4864"/>
                  </a:cubicBezTo>
                  <a:cubicBezTo>
                    <a:pt x="11280" y="4678"/>
                    <a:pt x="11094" y="4427"/>
                    <a:pt x="10983" y="4148"/>
                  </a:cubicBezTo>
                  <a:cubicBezTo>
                    <a:pt x="10908" y="3953"/>
                    <a:pt x="10852" y="3748"/>
                    <a:pt x="10806" y="3553"/>
                  </a:cubicBezTo>
                  <a:cubicBezTo>
                    <a:pt x="10787" y="3488"/>
                    <a:pt x="10778" y="3432"/>
                    <a:pt x="10759" y="3367"/>
                  </a:cubicBezTo>
                  <a:cubicBezTo>
                    <a:pt x="10732" y="3255"/>
                    <a:pt x="10704" y="3134"/>
                    <a:pt x="10676" y="3013"/>
                  </a:cubicBezTo>
                  <a:cubicBezTo>
                    <a:pt x="10620" y="2827"/>
                    <a:pt x="10564" y="2641"/>
                    <a:pt x="10499" y="2465"/>
                  </a:cubicBezTo>
                  <a:cubicBezTo>
                    <a:pt x="10434" y="2288"/>
                    <a:pt x="10350" y="2130"/>
                    <a:pt x="10248" y="1972"/>
                  </a:cubicBezTo>
                  <a:cubicBezTo>
                    <a:pt x="10136" y="1814"/>
                    <a:pt x="9997" y="1674"/>
                    <a:pt x="9830" y="1581"/>
                  </a:cubicBezTo>
                  <a:cubicBezTo>
                    <a:pt x="9671" y="1498"/>
                    <a:pt x="9485" y="1451"/>
                    <a:pt x="9299" y="1451"/>
                  </a:cubicBezTo>
                  <a:lnTo>
                    <a:pt x="9225" y="1451"/>
                  </a:lnTo>
                  <a:cubicBezTo>
                    <a:pt x="8900" y="1051"/>
                    <a:pt x="8500" y="726"/>
                    <a:pt x="8053" y="484"/>
                  </a:cubicBezTo>
                  <a:cubicBezTo>
                    <a:pt x="7830" y="363"/>
                    <a:pt x="7607" y="270"/>
                    <a:pt x="7365" y="196"/>
                  </a:cubicBezTo>
                  <a:cubicBezTo>
                    <a:pt x="7133" y="121"/>
                    <a:pt x="6891" y="66"/>
                    <a:pt x="6649" y="38"/>
                  </a:cubicBezTo>
                  <a:cubicBezTo>
                    <a:pt x="6482" y="10"/>
                    <a:pt x="6314" y="0"/>
                    <a:pt x="6147" y="0"/>
                  </a:cubicBezTo>
                  <a:close/>
                </a:path>
              </a:pathLst>
            </a:custGeom>
            <a:solidFill>
              <a:srgbClr val="543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818;p70">
              <a:extLst>
                <a:ext uri="{FF2B5EF4-FFF2-40B4-BE49-F238E27FC236}">
                  <a16:creationId xmlns:a16="http://schemas.microsoft.com/office/drawing/2014/main" id="{9D662E06-C4DE-46F6-B991-4969AC261BEB}"/>
                </a:ext>
              </a:extLst>
            </p:cNvPr>
            <p:cNvSpPr/>
            <p:nvPr/>
          </p:nvSpPr>
          <p:spPr>
            <a:xfrm>
              <a:off x="4592211" y="2036973"/>
              <a:ext cx="53661" cy="46146"/>
            </a:xfrm>
            <a:custGeom>
              <a:avLst/>
              <a:gdLst/>
              <a:ahLst/>
              <a:cxnLst/>
              <a:rect l="l" t="t" r="r" b="b"/>
              <a:pathLst>
                <a:path w="1721" h="1480" extrusionOk="0">
                  <a:moveTo>
                    <a:pt x="372" y="1"/>
                  </a:moveTo>
                  <a:cubicBezTo>
                    <a:pt x="344" y="1"/>
                    <a:pt x="326" y="10"/>
                    <a:pt x="317" y="19"/>
                  </a:cubicBezTo>
                  <a:cubicBezTo>
                    <a:pt x="298" y="38"/>
                    <a:pt x="289" y="57"/>
                    <a:pt x="289" y="75"/>
                  </a:cubicBezTo>
                  <a:cubicBezTo>
                    <a:pt x="298" y="215"/>
                    <a:pt x="289" y="345"/>
                    <a:pt x="270" y="484"/>
                  </a:cubicBezTo>
                  <a:cubicBezTo>
                    <a:pt x="251" y="605"/>
                    <a:pt x="214" y="735"/>
                    <a:pt x="168" y="847"/>
                  </a:cubicBezTo>
                  <a:cubicBezTo>
                    <a:pt x="131" y="940"/>
                    <a:pt x="84" y="1014"/>
                    <a:pt x="28" y="1089"/>
                  </a:cubicBezTo>
                  <a:cubicBezTo>
                    <a:pt x="19" y="1098"/>
                    <a:pt x="10" y="1117"/>
                    <a:pt x="10" y="1126"/>
                  </a:cubicBezTo>
                  <a:cubicBezTo>
                    <a:pt x="10" y="1135"/>
                    <a:pt x="0" y="1154"/>
                    <a:pt x="0" y="1173"/>
                  </a:cubicBezTo>
                  <a:cubicBezTo>
                    <a:pt x="10" y="1191"/>
                    <a:pt x="19" y="1210"/>
                    <a:pt x="28" y="1219"/>
                  </a:cubicBezTo>
                  <a:cubicBezTo>
                    <a:pt x="84" y="1256"/>
                    <a:pt x="140" y="1293"/>
                    <a:pt x="205" y="1321"/>
                  </a:cubicBezTo>
                  <a:cubicBezTo>
                    <a:pt x="270" y="1349"/>
                    <a:pt x="335" y="1377"/>
                    <a:pt x="410" y="1405"/>
                  </a:cubicBezTo>
                  <a:cubicBezTo>
                    <a:pt x="549" y="1442"/>
                    <a:pt x="689" y="1470"/>
                    <a:pt x="837" y="1479"/>
                  </a:cubicBezTo>
                  <a:lnTo>
                    <a:pt x="884" y="1479"/>
                  </a:lnTo>
                  <a:cubicBezTo>
                    <a:pt x="1005" y="1479"/>
                    <a:pt x="1135" y="1461"/>
                    <a:pt x="1256" y="1433"/>
                  </a:cubicBezTo>
                  <a:cubicBezTo>
                    <a:pt x="1395" y="1405"/>
                    <a:pt x="1525" y="1349"/>
                    <a:pt x="1656" y="1275"/>
                  </a:cubicBezTo>
                  <a:cubicBezTo>
                    <a:pt x="1674" y="1266"/>
                    <a:pt x="1684" y="1247"/>
                    <a:pt x="1684" y="1228"/>
                  </a:cubicBezTo>
                  <a:cubicBezTo>
                    <a:pt x="1702" y="1219"/>
                    <a:pt x="1711" y="1200"/>
                    <a:pt x="1721" y="1182"/>
                  </a:cubicBezTo>
                  <a:cubicBezTo>
                    <a:pt x="1721" y="1163"/>
                    <a:pt x="1721" y="1145"/>
                    <a:pt x="1711" y="1126"/>
                  </a:cubicBezTo>
                  <a:lnTo>
                    <a:pt x="1693" y="1098"/>
                  </a:lnTo>
                  <a:lnTo>
                    <a:pt x="1693" y="1089"/>
                  </a:lnTo>
                  <a:cubicBezTo>
                    <a:pt x="1656" y="977"/>
                    <a:pt x="1618" y="856"/>
                    <a:pt x="1609" y="726"/>
                  </a:cubicBezTo>
                  <a:cubicBezTo>
                    <a:pt x="1591" y="568"/>
                    <a:pt x="1591" y="401"/>
                    <a:pt x="1600" y="233"/>
                  </a:cubicBezTo>
                  <a:cubicBezTo>
                    <a:pt x="1600" y="215"/>
                    <a:pt x="1591" y="196"/>
                    <a:pt x="1581" y="187"/>
                  </a:cubicBezTo>
                  <a:cubicBezTo>
                    <a:pt x="1563" y="168"/>
                    <a:pt x="1544" y="159"/>
                    <a:pt x="1525" y="159"/>
                  </a:cubicBezTo>
                  <a:cubicBezTo>
                    <a:pt x="1479" y="159"/>
                    <a:pt x="1442" y="187"/>
                    <a:pt x="1442" y="233"/>
                  </a:cubicBezTo>
                  <a:cubicBezTo>
                    <a:pt x="1442" y="298"/>
                    <a:pt x="1432" y="364"/>
                    <a:pt x="1432" y="438"/>
                  </a:cubicBezTo>
                  <a:cubicBezTo>
                    <a:pt x="1386" y="401"/>
                    <a:pt x="1330" y="364"/>
                    <a:pt x="1274" y="336"/>
                  </a:cubicBezTo>
                  <a:cubicBezTo>
                    <a:pt x="1153" y="280"/>
                    <a:pt x="1014" y="243"/>
                    <a:pt x="875" y="233"/>
                  </a:cubicBezTo>
                  <a:lnTo>
                    <a:pt x="800" y="233"/>
                  </a:lnTo>
                  <a:cubicBezTo>
                    <a:pt x="698" y="233"/>
                    <a:pt x="586" y="252"/>
                    <a:pt x="493" y="289"/>
                  </a:cubicBezTo>
                  <a:cubicBezTo>
                    <a:pt x="475" y="298"/>
                    <a:pt x="456" y="308"/>
                    <a:pt x="437" y="317"/>
                  </a:cubicBezTo>
                  <a:cubicBezTo>
                    <a:pt x="447" y="243"/>
                    <a:pt x="447" y="168"/>
                    <a:pt x="447" y="75"/>
                  </a:cubicBezTo>
                  <a:cubicBezTo>
                    <a:pt x="447" y="38"/>
                    <a:pt x="419" y="1"/>
                    <a:pt x="372" y="1"/>
                  </a:cubicBezTo>
                  <a:close/>
                </a:path>
              </a:pathLst>
            </a:custGeom>
            <a:solidFill>
              <a:srgbClr val="F8C2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819;p70">
              <a:extLst>
                <a:ext uri="{FF2B5EF4-FFF2-40B4-BE49-F238E27FC236}">
                  <a16:creationId xmlns:a16="http://schemas.microsoft.com/office/drawing/2014/main" id="{579DDB01-CBA4-480D-B27E-A651A638FF41}"/>
                </a:ext>
              </a:extLst>
            </p:cNvPr>
            <p:cNvSpPr/>
            <p:nvPr/>
          </p:nvSpPr>
          <p:spPr>
            <a:xfrm>
              <a:off x="4597730" y="2036973"/>
              <a:ext cx="44962" cy="29621"/>
            </a:xfrm>
            <a:custGeom>
              <a:avLst/>
              <a:gdLst/>
              <a:ahLst/>
              <a:cxnLst/>
              <a:rect l="l" t="t" r="r" b="b"/>
              <a:pathLst>
                <a:path w="1442" h="950" extrusionOk="0">
                  <a:moveTo>
                    <a:pt x="195" y="1"/>
                  </a:moveTo>
                  <a:cubicBezTo>
                    <a:pt x="177" y="1"/>
                    <a:pt x="158" y="10"/>
                    <a:pt x="140" y="29"/>
                  </a:cubicBezTo>
                  <a:lnTo>
                    <a:pt x="140" y="19"/>
                  </a:lnTo>
                  <a:cubicBezTo>
                    <a:pt x="121" y="38"/>
                    <a:pt x="112" y="57"/>
                    <a:pt x="112" y="75"/>
                  </a:cubicBezTo>
                  <a:cubicBezTo>
                    <a:pt x="112" y="215"/>
                    <a:pt x="102" y="345"/>
                    <a:pt x="93" y="484"/>
                  </a:cubicBezTo>
                  <a:cubicBezTo>
                    <a:pt x="74" y="605"/>
                    <a:pt x="37" y="717"/>
                    <a:pt x="0" y="828"/>
                  </a:cubicBezTo>
                  <a:cubicBezTo>
                    <a:pt x="158" y="875"/>
                    <a:pt x="316" y="912"/>
                    <a:pt x="474" y="931"/>
                  </a:cubicBezTo>
                  <a:lnTo>
                    <a:pt x="465" y="931"/>
                  </a:lnTo>
                  <a:cubicBezTo>
                    <a:pt x="558" y="940"/>
                    <a:pt x="660" y="949"/>
                    <a:pt x="753" y="949"/>
                  </a:cubicBezTo>
                  <a:cubicBezTo>
                    <a:pt x="846" y="949"/>
                    <a:pt x="939" y="940"/>
                    <a:pt x="1032" y="931"/>
                  </a:cubicBezTo>
                  <a:lnTo>
                    <a:pt x="1023" y="931"/>
                  </a:lnTo>
                  <a:cubicBezTo>
                    <a:pt x="1088" y="921"/>
                    <a:pt x="1153" y="903"/>
                    <a:pt x="1218" y="884"/>
                  </a:cubicBezTo>
                  <a:cubicBezTo>
                    <a:pt x="1283" y="866"/>
                    <a:pt x="1348" y="847"/>
                    <a:pt x="1404" y="819"/>
                  </a:cubicBezTo>
                  <a:lnTo>
                    <a:pt x="1441" y="810"/>
                  </a:lnTo>
                  <a:cubicBezTo>
                    <a:pt x="1441" y="782"/>
                    <a:pt x="1432" y="754"/>
                    <a:pt x="1432" y="735"/>
                  </a:cubicBezTo>
                  <a:cubicBezTo>
                    <a:pt x="1414" y="568"/>
                    <a:pt x="1414" y="401"/>
                    <a:pt x="1423" y="243"/>
                  </a:cubicBezTo>
                  <a:cubicBezTo>
                    <a:pt x="1423" y="224"/>
                    <a:pt x="1414" y="196"/>
                    <a:pt x="1404" y="187"/>
                  </a:cubicBezTo>
                  <a:cubicBezTo>
                    <a:pt x="1386" y="168"/>
                    <a:pt x="1367" y="159"/>
                    <a:pt x="1348" y="159"/>
                  </a:cubicBezTo>
                  <a:cubicBezTo>
                    <a:pt x="1302" y="159"/>
                    <a:pt x="1265" y="196"/>
                    <a:pt x="1265" y="233"/>
                  </a:cubicBezTo>
                  <a:cubicBezTo>
                    <a:pt x="1265" y="308"/>
                    <a:pt x="1255" y="373"/>
                    <a:pt x="1255" y="438"/>
                  </a:cubicBezTo>
                  <a:cubicBezTo>
                    <a:pt x="1209" y="401"/>
                    <a:pt x="1153" y="364"/>
                    <a:pt x="1097" y="345"/>
                  </a:cubicBezTo>
                  <a:cubicBezTo>
                    <a:pt x="976" y="280"/>
                    <a:pt x="837" y="252"/>
                    <a:pt x="707" y="233"/>
                  </a:cubicBezTo>
                  <a:lnTo>
                    <a:pt x="623" y="233"/>
                  </a:lnTo>
                  <a:cubicBezTo>
                    <a:pt x="521" y="233"/>
                    <a:pt x="409" y="252"/>
                    <a:pt x="316" y="298"/>
                  </a:cubicBezTo>
                  <a:cubicBezTo>
                    <a:pt x="298" y="308"/>
                    <a:pt x="279" y="317"/>
                    <a:pt x="260" y="326"/>
                  </a:cubicBezTo>
                  <a:cubicBezTo>
                    <a:pt x="270" y="243"/>
                    <a:pt x="279" y="168"/>
                    <a:pt x="279" y="85"/>
                  </a:cubicBezTo>
                  <a:cubicBezTo>
                    <a:pt x="279" y="38"/>
                    <a:pt x="242" y="1"/>
                    <a:pt x="195" y="1"/>
                  </a:cubicBezTo>
                  <a:close/>
                </a:path>
              </a:pathLst>
            </a:custGeom>
            <a:solidFill>
              <a:srgbClr val="E9B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820;p70">
              <a:extLst>
                <a:ext uri="{FF2B5EF4-FFF2-40B4-BE49-F238E27FC236}">
                  <a16:creationId xmlns:a16="http://schemas.microsoft.com/office/drawing/2014/main" id="{EE660E8D-48E2-42B1-ADE6-7CD3B44A3ED4}"/>
                </a:ext>
              </a:extLst>
            </p:cNvPr>
            <p:cNvSpPr/>
            <p:nvPr/>
          </p:nvSpPr>
          <p:spPr>
            <a:xfrm>
              <a:off x="4473043" y="1935794"/>
              <a:ext cx="48173" cy="56280"/>
            </a:xfrm>
            <a:custGeom>
              <a:avLst/>
              <a:gdLst/>
              <a:ahLst/>
              <a:cxnLst/>
              <a:rect l="l" t="t" r="r" b="b"/>
              <a:pathLst>
                <a:path w="1545" h="1805" extrusionOk="0">
                  <a:moveTo>
                    <a:pt x="847" y="0"/>
                  </a:moveTo>
                  <a:cubicBezTo>
                    <a:pt x="809" y="0"/>
                    <a:pt x="782" y="0"/>
                    <a:pt x="744" y="10"/>
                  </a:cubicBezTo>
                  <a:cubicBezTo>
                    <a:pt x="651" y="19"/>
                    <a:pt x="568" y="47"/>
                    <a:pt x="484" y="93"/>
                  </a:cubicBezTo>
                  <a:cubicBezTo>
                    <a:pt x="410" y="131"/>
                    <a:pt x="335" y="186"/>
                    <a:pt x="270" y="251"/>
                  </a:cubicBezTo>
                  <a:cubicBezTo>
                    <a:pt x="149" y="382"/>
                    <a:pt x="65" y="540"/>
                    <a:pt x="38" y="707"/>
                  </a:cubicBezTo>
                  <a:cubicBezTo>
                    <a:pt x="0" y="875"/>
                    <a:pt x="10" y="1051"/>
                    <a:pt x="65" y="1209"/>
                  </a:cubicBezTo>
                  <a:cubicBezTo>
                    <a:pt x="121" y="1367"/>
                    <a:pt x="214" y="1516"/>
                    <a:pt x="335" y="1618"/>
                  </a:cubicBezTo>
                  <a:cubicBezTo>
                    <a:pt x="410" y="1674"/>
                    <a:pt x="484" y="1711"/>
                    <a:pt x="558" y="1749"/>
                  </a:cubicBezTo>
                  <a:cubicBezTo>
                    <a:pt x="642" y="1777"/>
                    <a:pt x="735" y="1795"/>
                    <a:pt x="828" y="1804"/>
                  </a:cubicBezTo>
                  <a:lnTo>
                    <a:pt x="865" y="1804"/>
                  </a:lnTo>
                  <a:cubicBezTo>
                    <a:pt x="995" y="1804"/>
                    <a:pt x="1116" y="1777"/>
                    <a:pt x="1228" y="1721"/>
                  </a:cubicBezTo>
                  <a:cubicBezTo>
                    <a:pt x="1330" y="1656"/>
                    <a:pt x="1414" y="1563"/>
                    <a:pt x="1460" y="1460"/>
                  </a:cubicBezTo>
                  <a:cubicBezTo>
                    <a:pt x="1507" y="1349"/>
                    <a:pt x="1535" y="1219"/>
                    <a:pt x="1544" y="1098"/>
                  </a:cubicBezTo>
                  <a:cubicBezTo>
                    <a:pt x="1535" y="828"/>
                    <a:pt x="1460" y="568"/>
                    <a:pt x="1312" y="344"/>
                  </a:cubicBezTo>
                  <a:cubicBezTo>
                    <a:pt x="1284" y="307"/>
                    <a:pt x="1265" y="279"/>
                    <a:pt x="1237" y="251"/>
                  </a:cubicBezTo>
                  <a:cubicBezTo>
                    <a:pt x="1237" y="242"/>
                    <a:pt x="1237" y="233"/>
                    <a:pt x="1237" y="224"/>
                  </a:cubicBezTo>
                  <a:cubicBezTo>
                    <a:pt x="1237" y="205"/>
                    <a:pt x="1228" y="196"/>
                    <a:pt x="1219" y="177"/>
                  </a:cubicBezTo>
                  <a:cubicBezTo>
                    <a:pt x="1191" y="140"/>
                    <a:pt x="1153" y="112"/>
                    <a:pt x="1116" y="84"/>
                  </a:cubicBezTo>
                  <a:cubicBezTo>
                    <a:pt x="1079" y="56"/>
                    <a:pt x="1042" y="38"/>
                    <a:pt x="1005" y="19"/>
                  </a:cubicBezTo>
                  <a:cubicBezTo>
                    <a:pt x="949" y="0"/>
                    <a:pt x="902" y="0"/>
                    <a:pt x="847" y="0"/>
                  </a:cubicBezTo>
                  <a:close/>
                </a:path>
              </a:pathLst>
            </a:custGeom>
            <a:solidFill>
              <a:srgbClr val="E9B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821;p70">
              <a:extLst>
                <a:ext uri="{FF2B5EF4-FFF2-40B4-BE49-F238E27FC236}">
                  <a16:creationId xmlns:a16="http://schemas.microsoft.com/office/drawing/2014/main" id="{EEE537CF-859C-4DD5-9303-79E76DC7CE00}"/>
                </a:ext>
              </a:extLst>
            </p:cNvPr>
            <p:cNvSpPr/>
            <p:nvPr/>
          </p:nvSpPr>
          <p:spPr>
            <a:xfrm>
              <a:off x="4482896" y="1947393"/>
              <a:ext cx="32396" cy="21951"/>
            </a:xfrm>
            <a:custGeom>
              <a:avLst/>
              <a:gdLst/>
              <a:ahLst/>
              <a:cxnLst/>
              <a:rect l="l" t="t" r="r" b="b"/>
              <a:pathLst>
                <a:path w="1039" h="704" extrusionOk="0">
                  <a:moveTo>
                    <a:pt x="345" y="0"/>
                  </a:moveTo>
                  <a:cubicBezTo>
                    <a:pt x="289" y="0"/>
                    <a:pt x="233" y="10"/>
                    <a:pt x="177" y="28"/>
                  </a:cubicBezTo>
                  <a:cubicBezTo>
                    <a:pt x="121" y="47"/>
                    <a:pt x="66" y="75"/>
                    <a:pt x="28" y="112"/>
                  </a:cubicBezTo>
                  <a:cubicBezTo>
                    <a:pt x="1" y="131"/>
                    <a:pt x="1" y="158"/>
                    <a:pt x="19" y="177"/>
                  </a:cubicBezTo>
                  <a:cubicBezTo>
                    <a:pt x="25" y="189"/>
                    <a:pt x="41" y="196"/>
                    <a:pt x="57" y="196"/>
                  </a:cubicBezTo>
                  <a:cubicBezTo>
                    <a:pt x="67" y="196"/>
                    <a:pt x="77" y="193"/>
                    <a:pt x="84" y="186"/>
                  </a:cubicBezTo>
                  <a:cubicBezTo>
                    <a:pt x="103" y="177"/>
                    <a:pt x="112" y="168"/>
                    <a:pt x="131" y="158"/>
                  </a:cubicBezTo>
                  <a:cubicBezTo>
                    <a:pt x="159" y="140"/>
                    <a:pt x="187" y="131"/>
                    <a:pt x="214" y="121"/>
                  </a:cubicBezTo>
                  <a:cubicBezTo>
                    <a:pt x="242" y="112"/>
                    <a:pt x="270" y="112"/>
                    <a:pt x="298" y="103"/>
                  </a:cubicBezTo>
                  <a:cubicBezTo>
                    <a:pt x="335" y="112"/>
                    <a:pt x="363" y="112"/>
                    <a:pt x="391" y="121"/>
                  </a:cubicBezTo>
                  <a:cubicBezTo>
                    <a:pt x="428" y="131"/>
                    <a:pt x="466" y="149"/>
                    <a:pt x="503" y="158"/>
                  </a:cubicBezTo>
                  <a:cubicBezTo>
                    <a:pt x="559" y="196"/>
                    <a:pt x="605" y="233"/>
                    <a:pt x="652" y="279"/>
                  </a:cubicBezTo>
                  <a:cubicBezTo>
                    <a:pt x="717" y="354"/>
                    <a:pt x="782" y="428"/>
                    <a:pt x="828" y="512"/>
                  </a:cubicBezTo>
                  <a:cubicBezTo>
                    <a:pt x="856" y="558"/>
                    <a:pt x="884" y="614"/>
                    <a:pt x="903" y="661"/>
                  </a:cubicBezTo>
                  <a:cubicBezTo>
                    <a:pt x="917" y="690"/>
                    <a:pt x="943" y="704"/>
                    <a:pt x="967" y="704"/>
                  </a:cubicBezTo>
                  <a:cubicBezTo>
                    <a:pt x="1004" y="704"/>
                    <a:pt x="1038" y="674"/>
                    <a:pt x="1033" y="623"/>
                  </a:cubicBezTo>
                  <a:cubicBezTo>
                    <a:pt x="1014" y="521"/>
                    <a:pt x="968" y="410"/>
                    <a:pt x="903" y="326"/>
                  </a:cubicBezTo>
                  <a:cubicBezTo>
                    <a:pt x="865" y="279"/>
                    <a:pt x="828" y="233"/>
                    <a:pt x="782" y="196"/>
                  </a:cubicBezTo>
                  <a:cubicBezTo>
                    <a:pt x="744" y="158"/>
                    <a:pt x="698" y="121"/>
                    <a:pt x="652" y="93"/>
                  </a:cubicBezTo>
                  <a:cubicBezTo>
                    <a:pt x="605" y="65"/>
                    <a:pt x="549" y="47"/>
                    <a:pt x="503" y="28"/>
                  </a:cubicBezTo>
                  <a:cubicBezTo>
                    <a:pt x="447" y="10"/>
                    <a:pt x="391" y="0"/>
                    <a:pt x="345" y="0"/>
                  </a:cubicBezTo>
                  <a:close/>
                </a:path>
              </a:pathLst>
            </a:custGeom>
            <a:solidFill>
              <a:srgbClr val="D0A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822;p70">
              <a:extLst>
                <a:ext uri="{FF2B5EF4-FFF2-40B4-BE49-F238E27FC236}">
                  <a16:creationId xmlns:a16="http://schemas.microsoft.com/office/drawing/2014/main" id="{60D13AD7-9BBC-44B5-AE76-E06CC0EBA570}"/>
                </a:ext>
              </a:extLst>
            </p:cNvPr>
            <p:cNvSpPr/>
            <p:nvPr/>
          </p:nvSpPr>
          <p:spPr>
            <a:xfrm>
              <a:off x="4720951" y="1938101"/>
              <a:ext cx="48142" cy="56592"/>
            </a:xfrm>
            <a:custGeom>
              <a:avLst/>
              <a:gdLst/>
              <a:ahLst/>
              <a:cxnLst/>
              <a:rect l="l" t="t" r="r" b="b"/>
              <a:pathLst>
                <a:path w="1544" h="1815" extrusionOk="0">
                  <a:moveTo>
                    <a:pt x="716" y="1"/>
                  </a:moveTo>
                  <a:cubicBezTo>
                    <a:pt x="614" y="1"/>
                    <a:pt x="521" y="29"/>
                    <a:pt x="437" y="84"/>
                  </a:cubicBezTo>
                  <a:cubicBezTo>
                    <a:pt x="400" y="112"/>
                    <a:pt x="363" y="140"/>
                    <a:pt x="335" y="177"/>
                  </a:cubicBezTo>
                  <a:cubicBezTo>
                    <a:pt x="326" y="187"/>
                    <a:pt x="316" y="205"/>
                    <a:pt x="316" y="224"/>
                  </a:cubicBezTo>
                  <a:cubicBezTo>
                    <a:pt x="316" y="233"/>
                    <a:pt x="316" y="243"/>
                    <a:pt x="326" y="243"/>
                  </a:cubicBezTo>
                  <a:cubicBezTo>
                    <a:pt x="298" y="280"/>
                    <a:pt x="270" y="308"/>
                    <a:pt x="251" y="336"/>
                  </a:cubicBezTo>
                  <a:cubicBezTo>
                    <a:pt x="168" y="447"/>
                    <a:pt x="112" y="568"/>
                    <a:pt x="65" y="698"/>
                  </a:cubicBezTo>
                  <a:cubicBezTo>
                    <a:pt x="28" y="819"/>
                    <a:pt x="0" y="949"/>
                    <a:pt x="0" y="1089"/>
                  </a:cubicBezTo>
                  <a:cubicBezTo>
                    <a:pt x="0" y="1210"/>
                    <a:pt x="19" y="1340"/>
                    <a:pt x="75" y="1451"/>
                  </a:cubicBezTo>
                  <a:cubicBezTo>
                    <a:pt x="121" y="1563"/>
                    <a:pt x="205" y="1656"/>
                    <a:pt x="307" y="1712"/>
                  </a:cubicBezTo>
                  <a:cubicBezTo>
                    <a:pt x="409" y="1777"/>
                    <a:pt x="540" y="1814"/>
                    <a:pt x="660" y="1814"/>
                  </a:cubicBezTo>
                  <a:lnTo>
                    <a:pt x="707" y="1814"/>
                  </a:lnTo>
                  <a:cubicBezTo>
                    <a:pt x="791" y="1805"/>
                    <a:pt x="884" y="1796"/>
                    <a:pt x="967" y="1758"/>
                  </a:cubicBezTo>
                  <a:cubicBezTo>
                    <a:pt x="1051" y="1730"/>
                    <a:pt x="1125" y="1693"/>
                    <a:pt x="1191" y="1637"/>
                  </a:cubicBezTo>
                  <a:cubicBezTo>
                    <a:pt x="1321" y="1535"/>
                    <a:pt x="1423" y="1396"/>
                    <a:pt x="1479" y="1238"/>
                  </a:cubicBezTo>
                  <a:cubicBezTo>
                    <a:pt x="1535" y="1080"/>
                    <a:pt x="1544" y="903"/>
                    <a:pt x="1516" y="735"/>
                  </a:cubicBezTo>
                  <a:cubicBezTo>
                    <a:pt x="1488" y="559"/>
                    <a:pt x="1414" y="401"/>
                    <a:pt x="1293" y="270"/>
                  </a:cubicBezTo>
                  <a:cubicBezTo>
                    <a:pt x="1228" y="205"/>
                    <a:pt x="1163" y="150"/>
                    <a:pt x="1079" y="103"/>
                  </a:cubicBezTo>
                  <a:cubicBezTo>
                    <a:pt x="1005" y="57"/>
                    <a:pt x="921" y="29"/>
                    <a:pt x="828" y="10"/>
                  </a:cubicBezTo>
                  <a:cubicBezTo>
                    <a:pt x="791" y="1"/>
                    <a:pt x="753" y="1"/>
                    <a:pt x="716" y="1"/>
                  </a:cubicBezTo>
                  <a:close/>
                </a:path>
              </a:pathLst>
            </a:custGeom>
            <a:solidFill>
              <a:srgbClr val="E9B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823;p70">
              <a:extLst>
                <a:ext uri="{FF2B5EF4-FFF2-40B4-BE49-F238E27FC236}">
                  <a16:creationId xmlns:a16="http://schemas.microsoft.com/office/drawing/2014/main" id="{5BD6F84D-B128-42CA-AFC4-BC3048007D34}"/>
                </a:ext>
              </a:extLst>
            </p:cNvPr>
            <p:cNvSpPr/>
            <p:nvPr/>
          </p:nvSpPr>
          <p:spPr>
            <a:xfrm>
              <a:off x="4726751" y="1950012"/>
              <a:ext cx="32801" cy="21545"/>
            </a:xfrm>
            <a:custGeom>
              <a:avLst/>
              <a:gdLst/>
              <a:ahLst/>
              <a:cxnLst/>
              <a:rect l="l" t="t" r="r" b="b"/>
              <a:pathLst>
                <a:path w="1052" h="691" extrusionOk="0">
                  <a:moveTo>
                    <a:pt x="716" y="0"/>
                  </a:moveTo>
                  <a:cubicBezTo>
                    <a:pt x="660" y="0"/>
                    <a:pt x="605" y="9"/>
                    <a:pt x="558" y="28"/>
                  </a:cubicBezTo>
                  <a:cubicBezTo>
                    <a:pt x="502" y="37"/>
                    <a:pt x="456" y="65"/>
                    <a:pt x="409" y="93"/>
                  </a:cubicBezTo>
                  <a:cubicBezTo>
                    <a:pt x="354" y="112"/>
                    <a:pt x="307" y="149"/>
                    <a:pt x="270" y="186"/>
                  </a:cubicBezTo>
                  <a:cubicBezTo>
                    <a:pt x="223" y="223"/>
                    <a:pt x="186" y="270"/>
                    <a:pt x="149" y="307"/>
                  </a:cubicBezTo>
                  <a:cubicBezTo>
                    <a:pt x="84" y="400"/>
                    <a:pt x="28" y="502"/>
                    <a:pt x="10" y="614"/>
                  </a:cubicBezTo>
                  <a:cubicBezTo>
                    <a:pt x="0" y="651"/>
                    <a:pt x="28" y="688"/>
                    <a:pt x="65" y="688"/>
                  </a:cubicBezTo>
                  <a:cubicBezTo>
                    <a:pt x="70" y="690"/>
                    <a:pt x="76" y="691"/>
                    <a:pt x="81" y="691"/>
                  </a:cubicBezTo>
                  <a:cubicBezTo>
                    <a:pt x="106" y="691"/>
                    <a:pt x="132" y="674"/>
                    <a:pt x="140" y="651"/>
                  </a:cubicBezTo>
                  <a:cubicBezTo>
                    <a:pt x="158" y="595"/>
                    <a:pt x="186" y="549"/>
                    <a:pt x="214" y="502"/>
                  </a:cubicBezTo>
                  <a:cubicBezTo>
                    <a:pt x="270" y="419"/>
                    <a:pt x="335" y="335"/>
                    <a:pt x="400" y="270"/>
                  </a:cubicBezTo>
                  <a:cubicBezTo>
                    <a:pt x="447" y="223"/>
                    <a:pt x="502" y="186"/>
                    <a:pt x="558" y="158"/>
                  </a:cubicBezTo>
                  <a:cubicBezTo>
                    <a:pt x="586" y="140"/>
                    <a:pt x="623" y="130"/>
                    <a:pt x="660" y="121"/>
                  </a:cubicBezTo>
                  <a:cubicBezTo>
                    <a:pt x="688" y="112"/>
                    <a:pt x="726" y="102"/>
                    <a:pt x="753" y="102"/>
                  </a:cubicBezTo>
                  <a:cubicBezTo>
                    <a:pt x="781" y="112"/>
                    <a:pt x="819" y="112"/>
                    <a:pt x="846" y="121"/>
                  </a:cubicBezTo>
                  <a:cubicBezTo>
                    <a:pt x="874" y="130"/>
                    <a:pt x="902" y="140"/>
                    <a:pt x="921" y="158"/>
                  </a:cubicBezTo>
                  <a:cubicBezTo>
                    <a:pt x="939" y="167"/>
                    <a:pt x="958" y="177"/>
                    <a:pt x="967" y="186"/>
                  </a:cubicBezTo>
                  <a:cubicBezTo>
                    <a:pt x="977" y="195"/>
                    <a:pt x="991" y="200"/>
                    <a:pt x="1005" y="200"/>
                  </a:cubicBezTo>
                  <a:cubicBezTo>
                    <a:pt x="1019" y="200"/>
                    <a:pt x="1032" y="195"/>
                    <a:pt x="1042" y="186"/>
                  </a:cubicBezTo>
                  <a:cubicBezTo>
                    <a:pt x="1051" y="158"/>
                    <a:pt x="1051" y="130"/>
                    <a:pt x="1032" y="112"/>
                  </a:cubicBezTo>
                  <a:cubicBezTo>
                    <a:pt x="986" y="74"/>
                    <a:pt x="930" y="47"/>
                    <a:pt x="884" y="28"/>
                  </a:cubicBezTo>
                  <a:lnTo>
                    <a:pt x="874" y="28"/>
                  </a:lnTo>
                  <a:cubicBezTo>
                    <a:pt x="828" y="9"/>
                    <a:pt x="772" y="0"/>
                    <a:pt x="716" y="0"/>
                  </a:cubicBezTo>
                  <a:close/>
                </a:path>
              </a:pathLst>
            </a:custGeom>
            <a:solidFill>
              <a:srgbClr val="D0A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824;p70">
              <a:extLst>
                <a:ext uri="{FF2B5EF4-FFF2-40B4-BE49-F238E27FC236}">
                  <a16:creationId xmlns:a16="http://schemas.microsoft.com/office/drawing/2014/main" id="{C5F7425A-C7FD-4D2E-9AE5-FD0A9A148504}"/>
                </a:ext>
              </a:extLst>
            </p:cNvPr>
            <p:cNvSpPr/>
            <p:nvPr/>
          </p:nvSpPr>
          <p:spPr>
            <a:xfrm>
              <a:off x="4504940" y="1854601"/>
              <a:ext cx="234879" cy="204728"/>
            </a:xfrm>
            <a:custGeom>
              <a:avLst/>
              <a:gdLst/>
              <a:ahLst/>
              <a:cxnLst/>
              <a:rect l="l" t="t" r="r" b="b"/>
              <a:pathLst>
                <a:path w="7533" h="6566" extrusionOk="0">
                  <a:moveTo>
                    <a:pt x="3060" y="1"/>
                  </a:moveTo>
                  <a:cubicBezTo>
                    <a:pt x="2585" y="10"/>
                    <a:pt x="2111" y="66"/>
                    <a:pt x="1646" y="177"/>
                  </a:cubicBezTo>
                  <a:cubicBezTo>
                    <a:pt x="1005" y="335"/>
                    <a:pt x="512" y="605"/>
                    <a:pt x="177" y="977"/>
                  </a:cubicBezTo>
                  <a:cubicBezTo>
                    <a:pt x="158" y="1005"/>
                    <a:pt x="149" y="1033"/>
                    <a:pt x="158" y="1051"/>
                  </a:cubicBezTo>
                  <a:cubicBezTo>
                    <a:pt x="149" y="1377"/>
                    <a:pt x="112" y="1693"/>
                    <a:pt x="84" y="2009"/>
                  </a:cubicBezTo>
                  <a:cubicBezTo>
                    <a:pt x="75" y="2149"/>
                    <a:pt x="65" y="2298"/>
                    <a:pt x="47" y="2437"/>
                  </a:cubicBezTo>
                  <a:cubicBezTo>
                    <a:pt x="10" y="2883"/>
                    <a:pt x="0" y="3330"/>
                    <a:pt x="37" y="3776"/>
                  </a:cubicBezTo>
                  <a:cubicBezTo>
                    <a:pt x="56" y="3990"/>
                    <a:pt x="93" y="4195"/>
                    <a:pt x="149" y="4399"/>
                  </a:cubicBezTo>
                  <a:cubicBezTo>
                    <a:pt x="214" y="4604"/>
                    <a:pt x="298" y="4799"/>
                    <a:pt x="400" y="4985"/>
                  </a:cubicBezTo>
                  <a:cubicBezTo>
                    <a:pt x="651" y="5394"/>
                    <a:pt x="1005" y="5729"/>
                    <a:pt x="1423" y="5961"/>
                  </a:cubicBezTo>
                  <a:cubicBezTo>
                    <a:pt x="1590" y="6064"/>
                    <a:pt x="1776" y="6147"/>
                    <a:pt x="1962" y="6222"/>
                  </a:cubicBezTo>
                  <a:cubicBezTo>
                    <a:pt x="2158" y="6306"/>
                    <a:pt x="2353" y="6361"/>
                    <a:pt x="2558" y="6417"/>
                  </a:cubicBezTo>
                  <a:cubicBezTo>
                    <a:pt x="2957" y="6510"/>
                    <a:pt x="3367" y="6566"/>
                    <a:pt x="3785" y="6566"/>
                  </a:cubicBezTo>
                  <a:lnTo>
                    <a:pt x="3869" y="6566"/>
                  </a:lnTo>
                  <a:cubicBezTo>
                    <a:pt x="4315" y="6566"/>
                    <a:pt x="4752" y="6501"/>
                    <a:pt x="5180" y="6389"/>
                  </a:cubicBezTo>
                  <a:cubicBezTo>
                    <a:pt x="5580" y="6278"/>
                    <a:pt x="5961" y="6092"/>
                    <a:pt x="6305" y="5841"/>
                  </a:cubicBezTo>
                  <a:cubicBezTo>
                    <a:pt x="6473" y="5720"/>
                    <a:pt x="6621" y="5580"/>
                    <a:pt x="6752" y="5422"/>
                  </a:cubicBezTo>
                  <a:cubicBezTo>
                    <a:pt x="6891" y="5245"/>
                    <a:pt x="7012" y="5050"/>
                    <a:pt x="7114" y="4846"/>
                  </a:cubicBezTo>
                  <a:cubicBezTo>
                    <a:pt x="7319" y="4408"/>
                    <a:pt x="7440" y="3934"/>
                    <a:pt x="7486" y="3451"/>
                  </a:cubicBezTo>
                  <a:cubicBezTo>
                    <a:pt x="7533" y="2986"/>
                    <a:pt x="7533" y="2521"/>
                    <a:pt x="7496" y="2065"/>
                  </a:cubicBezTo>
                  <a:cubicBezTo>
                    <a:pt x="7458" y="1628"/>
                    <a:pt x="7393" y="1200"/>
                    <a:pt x="7291" y="772"/>
                  </a:cubicBezTo>
                  <a:cubicBezTo>
                    <a:pt x="7282" y="754"/>
                    <a:pt x="7272" y="735"/>
                    <a:pt x="7254" y="726"/>
                  </a:cubicBezTo>
                  <a:cubicBezTo>
                    <a:pt x="7244" y="707"/>
                    <a:pt x="7235" y="689"/>
                    <a:pt x="7217" y="679"/>
                  </a:cubicBezTo>
                  <a:cubicBezTo>
                    <a:pt x="7021" y="549"/>
                    <a:pt x="6807" y="447"/>
                    <a:pt x="6584" y="373"/>
                  </a:cubicBezTo>
                  <a:cubicBezTo>
                    <a:pt x="6352" y="289"/>
                    <a:pt x="6110" y="233"/>
                    <a:pt x="5859" y="187"/>
                  </a:cubicBezTo>
                  <a:cubicBezTo>
                    <a:pt x="5366" y="103"/>
                    <a:pt x="4864" y="56"/>
                    <a:pt x="4362" y="29"/>
                  </a:cubicBezTo>
                  <a:lnTo>
                    <a:pt x="4287" y="29"/>
                  </a:lnTo>
                  <a:cubicBezTo>
                    <a:pt x="4101" y="19"/>
                    <a:pt x="3915" y="10"/>
                    <a:pt x="3729" y="1"/>
                  </a:cubicBezTo>
                  <a:close/>
                </a:path>
              </a:pathLst>
            </a:custGeom>
            <a:solidFill>
              <a:srgbClr val="F8C2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825;p70">
              <a:extLst>
                <a:ext uri="{FF2B5EF4-FFF2-40B4-BE49-F238E27FC236}">
                  <a16:creationId xmlns:a16="http://schemas.microsoft.com/office/drawing/2014/main" id="{685043AB-82A6-42F1-BA9F-BC7CA493ACE0}"/>
                </a:ext>
              </a:extLst>
            </p:cNvPr>
            <p:cNvSpPr/>
            <p:nvPr/>
          </p:nvSpPr>
          <p:spPr>
            <a:xfrm>
              <a:off x="4721232" y="1963918"/>
              <a:ext cx="31" cy="31"/>
            </a:xfrm>
            <a:custGeom>
              <a:avLst/>
              <a:gdLst/>
              <a:ahLst/>
              <a:cxnLst/>
              <a:rect l="l" t="t" r="r" b="b"/>
              <a:pathLst>
                <a:path w="1" h="1" extrusionOk="0">
                  <a:moveTo>
                    <a:pt x="1" y="0"/>
                  </a:moveTo>
                  <a:lnTo>
                    <a:pt x="1" y="0"/>
                  </a:lnTo>
                  <a:lnTo>
                    <a:pt x="1" y="0"/>
                  </a:lnTo>
                  <a:lnTo>
                    <a:pt x="1" y="0"/>
                  </a:lnTo>
                  <a:close/>
                </a:path>
              </a:pathLst>
            </a:custGeom>
            <a:solidFill>
              <a:srgbClr val="E9B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826;p70">
              <a:extLst>
                <a:ext uri="{FF2B5EF4-FFF2-40B4-BE49-F238E27FC236}">
                  <a16:creationId xmlns:a16="http://schemas.microsoft.com/office/drawing/2014/main" id="{9EF9F0E8-7B0F-4E43-810E-7426C52ECC85}"/>
                </a:ext>
              </a:extLst>
            </p:cNvPr>
            <p:cNvSpPr/>
            <p:nvPr/>
          </p:nvSpPr>
          <p:spPr>
            <a:xfrm>
              <a:off x="4458544" y="2230102"/>
              <a:ext cx="55687" cy="31928"/>
            </a:xfrm>
            <a:custGeom>
              <a:avLst/>
              <a:gdLst/>
              <a:ahLst/>
              <a:cxnLst/>
              <a:rect l="l" t="t" r="r" b="b"/>
              <a:pathLst>
                <a:path w="1786" h="1024" extrusionOk="0">
                  <a:moveTo>
                    <a:pt x="1386" y="0"/>
                  </a:moveTo>
                  <a:lnTo>
                    <a:pt x="1395" y="9"/>
                  </a:lnTo>
                  <a:lnTo>
                    <a:pt x="1358" y="9"/>
                  </a:lnTo>
                  <a:cubicBezTo>
                    <a:pt x="1302" y="9"/>
                    <a:pt x="1247" y="19"/>
                    <a:pt x="1191" y="37"/>
                  </a:cubicBezTo>
                  <a:cubicBezTo>
                    <a:pt x="1181" y="28"/>
                    <a:pt x="1172" y="28"/>
                    <a:pt x="1154" y="28"/>
                  </a:cubicBezTo>
                  <a:cubicBezTo>
                    <a:pt x="1144" y="28"/>
                    <a:pt x="1126" y="28"/>
                    <a:pt x="1116" y="37"/>
                  </a:cubicBezTo>
                  <a:cubicBezTo>
                    <a:pt x="1070" y="65"/>
                    <a:pt x="1033" y="93"/>
                    <a:pt x="986" y="112"/>
                  </a:cubicBezTo>
                  <a:cubicBezTo>
                    <a:pt x="902" y="149"/>
                    <a:pt x="809" y="186"/>
                    <a:pt x="726" y="214"/>
                  </a:cubicBezTo>
                  <a:cubicBezTo>
                    <a:pt x="642" y="251"/>
                    <a:pt x="549" y="288"/>
                    <a:pt x="456" y="335"/>
                  </a:cubicBezTo>
                  <a:cubicBezTo>
                    <a:pt x="363" y="372"/>
                    <a:pt x="279" y="419"/>
                    <a:pt x="196" y="474"/>
                  </a:cubicBezTo>
                  <a:cubicBezTo>
                    <a:pt x="131" y="512"/>
                    <a:pt x="75" y="577"/>
                    <a:pt x="38" y="651"/>
                  </a:cubicBezTo>
                  <a:cubicBezTo>
                    <a:pt x="19" y="688"/>
                    <a:pt x="0" y="726"/>
                    <a:pt x="0" y="772"/>
                  </a:cubicBezTo>
                  <a:cubicBezTo>
                    <a:pt x="0" y="809"/>
                    <a:pt x="10" y="856"/>
                    <a:pt x="28" y="893"/>
                  </a:cubicBezTo>
                  <a:cubicBezTo>
                    <a:pt x="56" y="949"/>
                    <a:pt x="121" y="995"/>
                    <a:pt x="196" y="1004"/>
                  </a:cubicBezTo>
                  <a:cubicBezTo>
                    <a:pt x="233" y="1014"/>
                    <a:pt x="270" y="1014"/>
                    <a:pt x="307" y="1023"/>
                  </a:cubicBezTo>
                  <a:lnTo>
                    <a:pt x="317" y="1023"/>
                  </a:lnTo>
                  <a:cubicBezTo>
                    <a:pt x="363" y="1023"/>
                    <a:pt x="400" y="1014"/>
                    <a:pt x="437" y="1014"/>
                  </a:cubicBezTo>
                  <a:cubicBezTo>
                    <a:pt x="521" y="1004"/>
                    <a:pt x="605" y="986"/>
                    <a:pt x="689" y="967"/>
                  </a:cubicBezTo>
                  <a:cubicBezTo>
                    <a:pt x="744" y="949"/>
                    <a:pt x="800" y="939"/>
                    <a:pt x="856" y="921"/>
                  </a:cubicBezTo>
                  <a:cubicBezTo>
                    <a:pt x="921" y="893"/>
                    <a:pt x="986" y="865"/>
                    <a:pt x="1042" y="846"/>
                  </a:cubicBezTo>
                  <a:lnTo>
                    <a:pt x="1135" y="809"/>
                  </a:lnTo>
                  <a:cubicBezTo>
                    <a:pt x="1154" y="856"/>
                    <a:pt x="1191" y="902"/>
                    <a:pt x="1247" y="930"/>
                  </a:cubicBezTo>
                  <a:cubicBezTo>
                    <a:pt x="1274" y="949"/>
                    <a:pt x="1302" y="949"/>
                    <a:pt x="1330" y="949"/>
                  </a:cubicBezTo>
                  <a:lnTo>
                    <a:pt x="1349" y="949"/>
                  </a:lnTo>
                  <a:cubicBezTo>
                    <a:pt x="1395" y="949"/>
                    <a:pt x="1433" y="930"/>
                    <a:pt x="1470" y="912"/>
                  </a:cubicBezTo>
                  <a:cubicBezTo>
                    <a:pt x="1498" y="893"/>
                    <a:pt x="1535" y="865"/>
                    <a:pt x="1563" y="846"/>
                  </a:cubicBezTo>
                  <a:cubicBezTo>
                    <a:pt x="1656" y="763"/>
                    <a:pt x="1730" y="651"/>
                    <a:pt x="1767" y="540"/>
                  </a:cubicBezTo>
                  <a:cubicBezTo>
                    <a:pt x="1777" y="484"/>
                    <a:pt x="1786" y="437"/>
                    <a:pt x="1786" y="381"/>
                  </a:cubicBezTo>
                  <a:cubicBezTo>
                    <a:pt x="1786" y="335"/>
                    <a:pt x="1777" y="288"/>
                    <a:pt x="1767" y="251"/>
                  </a:cubicBezTo>
                  <a:cubicBezTo>
                    <a:pt x="1749" y="214"/>
                    <a:pt x="1730" y="177"/>
                    <a:pt x="1711" y="140"/>
                  </a:cubicBezTo>
                  <a:cubicBezTo>
                    <a:pt x="1684" y="112"/>
                    <a:pt x="1646" y="75"/>
                    <a:pt x="1609" y="56"/>
                  </a:cubicBezTo>
                  <a:cubicBezTo>
                    <a:pt x="1572" y="37"/>
                    <a:pt x="1535" y="19"/>
                    <a:pt x="1488" y="19"/>
                  </a:cubicBezTo>
                  <a:cubicBezTo>
                    <a:pt x="1460" y="9"/>
                    <a:pt x="1423" y="0"/>
                    <a:pt x="1386" y="0"/>
                  </a:cubicBezTo>
                  <a:close/>
                </a:path>
              </a:pathLst>
            </a:custGeom>
            <a:solidFill>
              <a:srgbClr val="F8C2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827;p70">
              <a:extLst>
                <a:ext uri="{FF2B5EF4-FFF2-40B4-BE49-F238E27FC236}">
                  <a16:creationId xmlns:a16="http://schemas.microsoft.com/office/drawing/2014/main" id="{0C35BD22-DD61-4F56-A44B-1A1651D8DB70}"/>
                </a:ext>
              </a:extLst>
            </p:cNvPr>
            <p:cNvSpPr/>
            <p:nvPr/>
          </p:nvSpPr>
          <p:spPr>
            <a:xfrm>
              <a:off x="4462878" y="2251834"/>
              <a:ext cx="18022" cy="7109"/>
            </a:xfrm>
            <a:custGeom>
              <a:avLst/>
              <a:gdLst/>
              <a:ahLst/>
              <a:cxnLst/>
              <a:rect l="l" t="t" r="r" b="b"/>
              <a:pathLst>
                <a:path w="578" h="228" extrusionOk="0">
                  <a:moveTo>
                    <a:pt x="540" y="1"/>
                  </a:moveTo>
                  <a:cubicBezTo>
                    <a:pt x="354" y="29"/>
                    <a:pt x="178" y="94"/>
                    <a:pt x="10" y="177"/>
                  </a:cubicBezTo>
                  <a:cubicBezTo>
                    <a:pt x="1" y="187"/>
                    <a:pt x="1" y="205"/>
                    <a:pt x="1" y="215"/>
                  </a:cubicBezTo>
                  <a:cubicBezTo>
                    <a:pt x="7" y="221"/>
                    <a:pt x="19" y="228"/>
                    <a:pt x="28" y="228"/>
                  </a:cubicBezTo>
                  <a:cubicBezTo>
                    <a:pt x="32" y="228"/>
                    <a:pt x="35" y="227"/>
                    <a:pt x="38" y="224"/>
                  </a:cubicBezTo>
                  <a:lnTo>
                    <a:pt x="159" y="177"/>
                  </a:lnTo>
                  <a:cubicBezTo>
                    <a:pt x="215" y="149"/>
                    <a:pt x="280" y="122"/>
                    <a:pt x="345" y="103"/>
                  </a:cubicBezTo>
                  <a:cubicBezTo>
                    <a:pt x="410" y="84"/>
                    <a:pt x="484" y="66"/>
                    <a:pt x="559" y="47"/>
                  </a:cubicBezTo>
                  <a:cubicBezTo>
                    <a:pt x="568" y="47"/>
                    <a:pt x="577" y="29"/>
                    <a:pt x="577" y="19"/>
                  </a:cubicBezTo>
                  <a:cubicBezTo>
                    <a:pt x="568" y="10"/>
                    <a:pt x="568" y="1"/>
                    <a:pt x="559" y="1"/>
                  </a:cubicBezTo>
                  <a:close/>
                </a:path>
              </a:pathLst>
            </a:custGeom>
            <a:solidFill>
              <a:srgbClr val="E9B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828;p70">
              <a:extLst>
                <a:ext uri="{FF2B5EF4-FFF2-40B4-BE49-F238E27FC236}">
                  <a16:creationId xmlns:a16="http://schemas.microsoft.com/office/drawing/2014/main" id="{19AE825D-B51E-419A-8495-1C9CDAEED88E}"/>
                </a:ext>
              </a:extLst>
            </p:cNvPr>
            <p:cNvSpPr/>
            <p:nvPr/>
          </p:nvSpPr>
          <p:spPr>
            <a:xfrm>
              <a:off x="4460290" y="2244289"/>
              <a:ext cx="16557" cy="9541"/>
            </a:xfrm>
            <a:custGeom>
              <a:avLst/>
              <a:gdLst/>
              <a:ahLst/>
              <a:cxnLst/>
              <a:rect l="l" t="t" r="r" b="b"/>
              <a:pathLst>
                <a:path w="531" h="306" extrusionOk="0">
                  <a:moveTo>
                    <a:pt x="493" y="1"/>
                  </a:moveTo>
                  <a:lnTo>
                    <a:pt x="484" y="10"/>
                  </a:lnTo>
                  <a:cubicBezTo>
                    <a:pt x="437" y="10"/>
                    <a:pt x="400" y="29"/>
                    <a:pt x="363" y="47"/>
                  </a:cubicBezTo>
                  <a:cubicBezTo>
                    <a:pt x="316" y="57"/>
                    <a:pt x="270" y="85"/>
                    <a:pt x="223" y="103"/>
                  </a:cubicBezTo>
                  <a:cubicBezTo>
                    <a:pt x="149" y="150"/>
                    <a:pt x="75" y="196"/>
                    <a:pt x="10" y="261"/>
                  </a:cubicBezTo>
                  <a:cubicBezTo>
                    <a:pt x="0" y="271"/>
                    <a:pt x="0" y="289"/>
                    <a:pt x="10" y="298"/>
                  </a:cubicBezTo>
                  <a:cubicBezTo>
                    <a:pt x="14" y="303"/>
                    <a:pt x="19" y="305"/>
                    <a:pt x="25" y="305"/>
                  </a:cubicBezTo>
                  <a:cubicBezTo>
                    <a:pt x="30" y="305"/>
                    <a:pt x="37" y="303"/>
                    <a:pt x="47" y="298"/>
                  </a:cubicBezTo>
                  <a:lnTo>
                    <a:pt x="75" y="271"/>
                  </a:lnTo>
                  <a:cubicBezTo>
                    <a:pt x="103" y="252"/>
                    <a:pt x="130" y="233"/>
                    <a:pt x="158" y="215"/>
                  </a:cubicBezTo>
                  <a:cubicBezTo>
                    <a:pt x="186" y="205"/>
                    <a:pt x="214" y="187"/>
                    <a:pt x="242" y="178"/>
                  </a:cubicBezTo>
                  <a:cubicBezTo>
                    <a:pt x="288" y="159"/>
                    <a:pt x="335" y="140"/>
                    <a:pt x="381" y="122"/>
                  </a:cubicBezTo>
                  <a:cubicBezTo>
                    <a:pt x="428" y="112"/>
                    <a:pt x="465" y="94"/>
                    <a:pt x="512" y="75"/>
                  </a:cubicBezTo>
                  <a:cubicBezTo>
                    <a:pt x="530" y="66"/>
                    <a:pt x="530" y="47"/>
                    <a:pt x="530" y="29"/>
                  </a:cubicBezTo>
                  <a:cubicBezTo>
                    <a:pt x="530" y="19"/>
                    <a:pt x="521" y="19"/>
                    <a:pt x="512" y="10"/>
                  </a:cubicBezTo>
                  <a:cubicBezTo>
                    <a:pt x="502" y="10"/>
                    <a:pt x="502" y="1"/>
                    <a:pt x="493" y="1"/>
                  </a:cubicBezTo>
                  <a:close/>
                </a:path>
              </a:pathLst>
            </a:custGeom>
            <a:solidFill>
              <a:srgbClr val="E9B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829;p70">
              <a:extLst>
                <a:ext uri="{FF2B5EF4-FFF2-40B4-BE49-F238E27FC236}">
                  <a16:creationId xmlns:a16="http://schemas.microsoft.com/office/drawing/2014/main" id="{48892B4E-FC70-44EA-A303-B11259107FC8}"/>
                </a:ext>
              </a:extLst>
            </p:cNvPr>
            <p:cNvSpPr/>
            <p:nvPr/>
          </p:nvSpPr>
          <p:spPr>
            <a:xfrm>
              <a:off x="4493341" y="2248934"/>
              <a:ext cx="6984" cy="6517"/>
            </a:xfrm>
            <a:custGeom>
              <a:avLst/>
              <a:gdLst/>
              <a:ahLst/>
              <a:cxnLst/>
              <a:rect l="l" t="t" r="r" b="b"/>
              <a:pathLst>
                <a:path w="224" h="209" extrusionOk="0">
                  <a:moveTo>
                    <a:pt x="168" y="1"/>
                  </a:moveTo>
                  <a:lnTo>
                    <a:pt x="168" y="10"/>
                  </a:lnTo>
                  <a:cubicBezTo>
                    <a:pt x="131" y="29"/>
                    <a:pt x="103" y="47"/>
                    <a:pt x="75" y="75"/>
                  </a:cubicBezTo>
                  <a:cubicBezTo>
                    <a:pt x="47" y="94"/>
                    <a:pt x="28" y="122"/>
                    <a:pt x="10" y="149"/>
                  </a:cubicBezTo>
                  <a:cubicBezTo>
                    <a:pt x="0" y="168"/>
                    <a:pt x="0" y="196"/>
                    <a:pt x="19" y="205"/>
                  </a:cubicBezTo>
                  <a:cubicBezTo>
                    <a:pt x="24" y="208"/>
                    <a:pt x="30" y="209"/>
                    <a:pt x="35" y="209"/>
                  </a:cubicBezTo>
                  <a:cubicBezTo>
                    <a:pt x="51" y="209"/>
                    <a:pt x="68" y="200"/>
                    <a:pt x="75" y="187"/>
                  </a:cubicBezTo>
                  <a:cubicBezTo>
                    <a:pt x="75" y="177"/>
                    <a:pt x="84" y="177"/>
                    <a:pt x="93" y="168"/>
                  </a:cubicBezTo>
                  <a:lnTo>
                    <a:pt x="84" y="168"/>
                  </a:lnTo>
                  <a:cubicBezTo>
                    <a:pt x="93" y="159"/>
                    <a:pt x="103" y="149"/>
                    <a:pt x="121" y="131"/>
                  </a:cubicBezTo>
                  <a:cubicBezTo>
                    <a:pt x="131" y="122"/>
                    <a:pt x="149" y="103"/>
                    <a:pt x="168" y="94"/>
                  </a:cubicBezTo>
                  <a:lnTo>
                    <a:pt x="205" y="66"/>
                  </a:lnTo>
                  <a:cubicBezTo>
                    <a:pt x="224" y="56"/>
                    <a:pt x="224" y="38"/>
                    <a:pt x="214" y="19"/>
                  </a:cubicBezTo>
                  <a:cubicBezTo>
                    <a:pt x="214" y="10"/>
                    <a:pt x="196" y="1"/>
                    <a:pt x="186" y="1"/>
                  </a:cubicBezTo>
                  <a:close/>
                </a:path>
              </a:pathLst>
            </a:custGeom>
            <a:solidFill>
              <a:srgbClr val="E9B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830;p70">
              <a:extLst>
                <a:ext uri="{FF2B5EF4-FFF2-40B4-BE49-F238E27FC236}">
                  <a16:creationId xmlns:a16="http://schemas.microsoft.com/office/drawing/2014/main" id="{D696F55F-773E-489C-8907-208D0902C254}"/>
                </a:ext>
              </a:extLst>
            </p:cNvPr>
            <p:cNvSpPr/>
            <p:nvPr/>
          </p:nvSpPr>
          <p:spPr>
            <a:xfrm>
              <a:off x="4485515" y="2063382"/>
              <a:ext cx="110190" cy="178661"/>
            </a:xfrm>
            <a:custGeom>
              <a:avLst/>
              <a:gdLst/>
              <a:ahLst/>
              <a:cxnLst/>
              <a:rect l="l" t="t" r="r" b="b"/>
              <a:pathLst>
                <a:path w="3534" h="5730" extrusionOk="0">
                  <a:moveTo>
                    <a:pt x="3413" y="0"/>
                  </a:moveTo>
                  <a:cubicBezTo>
                    <a:pt x="3227" y="28"/>
                    <a:pt x="3050" y="84"/>
                    <a:pt x="2874" y="167"/>
                  </a:cubicBezTo>
                  <a:cubicBezTo>
                    <a:pt x="2706" y="251"/>
                    <a:pt x="2548" y="353"/>
                    <a:pt x="2409" y="484"/>
                  </a:cubicBezTo>
                  <a:cubicBezTo>
                    <a:pt x="2260" y="614"/>
                    <a:pt x="2120" y="753"/>
                    <a:pt x="2000" y="911"/>
                  </a:cubicBezTo>
                  <a:cubicBezTo>
                    <a:pt x="1869" y="1070"/>
                    <a:pt x="1758" y="1246"/>
                    <a:pt x="1646" y="1423"/>
                  </a:cubicBezTo>
                  <a:cubicBezTo>
                    <a:pt x="1432" y="1786"/>
                    <a:pt x="1246" y="2158"/>
                    <a:pt x="1088" y="2548"/>
                  </a:cubicBezTo>
                  <a:cubicBezTo>
                    <a:pt x="995" y="2781"/>
                    <a:pt x="893" y="3013"/>
                    <a:pt x="809" y="3246"/>
                  </a:cubicBezTo>
                  <a:cubicBezTo>
                    <a:pt x="763" y="3366"/>
                    <a:pt x="716" y="3478"/>
                    <a:pt x="670" y="3599"/>
                  </a:cubicBezTo>
                  <a:lnTo>
                    <a:pt x="651" y="3636"/>
                  </a:lnTo>
                  <a:cubicBezTo>
                    <a:pt x="633" y="3692"/>
                    <a:pt x="605" y="3757"/>
                    <a:pt x="586" y="3813"/>
                  </a:cubicBezTo>
                  <a:cubicBezTo>
                    <a:pt x="558" y="3869"/>
                    <a:pt x="521" y="3943"/>
                    <a:pt x="484" y="4008"/>
                  </a:cubicBezTo>
                  <a:lnTo>
                    <a:pt x="419" y="4129"/>
                  </a:lnTo>
                  <a:cubicBezTo>
                    <a:pt x="363" y="4241"/>
                    <a:pt x="307" y="4343"/>
                    <a:pt x="251" y="4454"/>
                  </a:cubicBezTo>
                  <a:cubicBezTo>
                    <a:pt x="168" y="4613"/>
                    <a:pt x="103" y="4771"/>
                    <a:pt x="56" y="4929"/>
                  </a:cubicBezTo>
                  <a:cubicBezTo>
                    <a:pt x="10" y="5068"/>
                    <a:pt x="0" y="5217"/>
                    <a:pt x="37" y="5366"/>
                  </a:cubicBezTo>
                  <a:cubicBezTo>
                    <a:pt x="56" y="5431"/>
                    <a:pt x="84" y="5487"/>
                    <a:pt x="130" y="5542"/>
                  </a:cubicBezTo>
                  <a:cubicBezTo>
                    <a:pt x="186" y="5598"/>
                    <a:pt x="251" y="5645"/>
                    <a:pt x="316" y="5673"/>
                  </a:cubicBezTo>
                  <a:cubicBezTo>
                    <a:pt x="391" y="5701"/>
                    <a:pt x="475" y="5719"/>
                    <a:pt x="549" y="5719"/>
                  </a:cubicBezTo>
                  <a:cubicBezTo>
                    <a:pt x="595" y="5728"/>
                    <a:pt x="633" y="5728"/>
                    <a:pt x="670" y="5728"/>
                  </a:cubicBezTo>
                  <a:cubicBezTo>
                    <a:pt x="679" y="5729"/>
                    <a:pt x="689" y="5729"/>
                    <a:pt x="698" y="5729"/>
                  </a:cubicBezTo>
                  <a:cubicBezTo>
                    <a:pt x="911" y="5729"/>
                    <a:pt x="1113" y="5628"/>
                    <a:pt x="1246" y="5468"/>
                  </a:cubicBezTo>
                  <a:cubicBezTo>
                    <a:pt x="1442" y="5245"/>
                    <a:pt x="1600" y="5003"/>
                    <a:pt x="1711" y="4733"/>
                  </a:cubicBezTo>
                  <a:cubicBezTo>
                    <a:pt x="1749" y="4678"/>
                    <a:pt x="1776" y="4622"/>
                    <a:pt x="1804" y="4557"/>
                  </a:cubicBezTo>
                  <a:lnTo>
                    <a:pt x="1869" y="4436"/>
                  </a:lnTo>
                  <a:cubicBezTo>
                    <a:pt x="1916" y="4352"/>
                    <a:pt x="1962" y="4268"/>
                    <a:pt x="2009" y="4185"/>
                  </a:cubicBezTo>
                  <a:cubicBezTo>
                    <a:pt x="2083" y="4045"/>
                    <a:pt x="2148" y="3896"/>
                    <a:pt x="2223" y="3757"/>
                  </a:cubicBezTo>
                  <a:cubicBezTo>
                    <a:pt x="2353" y="3487"/>
                    <a:pt x="2483" y="3199"/>
                    <a:pt x="2613" y="2883"/>
                  </a:cubicBezTo>
                  <a:cubicBezTo>
                    <a:pt x="2734" y="2622"/>
                    <a:pt x="2846" y="2334"/>
                    <a:pt x="2985" y="1999"/>
                  </a:cubicBezTo>
                  <a:cubicBezTo>
                    <a:pt x="3088" y="1720"/>
                    <a:pt x="3218" y="1423"/>
                    <a:pt x="3320" y="1116"/>
                  </a:cubicBezTo>
                  <a:cubicBezTo>
                    <a:pt x="3385" y="967"/>
                    <a:pt x="3432" y="809"/>
                    <a:pt x="3469" y="651"/>
                  </a:cubicBezTo>
                  <a:cubicBezTo>
                    <a:pt x="3506" y="493"/>
                    <a:pt x="3525" y="316"/>
                    <a:pt x="3534" y="149"/>
                  </a:cubicBezTo>
                  <a:cubicBezTo>
                    <a:pt x="3534" y="130"/>
                    <a:pt x="3525" y="112"/>
                    <a:pt x="3515" y="93"/>
                  </a:cubicBezTo>
                  <a:cubicBezTo>
                    <a:pt x="3506" y="84"/>
                    <a:pt x="3506" y="74"/>
                    <a:pt x="3506" y="65"/>
                  </a:cubicBezTo>
                  <a:cubicBezTo>
                    <a:pt x="3498" y="33"/>
                    <a:pt x="3476" y="8"/>
                    <a:pt x="3446" y="8"/>
                  </a:cubicBezTo>
                  <a:cubicBezTo>
                    <a:pt x="3441" y="8"/>
                    <a:pt x="3437" y="8"/>
                    <a:pt x="3432" y="9"/>
                  </a:cubicBezTo>
                  <a:lnTo>
                    <a:pt x="3432"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831;p70">
              <a:extLst>
                <a:ext uri="{FF2B5EF4-FFF2-40B4-BE49-F238E27FC236}">
                  <a16:creationId xmlns:a16="http://schemas.microsoft.com/office/drawing/2014/main" id="{DD324CBF-AAAA-4F21-9570-D3F57DC690F5}"/>
                </a:ext>
              </a:extLst>
            </p:cNvPr>
            <p:cNvSpPr/>
            <p:nvPr/>
          </p:nvSpPr>
          <p:spPr>
            <a:xfrm>
              <a:off x="4485515" y="2063382"/>
              <a:ext cx="110502" cy="178630"/>
            </a:xfrm>
            <a:custGeom>
              <a:avLst/>
              <a:gdLst/>
              <a:ahLst/>
              <a:cxnLst/>
              <a:rect l="l" t="t" r="r" b="b"/>
              <a:pathLst>
                <a:path w="3544" h="5729" extrusionOk="0">
                  <a:moveTo>
                    <a:pt x="3413" y="0"/>
                  </a:moveTo>
                  <a:cubicBezTo>
                    <a:pt x="3227" y="28"/>
                    <a:pt x="3050" y="84"/>
                    <a:pt x="2874" y="158"/>
                  </a:cubicBezTo>
                  <a:cubicBezTo>
                    <a:pt x="2706" y="242"/>
                    <a:pt x="2548" y="353"/>
                    <a:pt x="2409" y="474"/>
                  </a:cubicBezTo>
                  <a:cubicBezTo>
                    <a:pt x="2260" y="605"/>
                    <a:pt x="2120" y="753"/>
                    <a:pt x="2000" y="911"/>
                  </a:cubicBezTo>
                  <a:cubicBezTo>
                    <a:pt x="1869" y="1070"/>
                    <a:pt x="1749" y="1237"/>
                    <a:pt x="1646" y="1414"/>
                  </a:cubicBezTo>
                  <a:cubicBezTo>
                    <a:pt x="1432" y="1776"/>
                    <a:pt x="1246" y="2158"/>
                    <a:pt x="1088" y="2548"/>
                  </a:cubicBezTo>
                  <a:cubicBezTo>
                    <a:pt x="995" y="2762"/>
                    <a:pt x="912" y="2976"/>
                    <a:pt x="828" y="3190"/>
                  </a:cubicBezTo>
                  <a:lnTo>
                    <a:pt x="819" y="3218"/>
                  </a:lnTo>
                  <a:lnTo>
                    <a:pt x="809" y="3246"/>
                  </a:lnTo>
                  <a:cubicBezTo>
                    <a:pt x="763" y="3366"/>
                    <a:pt x="716" y="3478"/>
                    <a:pt x="670" y="3599"/>
                  </a:cubicBezTo>
                  <a:lnTo>
                    <a:pt x="651" y="3636"/>
                  </a:lnTo>
                  <a:cubicBezTo>
                    <a:pt x="623" y="3701"/>
                    <a:pt x="605" y="3757"/>
                    <a:pt x="577" y="3813"/>
                  </a:cubicBezTo>
                  <a:cubicBezTo>
                    <a:pt x="549" y="3869"/>
                    <a:pt x="512" y="3943"/>
                    <a:pt x="484" y="4008"/>
                  </a:cubicBezTo>
                  <a:lnTo>
                    <a:pt x="419" y="4129"/>
                  </a:lnTo>
                  <a:cubicBezTo>
                    <a:pt x="363" y="4231"/>
                    <a:pt x="298" y="4343"/>
                    <a:pt x="242" y="4454"/>
                  </a:cubicBezTo>
                  <a:cubicBezTo>
                    <a:pt x="168" y="4613"/>
                    <a:pt x="103" y="4771"/>
                    <a:pt x="56" y="4929"/>
                  </a:cubicBezTo>
                  <a:cubicBezTo>
                    <a:pt x="10" y="5068"/>
                    <a:pt x="0" y="5226"/>
                    <a:pt x="28" y="5366"/>
                  </a:cubicBezTo>
                  <a:cubicBezTo>
                    <a:pt x="47" y="5431"/>
                    <a:pt x="84" y="5496"/>
                    <a:pt x="130" y="5552"/>
                  </a:cubicBezTo>
                  <a:cubicBezTo>
                    <a:pt x="177" y="5608"/>
                    <a:pt x="242" y="5645"/>
                    <a:pt x="316" y="5673"/>
                  </a:cubicBezTo>
                  <a:cubicBezTo>
                    <a:pt x="391" y="5701"/>
                    <a:pt x="465" y="5719"/>
                    <a:pt x="549" y="5728"/>
                  </a:cubicBezTo>
                  <a:lnTo>
                    <a:pt x="577" y="5728"/>
                  </a:lnTo>
                  <a:cubicBezTo>
                    <a:pt x="623" y="5710"/>
                    <a:pt x="660" y="5691"/>
                    <a:pt x="698" y="5663"/>
                  </a:cubicBezTo>
                  <a:cubicBezTo>
                    <a:pt x="753" y="5617"/>
                    <a:pt x="800" y="5570"/>
                    <a:pt x="846" y="5515"/>
                  </a:cubicBezTo>
                  <a:cubicBezTo>
                    <a:pt x="912" y="5431"/>
                    <a:pt x="967" y="5338"/>
                    <a:pt x="1005" y="5236"/>
                  </a:cubicBezTo>
                  <a:cubicBezTo>
                    <a:pt x="1070" y="5096"/>
                    <a:pt x="1116" y="4938"/>
                    <a:pt x="1144" y="4789"/>
                  </a:cubicBezTo>
                  <a:cubicBezTo>
                    <a:pt x="1181" y="4650"/>
                    <a:pt x="1209" y="4501"/>
                    <a:pt x="1237" y="4306"/>
                  </a:cubicBezTo>
                  <a:lnTo>
                    <a:pt x="1256" y="4129"/>
                  </a:lnTo>
                  <a:lnTo>
                    <a:pt x="1265" y="4064"/>
                  </a:lnTo>
                  <a:cubicBezTo>
                    <a:pt x="1284" y="3952"/>
                    <a:pt x="1302" y="3803"/>
                    <a:pt x="1330" y="3664"/>
                  </a:cubicBezTo>
                  <a:cubicBezTo>
                    <a:pt x="1349" y="3580"/>
                    <a:pt x="1367" y="3506"/>
                    <a:pt x="1386" y="3432"/>
                  </a:cubicBezTo>
                  <a:cubicBezTo>
                    <a:pt x="1404" y="3339"/>
                    <a:pt x="1432" y="3236"/>
                    <a:pt x="1460" y="3134"/>
                  </a:cubicBezTo>
                  <a:cubicBezTo>
                    <a:pt x="1581" y="2715"/>
                    <a:pt x="1730" y="2297"/>
                    <a:pt x="1925" y="1897"/>
                  </a:cubicBezTo>
                  <a:cubicBezTo>
                    <a:pt x="2018" y="1693"/>
                    <a:pt x="2130" y="1488"/>
                    <a:pt x="2260" y="1302"/>
                  </a:cubicBezTo>
                  <a:cubicBezTo>
                    <a:pt x="2372" y="1116"/>
                    <a:pt x="2511" y="939"/>
                    <a:pt x="2660" y="781"/>
                  </a:cubicBezTo>
                  <a:cubicBezTo>
                    <a:pt x="2799" y="623"/>
                    <a:pt x="2957" y="484"/>
                    <a:pt x="3134" y="363"/>
                  </a:cubicBezTo>
                  <a:cubicBezTo>
                    <a:pt x="3227" y="307"/>
                    <a:pt x="3311" y="251"/>
                    <a:pt x="3413" y="205"/>
                  </a:cubicBezTo>
                  <a:cubicBezTo>
                    <a:pt x="3450" y="186"/>
                    <a:pt x="3497" y="167"/>
                    <a:pt x="3543" y="149"/>
                  </a:cubicBezTo>
                  <a:cubicBezTo>
                    <a:pt x="3543" y="130"/>
                    <a:pt x="3534" y="102"/>
                    <a:pt x="3525" y="93"/>
                  </a:cubicBezTo>
                  <a:cubicBezTo>
                    <a:pt x="3525" y="84"/>
                    <a:pt x="3525" y="74"/>
                    <a:pt x="3515" y="65"/>
                  </a:cubicBezTo>
                  <a:cubicBezTo>
                    <a:pt x="3506" y="28"/>
                    <a:pt x="3478" y="0"/>
                    <a:pt x="3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832;p70">
              <a:extLst>
                <a:ext uri="{FF2B5EF4-FFF2-40B4-BE49-F238E27FC236}">
                  <a16:creationId xmlns:a16="http://schemas.microsoft.com/office/drawing/2014/main" id="{BFBBFC45-05D2-4321-85E6-D904D2B27EAF}"/>
                </a:ext>
              </a:extLst>
            </p:cNvPr>
            <p:cNvSpPr/>
            <p:nvPr/>
          </p:nvSpPr>
          <p:spPr>
            <a:xfrm>
              <a:off x="4717740" y="2235309"/>
              <a:ext cx="55719" cy="32521"/>
            </a:xfrm>
            <a:custGeom>
              <a:avLst/>
              <a:gdLst/>
              <a:ahLst/>
              <a:cxnLst/>
              <a:rect l="l" t="t" r="r" b="b"/>
              <a:pathLst>
                <a:path w="1787" h="1043" extrusionOk="0">
                  <a:moveTo>
                    <a:pt x="410" y="1"/>
                  </a:moveTo>
                  <a:cubicBezTo>
                    <a:pt x="373" y="1"/>
                    <a:pt x="336" y="1"/>
                    <a:pt x="308" y="10"/>
                  </a:cubicBezTo>
                  <a:cubicBezTo>
                    <a:pt x="261" y="19"/>
                    <a:pt x="224" y="28"/>
                    <a:pt x="187" y="47"/>
                  </a:cubicBezTo>
                  <a:cubicBezTo>
                    <a:pt x="113" y="94"/>
                    <a:pt x="57" y="159"/>
                    <a:pt x="29" y="242"/>
                  </a:cubicBezTo>
                  <a:cubicBezTo>
                    <a:pt x="10" y="280"/>
                    <a:pt x="1" y="326"/>
                    <a:pt x="1" y="373"/>
                  </a:cubicBezTo>
                  <a:cubicBezTo>
                    <a:pt x="1" y="428"/>
                    <a:pt x="10" y="475"/>
                    <a:pt x="20" y="531"/>
                  </a:cubicBezTo>
                  <a:cubicBezTo>
                    <a:pt x="38" y="614"/>
                    <a:pt x="85" y="689"/>
                    <a:pt x="131" y="754"/>
                  </a:cubicBezTo>
                  <a:cubicBezTo>
                    <a:pt x="159" y="782"/>
                    <a:pt x="187" y="810"/>
                    <a:pt x="215" y="837"/>
                  </a:cubicBezTo>
                  <a:cubicBezTo>
                    <a:pt x="243" y="865"/>
                    <a:pt x="280" y="893"/>
                    <a:pt x="317" y="912"/>
                  </a:cubicBezTo>
                  <a:cubicBezTo>
                    <a:pt x="345" y="930"/>
                    <a:pt x="392" y="940"/>
                    <a:pt x="429" y="949"/>
                  </a:cubicBezTo>
                  <a:lnTo>
                    <a:pt x="447" y="949"/>
                  </a:lnTo>
                  <a:cubicBezTo>
                    <a:pt x="485" y="949"/>
                    <a:pt x="512" y="949"/>
                    <a:pt x="531" y="930"/>
                  </a:cubicBezTo>
                  <a:cubicBezTo>
                    <a:pt x="587" y="912"/>
                    <a:pt x="624" y="865"/>
                    <a:pt x="643" y="810"/>
                  </a:cubicBezTo>
                  <a:lnTo>
                    <a:pt x="736" y="847"/>
                  </a:lnTo>
                  <a:cubicBezTo>
                    <a:pt x="801" y="875"/>
                    <a:pt x="875" y="912"/>
                    <a:pt x="922" y="930"/>
                  </a:cubicBezTo>
                  <a:cubicBezTo>
                    <a:pt x="977" y="949"/>
                    <a:pt x="1033" y="968"/>
                    <a:pt x="1098" y="977"/>
                  </a:cubicBezTo>
                  <a:cubicBezTo>
                    <a:pt x="1173" y="1005"/>
                    <a:pt x="1256" y="1023"/>
                    <a:pt x="1340" y="1033"/>
                  </a:cubicBezTo>
                  <a:cubicBezTo>
                    <a:pt x="1377" y="1033"/>
                    <a:pt x="1424" y="1042"/>
                    <a:pt x="1461" y="1042"/>
                  </a:cubicBezTo>
                  <a:lnTo>
                    <a:pt x="1470" y="1042"/>
                  </a:lnTo>
                  <a:cubicBezTo>
                    <a:pt x="1507" y="1042"/>
                    <a:pt x="1545" y="1042"/>
                    <a:pt x="1582" y="1033"/>
                  </a:cubicBezTo>
                  <a:cubicBezTo>
                    <a:pt x="1656" y="1023"/>
                    <a:pt x="1721" y="977"/>
                    <a:pt x="1759" y="912"/>
                  </a:cubicBezTo>
                  <a:cubicBezTo>
                    <a:pt x="1777" y="884"/>
                    <a:pt x="1786" y="837"/>
                    <a:pt x="1786" y="800"/>
                  </a:cubicBezTo>
                  <a:cubicBezTo>
                    <a:pt x="1777" y="754"/>
                    <a:pt x="1768" y="717"/>
                    <a:pt x="1749" y="670"/>
                  </a:cubicBezTo>
                  <a:cubicBezTo>
                    <a:pt x="1712" y="605"/>
                    <a:pt x="1656" y="540"/>
                    <a:pt x="1591" y="493"/>
                  </a:cubicBezTo>
                  <a:cubicBezTo>
                    <a:pt x="1517" y="438"/>
                    <a:pt x="1424" y="391"/>
                    <a:pt x="1340" y="345"/>
                  </a:cubicBezTo>
                  <a:cubicBezTo>
                    <a:pt x="1247" y="307"/>
                    <a:pt x="1154" y="270"/>
                    <a:pt x="1070" y="233"/>
                  </a:cubicBezTo>
                  <a:cubicBezTo>
                    <a:pt x="987" y="196"/>
                    <a:pt x="894" y="159"/>
                    <a:pt x="819" y="121"/>
                  </a:cubicBezTo>
                  <a:cubicBezTo>
                    <a:pt x="773" y="103"/>
                    <a:pt x="726" y="75"/>
                    <a:pt x="689" y="47"/>
                  </a:cubicBezTo>
                  <a:cubicBezTo>
                    <a:pt x="671" y="38"/>
                    <a:pt x="661" y="28"/>
                    <a:pt x="643" y="28"/>
                  </a:cubicBezTo>
                  <a:cubicBezTo>
                    <a:pt x="633" y="28"/>
                    <a:pt x="615" y="28"/>
                    <a:pt x="605" y="38"/>
                  </a:cubicBezTo>
                  <a:cubicBezTo>
                    <a:pt x="559" y="19"/>
                    <a:pt x="503" y="10"/>
                    <a:pt x="447" y="10"/>
                  </a:cubicBezTo>
                  <a:lnTo>
                    <a:pt x="410" y="10"/>
                  </a:lnTo>
                  <a:lnTo>
                    <a:pt x="410" y="1"/>
                  </a:lnTo>
                  <a:close/>
                </a:path>
              </a:pathLst>
            </a:custGeom>
            <a:solidFill>
              <a:srgbClr val="F8C2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833;p70">
              <a:extLst>
                <a:ext uri="{FF2B5EF4-FFF2-40B4-BE49-F238E27FC236}">
                  <a16:creationId xmlns:a16="http://schemas.microsoft.com/office/drawing/2014/main" id="{9BE69B39-F12B-490B-B2A0-B3A4EF135292}"/>
                </a:ext>
              </a:extLst>
            </p:cNvPr>
            <p:cNvSpPr/>
            <p:nvPr/>
          </p:nvSpPr>
          <p:spPr>
            <a:xfrm>
              <a:off x="4750821" y="2257353"/>
              <a:ext cx="18427" cy="7701"/>
            </a:xfrm>
            <a:custGeom>
              <a:avLst/>
              <a:gdLst/>
              <a:ahLst/>
              <a:cxnLst/>
              <a:rect l="l" t="t" r="r" b="b"/>
              <a:pathLst>
                <a:path w="591" h="247" extrusionOk="0">
                  <a:moveTo>
                    <a:pt x="47" y="0"/>
                  </a:moveTo>
                  <a:lnTo>
                    <a:pt x="37" y="10"/>
                  </a:lnTo>
                  <a:lnTo>
                    <a:pt x="19" y="10"/>
                  </a:lnTo>
                  <a:cubicBezTo>
                    <a:pt x="19" y="10"/>
                    <a:pt x="9" y="19"/>
                    <a:pt x="9" y="19"/>
                  </a:cubicBezTo>
                  <a:cubicBezTo>
                    <a:pt x="0" y="38"/>
                    <a:pt x="9" y="56"/>
                    <a:pt x="28" y="56"/>
                  </a:cubicBezTo>
                  <a:cubicBezTo>
                    <a:pt x="102" y="75"/>
                    <a:pt x="167" y="93"/>
                    <a:pt x="242" y="121"/>
                  </a:cubicBezTo>
                  <a:cubicBezTo>
                    <a:pt x="307" y="140"/>
                    <a:pt x="363" y="158"/>
                    <a:pt x="428" y="186"/>
                  </a:cubicBezTo>
                  <a:cubicBezTo>
                    <a:pt x="465" y="205"/>
                    <a:pt x="502" y="223"/>
                    <a:pt x="539" y="242"/>
                  </a:cubicBezTo>
                  <a:cubicBezTo>
                    <a:pt x="544" y="245"/>
                    <a:pt x="549" y="246"/>
                    <a:pt x="553" y="246"/>
                  </a:cubicBezTo>
                  <a:cubicBezTo>
                    <a:pt x="575" y="246"/>
                    <a:pt x="591" y="213"/>
                    <a:pt x="567" y="205"/>
                  </a:cubicBezTo>
                  <a:cubicBezTo>
                    <a:pt x="400" y="112"/>
                    <a:pt x="223" y="38"/>
                    <a:pt x="47" y="0"/>
                  </a:cubicBezTo>
                  <a:close/>
                </a:path>
              </a:pathLst>
            </a:custGeom>
            <a:solidFill>
              <a:srgbClr val="E9B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834;p70">
              <a:extLst>
                <a:ext uri="{FF2B5EF4-FFF2-40B4-BE49-F238E27FC236}">
                  <a16:creationId xmlns:a16="http://schemas.microsoft.com/office/drawing/2014/main" id="{65F0A6B0-B6B7-48F4-8421-A4A896655562}"/>
                </a:ext>
              </a:extLst>
            </p:cNvPr>
            <p:cNvSpPr/>
            <p:nvPr/>
          </p:nvSpPr>
          <p:spPr>
            <a:xfrm>
              <a:off x="4755436" y="2250400"/>
              <a:ext cx="16712" cy="9603"/>
            </a:xfrm>
            <a:custGeom>
              <a:avLst/>
              <a:gdLst/>
              <a:ahLst/>
              <a:cxnLst/>
              <a:rect l="l" t="t" r="r" b="b"/>
              <a:pathLst>
                <a:path w="536" h="308" extrusionOk="0">
                  <a:moveTo>
                    <a:pt x="19" y="0"/>
                  </a:moveTo>
                  <a:cubicBezTo>
                    <a:pt x="10" y="9"/>
                    <a:pt x="1" y="9"/>
                    <a:pt x="1" y="19"/>
                  </a:cubicBezTo>
                  <a:cubicBezTo>
                    <a:pt x="1" y="37"/>
                    <a:pt x="1" y="56"/>
                    <a:pt x="19" y="65"/>
                  </a:cubicBezTo>
                  <a:cubicBezTo>
                    <a:pt x="57" y="84"/>
                    <a:pt x="103" y="102"/>
                    <a:pt x="150" y="121"/>
                  </a:cubicBezTo>
                  <a:lnTo>
                    <a:pt x="280" y="177"/>
                  </a:lnTo>
                  <a:cubicBezTo>
                    <a:pt x="308" y="186"/>
                    <a:pt x="345" y="195"/>
                    <a:pt x="373" y="214"/>
                  </a:cubicBezTo>
                  <a:cubicBezTo>
                    <a:pt x="391" y="233"/>
                    <a:pt x="419" y="251"/>
                    <a:pt x="447" y="270"/>
                  </a:cubicBezTo>
                  <a:lnTo>
                    <a:pt x="484" y="298"/>
                  </a:lnTo>
                  <a:cubicBezTo>
                    <a:pt x="489" y="305"/>
                    <a:pt x="495" y="308"/>
                    <a:pt x="501" y="308"/>
                  </a:cubicBezTo>
                  <a:cubicBezTo>
                    <a:pt x="518" y="308"/>
                    <a:pt x="536" y="281"/>
                    <a:pt x="522" y="261"/>
                  </a:cubicBezTo>
                  <a:cubicBezTo>
                    <a:pt x="457" y="205"/>
                    <a:pt x="382" y="149"/>
                    <a:pt x="298" y="102"/>
                  </a:cubicBezTo>
                  <a:cubicBezTo>
                    <a:pt x="261" y="75"/>
                    <a:pt x="215" y="56"/>
                    <a:pt x="168" y="37"/>
                  </a:cubicBezTo>
                  <a:cubicBezTo>
                    <a:pt x="131" y="19"/>
                    <a:pt x="85" y="9"/>
                    <a:pt x="47" y="0"/>
                  </a:cubicBezTo>
                  <a:close/>
                </a:path>
              </a:pathLst>
            </a:custGeom>
            <a:solidFill>
              <a:srgbClr val="E9B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835;p70">
              <a:extLst>
                <a:ext uri="{FF2B5EF4-FFF2-40B4-BE49-F238E27FC236}">
                  <a16:creationId xmlns:a16="http://schemas.microsoft.com/office/drawing/2014/main" id="{FEC63CC2-1CD3-463C-B4AE-783A48F4A282}"/>
                </a:ext>
              </a:extLst>
            </p:cNvPr>
            <p:cNvSpPr/>
            <p:nvPr/>
          </p:nvSpPr>
          <p:spPr>
            <a:xfrm>
              <a:off x="4731677" y="2254173"/>
              <a:ext cx="7078" cy="6766"/>
            </a:xfrm>
            <a:custGeom>
              <a:avLst/>
              <a:gdLst/>
              <a:ahLst/>
              <a:cxnLst/>
              <a:rect l="l" t="t" r="r" b="b"/>
              <a:pathLst>
                <a:path w="227" h="217" extrusionOk="0">
                  <a:moveTo>
                    <a:pt x="38" y="0"/>
                  </a:moveTo>
                  <a:cubicBezTo>
                    <a:pt x="28" y="0"/>
                    <a:pt x="19" y="9"/>
                    <a:pt x="10" y="19"/>
                  </a:cubicBezTo>
                  <a:cubicBezTo>
                    <a:pt x="0" y="37"/>
                    <a:pt x="10" y="56"/>
                    <a:pt x="19" y="65"/>
                  </a:cubicBezTo>
                  <a:lnTo>
                    <a:pt x="56" y="93"/>
                  </a:lnTo>
                  <a:cubicBezTo>
                    <a:pt x="75" y="112"/>
                    <a:pt x="84" y="121"/>
                    <a:pt x="103" y="140"/>
                  </a:cubicBezTo>
                  <a:lnTo>
                    <a:pt x="131" y="177"/>
                  </a:lnTo>
                  <a:lnTo>
                    <a:pt x="131" y="167"/>
                  </a:lnTo>
                  <a:lnTo>
                    <a:pt x="149" y="195"/>
                  </a:lnTo>
                  <a:cubicBezTo>
                    <a:pt x="155" y="210"/>
                    <a:pt x="166" y="217"/>
                    <a:pt x="177" y="217"/>
                  </a:cubicBezTo>
                  <a:cubicBezTo>
                    <a:pt x="201" y="217"/>
                    <a:pt x="227" y="190"/>
                    <a:pt x="214" y="158"/>
                  </a:cubicBezTo>
                  <a:cubicBezTo>
                    <a:pt x="177" y="93"/>
                    <a:pt x="121" y="47"/>
                    <a:pt x="56" y="9"/>
                  </a:cubicBezTo>
                  <a:lnTo>
                    <a:pt x="56" y="0"/>
                  </a:lnTo>
                  <a:close/>
                </a:path>
              </a:pathLst>
            </a:custGeom>
            <a:solidFill>
              <a:srgbClr val="E9B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836;p70">
              <a:extLst>
                <a:ext uri="{FF2B5EF4-FFF2-40B4-BE49-F238E27FC236}">
                  <a16:creationId xmlns:a16="http://schemas.microsoft.com/office/drawing/2014/main" id="{93BCDD04-F319-42A7-91EB-2C2D69D7550E}"/>
                </a:ext>
              </a:extLst>
            </p:cNvPr>
            <p:cNvSpPr/>
            <p:nvPr/>
          </p:nvSpPr>
          <p:spPr>
            <a:xfrm>
              <a:off x="4640352" y="2066563"/>
              <a:ext cx="106417" cy="180657"/>
            </a:xfrm>
            <a:custGeom>
              <a:avLst/>
              <a:gdLst/>
              <a:ahLst/>
              <a:cxnLst/>
              <a:rect l="l" t="t" r="r" b="b"/>
              <a:pathLst>
                <a:path w="3413" h="5794" extrusionOk="0">
                  <a:moveTo>
                    <a:pt x="112" y="0"/>
                  </a:moveTo>
                  <a:cubicBezTo>
                    <a:pt x="74" y="0"/>
                    <a:pt x="37" y="19"/>
                    <a:pt x="28" y="56"/>
                  </a:cubicBezTo>
                  <a:cubicBezTo>
                    <a:pt x="28" y="65"/>
                    <a:pt x="28" y="75"/>
                    <a:pt x="28" y="84"/>
                  </a:cubicBezTo>
                  <a:cubicBezTo>
                    <a:pt x="9" y="103"/>
                    <a:pt x="0" y="121"/>
                    <a:pt x="9" y="140"/>
                  </a:cubicBezTo>
                  <a:cubicBezTo>
                    <a:pt x="0" y="307"/>
                    <a:pt x="19" y="484"/>
                    <a:pt x="56" y="642"/>
                  </a:cubicBezTo>
                  <a:cubicBezTo>
                    <a:pt x="93" y="800"/>
                    <a:pt x="140" y="958"/>
                    <a:pt x="186" y="1107"/>
                  </a:cubicBezTo>
                  <a:cubicBezTo>
                    <a:pt x="298" y="1423"/>
                    <a:pt x="409" y="1730"/>
                    <a:pt x="512" y="2009"/>
                  </a:cubicBezTo>
                  <a:cubicBezTo>
                    <a:pt x="632" y="2334"/>
                    <a:pt x="744" y="2632"/>
                    <a:pt x="856" y="2902"/>
                  </a:cubicBezTo>
                  <a:cubicBezTo>
                    <a:pt x="986" y="3218"/>
                    <a:pt x="1107" y="3506"/>
                    <a:pt x="1228" y="3776"/>
                  </a:cubicBezTo>
                  <a:cubicBezTo>
                    <a:pt x="1302" y="3925"/>
                    <a:pt x="1367" y="4064"/>
                    <a:pt x="1432" y="4213"/>
                  </a:cubicBezTo>
                  <a:cubicBezTo>
                    <a:pt x="1479" y="4297"/>
                    <a:pt x="1525" y="4380"/>
                    <a:pt x="1562" y="4473"/>
                  </a:cubicBezTo>
                  <a:lnTo>
                    <a:pt x="1627" y="4594"/>
                  </a:lnTo>
                  <a:cubicBezTo>
                    <a:pt x="1655" y="4650"/>
                    <a:pt x="1683" y="4715"/>
                    <a:pt x="1711" y="4780"/>
                  </a:cubicBezTo>
                  <a:cubicBezTo>
                    <a:pt x="1823" y="5041"/>
                    <a:pt x="1981" y="5292"/>
                    <a:pt x="2167" y="5515"/>
                  </a:cubicBezTo>
                  <a:cubicBezTo>
                    <a:pt x="2269" y="5645"/>
                    <a:pt x="2418" y="5738"/>
                    <a:pt x="2585" y="5775"/>
                  </a:cubicBezTo>
                  <a:cubicBezTo>
                    <a:pt x="2632" y="5794"/>
                    <a:pt x="2688" y="5794"/>
                    <a:pt x="2743" y="5794"/>
                  </a:cubicBezTo>
                  <a:lnTo>
                    <a:pt x="2855" y="5794"/>
                  </a:lnTo>
                  <a:cubicBezTo>
                    <a:pt x="2939" y="5785"/>
                    <a:pt x="3013" y="5766"/>
                    <a:pt x="3087" y="5738"/>
                  </a:cubicBezTo>
                  <a:cubicBezTo>
                    <a:pt x="3162" y="5710"/>
                    <a:pt x="3227" y="5673"/>
                    <a:pt x="3283" y="5617"/>
                  </a:cubicBezTo>
                  <a:cubicBezTo>
                    <a:pt x="3329" y="5571"/>
                    <a:pt x="3357" y="5506"/>
                    <a:pt x="3385" y="5440"/>
                  </a:cubicBezTo>
                  <a:cubicBezTo>
                    <a:pt x="3413" y="5301"/>
                    <a:pt x="3413" y="5152"/>
                    <a:pt x="3366" y="5013"/>
                  </a:cubicBezTo>
                  <a:cubicBezTo>
                    <a:pt x="3320" y="4845"/>
                    <a:pt x="3264" y="4687"/>
                    <a:pt x="3190" y="4529"/>
                  </a:cubicBezTo>
                  <a:cubicBezTo>
                    <a:pt x="3143" y="4418"/>
                    <a:pt x="3078" y="4315"/>
                    <a:pt x="3022" y="4194"/>
                  </a:cubicBezTo>
                  <a:lnTo>
                    <a:pt x="2967" y="4083"/>
                  </a:lnTo>
                  <a:cubicBezTo>
                    <a:pt x="2929" y="4008"/>
                    <a:pt x="2892" y="3934"/>
                    <a:pt x="2874" y="3878"/>
                  </a:cubicBezTo>
                  <a:cubicBezTo>
                    <a:pt x="2846" y="3822"/>
                    <a:pt x="2827" y="3767"/>
                    <a:pt x="2799" y="3701"/>
                  </a:cubicBezTo>
                  <a:lnTo>
                    <a:pt x="2790" y="3664"/>
                  </a:lnTo>
                  <a:cubicBezTo>
                    <a:pt x="2743" y="3543"/>
                    <a:pt x="2697" y="3432"/>
                    <a:pt x="2660" y="3311"/>
                  </a:cubicBezTo>
                  <a:cubicBezTo>
                    <a:pt x="2576" y="3078"/>
                    <a:pt x="2483" y="2837"/>
                    <a:pt x="2390" y="2604"/>
                  </a:cubicBezTo>
                  <a:cubicBezTo>
                    <a:pt x="2241" y="2214"/>
                    <a:pt x="2064" y="1832"/>
                    <a:pt x="1860" y="1460"/>
                  </a:cubicBezTo>
                  <a:cubicBezTo>
                    <a:pt x="1758" y="1284"/>
                    <a:pt x="1646" y="1107"/>
                    <a:pt x="1525" y="949"/>
                  </a:cubicBezTo>
                  <a:cubicBezTo>
                    <a:pt x="1404" y="791"/>
                    <a:pt x="1265" y="642"/>
                    <a:pt x="1125" y="503"/>
                  </a:cubicBezTo>
                  <a:cubicBezTo>
                    <a:pt x="986" y="382"/>
                    <a:pt x="828" y="270"/>
                    <a:pt x="660" y="186"/>
                  </a:cubicBezTo>
                  <a:cubicBezTo>
                    <a:pt x="493" y="93"/>
                    <a:pt x="307" y="38"/>
                    <a:pt x="121" y="10"/>
                  </a:cubicBezTo>
                  <a:lnTo>
                    <a:pt x="112" y="10"/>
                  </a:lnTo>
                  <a:lnTo>
                    <a:pt x="112"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837;p70">
              <a:extLst>
                <a:ext uri="{FF2B5EF4-FFF2-40B4-BE49-F238E27FC236}">
                  <a16:creationId xmlns:a16="http://schemas.microsoft.com/office/drawing/2014/main" id="{BCFE1302-A64A-4D4C-82A2-ACCAE5570F1D}"/>
                </a:ext>
              </a:extLst>
            </p:cNvPr>
            <p:cNvSpPr/>
            <p:nvPr/>
          </p:nvSpPr>
          <p:spPr>
            <a:xfrm>
              <a:off x="4640352" y="2066500"/>
              <a:ext cx="106729" cy="180719"/>
            </a:xfrm>
            <a:custGeom>
              <a:avLst/>
              <a:gdLst/>
              <a:ahLst/>
              <a:cxnLst/>
              <a:rect l="l" t="t" r="r" b="b"/>
              <a:pathLst>
                <a:path w="3423" h="5796" extrusionOk="0">
                  <a:moveTo>
                    <a:pt x="97" y="1"/>
                  </a:moveTo>
                  <a:cubicBezTo>
                    <a:pt x="65" y="1"/>
                    <a:pt x="36" y="27"/>
                    <a:pt x="28" y="67"/>
                  </a:cubicBezTo>
                  <a:cubicBezTo>
                    <a:pt x="28" y="67"/>
                    <a:pt x="28" y="77"/>
                    <a:pt x="19" y="86"/>
                  </a:cubicBezTo>
                  <a:cubicBezTo>
                    <a:pt x="9" y="105"/>
                    <a:pt x="0" y="123"/>
                    <a:pt x="0" y="142"/>
                  </a:cubicBezTo>
                  <a:cubicBezTo>
                    <a:pt x="47" y="160"/>
                    <a:pt x="84" y="179"/>
                    <a:pt x="130" y="207"/>
                  </a:cubicBezTo>
                  <a:cubicBezTo>
                    <a:pt x="223" y="253"/>
                    <a:pt x="316" y="309"/>
                    <a:pt x="400" y="365"/>
                  </a:cubicBezTo>
                  <a:cubicBezTo>
                    <a:pt x="567" y="495"/>
                    <a:pt x="725" y="635"/>
                    <a:pt x="865" y="793"/>
                  </a:cubicBezTo>
                  <a:cubicBezTo>
                    <a:pt x="1014" y="960"/>
                    <a:pt x="1144" y="1137"/>
                    <a:pt x="1255" y="1323"/>
                  </a:cubicBezTo>
                  <a:cubicBezTo>
                    <a:pt x="1376" y="1518"/>
                    <a:pt x="1479" y="1723"/>
                    <a:pt x="1572" y="1927"/>
                  </a:cubicBezTo>
                  <a:cubicBezTo>
                    <a:pt x="1758" y="2336"/>
                    <a:pt x="1897" y="2755"/>
                    <a:pt x="2009" y="3183"/>
                  </a:cubicBezTo>
                  <a:cubicBezTo>
                    <a:pt x="2037" y="3276"/>
                    <a:pt x="2055" y="3378"/>
                    <a:pt x="2074" y="3480"/>
                  </a:cubicBezTo>
                  <a:cubicBezTo>
                    <a:pt x="2092" y="3555"/>
                    <a:pt x="2111" y="3638"/>
                    <a:pt x="2130" y="3713"/>
                  </a:cubicBezTo>
                  <a:cubicBezTo>
                    <a:pt x="2148" y="3852"/>
                    <a:pt x="2167" y="4001"/>
                    <a:pt x="2176" y="4113"/>
                  </a:cubicBezTo>
                  <a:lnTo>
                    <a:pt x="2185" y="4187"/>
                  </a:lnTo>
                  <a:lnTo>
                    <a:pt x="2204" y="4354"/>
                  </a:lnTo>
                  <a:cubicBezTo>
                    <a:pt x="2232" y="4550"/>
                    <a:pt x="2250" y="4699"/>
                    <a:pt x="2278" y="4838"/>
                  </a:cubicBezTo>
                  <a:cubicBezTo>
                    <a:pt x="2306" y="4996"/>
                    <a:pt x="2353" y="5145"/>
                    <a:pt x="2409" y="5294"/>
                  </a:cubicBezTo>
                  <a:cubicBezTo>
                    <a:pt x="2455" y="5396"/>
                    <a:pt x="2502" y="5489"/>
                    <a:pt x="2567" y="5573"/>
                  </a:cubicBezTo>
                  <a:cubicBezTo>
                    <a:pt x="2613" y="5628"/>
                    <a:pt x="2660" y="5684"/>
                    <a:pt x="2715" y="5731"/>
                  </a:cubicBezTo>
                  <a:cubicBezTo>
                    <a:pt x="2743" y="5749"/>
                    <a:pt x="2781" y="5777"/>
                    <a:pt x="2818" y="5796"/>
                  </a:cubicBezTo>
                  <a:lnTo>
                    <a:pt x="2855" y="5796"/>
                  </a:lnTo>
                  <a:cubicBezTo>
                    <a:pt x="2939" y="5787"/>
                    <a:pt x="3013" y="5768"/>
                    <a:pt x="3087" y="5749"/>
                  </a:cubicBezTo>
                  <a:cubicBezTo>
                    <a:pt x="3162" y="5721"/>
                    <a:pt x="3227" y="5675"/>
                    <a:pt x="3283" y="5619"/>
                  </a:cubicBezTo>
                  <a:cubicBezTo>
                    <a:pt x="3329" y="5573"/>
                    <a:pt x="3366" y="5508"/>
                    <a:pt x="3385" y="5442"/>
                  </a:cubicBezTo>
                  <a:cubicBezTo>
                    <a:pt x="3422" y="5303"/>
                    <a:pt x="3413" y="5154"/>
                    <a:pt x="3366" y="5005"/>
                  </a:cubicBezTo>
                  <a:cubicBezTo>
                    <a:pt x="3329" y="4847"/>
                    <a:pt x="3264" y="4680"/>
                    <a:pt x="3190" y="4531"/>
                  </a:cubicBezTo>
                  <a:cubicBezTo>
                    <a:pt x="3143" y="4420"/>
                    <a:pt x="3087" y="4308"/>
                    <a:pt x="3022" y="4196"/>
                  </a:cubicBezTo>
                  <a:lnTo>
                    <a:pt x="2967" y="4075"/>
                  </a:lnTo>
                  <a:cubicBezTo>
                    <a:pt x="2939" y="4010"/>
                    <a:pt x="2901" y="3936"/>
                    <a:pt x="2874" y="3880"/>
                  </a:cubicBezTo>
                  <a:cubicBezTo>
                    <a:pt x="2846" y="3824"/>
                    <a:pt x="2827" y="3759"/>
                    <a:pt x="2808" y="3703"/>
                  </a:cubicBezTo>
                  <a:lnTo>
                    <a:pt x="2790" y="3666"/>
                  </a:lnTo>
                  <a:cubicBezTo>
                    <a:pt x="2743" y="3545"/>
                    <a:pt x="2706" y="3434"/>
                    <a:pt x="2660" y="3304"/>
                  </a:cubicBezTo>
                  <a:lnTo>
                    <a:pt x="2650" y="3276"/>
                  </a:lnTo>
                  <a:lnTo>
                    <a:pt x="2641" y="3248"/>
                  </a:lnTo>
                  <a:cubicBezTo>
                    <a:pt x="2557" y="3034"/>
                    <a:pt x="2483" y="2820"/>
                    <a:pt x="2399" y="2606"/>
                  </a:cubicBezTo>
                  <a:cubicBezTo>
                    <a:pt x="2241" y="2206"/>
                    <a:pt x="2064" y="1825"/>
                    <a:pt x="1860" y="1462"/>
                  </a:cubicBezTo>
                  <a:cubicBezTo>
                    <a:pt x="1758" y="1276"/>
                    <a:pt x="1646" y="1109"/>
                    <a:pt x="1525" y="942"/>
                  </a:cubicBezTo>
                  <a:cubicBezTo>
                    <a:pt x="1404" y="784"/>
                    <a:pt x="1274" y="635"/>
                    <a:pt x="1125" y="505"/>
                  </a:cubicBezTo>
                  <a:cubicBezTo>
                    <a:pt x="986" y="374"/>
                    <a:pt x="828" y="263"/>
                    <a:pt x="660" y="179"/>
                  </a:cubicBezTo>
                  <a:cubicBezTo>
                    <a:pt x="493" y="95"/>
                    <a:pt x="307" y="30"/>
                    <a:pt x="121" y="2"/>
                  </a:cubicBezTo>
                  <a:lnTo>
                    <a:pt x="112" y="2"/>
                  </a:lnTo>
                  <a:cubicBezTo>
                    <a:pt x="107" y="1"/>
                    <a:pt x="102" y="1"/>
                    <a:pt x="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838;p70">
              <a:extLst>
                <a:ext uri="{FF2B5EF4-FFF2-40B4-BE49-F238E27FC236}">
                  <a16:creationId xmlns:a16="http://schemas.microsoft.com/office/drawing/2014/main" id="{D386D4A5-D7DC-4C91-9D4B-0E3E70CAA170}"/>
                </a:ext>
              </a:extLst>
            </p:cNvPr>
            <p:cNvSpPr/>
            <p:nvPr/>
          </p:nvSpPr>
          <p:spPr>
            <a:xfrm>
              <a:off x="4544350" y="2228917"/>
              <a:ext cx="138346" cy="22263"/>
            </a:xfrm>
            <a:custGeom>
              <a:avLst/>
              <a:gdLst/>
              <a:ahLst/>
              <a:cxnLst/>
              <a:rect l="l" t="t" r="r" b="b"/>
              <a:pathLst>
                <a:path w="4437" h="714" extrusionOk="0">
                  <a:moveTo>
                    <a:pt x="47" y="1"/>
                  </a:moveTo>
                  <a:cubicBezTo>
                    <a:pt x="10" y="29"/>
                    <a:pt x="1" y="75"/>
                    <a:pt x="20" y="113"/>
                  </a:cubicBezTo>
                  <a:cubicBezTo>
                    <a:pt x="38" y="122"/>
                    <a:pt x="47" y="140"/>
                    <a:pt x="75" y="140"/>
                  </a:cubicBezTo>
                  <a:cubicBezTo>
                    <a:pt x="559" y="317"/>
                    <a:pt x="1061" y="457"/>
                    <a:pt x="1563" y="568"/>
                  </a:cubicBezTo>
                  <a:cubicBezTo>
                    <a:pt x="1833" y="624"/>
                    <a:pt x="2103" y="661"/>
                    <a:pt x="2382" y="689"/>
                  </a:cubicBezTo>
                  <a:cubicBezTo>
                    <a:pt x="2553" y="707"/>
                    <a:pt x="2724" y="713"/>
                    <a:pt x="2895" y="713"/>
                  </a:cubicBezTo>
                  <a:cubicBezTo>
                    <a:pt x="2993" y="713"/>
                    <a:pt x="3092" y="711"/>
                    <a:pt x="3191" y="708"/>
                  </a:cubicBezTo>
                  <a:cubicBezTo>
                    <a:pt x="3405" y="689"/>
                    <a:pt x="3609" y="661"/>
                    <a:pt x="3814" y="615"/>
                  </a:cubicBezTo>
                  <a:cubicBezTo>
                    <a:pt x="4018" y="568"/>
                    <a:pt x="4214" y="494"/>
                    <a:pt x="4400" y="410"/>
                  </a:cubicBezTo>
                  <a:cubicBezTo>
                    <a:pt x="4409" y="401"/>
                    <a:pt x="4418" y="392"/>
                    <a:pt x="4418" y="382"/>
                  </a:cubicBezTo>
                  <a:cubicBezTo>
                    <a:pt x="4427" y="364"/>
                    <a:pt x="4437" y="336"/>
                    <a:pt x="4427" y="317"/>
                  </a:cubicBezTo>
                  <a:cubicBezTo>
                    <a:pt x="4427" y="317"/>
                    <a:pt x="4418" y="308"/>
                    <a:pt x="4418" y="299"/>
                  </a:cubicBezTo>
                  <a:lnTo>
                    <a:pt x="4316" y="271"/>
                  </a:lnTo>
                  <a:cubicBezTo>
                    <a:pt x="3935" y="336"/>
                    <a:pt x="3544" y="373"/>
                    <a:pt x="3144" y="392"/>
                  </a:cubicBezTo>
                  <a:lnTo>
                    <a:pt x="3014" y="364"/>
                  </a:lnTo>
                  <a:cubicBezTo>
                    <a:pt x="3070" y="364"/>
                    <a:pt x="3126" y="354"/>
                    <a:pt x="3191" y="345"/>
                  </a:cubicBezTo>
                  <a:cubicBezTo>
                    <a:pt x="3237" y="345"/>
                    <a:pt x="3274" y="308"/>
                    <a:pt x="3265" y="261"/>
                  </a:cubicBezTo>
                  <a:cubicBezTo>
                    <a:pt x="3339" y="252"/>
                    <a:pt x="3414" y="243"/>
                    <a:pt x="3479" y="233"/>
                  </a:cubicBezTo>
                  <a:cubicBezTo>
                    <a:pt x="3498" y="224"/>
                    <a:pt x="3516" y="215"/>
                    <a:pt x="3535" y="206"/>
                  </a:cubicBezTo>
                  <a:cubicBezTo>
                    <a:pt x="3544" y="187"/>
                    <a:pt x="3553" y="168"/>
                    <a:pt x="3553" y="150"/>
                  </a:cubicBezTo>
                  <a:cubicBezTo>
                    <a:pt x="3553" y="131"/>
                    <a:pt x="3544" y="113"/>
                    <a:pt x="3535" y="103"/>
                  </a:cubicBezTo>
                  <a:cubicBezTo>
                    <a:pt x="3395" y="122"/>
                    <a:pt x="3265" y="131"/>
                    <a:pt x="3135" y="140"/>
                  </a:cubicBezTo>
                  <a:cubicBezTo>
                    <a:pt x="3126" y="168"/>
                    <a:pt x="3098" y="178"/>
                    <a:pt x="3070" y="187"/>
                  </a:cubicBezTo>
                  <a:cubicBezTo>
                    <a:pt x="2940" y="201"/>
                    <a:pt x="2816" y="209"/>
                    <a:pt x="2689" y="209"/>
                  </a:cubicBezTo>
                  <a:cubicBezTo>
                    <a:pt x="2643" y="209"/>
                    <a:pt x="2596" y="208"/>
                    <a:pt x="2549" y="206"/>
                  </a:cubicBezTo>
                  <a:cubicBezTo>
                    <a:pt x="2298" y="206"/>
                    <a:pt x="2047" y="178"/>
                    <a:pt x="1805" y="140"/>
                  </a:cubicBezTo>
                  <a:cubicBezTo>
                    <a:pt x="1684" y="122"/>
                    <a:pt x="1563" y="113"/>
                    <a:pt x="1442" y="94"/>
                  </a:cubicBezTo>
                  <a:cubicBezTo>
                    <a:pt x="1442" y="103"/>
                    <a:pt x="1442" y="113"/>
                    <a:pt x="1442" y="122"/>
                  </a:cubicBezTo>
                  <a:lnTo>
                    <a:pt x="1424" y="122"/>
                  </a:lnTo>
                  <a:cubicBezTo>
                    <a:pt x="1387" y="122"/>
                    <a:pt x="1359" y="150"/>
                    <a:pt x="1349" y="187"/>
                  </a:cubicBezTo>
                  <a:lnTo>
                    <a:pt x="1349" y="196"/>
                  </a:lnTo>
                  <a:lnTo>
                    <a:pt x="1228" y="159"/>
                  </a:lnTo>
                  <a:cubicBezTo>
                    <a:pt x="1222" y="158"/>
                    <a:pt x="1216" y="157"/>
                    <a:pt x="1211" y="157"/>
                  </a:cubicBezTo>
                  <a:cubicBezTo>
                    <a:pt x="1173" y="157"/>
                    <a:pt x="1144" y="183"/>
                    <a:pt x="1136" y="215"/>
                  </a:cubicBezTo>
                  <a:cubicBezTo>
                    <a:pt x="1126" y="233"/>
                    <a:pt x="1136" y="261"/>
                    <a:pt x="1145" y="271"/>
                  </a:cubicBezTo>
                  <a:cubicBezTo>
                    <a:pt x="1154" y="289"/>
                    <a:pt x="1173" y="299"/>
                    <a:pt x="1191" y="308"/>
                  </a:cubicBezTo>
                  <a:cubicBezTo>
                    <a:pt x="1742" y="473"/>
                    <a:pt x="2312" y="558"/>
                    <a:pt x="2885" y="558"/>
                  </a:cubicBezTo>
                  <a:cubicBezTo>
                    <a:pt x="2990" y="558"/>
                    <a:pt x="3095" y="555"/>
                    <a:pt x="3200" y="550"/>
                  </a:cubicBezTo>
                  <a:cubicBezTo>
                    <a:pt x="3209" y="550"/>
                    <a:pt x="3228" y="550"/>
                    <a:pt x="3237" y="540"/>
                  </a:cubicBezTo>
                  <a:cubicBezTo>
                    <a:pt x="3330" y="540"/>
                    <a:pt x="3423" y="531"/>
                    <a:pt x="3525" y="522"/>
                  </a:cubicBezTo>
                  <a:lnTo>
                    <a:pt x="3525" y="522"/>
                  </a:lnTo>
                  <a:cubicBezTo>
                    <a:pt x="3313" y="555"/>
                    <a:pt x="3101" y="572"/>
                    <a:pt x="2889" y="572"/>
                  </a:cubicBezTo>
                  <a:cubicBezTo>
                    <a:pt x="2748" y="572"/>
                    <a:pt x="2607" y="565"/>
                    <a:pt x="2465" y="550"/>
                  </a:cubicBezTo>
                  <a:cubicBezTo>
                    <a:pt x="2056" y="512"/>
                    <a:pt x="1647" y="447"/>
                    <a:pt x="1247" y="345"/>
                  </a:cubicBezTo>
                  <a:cubicBezTo>
                    <a:pt x="866" y="252"/>
                    <a:pt x="485" y="131"/>
                    <a:pt x="113" y="1"/>
                  </a:cubicBezTo>
                  <a:lnTo>
                    <a:pt x="103" y="1"/>
                  </a:lnTo>
                  <a:cubicBezTo>
                    <a:pt x="85" y="1"/>
                    <a:pt x="66" y="1"/>
                    <a:pt x="57" y="10"/>
                  </a:cubicBezTo>
                  <a:lnTo>
                    <a:pt x="47" y="1"/>
                  </a:lnTo>
                  <a:close/>
                </a:path>
              </a:pathLst>
            </a:custGeom>
            <a:solidFill>
              <a:srgbClr val="CFA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839;p70">
              <a:extLst>
                <a:ext uri="{FF2B5EF4-FFF2-40B4-BE49-F238E27FC236}">
                  <a16:creationId xmlns:a16="http://schemas.microsoft.com/office/drawing/2014/main" id="{39D134DB-A3A4-4832-BCA1-E224165C681E}"/>
                </a:ext>
              </a:extLst>
            </p:cNvPr>
            <p:cNvSpPr/>
            <p:nvPr/>
          </p:nvSpPr>
          <p:spPr>
            <a:xfrm>
              <a:off x="4583793" y="2235901"/>
              <a:ext cx="63233" cy="19300"/>
            </a:xfrm>
            <a:custGeom>
              <a:avLst/>
              <a:gdLst/>
              <a:ahLst/>
              <a:cxnLst/>
              <a:rect l="l" t="t" r="r" b="b"/>
              <a:pathLst>
                <a:path w="2028" h="619" extrusionOk="0">
                  <a:moveTo>
                    <a:pt x="205" y="205"/>
                  </a:moveTo>
                  <a:cubicBezTo>
                    <a:pt x="484" y="261"/>
                    <a:pt x="773" y="279"/>
                    <a:pt x="1052" y="316"/>
                  </a:cubicBezTo>
                  <a:lnTo>
                    <a:pt x="819" y="316"/>
                  </a:lnTo>
                  <a:cubicBezTo>
                    <a:pt x="614" y="298"/>
                    <a:pt x="401" y="261"/>
                    <a:pt x="205" y="205"/>
                  </a:cubicBezTo>
                  <a:close/>
                  <a:moveTo>
                    <a:pt x="1916" y="0"/>
                  </a:moveTo>
                  <a:lnTo>
                    <a:pt x="1926" y="9"/>
                  </a:lnTo>
                  <a:cubicBezTo>
                    <a:pt x="1879" y="19"/>
                    <a:pt x="1833" y="28"/>
                    <a:pt x="1795" y="37"/>
                  </a:cubicBezTo>
                  <a:lnTo>
                    <a:pt x="1777" y="37"/>
                  </a:lnTo>
                  <a:cubicBezTo>
                    <a:pt x="1571" y="76"/>
                    <a:pt x="1364" y="90"/>
                    <a:pt x="1156" y="90"/>
                  </a:cubicBezTo>
                  <a:cubicBezTo>
                    <a:pt x="819" y="90"/>
                    <a:pt x="480" y="55"/>
                    <a:pt x="140" y="37"/>
                  </a:cubicBezTo>
                  <a:cubicBezTo>
                    <a:pt x="103" y="37"/>
                    <a:pt x="75" y="65"/>
                    <a:pt x="66" y="102"/>
                  </a:cubicBezTo>
                  <a:cubicBezTo>
                    <a:pt x="135" y="137"/>
                    <a:pt x="100" y="235"/>
                    <a:pt x="28" y="235"/>
                  </a:cubicBezTo>
                  <a:cubicBezTo>
                    <a:pt x="22" y="235"/>
                    <a:pt x="16" y="234"/>
                    <a:pt x="10" y="233"/>
                  </a:cubicBezTo>
                  <a:lnTo>
                    <a:pt x="10" y="233"/>
                  </a:lnTo>
                  <a:cubicBezTo>
                    <a:pt x="10" y="251"/>
                    <a:pt x="10" y="279"/>
                    <a:pt x="29" y="298"/>
                  </a:cubicBezTo>
                  <a:cubicBezTo>
                    <a:pt x="19" y="298"/>
                    <a:pt x="10" y="307"/>
                    <a:pt x="10" y="326"/>
                  </a:cubicBezTo>
                  <a:cubicBezTo>
                    <a:pt x="1" y="363"/>
                    <a:pt x="29" y="400"/>
                    <a:pt x="66" y="409"/>
                  </a:cubicBezTo>
                  <a:cubicBezTo>
                    <a:pt x="363" y="502"/>
                    <a:pt x="670" y="558"/>
                    <a:pt x="968" y="595"/>
                  </a:cubicBezTo>
                  <a:cubicBezTo>
                    <a:pt x="1100" y="611"/>
                    <a:pt x="1230" y="618"/>
                    <a:pt x="1360" y="618"/>
                  </a:cubicBezTo>
                  <a:cubicBezTo>
                    <a:pt x="1540" y="618"/>
                    <a:pt x="1719" y="604"/>
                    <a:pt x="1898" y="577"/>
                  </a:cubicBezTo>
                  <a:cubicBezTo>
                    <a:pt x="1916" y="577"/>
                    <a:pt x="1926" y="567"/>
                    <a:pt x="1935" y="567"/>
                  </a:cubicBezTo>
                  <a:cubicBezTo>
                    <a:pt x="1954" y="549"/>
                    <a:pt x="1972" y="540"/>
                    <a:pt x="1972" y="512"/>
                  </a:cubicBezTo>
                  <a:cubicBezTo>
                    <a:pt x="1972" y="493"/>
                    <a:pt x="1972" y="474"/>
                    <a:pt x="1963" y="456"/>
                  </a:cubicBezTo>
                  <a:lnTo>
                    <a:pt x="1944" y="437"/>
                  </a:lnTo>
                  <a:cubicBezTo>
                    <a:pt x="1944" y="428"/>
                    <a:pt x="1944" y="419"/>
                    <a:pt x="1944" y="419"/>
                  </a:cubicBezTo>
                  <a:cubicBezTo>
                    <a:pt x="1944" y="372"/>
                    <a:pt x="1907" y="344"/>
                    <a:pt x="1861" y="344"/>
                  </a:cubicBezTo>
                  <a:lnTo>
                    <a:pt x="1693" y="344"/>
                  </a:lnTo>
                  <a:cubicBezTo>
                    <a:pt x="1693" y="335"/>
                    <a:pt x="1684" y="326"/>
                    <a:pt x="1684" y="316"/>
                  </a:cubicBezTo>
                  <a:cubicBezTo>
                    <a:pt x="1675" y="298"/>
                    <a:pt x="1656" y="288"/>
                    <a:pt x="1637" y="288"/>
                  </a:cubicBezTo>
                  <a:cubicBezTo>
                    <a:pt x="1563" y="261"/>
                    <a:pt x="1498" y="242"/>
                    <a:pt x="1423" y="233"/>
                  </a:cubicBezTo>
                  <a:cubicBezTo>
                    <a:pt x="1609" y="214"/>
                    <a:pt x="1786" y="186"/>
                    <a:pt x="1963" y="149"/>
                  </a:cubicBezTo>
                  <a:cubicBezTo>
                    <a:pt x="2009" y="130"/>
                    <a:pt x="2028" y="93"/>
                    <a:pt x="2019" y="47"/>
                  </a:cubicBezTo>
                  <a:cubicBezTo>
                    <a:pt x="2000" y="19"/>
                    <a:pt x="1972" y="0"/>
                    <a:pt x="1944" y="0"/>
                  </a:cubicBezTo>
                  <a:close/>
                </a:path>
              </a:pathLst>
            </a:custGeom>
            <a:solidFill>
              <a:srgbClr val="CFA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840;p70">
              <a:extLst>
                <a:ext uri="{FF2B5EF4-FFF2-40B4-BE49-F238E27FC236}">
                  <a16:creationId xmlns:a16="http://schemas.microsoft.com/office/drawing/2014/main" id="{70B45F50-EE14-4D58-9467-4F6FA592DFC9}"/>
                </a:ext>
              </a:extLst>
            </p:cNvPr>
            <p:cNvSpPr/>
            <p:nvPr/>
          </p:nvSpPr>
          <p:spPr>
            <a:xfrm>
              <a:off x="4531317" y="2063382"/>
              <a:ext cx="166751" cy="178630"/>
            </a:xfrm>
            <a:custGeom>
              <a:avLst/>
              <a:gdLst/>
              <a:ahLst/>
              <a:cxnLst/>
              <a:rect l="l" t="t" r="r" b="b"/>
              <a:pathLst>
                <a:path w="5348" h="5729" extrusionOk="0">
                  <a:moveTo>
                    <a:pt x="1200" y="5031"/>
                  </a:moveTo>
                  <a:lnTo>
                    <a:pt x="1293" y="5040"/>
                  </a:lnTo>
                  <a:lnTo>
                    <a:pt x="1256" y="5040"/>
                  </a:lnTo>
                  <a:lnTo>
                    <a:pt x="1200" y="5031"/>
                  </a:lnTo>
                  <a:close/>
                  <a:moveTo>
                    <a:pt x="1991" y="0"/>
                  </a:moveTo>
                  <a:cubicBezTo>
                    <a:pt x="1972" y="0"/>
                    <a:pt x="1953" y="0"/>
                    <a:pt x="1944" y="9"/>
                  </a:cubicBezTo>
                  <a:cubicBezTo>
                    <a:pt x="1758" y="149"/>
                    <a:pt x="1581" y="298"/>
                    <a:pt x="1433" y="474"/>
                  </a:cubicBezTo>
                  <a:cubicBezTo>
                    <a:pt x="1275" y="660"/>
                    <a:pt x="1135" y="856"/>
                    <a:pt x="1014" y="1060"/>
                  </a:cubicBezTo>
                  <a:cubicBezTo>
                    <a:pt x="884" y="1274"/>
                    <a:pt x="772" y="1497"/>
                    <a:pt x="679" y="1730"/>
                  </a:cubicBezTo>
                  <a:cubicBezTo>
                    <a:pt x="577" y="1962"/>
                    <a:pt x="493" y="2195"/>
                    <a:pt x="419" y="2427"/>
                  </a:cubicBezTo>
                  <a:cubicBezTo>
                    <a:pt x="326" y="2734"/>
                    <a:pt x="252" y="3041"/>
                    <a:pt x="187" y="3357"/>
                  </a:cubicBezTo>
                  <a:cubicBezTo>
                    <a:pt x="149" y="3552"/>
                    <a:pt x="112" y="3738"/>
                    <a:pt x="94" y="3934"/>
                  </a:cubicBezTo>
                  <a:cubicBezTo>
                    <a:pt x="75" y="4055"/>
                    <a:pt x="56" y="4194"/>
                    <a:pt x="47" y="4324"/>
                  </a:cubicBezTo>
                  <a:cubicBezTo>
                    <a:pt x="47" y="4334"/>
                    <a:pt x="38" y="4343"/>
                    <a:pt x="38" y="4361"/>
                  </a:cubicBezTo>
                  <a:cubicBezTo>
                    <a:pt x="19" y="4613"/>
                    <a:pt x="1" y="4836"/>
                    <a:pt x="1" y="5040"/>
                  </a:cubicBezTo>
                  <a:cubicBezTo>
                    <a:pt x="66" y="5040"/>
                    <a:pt x="121" y="5040"/>
                    <a:pt x="177" y="5031"/>
                  </a:cubicBezTo>
                  <a:lnTo>
                    <a:pt x="475" y="5031"/>
                  </a:lnTo>
                  <a:cubicBezTo>
                    <a:pt x="475" y="5050"/>
                    <a:pt x="493" y="5059"/>
                    <a:pt x="512" y="5068"/>
                  </a:cubicBezTo>
                  <a:cubicBezTo>
                    <a:pt x="1061" y="5263"/>
                    <a:pt x="1628" y="5394"/>
                    <a:pt x="2214" y="5449"/>
                  </a:cubicBezTo>
                  <a:cubicBezTo>
                    <a:pt x="2456" y="5496"/>
                    <a:pt x="2707" y="5515"/>
                    <a:pt x="2958" y="5515"/>
                  </a:cubicBezTo>
                  <a:cubicBezTo>
                    <a:pt x="3005" y="5517"/>
                    <a:pt x="3052" y="5518"/>
                    <a:pt x="3100" y="5518"/>
                  </a:cubicBezTo>
                  <a:cubicBezTo>
                    <a:pt x="3228" y="5518"/>
                    <a:pt x="3356" y="5510"/>
                    <a:pt x="3478" y="5496"/>
                  </a:cubicBezTo>
                  <a:cubicBezTo>
                    <a:pt x="3506" y="5496"/>
                    <a:pt x="3534" y="5477"/>
                    <a:pt x="3544" y="5449"/>
                  </a:cubicBezTo>
                  <a:cubicBezTo>
                    <a:pt x="3692" y="5440"/>
                    <a:pt x="3850" y="5422"/>
                    <a:pt x="4009" y="5403"/>
                  </a:cubicBezTo>
                  <a:cubicBezTo>
                    <a:pt x="4408" y="5496"/>
                    <a:pt x="4808" y="5608"/>
                    <a:pt x="5180" y="5728"/>
                  </a:cubicBezTo>
                  <a:cubicBezTo>
                    <a:pt x="5208" y="5710"/>
                    <a:pt x="5227" y="5691"/>
                    <a:pt x="5245" y="5673"/>
                  </a:cubicBezTo>
                  <a:cubicBezTo>
                    <a:pt x="5255" y="5663"/>
                    <a:pt x="5264" y="5654"/>
                    <a:pt x="5264" y="5645"/>
                  </a:cubicBezTo>
                  <a:cubicBezTo>
                    <a:pt x="5273" y="5635"/>
                    <a:pt x="5283" y="5617"/>
                    <a:pt x="5283" y="5608"/>
                  </a:cubicBezTo>
                  <a:cubicBezTo>
                    <a:pt x="5292" y="5589"/>
                    <a:pt x="5301" y="5580"/>
                    <a:pt x="5301" y="5561"/>
                  </a:cubicBezTo>
                  <a:lnTo>
                    <a:pt x="5301" y="5505"/>
                  </a:lnTo>
                  <a:lnTo>
                    <a:pt x="5320" y="5449"/>
                  </a:lnTo>
                  <a:cubicBezTo>
                    <a:pt x="5320" y="5440"/>
                    <a:pt x="5320" y="5431"/>
                    <a:pt x="5320" y="5431"/>
                  </a:cubicBezTo>
                  <a:cubicBezTo>
                    <a:pt x="5338" y="5236"/>
                    <a:pt x="5348" y="5050"/>
                    <a:pt x="5329" y="4864"/>
                  </a:cubicBezTo>
                  <a:cubicBezTo>
                    <a:pt x="5329" y="4622"/>
                    <a:pt x="5320" y="4371"/>
                    <a:pt x="5292" y="4138"/>
                  </a:cubicBezTo>
                  <a:cubicBezTo>
                    <a:pt x="5292" y="4129"/>
                    <a:pt x="5292" y="4120"/>
                    <a:pt x="5283" y="4110"/>
                  </a:cubicBezTo>
                  <a:lnTo>
                    <a:pt x="5283" y="4073"/>
                  </a:lnTo>
                  <a:lnTo>
                    <a:pt x="5283" y="4036"/>
                  </a:lnTo>
                  <a:lnTo>
                    <a:pt x="5283" y="4017"/>
                  </a:lnTo>
                  <a:cubicBezTo>
                    <a:pt x="5283" y="3971"/>
                    <a:pt x="5283" y="3924"/>
                    <a:pt x="5273" y="3878"/>
                  </a:cubicBezTo>
                  <a:cubicBezTo>
                    <a:pt x="5245" y="3562"/>
                    <a:pt x="5199" y="3255"/>
                    <a:pt x="5143" y="2939"/>
                  </a:cubicBezTo>
                  <a:cubicBezTo>
                    <a:pt x="5078" y="2632"/>
                    <a:pt x="4994" y="2325"/>
                    <a:pt x="4892" y="2027"/>
                  </a:cubicBezTo>
                  <a:cubicBezTo>
                    <a:pt x="4864" y="1944"/>
                    <a:pt x="4836" y="1860"/>
                    <a:pt x="4799" y="1776"/>
                  </a:cubicBezTo>
                  <a:lnTo>
                    <a:pt x="4771" y="1702"/>
                  </a:lnTo>
                  <a:cubicBezTo>
                    <a:pt x="4734" y="1609"/>
                    <a:pt x="4706" y="1516"/>
                    <a:pt x="4669" y="1423"/>
                  </a:cubicBezTo>
                  <a:cubicBezTo>
                    <a:pt x="4566" y="1144"/>
                    <a:pt x="4436" y="884"/>
                    <a:pt x="4278" y="632"/>
                  </a:cubicBezTo>
                  <a:cubicBezTo>
                    <a:pt x="4102" y="353"/>
                    <a:pt x="3916" y="177"/>
                    <a:pt x="3702" y="102"/>
                  </a:cubicBezTo>
                  <a:lnTo>
                    <a:pt x="3655" y="102"/>
                  </a:lnTo>
                  <a:cubicBezTo>
                    <a:pt x="3646" y="93"/>
                    <a:pt x="3637" y="93"/>
                    <a:pt x="3627" y="93"/>
                  </a:cubicBezTo>
                  <a:lnTo>
                    <a:pt x="3609" y="93"/>
                  </a:lnTo>
                  <a:cubicBezTo>
                    <a:pt x="3590" y="102"/>
                    <a:pt x="3571" y="112"/>
                    <a:pt x="3553" y="130"/>
                  </a:cubicBezTo>
                  <a:lnTo>
                    <a:pt x="3544" y="149"/>
                  </a:lnTo>
                  <a:cubicBezTo>
                    <a:pt x="3525" y="177"/>
                    <a:pt x="3497" y="195"/>
                    <a:pt x="3469" y="223"/>
                  </a:cubicBezTo>
                  <a:cubicBezTo>
                    <a:pt x="3423" y="260"/>
                    <a:pt x="3376" y="279"/>
                    <a:pt x="3320" y="307"/>
                  </a:cubicBezTo>
                  <a:cubicBezTo>
                    <a:pt x="3246" y="335"/>
                    <a:pt x="3162" y="353"/>
                    <a:pt x="3079" y="363"/>
                  </a:cubicBezTo>
                  <a:lnTo>
                    <a:pt x="3069" y="363"/>
                  </a:lnTo>
                  <a:cubicBezTo>
                    <a:pt x="3023" y="363"/>
                    <a:pt x="2967" y="372"/>
                    <a:pt x="2911" y="372"/>
                  </a:cubicBezTo>
                  <a:cubicBezTo>
                    <a:pt x="2725" y="372"/>
                    <a:pt x="2539" y="335"/>
                    <a:pt x="2372" y="260"/>
                  </a:cubicBezTo>
                  <a:cubicBezTo>
                    <a:pt x="2297" y="233"/>
                    <a:pt x="2232" y="186"/>
                    <a:pt x="2177" y="149"/>
                  </a:cubicBezTo>
                  <a:cubicBezTo>
                    <a:pt x="2139" y="121"/>
                    <a:pt x="2111" y="84"/>
                    <a:pt x="2084" y="56"/>
                  </a:cubicBezTo>
                  <a:cubicBezTo>
                    <a:pt x="2074" y="28"/>
                    <a:pt x="2056" y="19"/>
                    <a:pt x="2028" y="9"/>
                  </a:cubicBezTo>
                  <a:lnTo>
                    <a:pt x="2009" y="9"/>
                  </a:lnTo>
                  <a:lnTo>
                    <a:pt x="20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841;p70">
              <a:extLst>
                <a:ext uri="{FF2B5EF4-FFF2-40B4-BE49-F238E27FC236}">
                  <a16:creationId xmlns:a16="http://schemas.microsoft.com/office/drawing/2014/main" id="{B8A3A1D3-97D5-417B-8D9F-E0ED568E01B1}"/>
                </a:ext>
              </a:extLst>
            </p:cNvPr>
            <p:cNvSpPr/>
            <p:nvPr/>
          </p:nvSpPr>
          <p:spPr>
            <a:xfrm>
              <a:off x="4594518" y="2063382"/>
              <a:ext cx="52226" cy="14436"/>
            </a:xfrm>
            <a:custGeom>
              <a:avLst/>
              <a:gdLst/>
              <a:ahLst/>
              <a:cxnLst/>
              <a:rect l="l" t="t" r="r" b="b"/>
              <a:pathLst>
                <a:path w="1675" h="463" extrusionOk="0">
                  <a:moveTo>
                    <a:pt x="38" y="0"/>
                  </a:moveTo>
                  <a:cubicBezTo>
                    <a:pt x="29" y="0"/>
                    <a:pt x="19" y="9"/>
                    <a:pt x="19" y="9"/>
                  </a:cubicBezTo>
                  <a:cubicBezTo>
                    <a:pt x="1" y="19"/>
                    <a:pt x="1" y="37"/>
                    <a:pt x="19" y="47"/>
                  </a:cubicBezTo>
                  <a:cubicBezTo>
                    <a:pt x="112" y="158"/>
                    <a:pt x="233" y="251"/>
                    <a:pt x="363" y="326"/>
                  </a:cubicBezTo>
                  <a:cubicBezTo>
                    <a:pt x="494" y="400"/>
                    <a:pt x="642" y="437"/>
                    <a:pt x="791" y="456"/>
                  </a:cubicBezTo>
                  <a:cubicBezTo>
                    <a:pt x="832" y="461"/>
                    <a:pt x="872" y="463"/>
                    <a:pt x="912" y="463"/>
                  </a:cubicBezTo>
                  <a:cubicBezTo>
                    <a:pt x="1026" y="463"/>
                    <a:pt x="1137" y="444"/>
                    <a:pt x="1247" y="409"/>
                  </a:cubicBezTo>
                  <a:cubicBezTo>
                    <a:pt x="1321" y="381"/>
                    <a:pt x="1396" y="353"/>
                    <a:pt x="1461" y="307"/>
                  </a:cubicBezTo>
                  <a:cubicBezTo>
                    <a:pt x="1498" y="279"/>
                    <a:pt x="1526" y="251"/>
                    <a:pt x="1563" y="223"/>
                  </a:cubicBezTo>
                  <a:cubicBezTo>
                    <a:pt x="1600" y="195"/>
                    <a:pt x="1628" y="158"/>
                    <a:pt x="1656" y="112"/>
                  </a:cubicBezTo>
                  <a:cubicBezTo>
                    <a:pt x="1675" y="84"/>
                    <a:pt x="1665" y="56"/>
                    <a:pt x="1647" y="37"/>
                  </a:cubicBezTo>
                  <a:cubicBezTo>
                    <a:pt x="1637" y="33"/>
                    <a:pt x="1626" y="30"/>
                    <a:pt x="1614" y="30"/>
                  </a:cubicBezTo>
                  <a:cubicBezTo>
                    <a:pt x="1603" y="30"/>
                    <a:pt x="1591" y="33"/>
                    <a:pt x="1582" y="37"/>
                  </a:cubicBezTo>
                  <a:cubicBezTo>
                    <a:pt x="1535" y="74"/>
                    <a:pt x="1498" y="112"/>
                    <a:pt x="1461" y="149"/>
                  </a:cubicBezTo>
                  <a:cubicBezTo>
                    <a:pt x="1433" y="167"/>
                    <a:pt x="1405" y="186"/>
                    <a:pt x="1377" y="205"/>
                  </a:cubicBezTo>
                  <a:cubicBezTo>
                    <a:pt x="1349" y="214"/>
                    <a:pt x="1321" y="233"/>
                    <a:pt x="1293" y="242"/>
                  </a:cubicBezTo>
                  <a:cubicBezTo>
                    <a:pt x="1155" y="303"/>
                    <a:pt x="1003" y="340"/>
                    <a:pt x="850" y="340"/>
                  </a:cubicBezTo>
                  <a:cubicBezTo>
                    <a:pt x="818" y="340"/>
                    <a:pt x="786" y="338"/>
                    <a:pt x="754" y="335"/>
                  </a:cubicBezTo>
                  <a:cubicBezTo>
                    <a:pt x="642" y="326"/>
                    <a:pt x="531" y="298"/>
                    <a:pt x="429" y="260"/>
                  </a:cubicBezTo>
                  <a:lnTo>
                    <a:pt x="438" y="260"/>
                  </a:lnTo>
                  <a:cubicBezTo>
                    <a:pt x="354" y="223"/>
                    <a:pt x="270" y="177"/>
                    <a:pt x="196" y="130"/>
                  </a:cubicBezTo>
                  <a:cubicBezTo>
                    <a:pt x="140" y="93"/>
                    <a:pt x="103" y="56"/>
                    <a:pt x="57" y="9"/>
                  </a:cubicBezTo>
                  <a:cubicBezTo>
                    <a:pt x="57" y="9"/>
                    <a:pt x="47" y="0"/>
                    <a:pt x="3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842;p70">
              <a:extLst>
                <a:ext uri="{FF2B5EF4-FFF2-40B4-BE49-F238E27FC236}">
                  <a16:creationId xmlns:a16="http://schemas.microsoft.com/office/drawing/2014/main" id="{1CCB18F0-37DD-4613-9517-A45052EA4A8A}"/>
                </a:ext>
              </a:extLst>
            </p:cNvPr>
            <p:cNvSpPr/>
            <p:nvPr/>
          </p:nvSpPr>
          <p:spPr>
            <a:xfrm>
              <a:off x="4586973" y="2354759"/>
              <a:ext cx="60645" cy="72930"/>
            </a:xfrm>
            <a:custGeom>
              <a:avLst/>
              <a:gdLst/>
              <a:ahLst/>
              <a:cxnLst/>
              <a:rect l="l" t="t" r="r" b="b"/>
              <a:pathLst>
                <a:path w="1945" h="2339" extrusionOk="0">
                  <a:moveTo>
                    <a:pt x="1201" y="1"/>
                  </a:moveTo>
                  <a:cubicBezTo>
                    <a:pt x="1126" y="1"/>
                    <a:pt x="1052" y="1"/>
                    <a:pt x="968" y="19"/>
                  </a:cubicBezTo>
                  <a:lnTo>
                    <a:pt x="959" y="19"/>
                  </a:lnTo>
                  <a:lnTo>
                    <a:pt x="950" y="29"/>
                  </a:lnTo>
                  <a:cubicBezTo>
                    <a:pt x="819" y="66"/>
                    <a:pt x="698" y="150"/>
                    <a:pt x="624" y="271"/>
                  </a:cubicBezTo>
                  <a:cubicBezTo>
                    <a:pt x="550" y="391"/>
                    <a:pt x="485" y="522"/>
                    <a:pt x="447" y="652"/>
                  </a:cubicBezTo>
                  <a:lnTo>
                    <a:pt x="419" y="736"/>
                  </a:lnTo>
                  <a:cubicBezTo>
                    <a:pt x="392" y="801"/>
                    <a:pt x="364" y="875"/>
                    <a:pt x="336" y="949"/>
                  </a:cubicBezTo>
                  <a:cubicBezTo>
                    <a:pt x="317" y="1005"/>
                    <a:pt x="289" y="1061"/>
                    <a:pt x="271" y="1107"/>
                  </a:cubicBezTo>
                  <a:lnTo>
                    <a:pt x="224" y="1200"/>
                  </a:lnTo>
                  <a:cubicBezTo>
                    <a:pt x="187" y="1293"/>
                    <a:pt x="140" y="1405"/>
                    <a:pt x="103" y="1507"/>
                  </a:cubicBezTo>
                  <a:cubicBezTo>
                    <a:pt x="66" y="1610"/>
                    <a:pt x="38" y="1712"/>
                    <a:pt x="20" y="1824"/>
                  </a:cubicBezTo>
                  <a:cubicBezTo>
                    <a:pt x="1" y="1917"/>
                    <a:pt x="10" y="2010"/>
                    <a:pt x="38" y="2103"/>
                  </a:cubicBezTo>
                  <a:cubicBezTo>
                    <a:pt x="66" y="2186"/>
                    <a:pt x="131" y="2251"/>
                    <a:pt x="206" y="2298"/>
                  </a:cubicBezTo>
                  <a:cubicBezTo>
                    <a:pt x="262" y="2326"/>
                    <a:pt x="319" y="2338"/>
                    <a:pt x="380" y="2338"/>
                  </a:cubicBezTo>
                  <a:cubicBezTo>
                    <a:pt x="399" y="2338"/>
                    <a:pt x="418" y="2337"/>
                    <a:pt x="438" y="2335"/>
                  </a:cubicBezTo>
                  <a:cubicBezTo>
                    <a:pt x="475" y="2335"/>
                    <a:pt x="512" y="2326"/>
                    <a:pt x="540" y="2316"/>
                  </a:cubicBezTo>
                  <a:cubicBezTo>
                    <a:pt x="596" y="2307"/>
                    <a:pt x="652" y="2288"/>
                    <a:pt x="698" y="2261"/>
                  </a:cubicBezTo>
                  <a:cubicBezTo>
                    <a:pt x="875" y="2186"/>
                    <a:pt x="1043" y="2084"/>
                    <a:pt x="1191" y="1963"/>
                  </a:cubicBezTo>
                  <a:cubicBezTo>
                    <a:pt x="1349" y="1833"/>
                    <a:pt x="1489" y="1693"/>
                    <a:pt x="1610" y="1526"/>
                  </a:cubicBezTo>
                  <a:cubicBezTo>
                    <a:pt x="1675" y="1442"/>
                    <a:pt x="1731" y="1340"/>
                    <a:pt x="1777" y="1238"/>
                  </a:cubicBezTo>
                  <a:cubicBezTo>
                    <a:pt x="1824" y="1145"/>
                    <a:pt x="1861" y="1033"/>
                    <a:pt x="1889" y="931"/>
                  </a:cubicBezTo>
                  <a:cubicBezTo>
                    <a:pt x="1935" y="698"/>
                    <a:pt x="1945" y="466"/>
                    <a:pt x="1917" y="233"/>
                  </a:cubicBezTo>
                  <a:cubicBezTo>
                    <a:pt x="1917" y="215"/>
                    <a:pt x="1907" y="196"/>
                    <a:pt x="1889" y="178"/>
                  </a:cubicBezTo>
                  <a:cubicBezTo>
                    <a:pt x="1876" y="171"/>
                    <a:pt x="1858" y="164"/>
                    <a:pt x="1842" y="164"/>
                  </a:cubicBezTo>
                  <a:cubicBezTo>
                    <a:pt x="1835" y="164"/>
                    <a:pt x="1829" y="166"/>
                    <a:pt x="1824" y="168"/>
                  </a:cubicBezTo>
                  <a:cubicBezTo>
                    <a:pt x="1805" y="168"/>
                    <a:pt x="1796" y="178"/>
                    <a:pt x="1786" y="187"/>
                  </a:cubicBezTo>
                  <a:cubicBezTo>
                    <a:pt x="1759" y="159"/>
                    <a:pt x="1721" y="140"/>
                    <a:pt x="1693" y="122"/>
                  </a:cubicBezTo>
                  <a:cubicBezTo>
                    <a:pt x="1619" y="75"/>
                    <a:pt x="1545" y="47"/>
                    <a:pt x="1461" y="29"/>
                  </a:cubicBezTo>
                  <a:cubicBezTo>
                    <a:pt x="1377" y="10"/>
                    <a:pt x="1294" y="1"/>
                    <a:pt x="1201" y="1"/>
                  </a:cubicBezTo>
                  <a:close/>
                </a:path>
              </a:pathLst>
            </a:custGeom>
            <a:solidFill>
              <a:srgbClr val="3E3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843;p70">
              <a:extLst>
                <a:ext uri="{FF2B5EF4-FFF2-40B4-BE49-F238E27FC236}">
                  <a16:creationId xmlns:a16="http://schemas.microsoft.com/office/drawing/2014/main" id="{D66C79CA-BC0F-43D0-B1B3-55291C2D025B}"/>
                </a:ext>
              </a:extLst>
            </p:cNvPr>
            <p:cNvSpPr/>
            <p:nvPr/>
          </p:nvSpPr>
          <p:spPr>
            <a:xfrm>
              <a:off x="4600910" y="2355071"/>
              <a:ext cx="9884" cy="25817"/>
            </a:xfrm>
            <a:custGeom>
              <a:avLst/>
              <a:gdLst/>
              <a:ahLst/>
              <a:cxnLst/>
              <a:rect l="l" t="t" r="r" b="b"/>
              <a:pathLst>
                <a:path w="317" h="828" extrusionOk="0">
                  <a:moveTo>
                    <a:pt x="214" y="0"/>
                  </a:moveTo>
                  <a:cubicBezTo>
                    <a:pt x="186" y="9"/>
                    <a:pt x="168" y="37"/>
                    <a:pt x="158" y="65"/>
                  </a:cubicBezTo>
                  <a:cubicBezTo>
                    <a:pt x="121" y="288"/>
                    <a:pt x="65" y="512"/>
                    <a:pt x="10" y="735"/>
                  </a:cubicBezTo>
                  <a:cubicBezTo>
                    <a:pt x="0" y="753"/>
                    <a:pt x="10" y="781"/>
                    <a:pt x="19" y="791"/>
                  </a:cubicBezTo>
                  <a:cubicBezTo>
                    <a:pt x="28" y="809"/>
                    <a:pt x="47" y="819"/>
                    <a:pt x="65" y="828"/>
                  </a:cubicBezTo>
                  <a:cubicBezTo>
                    <a:pt x="93" y="828"/>
                    <a:pt x="112" y="819"/>
                    <a:pt x="131" y="809"/>
                  </a:cubicBezTo>
                  <a:cubicBezTo>
                    <a:pt x="140" y="800"/>
                    <a:pt x="149" y="781"/>
                    <a:pt x="158" y="763"/>
                  </a:cubicBezTo>
                  <a:cubicBezTo>
                    <a:pt x="224" y="540"/>
                    <a:pt x="270" y="316"/>
                    <a:pt x="317" y="93"/>
                  </a:cubicBezTo>
                  <a:cubicBezTo>
                    <a:pt x="317" y="47"/>
                    <a:pt x="289" y="9"/>
                    <a:pt x="251" y="0"/>
                  </a:cubicBezTo>
                  <a:close/>
                </a:path>
              </a:pathLst>
            </a:custGeom>
            <a:solidFill>
              <a:srgbClr val="3E3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844;p70">
              <a:extLst>
                <a:ext uri="{FF2B5EF4-FFF2-40B4-BE49-F238E27FC236}">
                  <a16:creationId xmlns:a16="http://schemas.microsoft.com/office/drawing/2014/main" id="{7DC904C7-8380-4070-B8E0-B2D50053A44D}"/>
                </a:ext>
              </a:extLst>
            </p:cNvPr>
            <p:cNvSpPr/>
            <p:nvPr/>
          </p:nvSpPr>
          <p:spPr>
            <a:xfrm>
              <a:off x="4600037" y="2353606"/>
              <a:ext cx="10757" cy="29434"/>
            </a:xfrm>
            <a:custGeom>
              <a:avLst/>
              <a:gdLst/>
              <a:ahLst/>
              <a:cxnLst/>
              <a:rect l="l" t="t" r="r" b="b"/>
              <a:pathLst>
                <a:path w="345" h="944" extrusionOk="0">
                  <a:moveTo>
                    <a:pt x="242" y="1"/>
                  </a:moveTo>
                  <a:cubicBezTo>
                    <a:pt x="214" y="10"/>
                    <a:pt x="196" y="29"/>
                    <a:pt x="186" y="66"/>
                  </a:cubicBezTo>
                  <a:cubicBezTo>
                    <a:pt x="140" y="326"/>
                    <a:pt x="75" y="596"/>
                    <a:pt x="10" y="856"/>
                  </a:cubicBezTo>
                  <a:cubicBezTo>
                    <a:pt x="0" y="893"/>
                    <a:pt x="28" y="940"/>
                    <a:pt x="66" y="940"/>
                  </a:cubicBezTo>
                  <a:cubicBezTo>
                    <a:pt x="74" y="943"/>
                    <a:pt x="81" y="944"/>
                    <a:pt x="88" y="944"/>
                  </a:cubicBezTo>
                  <a:cubicBezTo>
                    <a:pt x="104" y="944"/>
                    <a:pt x="117" y="937"/>
                    <a:pt x="131" y="931"/>
                  </a:cubicBezTo>
                  <a:cubicBezTo>
                    <a:pt x="140" y="912"/>
                    <a:pt x="149" y="903"/>
                    <a:pt x="159" y="875"/>
                  </a:cubicBezTo>
                  <a:cubicBezTo>
                    <a:pt x="224" y="614"/>
                    <a:pt x="289" y="354"/>
                    <a:pt x="345" y="84"/>
                  </a:cubicBezTo>
                  <a:cubicBezTo>
                    <a:pt x="345" y="47"/>
                    <a:pt x="317" y="10"/>
                    <a:pt x="279" y="1"/>
                  </a:cubicBezTo>
                  <a:close/>
                </a:path>
              </a:pathLst>
            </a:custGeom>
            <a:solidFill>
              <a:srgbClr val="3E3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845;p70">
              <a:extLst>
                <a:ext uri="{FF2B5EF4-FFF2-40B4-BE49-F238E27FC236}">
                  <a16:creationId xmlns:a16="http://schemas.microsoft.com/office/drawing/2014/main" id="{FEF66168-4407-43D1-AAB5-41A04793E684}"/>
                </a:ext>
              </a:extLst>
            </p:cNvPr>
            <p:cNvSpPr/>
            <p:nvPr/>
          </p:nvSpPr>
          <p:spPr>
            <a:xfrm>
              <a:off x="4595984" y="2356786"/>
              <a:ext cx="14530" cy="36792"/>
            </a:xfrm>
            <a:custGeom>
              <a:avLst/>
              <a:gdLst/>
              <a:ahLst/>
              <a:cxnLst/>
              <a:rect l="l" t="t" r="r" b="b"/>
              <a:pathLst>
                <a:path w="466" h="1180" extrusionOk="0">
                  <a:moveTo>
                    <a:pt x="363" y="1"/>
                  </a:moveTo>
                  <a:cubicBezTo>
                    <a:pt x="354" y="1"/>
                    <a:pt x="344" y="10"/>
                    <a:pt x="335" y="10"/>
                  </a:cubicBezTo>
                  <a:cubicBezTo>
                    <a:pt x="316" y="29"/>
                    <a:pt x="307" y="47"/>
                    <a:pt x="307" y="66"/>
                  </a:cubicBezTo>
                  <a:cubicBezTo>
                    <a:pt x="261" y="252"/>
                    <a:pt x="205" y="447"/>
                    <a:pt x="149" y="633"/>
                  </a:cubicBezTo>
                  <a:cubicBezTo>
                    <a:pt x="103" y="782"/>
                    <a:pt x="56" y="922"/>
                    <a:pt x="10" y="1070"/>
                  </a:cubicBezTo>
                  <a:cubicBezTo>
                    <a:pt x="0" y="1089"/>
                    <a:pt x="0" y="1108"/>
                    <a:pt x="10" y="1126"/>
                  </a:cubicBezTo>
                  <a:cubicBezTo>
                    <a:pt x="23" y="1161"/>
                    <a:pt x="52" y="1180"/>
                    <a:pt x="82" y="1180"/>
                  </a:cubicBezTo>
                  <a:cubicBezTo>
                    <a:pt x="92" y="1180"/>
                    <a:pt x="102" y="1177"/>
                    <a:pt x="112" y="1173"/>
                  </a:cubicBezTo>
                  <a:cubicBezTo>
                    <a:pt x="130" y="1163"/>
                    <a:pt x="140" y="1154"/>
                    <a:pt x="149" y="1135"/>
                  </a:cubicBezTo>
                  <a:cubicBezTo>
                    <a:pt x="261" y="782"/>
                    <a:pt x="363" y="438"/>
                    <a:pt x="456" y="85"/>
                  </a:cubicBezTo>
                  <a:cubicBezTo>
                    <a:pt x="465" y="47"/>
                    <a:pt x="437" y="10"/>
                    <a:pt x="391" y="1"/>
                  </a:cubicBezTo>
                  <a:close/>
                </a:path>
              </a:pathLst>
            </a:custGeom>
            <a:solidFill>
              <a:srgbClr val="3E3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846;p70">
              <a:extLst>
                <a:ext uri="{FF2B5EF4-FFF2-40B4-BE49-F238E27FC236}">
                  <a16:creationId xmlns:a16="http://schemas.microsoft.com/office/drawing/2014/main" id="{A80DD5C8-E600-4135-836E-55928905F75A}"/>
                </a:ext>
              </a:extLst>
            </p:cNvPr>
            <p:cNvSpPr/>
            <p:nvPr/>
          </p:nvSpPr>
          <p:spPr>
            <a:xfrm>
              <a:off x="4593645" y="2359124"/>
              <a:ext cx="15715" cy="37665"/>
            </a:xfrm>
            <a:custGeom>
              <a:avLst/>
              <a:gdLst/>
              <a:ahLst/>
              <a:cxnLst/>
              <a:rect l="l" t="t" r="r" b="b"/>
              <a:pathLst>
                <a:path w="504" h="1208" extrusionOk="0">
                  <a:moveTo>
                    <a:pt x="401" y="0"/>
                  </a:moveTo>
                  <a:cubicBezTo>
                    <a:pt x="391" y="10"/>
                    <a:pt x="382" y="10"/>
                    <a:pt x="373" y="19"/>
                  </a:cubicBezTo>
                  <a:cubicBezTo>
                    <a:pt x="354" y="28"/>
                    <a:pt x="345" y="47"/>
                    <a:pt x="345" y="65"/>
                  </a:cubicBezTo>
                  <a:cubicBezTo>
                    <a:pt x="298" y="233"/>
                    <a:pt x="252" y="410"/>
                    <a:pt x="205" y="586"/>
                  </a:cubicBezTo>
                  <a:cubicBezTo>
                    <a:pt x="150" y="763"/>
                    <a:pt x="94" y="930"/>
                    <a:pt x="19" y="1107"/>
                  </a:cubicBezTo>
                  <a:cubicBezTo>
                    <a:pt x="1" y="1144"/>
                    <a:pt x="19" y="1191"/>
                    <a:pt x="57" y="1200"/>
                  </a:cubicBezTo>
                  <a:cubicBezTo>
                    <a:pt x="67" y="1205"/>
                    <a:pt x="77" y="1207"/>
                    <a:pt x="88" y="1207"/>
                  </a:cubicBezTo>
                  <a:cubicBezTo>
                    <a:pt x="117" y="1207"/>
                    <a:pt x="145" y="1190"/>
                    <a:pt x="159" y="1163"/>
                  </a:cubicBezTo>
                  <a:cubicBezTo>
                    <a:pt x="298" y="819"/>
                    <a:pt x="410" y="456"/>
                    <a:pt x="494" y="93"/>
                  </a:cubicBezTo>
                  <a:cubicBezTo>
                    <a:pt x="503" y="47"/>
                    <a:pt x="475" y="10"/>
                    <a:pt x="429" y="0"/>
                  </a:cubicBezTo>
                  <a:close/>
                </a:path>
              </a:pathLst>
            </a:custGeom>
            <a:solidFill>
              <a:srgbClr val="3E3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847;p70">
              <a:extLst>
                <a:ext uri="{FF2B5EF4-FFF2-40B4-BE49-F238E27FC236}">
                  <a16:creationId xmlns:a16="http://schemas.microsoft.com/office/drawing/2014/main" id="{4CCC126A-A8F0-4478-A5E4-E249568CB94D}"/>
                </a:ext>
              </a:extLst>
            </p:cNvPr>
            <p:cNvSpPr/>
            <p:nvPr/>
          </p:nvSpPr>
          <p:spPr>
            <a:xfrm>
              <a:off x="4586973" y="2384910"/>
              <a:ext cx="59211" cy="42748"/>
            </a:xfrm>
            <a:custGeom>
              <a:avLst/>
              <a:gdLst/>
              <a:ahLst/>
              <a:cxnLst/>
              <a:rect l="l" t="t" r="r" b="b"/>
              <a:pathLst>
                <a:path w="1899" h="1371" extrusionOk="0">
                  <a:moveTo>
                    <a:pt x="1898" y="1"/>
                  </a:moveTo>
                  <a:lnTo>
                    <a:pt x="1898" y="1"/>
                  </a:lnTo>
                  <a:cubicBezTo>
                    <a:pt x="1824" y="122"/>
                    <a:pt x="1740" y="243"/>
                    <a:pt x="1656" y="345"/>
                  </a:cubicBezTo>
                  <a:cubicBezTo>
                    <a:pt x="1563" y="457"/>
                    <a:pt x="1461" y="559"/>
                    <a:pt x="1359" y="652"/>
                  </a:cubicBezTo>
                  <a:cubicBezTo>
                    <a:pt x="1256" y="736"/>
                    <a:pt x="1145" y="810"/>
                    <a:pt x="1033" y="875"/>
                  </a:cubicBezTo>
                  <a:lnTo>
                    <a:pt x="1005" y="875"/>
                  </a:lnTo>
                  <a:cubicBezTo>
                    <a:pt x="996" y="875"/>
                    <a:pt x="987" y="875"/>
                    <a:pt x="977" y="866"/>
                  </a:cubicBezTo>
                  <a:cubicBezTo>
                    <a:pt x="959" y="838"/>
                    <a:pt x="950" y="819"/>
                    <a:pt x="931" y="791"/>
                  </a:cubicBezTo>
                  <a:cubicBezTo>
                    <a:pt x="903" y="764"/>
                    <a:pt x="875" y="736"/>
                    <a:pt x="847" y="708"/>
                  </a:cubicBezTo>
                  <a:cubicBezTo>
                    <a:pt x="810" y="680"/>
                    <a:pt x="782" y="652"/>
                    <a:pt x="745" y="633"/>
                  </a:cubicBezTo>
                  <a:cubicBezTo>
                    <a:pt x="717" y="605"/>
                    <a:pt x="680" y="587"/>
                    <a:pt x="643" y="568"/>
                  </a:cubicBezTo>
                  <a:cubicBezTo>
                    <a:pt x="615" y="559"/>
                    <a:pt x="578" y="540"/>
                    <a:pt x="540" y="522"/>
                  </a:cubicBezTo>
                  <a:lnTo>
                    <a:pt x="550" y="522"/>
                  </a:lnTo>
                  <a:cubicBezTo>
                    <a:pt x="512" y="512"/>
                    <a:pt x="475" y="503"/>
                    <a:pt x="438" y="494"/>
                  </a:cubicBezTo>
                  <a:cubicBezTo>
                    <a:pt x="401" y="485"/>
                    <a:pt x="354" y="475"/>
                    <a:pt x="317" y="475"/>
                  </a:cubicBezTo>
                  <a:lnTo>
                    <a:pt x="224" y="475"/>
                  </a:lnTo>
                  <a:cubicBezTo>
                    <a:pt x="187" y="475"/>
                    <a:pt x="150" y="485"/>
                    <a:pt x="113" y="485"/>
                  </a:cubicBezTo>
                  <a:cubicBezTo>
                    <a:pt x="113" y="503"/>
                    <a:pt x="103" y="522"/>
                    <a:pt x="103" y="531"/>
                  </a:cubicBezTo>
                  <a:cubicBezTo>
                    <a:pt x="66" y="633"/>
                    <a:pt x="38" y="736"/>
                    <a:pt x="20" y="847"/>
                  </a:cubicBezTo>
                  <a:cubicBezTo>
                    <a:pt x="1" y="940"/>
                    <a:pt x="10" y="1033"/>
                    <a:pt x="38" y="1126"/>
                  </a:cubicBezTo>
                  <a:cubicBezTo>
                    <a:pt x="66" y="1210"/>
                    <a:pt x="122" y="1284"/>
                    <a:pt x="206" y="1331"/>
                  </a:cubicBezTo>
                  <a:cubicBezTo>
                    <a:pt x="267" y="1354"/>
                    <a:pt x="334" y="1370"/>
                    <a:pt x="403" y="1370"/>
                  </a:cubicBezTo>
                  <a:cubicBezTo>
                    <a:pt x="418" y="1370"/>
                    <a:pt x="433" y="1370"/>
                    <a:pt x="447" y="1368"/>
                  </a:cubicBezTo>
                  <a:cubicBezTo>
                    <a:pt x="475" y="1368"/>
                    <a:pt x="512" y="1359"/>
                    <a:pt x="550" y="1349"/>
                  </a:cubicBezTo>
                  <a:cubicBezTo>
                    <a:pt x="605" y="1331"/>
                    <a:pt x="652" y="1312"/>
                    <a:pt x="708" y="1294"/>
                  </a:cubicBezTo>
                  <a:cubicBezTo>
                    <a:pt x="884" y="1210"/>
                    <a:pt x="1043" y="1108"/>
                    <a:pt x="1191" y="987"/>
                  </a:cubicBezTo>
                  <a:cubicBezTo>
                    <a:pt x="1359" y="866"/>
                    <a:pt x="1498" y="717"/>
                    <a:pt x="1619" y="559"/>
                  </a:cubicBezTo>
                  <a:cubicBezTo>
                    <a:pt x="1684" y="466"/>
                    <a:pt x="1740" y="373"/>
                    <a:pt x="1786" y="271"/>
                  </a:cubicBezTo>
                  <a:lnTo>
                    <a:pt x="1796" y="271"/>
                  </a:lnTo>
                  <a:cubicBezTo>
                    <a:pt x="1842" y="187"/>
                    <a:pt x="1870" y="94"/>
                    <a:pt x="1898" y="1"/>
                  </a:cubicBezTo>
                  <a:close/>
                </a:path>
              </a:pathLst>
            </a:custGeom>
            <a:solidFill>
              <a:srgbClr val="F7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848;p70">
              <a:extLst>
                <a:ext uri="{FF2B5EF4-FFF2-40B4-BE49-F238E27FC236}">
                  <a16:creationId xmlns:a16="http://schemas.microsoft.com/office/drawing/2014/main" id="{F7F4733B-3844-4637-9A19-99ECA62508BB}"/>
                </a:ext>
              </a:extLst>
            </p:cNvPr>
            <p:cNvSpPr/>
            <p:nvPr/>
          </p:nvSpPr>
          <p:spPr>
            <a:xfrm>
              <a:off x="4599445" y="2370848"/>
              <a:ext cx="17741" cy="8200"/>
            </a:xfrm>
            <a:custGeom>
              <a:avLst/>
              <a:gdLst/>
              <a:ahLst/>
              <a:cxnLst/>
              <a:rect l="l" t="t" r="r" b="b"/>
              <a:pathLst>
                <a:path w="569" h="263" extrusionOk="0">
                  <a:moveTo>
                    <a:pt x="154" y="1"/>
                  </a:moveTo>
                  <a:cubicBezTo>
                    <a:pt x="128" y="1"/>
                    <a:pt x="102" y="3"/>
                    <a:pt x="75" y="6"/>
                  </a:cubicBezTo>
                  <a:lnTo>
                    <a:pt x="57" y="6"/>
                  </a:lnTo>
                  <a:cubicBezTo>
                    <a:pt x="38" y="6"/>
                    <a:pt x="29" y="15"/>
                    <a:pt x="19" y="24"/>
                  </a:cubicBezTo>
                  <a:cubicBezTo>
                    <a:pt x="10" y="43"/>
                    <a:pt x="1" y="61"/>
                    <a:pt x="1" y="80"/>
                  </a:cubicBezTo>
                  <a:cubicBezTo>
                    <a:pt x="1" y="117"/>
                    <a:pt x="38" y="154"/>
                    <a:pt x="75" y="154"/>
                  </a:cubicBezTo>
                  <a:lnTo>
                    <a:pt x="205" y="154"/>
                  </a:lnTo>
                  <a:cubicBezTo>
                    <a:pt x="252" y="164"/>
                    <a:pt x="298" y="173"/>
                    <a:pt x="336" y="192"/>
                  </a:cubicBezTo>
                  <a:cubicBezTo>
                    <a:pt x="382" y="201"/>
                    <a:pt x="419" y="229"/>
                    <a:pt x="457" y="247"/>
                  </a:cubicBezTo>
                  <a:cubicBezTo>
                    <a:pt x="467" y="258"/>
                    <a:pt x="478" y="263"/>
                    <a:pt x="489" y="263"/>
                  </a:cubicBezTo>
                  <a:cubicBezTo>
                    <a:pt x="497" y="263"/>
                    <a:pt x="505" y="261"/>
                    <a:pt x="512" y="257"/>
                  </a:cubicBezTo>
                  <a:cubicBezTo>
                    <a:pt x="531" y="257"/>
                    <a:pt x="550" y="238"/>
                    <a:pt x="559" y="220"/>
                  </a:cubicBezTo>
                  <a:cubicBezTo>
                    <a:pt x="568" y="201"/>
                    <a:pt x="568" y="182"/>
                    <a:pt x="568" y="164"/>
                  </a:cubicBezTo>
                  <a:cubicBezTo>
                    <a:pt x="559" y="145"/>
                    <a:pt x="550" y="127"/>
                    <a:pt x="531" y="117"/>
                  </a:cubicBezTo>
                  <a:cubicBezTo>
                    <a:pt x="415" y="40"/>
                    <a:pt x="286" y="1"/>
                    <a:pt x="154" y="1"/>
                  </a:cubicBezTo>
                  <a:close/>
                </a:path>
              </a:pathLst>
            </a:custGeom>
            <a:solidFill>
              <a:srgbClr val="F7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849;p70">
              <a:extLst>
                <a:ext uri="{FF2B5EF4-FFF2-40B4-BE49-F238E27FC236}">
                  <a16:creationId xmlns:a16="http://schemas.microsoft.com/office/drawing/2014/main" id="{1FA6AEE9-C42A-412E-901C-6EE02338C487}"/>
                </a:ext>
              </a:extLst>
            </p:cNvPr>
            <p:cNvSpPr/>
            <p:nvPr/>
          </p:nvSpPr>
          <p:spPr>
            <a:xfrm>
              <a:off x="4595111" y="2379516"/>
              <a:ext cx="18864" cy="8325"/>
            </a:xfrm>
            <a:custGeom>
              <a:avLst/>
              <a:gdLst/>
              <a:ahLst/>
              <a:cxnLst/>
              <a:rect l="l" t="t" r="r" b="b"/>
              <a:pathLst>
                <a:path w="605" h="267" extrusionOk="0">
                  <a:moveTo>
                    <a:pt x="175" y="1"/>
                  </a:moveTo>
                  <a:cubicBezTo>
                    <a:pt x="148" y="1"/>
                    <a:pt x="121" y="3"/>
                    <a:pt x="93" y="7"/>
                  </a:cubicBezTo>
                  <a:lnTo>
                    <a:pt x="84" y="7"/>
                  </a:lnTo>
                  <a:cubicBezTo>
                    <a:pt x="0" y="25"/>
                    <a:pt x="10" y="155"/>
                    <a:pt x="103" y="155"/>
                  </a:cubicBezTo>
                  <a:lnTo>
                    <a:pt x="242" y="155"/>
                  </a:lnTo>
                  <a:cubicBezTo>
                    <a:pt x="289" y="165"/>
                    <a:pt x="335" y="174"/>
                    <a:pt x="382" y="193"/>
                  </a:cubicBezTo>
                  <a:cubicBezTo>
                    <a:pt x="410" y="211"/>
                    <a:pt x="447" y="230"/>
                    <a:pt x="475" y="248"/>
                  </a:cubicBezTo>
                  <a:cubicBezTo>
                    <a:pt x="484" y="258"/>
                    <a:pt x="503" y="267"/>
                    <a:pt x="530" y="267"/>
                  </a:cubicBezTo>
                  <a:cubicBezTo>
                    <a:pt x="549" y="267"/>
                    <a:pt x="568" y="258"/>
                    <a:pt x="577" y="248"/>
                  </a:cubicBezTo>
                  <a:cubicBezTo>
                    <a:pt x="596" y="230"/>
                    <a:pt x="605" y="211"/>
                    <a:pt x="605" y="193"/>
                  </a:cubicBezTo>
                  <a:cubicBezTo>
                    <a:pt x="605" y="174"/>
                    <a:pt x="596" y="155"/>
                    <a:pt x="577" y="137"/>
                  </a:cubicBezTo>
                  <a:cubicBezTo>
                    <a:pt x="549" y="109"/>
                    <a:pt x="512" y="90"/>
                    <a:pt x="475" y="72"/>
                  </a:cubicBezTo>
                  <a:cubicBezTo>
                    <a:pt x="379" y="28"/>
                    <a:pt x="277" y="1"/>
                    <a:pt x="175" y="1"/>
                  </a:cubicBezTo>
                  <a:close/>
                </a:path>
              </a:pathLst>
            </a:custGeom>
            <a:solidFill>
              <a:srgbClr val="F7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850;p70">
              <a:extLst>
                <a:ext uri="{FF2B5EF4-FFF2-40B4-BE49-F238E27FC236}">
                  <a16:creationId xmlns:a16="http://schemas.microsoft.com/office/drawing/2014/main" id="{3B250D2B-C767-4D2C-B5CC-B2998F1AE6EA}"/>
                </a:ext>
              </a:extLst>
            </p:cNvPr>
            <p:cNvSpPr/>
            <p:nvPr/>
          </p:nvSpPr>
          <p:spPr>
            <a:xfrm>
              <a:off x="4591151" y="2388309"/>
              <a:ext cx="19924" cy="8543"/>
            </a:xfrm>
            <a:custGeom>
              <a:avLst/>
              <a:gdLst/>
              <a:ahLst/>
              <a:cxnLst/>
              <a:rect l="l" t="t" r="r" b="b"/>
              <a:pathLst>
                <a:path w="639" h="274" extrusionOk="0">
                  <a:moveTo>
                    <a:pt x="172" y="0"/>
                  </a:moveTo>
                  <a:cubicBezTo>
                    <a:pt x="151" y="0"/>
                    <a:pt x="130" y="1"/>
                    <a:pt x="109" y="4"/>
                  </a:cubicBezTo>
                  <a:lnTo>
                    <a:pt x="118" y="13"/>
                  </a:lnTo>
                  <a:lnTo>
                    <a:pt x="99" y="13"/>
                  </a:lnTo>
                  <a:cubicBezTo>
                    <a:pt x="0" y="22"/>
                    <a:pt x="24" y="162"/>
                    <a:pt x="110" y="162"/>
                  </a:cubicBezTo>
                  <a:cubicBezTo>
                    <a:pt x="112" y="162"/>
                    <a:pt x="115" y="162"/>
                    <a:pt x="118" y="162"/>
                  </a:cubicBezTo>
                  <a:lnTo>
                    <a:pt x="239" y="162"/>
                  </a:lnTo>
                  <a:cubicBezTo>
                    <a:pt x="285" y="171"/>
                    <a:pt x="341" y="180"/>
                    <a:pt x="388" y="199"/>
                  </a:cubicBezTo>
                  <a:cubicBezTo>
                    <a:pt x="416" y="217"/>
                    <a:pt x="453" y="236"/>
                    <a:pt x="481" y="255"/>
                  </a:cubicBezTo>
                  <a:cubicBezTo>
                    <a:pt x="499" y="264"/>
                    <a:pt x="518" y="273"/>
                    <a:pt x="537" y="273"/>
                  </a:cubicBezTo>
                  <a:cubicBezTo>
                    <a:pt x="602" y="273"/>
                    <a:pt x="639" y="190"/>
                    <a:pt x="592" y="143"/>
                  </a:cubicBezTo>
                  <a:cubicBezTo>
                    <a:pt x="555" y="115"/>
                    <a:pt x="518" y="97"/>
                    <a:pt x="481" y="78"/>
                  </a:cubicBezTo>
                  <a:cubicBezTo>
                    <a:pt x="444" y="59"/>
                    <a:pt x="406" y="41"/>
                    <a:pt x="360" y="31"/>
                  </a:cubicBezTo>
                  <a:cubicBezTo>
                    <a:pt x="297" y="11"/>
                    <a:pt x="234" y="0"/>
                    <a:pt x="172" y="0"/>
                  </a:cubicBezTo>
                  <a:close/>
                </a:path>
              </a:pathLst>
            </a:custGeom>
            <a:solidFill>
              <a:srgbClr val="F7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851;p70">
              <a:extLst>
                <a:ext uri="{FF2B5EF4-FFF2-40B4-BE49-F238E27FC236}">
                  <a16:creationId xmlns:a16="http://schemas.microsoft.com/office/drawing/2014/main" id="{0C7A9E9F-B28D-4A6C-BB61-E042F455F985}"/>
                </a:ext>
              </a:extLst>
            </p:cNvPr>
            <p:cNvSpPr/>
            <p:nvPr/>
          </p:nvSpPr>
          <p:spPr>
            <a:xfrm>
              <a:off x="4604963" y="2190659"/>
              <a:ext cx="93384" cy="187641"/>
            </a:xfrm>
            <a:custGeom>
              <a:avLst/>
              <a:gdLst/>
              <a:ahLst/>
              <a:cxnLst/>
              <a:rect l="l" t="t" r="r" b="b"/>
              <a:pathLst>
                <a:path w="2995" h="6018" extrusionOk="0">
                  <a:moveTo>
                    <a:pt x="1656" y="0"/>
                  </a:moveTo>
                  <a:cubicBezTo>
                    <a:pt x="1535" y="10"/>
                    <a:pt x="1414" y="28"/>
                    <a:pt x="1302" y="84"/>
                  </a:cubicBezTo>
                  <a:cubicBezTo>
                    <a:pt x="1191" y="131"/>
                    <a:pt x="1098" y="196"/>
                    <a:pt x="1014" y="279"/>
                  </a:cubicBezTo>
                  <a:cubicBezTo>
                    <a:pt x="856" y="438"/>
                    <a:pt x="735" y="633"/>
                    <a:pt x="661" y="837"/>
                  </a:cubicBezTo>
                  <a:cubicBezTo>
                    <a:pt x="577" y="1061"/>
                    <a:pt x="521" y="1284"/>
                    <a:pt x="484" y="1507"/>
                  </a:cubicBezTo>
                  <a:cubicBezTo>
                    <a:pt x="447" y="1693"/>
                    <a:pt x="419" y="1888"/>
                    <a:pt x="391" y="2074"/>
                  </a:cubicBezTo>
                  <a:lnTo>
                    <a:pt x="382" y="2158"/>
                  </a:lnTo>
                  <a:cubicBezTo>
                    <a:pt x="335" y="2455"/>
                    <a:pt x="298" y="2772"/>
                    <a:pt x="252" y="3153"/>
                  </a:cubicBezTo>
                  <a:cubicBezTo>
                    <a:pt x="233" y="3376"/>
                    <a:pt x="214" y="3599"/>
                    <a:pt x="187" y="3822"/>
                  </a:cubicBezTo>
                  <a:lnTo>
                    <a:pt x="159" y="4148"/>
                  </a:lnTo>
                  <a:cubicBezTo>
                    <a:pt x="140" y="4315"/>
                    <a:pt x="121" y="4483"/>
                    <a:pt x="103" y="4650"/>
                  </a:cubicBezTo>
                  <a:lnTo>
                    <a:pt x="103" y="4678"/>
                  </a:lnTo>
                  <a:cubicBezTo>
                    <a:pt x="94" y="4827"/>
                    <a:pt x="75" y="4985"/>
                    <a:pt x="47" y="5143"/>
                  </a:cubicBezTo>
                  <a:cubicBezTo>
                    <a:pt x="38" y="5227"/>
                    <a:pt x="19" y="5301"/>
                    <a:pt x="10" y="5385"/>
                  </a:cubicBezTo>
                  <a:cubicBezTo>
                    <a:pt x="1" y="5403"/>
                    <a:pt x="1" y="5431"/>
                    <a:pt x="10" y="5450"/>
                  </a:cubicBezTo>
                  <a:cubicBezTo>
                    <a:pt x="19" y="5459"/>
                    <a:pt x="28" y="5459"/>
                    <a:pt x="28" y="5468"/>
                  </a:cubicBezTo>
                  <a:cubicBezTo>
                    <a:pt x="112" y="5561"/>
                    <a:pt x="196" y="5636"/>
                    <a:pt x="298" y="5701"/>
                  </a:cubicBezTo>
                  <a:cubicBezTo>
                    <a:pt x="586" y="5896"/>
                    <a:pt x="921" y="5999"/>
                    <a:pt x="1265" y="6017"/>
                  </a:cubicBezTo>
                  <a:lnTo>
                    <a:pt x="1312" y="6017"/>
                  </a:lnTo>
                  <a:cubicBezTo>
                    <a:pt x="1330" y="6017"/>
                    <a:pt x="1358" y="5999"/>
                    <a:pt x="1368" y="5980"/>
                  </a:cubicBezTo>
                  <a:cubicBezTo>
                    <a:pt x="1377" y="5971"/>
                    <a:pt x="1386" y="5961"/>
                    <a:pt x="1395" y="5952"/>
                  </a:cubicBezTo>
                  <a:cubicBezTo>
                    <a:pt x="1674" y="5534"/>
                    <a:pt x="1925" y="5087"/>
                    <a:pt x="2121" y="4622"/>
                  </a:cubicBezTo>
                  <a:cubicBezTo>
                    <a:pt x="2325" y="4148"/>
                    <a:pt x="2502" y="3674"/>
                    <a:pt x="2651" y="3181"/>
                  </a:cubicBezTo>
                  <a:cubicBezTo>
                    <a:pt x="2697" y="3051"/>
                    <a:pt x="2744" y="2911"/>
                    <a:pt x="2781" y="2772"/>
                  </a:cubicBezTo>
                  <a:cubicBezTo>
                    <a:pt x="2818" y="2660"/>
                    <a:pt x="2855" y="2521"/>
                    <a:pt x="2893" y="2381"/>
                  </a:cubicBezTo>
                  <a:cubicBezTo>
                    <a:pt x="2958" y="2111"/>
                    <a:pt x="2995" y="1842"/>
                    <a:pt x="2995" y="1572"/>
                  </a:cubicBezTo>
                  <a:cubicBezTo>
                    <a:pt x="2995" y="1302"/>
                    <a:pt x="2930" y="1033"/>
                    <a:pt x="2818" y="791"/>
                  </a:cubicBezTo>
                  <a:cubicBezTo>
                    <a:pt x="2716" y="558"/>
                    <a:pt x="2549" y="363"/>
                    <a:pt x="2335" y="214"/>
                  </a:cubicBezTo>
                  <a:cubicBezTo>
                    <a:pt x="2242" y="149"/>
                    <a:pt x="2130" y="93"/>
                    <a:pt x="2018" y="56"/>
                  </a:cubicBezTo>
                  <a:cubicBezTo>
                    <a:pt x="1916" y="28"/>
                    <a:pt x="1814" y="10"/>
                    <a:pt x="1702" y="10"/>
                  </a:cubicBezTo>
                  <a:lnTo>
                    <a:pt x="16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852;p70">
              <a:extLst>
                <a:ext uri="{FF2B5EF4-FFF2-40B4-BE49-F238E27FC236}">
                  <a16:creationId xmlns:a16="http://schemas.microsoft.com/office/drawing/2014/main" id="{4C3EA1A5-6B9F-4D73-9F47-DADBD0AA0A2B}"/>
                </a:ext>
              </a:extLst>
            </p:cNvPr>
            <p:cNvSpPr/>
            <p:nvPr/>
          </p:nvSpPr>
          <p:spPr>
            <a:xfrm>
              <a:off x="4626415" y="2190378"/>
              <a:ext cx="71932" cy="187922"/>
            </a:xfrm>
            <a:custGeom>
              <a:avLst/>
              <a:gdLst/>
              <a:ahLst/>
              <a:cxnLst/>
              <a:rect l="l" t="t" r="r" b="b"/>
              <a:pathLst>
                <a:path w="2307" h="6027" extrusionOk="0">
                  <a:moveTo>
                    <a:pt x="1024" y="0"/>
                  </a:moveTo>
                  <a:lnTo>
                    <a:pt x="996" y="9"/>
                  </a:lnTo>
                  <a:lnTo>
                    <a:pt x="1033" y="37"/>
                  </a:lnTo>
                  <a:cubicBezTo>
                    <a:pt x="1135" y="130"/>
                    <a:pt x="1210" y="242"/>
                    <a:pt x="1256" y="363"/>
                  </a:cubicBezTo>
                  <a:cubicBezTo>
                    <a:pt x="1321" y="484"/>
                    <a:pt x="1358" y="614"/>
                    <a:pt x="1396" y="753"/>
                  </a:cubicBezTo>
                  <a:cubicBezTo>
                    <a:pt x="1433" y="921"/>
                    <a:pt x="1451" y="1097"/>
                    <a:pt x="1461" y="1274"/>
                  </a:cubicBezTo>
                  <a:cubicBezTo>
                    <a:pt x="1479" y="1469"/>
                    <a:pt x="1479" y="1665"/>
                    <a:pt x="1461" y="1851"/>
                  </a:cubicBezTo>
                  <a:cubicBezTo>
                    <a:pt x="1423" y="2446"/>
                    <a:pt x="1293" y="3022"/>
                    <a:pt x="1098" y="3580"/>
                  </a:cubicBezTo>
                  <a:cubicBezTo>
                    <a:pt x="893" y="4157"/>
                    <a:pt x="652" y="4706"/>
                    <a:pt x="363" y="5245"/>
                  </a:cubicBezTo>
                  <a:cubicBezTo>
                    <a:pt x="252" y="5468"/>
                    <a:pt x="131" y="5691"/>
                    <a:pt x="1" y="5915"/>
                  </a:cubicBezTo>
                  <a:cubicBezTo>
                    <a:pt x="187" y="5989"/>
                    <a:pt x="382" y="6026"/>
                    <a:pt x="577" y="6026"/>
                  </a:cubicBezTo>
                  <a:lnTo>
                    <a:pt x="624" y="6026"/>
                  </a:lnTo>
                  <a:cubicBezTo>
                    <a:pt x="642" y="6026"/>
                    <a:pt x="670" y="6017"/>
                    <a:pt x="680" y="5989"/>
                  </a:cubicBezTo>
                  <a:cubicBezTo>
                    <a:pt x="689" y="5980"/>
                    <a:pt x="698" y="5980"/>
                    <a:pt x="707" y="5970"/>
                  </a:cubicBezTo>
                  <a:cubicBezTo>
                    <a:pt x="996" y="5543"/>
                    <a:pt x="1237" y="5096"/>
                    <a:pt x="1433" y="4631"/>
                  </a:cubicBezTo>
                  <a:cubicBezTo>
                    <a:pt x="1637" y="4157"/>
                    <a:pt x="1814" y="3673"/>
                    <a:pt x="1972" y="3181"/>
                  </a:cubicBezTo>
                  <a:cubicBezTo>
                    <a:pt x="2019" y="3041"/>
                    <a:pt x="2056" y="2911"/>
                    <a:pt x="2102" y="2771"/>
                  </a:cubicBezTo>
                  <a:cubicBezTo>
                    <a:pt x="2130" y="2650"/>
                    <a:pt x="2177" y="2520"/>
                    <a:pt x="2205" y="2381"/>
                  </a:cubicBezTo>
                  <a:cubicBezTo>
                    <a:pt x="2270" y="2111"/>
                    <a:pt x="2307" y="1841"/>
                    <a:pt x="2307" y="1562"/>
                  </a:cubicBezTo>
                  <a:cubicBezTo>
                    <a:pt x="2307" y="1293"/>
                    <a:pt x="2251" y="1032"/>
                    <a:pt x="2140" y="781"/>
                  </a:cubicBezTo>
                  <a:cubicBezTo>
                    <a:pt x="2028" y="549"/>
                    <a:pt x="1861" y="354"/>
                    <a:pt x="1656" y="214"/>
                  </a:cubicBezTo>
                  <a:cubicBezTo>
                    <a:pt x="1554" y="149"/>
                    <a:pt x="1442" y="93"/>
                    <a:pt x="1330" y="56"/>
                  </a:cubicBezTo>
                  <a:cubicBezTo>
                    <a:pt x="1228" y="19"/>
                    <a:pt x="1126" y="0"/>
                    <a:pt x="1024" y="0"/>
                  </a:cubicBezTo>
                  <a:close/>
                </a:path>
              </a:pathLst>
            </a:custGeom>
            <a:solidFill>
              <a:srgbClr val="488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853;p70">
              <a:extLst>
                <a:ext uri="{FF2B5EF4-FFF2-40B4-BE49-F238E27FC236}">
                  <a16:creationId xmlns:a16="http://schemas.microsoft.com/office/drawing/2014/main" id="{72CD633C-9BD8-41B5-A3CB-C0D54D547F35}"/>
                </a:ext>
              </a:extLst>
            </p:cNvPr>
            <p:cNvSpPr/>
            <p:nvPr/>
          </p:nvSpPr>
          <p:spPr>
            <a:xfrm>
              <a:off x="4577432" y="2350986"/>
              <a:ext cx="71340" cy="66445"/>
            </a:xfrm>
            <a:custGeom>
              <a:avLst/>
              <a:gdLst/>
              <a:ahLst/>
              <a:cxnLst/>
              <a:rect l="l" t="t" r="r" b="b"/>
              <a:pathLst>
                <a:path w="2288" h="2131" extrusionOk="0">
                  <a:moveTo>
                    <a:pt x="874" y="1"/>
                  </a:moveTo>
                  <a:cubicBezTo>
                    <a:pt x="800" y="1"/>
                    <a:pt x="716" y="10"/>
                    <a:pt x="642" y="38"/>
                  </a:cubicBezTo>
                  <a:cubicBezTo>
                    <a:pt x="558" y="57"/>
                    <a:pt x="484" y="85"/>
                    <a:pt x="400" y="122"/>
                  </a:cubicBezTo>
                  <a:cubicBezTo>
                    <a:pt x="326" y="159"/>
                    <a:pt x="260" y="215"/>
                    <a:pt x="195" y="271"/>
                  </a:cubicBezTo>
                  <a:cubicBezTo>
                    <a:pt x="167" y="299"/>
                    <a:pt x="140" y="326"/>
                    <a:pt x="121" y="354"/>
                  </a:cubicBezTo>
                  <a:cubicBezTo>
                    <a:pt x="112" y="345"/>
                    <a:pt x="93" y="345"/>
                    <a:pt x="84" y="345"/>
                  </a:cubicBezTo>
                  <a:cubicBezTo>
                    <a:pt x="56" y="345"/>
                    <a:pt x="37" y="354"/>
                    <a:pt x="19" y="373"/>
                  </a:cubicBezTo>
                  <a:cubicBezTo>
                    <a:pt x="9" y="392"/>
                    <a:pt x="0" y="410"/>
                    <a:pt x="0" y="429"/>
                  </a:cubicBezTo>
                  <a:cubicBezTo>
                    <a:pt x="37" y="661"/>
                    <a:pt x="102" y="894"/>
                    <a:pt x="205" y="1098"/>
                  </a:cubicBezTo>
                  <a:cubicBezTo>
                    <a:pt x="251" y="1201"/>
                    <a:pt x="307" y="1294"/>
                    <a:pt x="372" y="1377"/>
                  </a:cubicBezTo>
                  <a:cubicBezTo>
                    <a:pt x="446" y="1461"/>
                    <a:pt x="521" y="1545"/>
                    <a:pt x="605" y="1619"/>
                  </a:cubicBezTo>
                  <a:cubicBezTo>
                    <a:pt x="763" y="1749"/>
                    <a:pt x="939" y="1852"/>
                    <a:pt x="1116" y="1935"/>
                  </a:cubicBezTo>
                  <a:cubicBezTo>
                    <a:pt x="1293" y="2019"/>
                    <a:pt x="1479" y="2075"/>
                    <a:pt x="1665" y="2112"/>
                  </a:cubicBezTo>
                  <a:cubicBezTo>
                    <a:pt x="1720" y="2121"/>
                    <a:pt x="1776" y="2131"/>
                    <a:pt x="1832" y="2131"/>
                  </a:cubicBezTo>
                  <a:cubicBezTo>
                    <a:pt x="1869" y="2131"/>
                    <a:pt x="1906" y="2131"/>
                    <a:pt x="1944" y="2121"/>
                  </a:cubicBezTo>
                  <a:cubicBezTo>
                    <a:pt x="2018" y="2112"/>
                    <a:pt x="2102" y="2084"/>
                    <a:pt x="2158" y="2028"/>
                  </a:cubicBezTo>
                  <a:cubicBezTo>
                    <a:pt x="2223" y="1963"/>
                    <a:pt x="2269" y="1879"/>
                    <a:pt x="2278" y="1796"/>
                  </a:cubicBezTo>
                  <a:cubicBezTo>
                    <a:pt x="2288" y="1693"/>
                    <a:pt x="2269" y="1600"/>
                    <a:pt x="2232" y="1517"/>
                  </a:cubicBezTo>
                  <a:cubicBezTo>
                    <a:pt x="2185" y="1414"/>
                    <a:pt x="2139" y="1321"/>
                    <a:pt x="2074" y="1228"/>
                  </a:cubicBezTo>
                  <a:cubicBezTo>
                    <a:pt x="2009" y="1135"/>
                    <a:pt x="1944" y="1042"/>
                    <a:pt x="1879" y="959"/>
                  </a:cubicBezTo>
                  <a:lnTo>
                    <a:pt x="1823" y="884"/>
                  </a:lnTo>
                  <a:lnTo>
                    <a:pt x="1711" y="745"/>
                  </a:lnTo>
                  <a:cubicBezTo>
                    <a:pt x="1665" y="689"/>
                    <a:pt x="1627" y="615"/>
                    <a:pt x="1581" y="550"/>
                  </a:cubicBezTo>
                  <a:lnTo>
                    <a:pt x="1534" y="485"/>
                  </a:lnTo>
                  <a:cubicBezTo>
                    <a:pt x="1460" y="364"/>
                    <a:pt x="1376" y="252"/>
                    <a:pt x="1274" y="150"/>
                  </a:cubicBezTo>
                  <a:cubicBezTo>
                    <a:pt x="1172" y="57"/>
                    <a:pt x="1032" y="1"/>
                    <a:pt x="893" y="1"/>
                  </a:cubicBezTo>
                  <a:close/>
                </a:path>
              </a:pathLst>
            </a:custGeom>
            <a:solidFill>
              <a:srgbClr val="3E3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854;p70">
              <a:extLst>
                <a:ext uri="{FF2B5EF4-FFF2-40B4-BE49-F238E27FC236}">
                  <a16:creationId xmlns:a16="http://schemas.microsoft.com/office/drawing/2014/main" id="{A2A32C40-658D-41A6-A5A3-56785B2ACEFB}"/>
                </a:ext>
              </a:extLst>
            </p:cNvPr>
            <p:cNvSpPr/>
            <p:nvPr/>
          </p:nvSpPr>
          <p:spPr>
            <a:xfrm>
              <a:off x="4611355" y="2348679"/>
              <a:ext cx="14811" cy="23822"/>
            </a:xfrm>
            <a:custGeom>
              <a:avLst/>
              <a:gdLst/>
              <a:ahLst/>
              <a:cxnLst/>
              <a:rect l="l" t="t" r="r" b="b"/>
              <a:pathLst>
                <a:path w="475" h="764" extrusionOk="0">
                  <a:moveTo>
                    <a:pt x="56" y="1"/>
                  </a:moveTo>
                  <a:cubicBezTo>
                    <a:pt x="19" y="19"/>
                    <a:pt x="0" y="66"/>
                    <a:pt x="19" y="103"/>
                  </a:cubicBezTo>
                  <a:cubicBezTo>
                    <a:pt x="112" y="317"/>
                    <a:pt x="214" y="521"/>
                    <a:pt x="326" y="717"/>
                  </a:cubicBezTo>
                  <a:cubicBezTo>
                    <a:pt x="335" y="735"/>
                    <a:pt x="344" y="754"/>
                    <a:pt x="363" y="763"/>
                  </a:cubicBezTo>
                  <a:lnTo>
                    <a:pt x="428" y="763"/>
                  </a:lnTo>
                  <a:cubicBezTo>
                    <a:pt x="446" y="754"/>
                    <a:pt x="456" y="735"/>
                    <a:pt x="465" y="717"/>
                  </a:cubicBezTo>
                  <a:cubicBezTo>
                    <a:pt x="474" y="698"/>
                    <a:pt x="474" y="679"/>
                    <a:pt x="465" y="661"/>
                  </a:cubicBezTo>
                  <a:cubicBezTo>
                    <a:pt x="353" y="456"/>
                    <a:pt x="251" y="252"/>
                    <a:pt x="158" y="47"/>
                  </a:cubicBezTo>
                  <a:cubicBezTo>
                    <a:pt x="140" y="19"/>
                    <a:pt x="121" y="1"/>
                    <a:pt x="84" y="1"/>
                  </a:cubicBezTo>
                  <a:close/>
                </a:path>
              </a:pathLst>
            </a:custGeom>
            <a:solidFill>
              <a:srgbClr val="3E3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855;p70">
              <a:extLst>
                <a:ext uri="{FF2B5EF4-FFF2-40B4-BE49-F238E27FC236}">
                  <a16:creationId xmlns:a16="http://schemas.microsoft.com/office/drawing/2014/main" id="{27E6B63D-6A10-4182-93C9-06E87D480C41}"/>
                </a:ext>
              </a:extLst>
            </p:cNvPr>
            <p:cNvSpPr/>
            <p:nvPr/>
          </p:nvSpPr>
          <p:spPr>
            <a:xfrm>
              <a:off x="4610763" y="2346933"/>
              <a:ext cx="17149" cy="27501"/>
            </a:xfrm>
            <a:custGeom>
              <a:avLst/>
              <a:gdLst/>
              <a:ahLst/>
              <a:cxnLst/>
              <a:rect l="l" t="t" r="r" b="b"/>
              <a:pathLst>
                <a:path w="550" h="882" extrusionOk="0">
                  <a:moveTo>
                    <a:pt x="94" y="1"/>
                  </a:moveTo>
                  <a:cubicBezTo>
                    <a:pt x="84" y="1"/>
                    <a:pt x="75" y="10"/>
                    <a:pt x="66" y="10"/>
                  </a:cubicBezTo>
                  <a:cubicBezTo>
                    <a:pt x="19" y="29"/>
                    <a:pt x="1" y="75"/>
                    <a:pt x="19" y="112"/>
                  </a:cubicBezTo>
                  <a:cubicBezTo>
                    <a:pt x="140" y="354"/>
                    <a:pt x="252" y="596"/>
                    <a:pt x="391" y="838"/>
                  </a:cubicBezTo>
                  <a:cubicBezTo>
                    <a:pt x="400" y="856"/>
                    <a:pt x="410" y="866"/>
                    <a:pt x="428" y="875"/>
                  </a:cubicBezTo>
                  <a:cubicBezTo>
                    <a:pt x="438" y="880"/>
                    <a:pt x="447" y="882"/>
                    <a:pt x="457" y="882"/>
                  </a:cubicBezTo>
                  <a:cubicBezTo>
                    <a:pt x="468" y="882"/>
                    <a:pt x="479" y="880"/>
                    <a:pt x="493" y="875"/>
                  </a:cubicBezTo>
                  <a:cubicBezTo>
                    <a:pt x="531" y="856"/>
                    <a:pt x="549" y="819"/>
                    <a:pt x="531" y="782"/>
                  </a:cubicBezTo>
                  <a:cubicBezTo>
                    <a:pt x="400" y="540"/>
                    <a:pt x="270" y="298"/>
                    <a:pt x="159" y="47"/>
                  </a:cubicBezTo>
                  <a:cubicBezTo>
                    <a:pt x="149" y="19"/>
                    <a:pt x="121" y="1"/>
                    <a:pt x="94" y="1"/>
                  </a:cubicBezTo>
                  <a:close/>
                </a:path>
              </a:pathLst>
            </a:custGeom>
            <a:solidFill>
              <a:srgbClr val="3E3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856;p70">
              <a:extLst>
                <a:ext uri="{FF2B5EF4-FFF2-40B4-BE49-F238E27FC236}">
                  <a16:creationId xmlns:a16="http://schemas.microsoft.com/office/drawing/2014/main" id="{870E2862-CF39-4445-AEE8-30C88ABED437}"/>
                </a:ext>
              </a:extLst>
            </p:cNvPr>
            <p:cNvSpPr/>
            <p:nvPr/>
          </p:nvSpPr>
          <p:spPr>
            <a:xfrm>
              <a:off x="4612228" y="2350145"/>
              <a:ext cx="21764" cy="33643"/>
            </a:xfrm>
            <a:custGeom>
              <a:avLst/>
              <a:gdLst/>
              <a:ahLst/>
              <a:cxnLst/>
              <a:rect l="l" t="t" r="r" b="b"/>
              <a:pathLst>
                <a:path w="698" h="1079" extrusionOk="0">
                  <a:moveTo>
                    <a:pt x="84" y="0"/>
                  </a:moveTo>
                  <a:cubicBezTo>
                    <a:pt x="74" y="0"/>
                    <a:pt x="65" y="0"/>
                    <a:pt x="56" y="9"/>
                  </a:cubicBezTo>
                  <a:cubicBezTo>
                    <a:pt x="9" y="19"/>
                    <a:pt x="0" y="65"/>
                    <a:pt x="9" y="102"/>
                  </a:cubicBezTo>
                  <a:cubicBezTo>
                    <a:pt x="186" y="428"/>
                    <a:pt x="372" y="735"/>
                    <a:pt x="558" y="1051"/>
                  </a:cubicBezTo>
                  <a:cubicBezTo>
                    <a:pt x="567" y="1060"/>
                    <a:pt x="586" y="1069"/>
                    <a:pt x="604" y="1079"/>
                  </a:cubicBezTo>
                  <a:cubicBezTo>
                    <a:pt x="623" y="1079"/>
                    <a:pt x="651" y="1069"/>
                    <a:pt x="660" y="1060"/>
                  </a:cubicBezTo>
                  <a:cubicBezTo>
                    <a:pt x="679" y="1051"/>
                    <a:pt x="688" y="1032"/>
                    <a:pt x="688" y="1014"/>
                  </a:cubicBezTo>
                  <a:cubicBezTo>
                    <a:pt x="697" y="995"/>
                    <a:pt x="688" y="967"/>
                    <a:pt x="679" y="958"/>
                  </a:cubicBezTo>
                  <a:cubicBezTo>
                    <a:pt x="595" y="828"/>
                    <a:pt x="521" y="698"/>
                    <a:pt x="446" y="567"/>
                  </a:cubicBezTo>
                  <a:cubicBezTo>
                    <a:pt x="344" y="391"/>
                    <a:pt x="251" y="214"/>
                    <a:pt x="158" y="47"/>
                  </a:cubicBezTo>
                  <a:cubicBezTo>
                    <a:pt x="149" y="28"/>
                    <a:pt x="130" y="9"/>
                    <a:pt x="112" y="9"/>
                  </a:cubicBezTo>
                  <a:cubicBezTo>
                    <a:pt x="102" y="0"/>
                    <a:pt x="93" y="0"/>
                    <a:pt x="84" y="0"/>
                  </a:cubicBezTo>
                  <a:close/>
                </a:path>
              </a:pathLst>
            </a:custGeom>
            <a:solidFill>
              <a:srgbClr val="3E3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857;p70">
              <a:extLst>
                <a:ext uri="{FF2B5EF4-FFF2-40B4-BE49-F238E27FC236}">
                  <a16:creationId xmlns:a16="http://schemas.microsoft.com/office/drawing/2014/main" id="{F7059521-F705-4DCB-9409-84F1CFBA1BC8}"/>
                </a:ext>
              </a:extLst>
            </p:cNvPr>
            <p:cNvSpPr/>
            <p:nvPr/>
          </p:nvSpPr>
          <p:spPr>
            <a:xfrm>
              <a:off x="4613663" y="2352171"/>
              <a:ext cx="23229" cy="34329"/>
            </a:xfrm>
            <a:custGeom>
              <a:avLst/>
              <a:gdLst/>
              <a:ahLst/>
              <a:cxnLst/>
              <a:rect l="l" t="t" r="r" b="b"/>
              <a:pathLst>
                <a:path w="745" h="1101" extrusionOk="0">
                  <a:moveTo>
                    <a:pt x="84" y="0"/>
                  </a:moveTo>
                  <a:cubicBezTo>
                    <a:pt x="75" y="0"/>
                    <a:pt x="66" y="0"/>
                    <a:pt x="56" y="9"/>
                  </a:cubicBezTo>
                  <a:cubicBezTo>
                    <a:pt x="19" y="19"/>
                    <a:pt x="1" y="65"/>
                    <a:pt x="19" y="102"/>
                  </a:cubicBezTo>
                  <a:cubicBezTo>
                    <a:pt x="187" y="447"/>
                    <a:pt x="382" y="763"/>
                    <a:pt x="605" y="1070"/>
                  </a:cubicBezTo>
                  <a:cubicBezTo>
                    <a:pt x="616" y="1091"/>
                    <a:pt x="636" y="1100"/>
                    <a:pt x="659" y="1100"/>
                  </a:cubicBezTo>
                  <a:cubicBezTo>
                    <a:pt x="675" y="1100"/>
                    <a:pt x="692" y="1096"/>
                    <a:pt x="707" y="1088"/>
                  </a:cubicBezTo>
                  <a:cubicBezTo>
                    <a:pt x="744" y="1060"/>
                    <a:pt x="744" y="1014"/>
                    <a:pt x="717" y="977"/>
                  </a:cubicBezTo>
                  <a:cubicBezTo>
                    <a:pt x="605" y="828"/>
                    <a:pt x="512" y="679"/>
                    <a:pt x="419" y="521"/>
                  </a:cubicBezTo>
                  <a:cubicBezTo>
                    <a:pt x="326" y="363"/>
                    <a:pt x="242" y="205"/>
                    <a:pt x="159" y="47"/>
                  </a:cubicBezTo>
                  <a:cubicBezTo>
                    <a:pt x="149" y="28"/>
                    <a:pt x="131" y="9"/>
                    <a:pt x="112" y="9"/>
                  </a:cubicBezTo>
                  <a:cubicBezTo>
                    <a:pt x="103" y="0"/>
                    <a:pt x="94" y="0"/>
                    <a:pt x="84" y="0"/>
                  </a:cubicBezTo>
                  <a:close/>
                </a:path>
              </a:pathLst>
            </a:custGeom>
            <a:solidFill>
              <a:srgbClr val="3E3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858;p70">
              <a:extLst>
                <a:ext uri="{FF2B5EF4-FFF2-40B4-BE49-F238E27FC236}">
                  <a16:creationId xmlns:a16="http://schemas.microsoft.com/office/drawing/2014/main" id="{3BF07B07-CC69-4C24-81B1-29A2231D4097}"/>
                </a:ext>
              </a:extLst>
            </p:cNvPr>
            <p:cNvSpPr/>
            <p:nvPr/>
          </p:nvSpPr>
          <p:spPr>
            <a:xfrm>
              <a:off x="4584073" y="2386656"/>
              <a:ext cx="64699" cy="30775"/>
            </a:xfrm>
            <a:custGeom>
              <a:avLst/>
              <a:gdLst/>
              <a:ahLst/>
              <a:cxnLst/>
              <a:rect l="l" t="t" r="r" b="b"/>
              <a:pathLst>
                <a:path w="2075" h="987" extrusionOk="0">
                  <a:moveTo>
                    <a:pt x="1" y="1"/>
                  </a:moveTo>
                  <a:lnTo>
                    <a:pt x="1" y="1"/>
                  </a:lnTo>
                  <a:cubicBezTo>
                    <a:pt x="47" y="84"/>
                    <a:pt x="94" y="159"/>
                    <a:pt x="159" y="243"/>
                  </a:cubicBezTo>
                  <a:lnTo>
                    <a:pt x="159" y="233"/>
                  </a:lnTo>
                  <a:cubicBezTo>
                    <a:pt x="233" y="326"/>
                    <a:pt x="308" y="401"/>
                    <a:pt x="392" y="475"/>
                  </a:cubicBezTo>
                  <a:cubicBezTo>
                    <a:pt x="550" y="605"/>
                    <a:pt x="717" y="708"/>
                    <a:pt x="903" y="791"/>
                  </a:cubicBezTo>
                  <a:cubicBezTo>
                    <a:pt x="1080" y="875"/>
                    <a:pt x="1266" y="931"/>
                    <a:pt x="1452" y="968"/>
                  </a:cubicBezTo>
                  <a:cubicBezTo>
                    <a:pt x="1507" y="977"/>
                    <a:pt x="1563" y="987"/>
                    <a:pt x="1619" y="987"/>
                  </a:cubicBezTo>
                  <a:cubicBezTo>
                    <a:pt x="1656" y="987"/>
                    <a:pt x="1693" y="987"/>
                    <a:pt x="1731" y="977"/>
                  </a:cubicBezTo>
                  <a:cubicBezTo>
                    <a:pt x="1805" y="968"/>
                    <a:pt x="1889" y="940"/>
                    <a:pt x="1954" y="884"/>
                  </a:cubicBezTo>
                  <a:cubicBezTo>
                    <a:pt x="2019" y="819"/>
                    <a:pt x="2056" y="745"/>
                    <a:pt x="2065" y="652"/>
                  </a:cubicBezTo>
                  <a:cubicBezTo>
                    <a:pt x="2075" y="559"/>
                    <a:pt x="2056" y="456"/>
                    <a:pt x="2019" y="373"/>
                  </a:cubicBezTo>
                  <a:cubicBezTo>
                    <a:pt x="1972" y="270"/>
                    <a:pt x="1926" y="177"/>
                    <a:pt x="1861" y="84"/>
                  </a:cubicBezTo>
                  <a:cubicBezTo>
                    <a:pt x="1852" y="75"/>
                    <a:pt x="1842" y="57"/>
                    <a:pt x="1833" y="47"/>
                  </a:cubicBezTo>
                  <a:cubicBezTo>
                    <a:pt x="1796" y="47"/>
                    <a:pt x="1768" y="57"/>
                    <a:pt x="1731" y="66"/>
                  </a:cubicBezTo>
                  <a:cubicBezTo>
                    <a:pt x="1703" y="66"/>
                    <a:pt x="1666" y="75"/>
                    <a:pt x="1638" y="84"/>
                  </a:cubicBezTo>
                  <a:cubicBezTo>
                    <a:pt x="1600" y="103"/>
                    <a:pt x="1563" y="112"/>
                    <a:pt x="1535" y="131"/>
                  </a:cubicBezTo>
                  <a:cubicBezTo>
                    <a:pt x="1498" y="150"/>
                    <a:pt x="1461" y="168"/>
                    <a:pt x="1433" y="187"/>
                  </a:cubicBezTo>
                  <a:lnTo>
                    <a:pt x="1442" y="187"/>
                  </a:lnTo>
                  <a:cubicBezTo>
                    <a:pt x="1405" y="205"/>
                    <a:pt x="1377" y="233"/>
                    <a:pt x="1349" y="261"/>
                  </a:cubicBezTo>
                  <a:cubicBezTo>
                    <a:pt x="1312" y="280"/>
                    <a:pt x="1284" y="308"/>
                    <a:pt x="1266" y="336"/>
                  </a:cubicBezTo>
                  <a:cubicBezTo>
                    <a:pt x="1238" y="373"/>
                    <a:pt x="1210" y="401"/>
                    <a:pt x="1182" y="438"/>
                  </a:cubicBezTo>
                  <a:cubicBezTo>
                    <a:pt x="1163" y="475"/>
                    <a:pt x="1145" y="503"/>
                    <a:pt x="1126" y="540"/>
                  </a:cubicBezTo>
                  <a:lnTo>
                    <a:pt x="1126" y="531"/>
                  </a:lnTo>
                  <a:cubicBezTo>
                    <a:pt x="1108" y="559"/>
                    <a:pt x="1098" y="587"/>
                    <a:pt x="1089" y="615"/>
                  </a:cubicBezTo>
                  <a:cubicBezTo>
                    <a:pt x="1089" y="624"/>
                    <a:pt x="1080" y="633"/>
                    <a:pt x="1070" y="633"/>
                  </a:cubicBezTo>
                  <a:lnTo>
                    <a:pt x="1043" y="633"/>
                  </a:lnTo>
                  <a:cubicBezTo>
                    <a:pt x="912" y="596"/>
                    <a:pt x="791" y="549"/>
                    <a:pt x="680" y="494"/>
                  </a:cubicBezTo>
                  <a:cubicBezTo>
                    <a:pt x="550" y="429"/>
                    <a:pt x="429" y="354"/>
                    <a:pt x="317" y="270"/>
                  </a:cubicBezTo>
                  <a:cubicBezTo>
                    <a:pt x="206" y="187"/>
                    <a:pt x="94" y="94"/>
                    <a:pt x="1" y="1"/>
                  </a:cubicBezTo>
                  <a:close/>
                </a:path>
              </a:pathLst>
            </a:custGeom>
            <a:solidFill>
              <a:srgbClr val="F7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859;p70">
              <a:extLst>
                <a:ext uri="{FF2B5EF4-FFF2-40B4-BE49-F238E27FC236}">
                  <a16:creationId xmlns:a16="http://schemas.microsoft.com/office/drawing/2014/main" id="{89E2075D-921C-43B3-88E5-D208A453B4F9}"/>
                </a:ext>
              </a:extLst>
            </p:cNvPr>
            <p:cNvSpPr/>
            <p:nvPr/>
          </p:nvSpPr>
          <p:spPr>
            <a:xfrm>
              <a:off x="4609890" y="2362305"/>
              <a:ext cx="17430" cy="11162"/>
            </a:xfrm>
            <a:custGeom>
              <a:avLst/>
              <a:gdLst/>
              <a:ahLst/>
              <a:cxnLst/>
              <a:rect l="l" t="t" r="r" b="b"/>
              <a:pathLst>
                <a:path w="559" h="358" extrusionOk="0">
                  <a:moveTo>
                    <a:pt x="438" y="1"/>
                  </a:moveTo>
                  <a:cubicBezTo>
                    <a:pt x="280" y="29"/>
                    <a:pt x="131" y="103"/>
                    <a:pt x="19" y="224"/>
                  </a:cubicBezTo>
                  <a:cubicBezTo>
                    <a:pt x="10" y="242"/>
                    <a:pt x="1" y="261"/>
                    <a:pt x="1" y="280"/>
                  </a:cubicBezTo>
                  <a:cubicBezTo>
                    <a:pt x="1" y="317"/>
                    <a:pt x="29" y="354"/>
                    <a:pt x="75" y="354"/>
                  </a:cubicBezTo>
                  <a:cubicBezTo>
                    <a:pt x="80" y="357"/>
                    <a:pt x="85" y="358"/>
                    <a:pt x="90" y="358"/>
                  </a:cubicBezTo>
                  <a:cubicBezTo>
                    <a:pt x="104" y="358"/>
                    <a:pt x="117" y="349"/>
                    <a:pt x="131" y="335"/>
                  </a:cubicBezTo>
                  <a:cubicBezTo>
                    <a:pt x="159" y="308"/>
                    <a:pt x="187" y="270"/>
                    <a:pt x="224" y="252"/>
                  </a:cubicBezTo>
                  <a:cubicBezTo>
                    <a:pt x="261" y="224"/>
                    <a:pt x="308" y="196"/>
                    <a:pt x="345" y="187"/>
                  </a:cubicBezTo>
                  <a:cubicBezTo>
                    <a:pt x="391" y="168"/>
                    <a:pt x="428" y="159"/>
                    <a:pt x="475" y="159"/>
                  </a:cubicBezTo>
                  <a:cubicBezTo>
                    <a:pt x="540" y="140"/>
                    <a:pt x="559" y="47"/>
                    <a:pt x="493" y="19"/>
                  </a:cubicBezTo>
                  <a:cubicBezTo>
                    <a:pt x="484" y="10"/>
                    <a:pt x="475" y="1"/>
                    <a:pt x="456" y="1"/>
                  </a:cubicBezTo>
                  <a:close/>
                </a:path>
              </a:pathLst>
            </a:custGeom>
            <a:solidFill>
              <a:srgbClr val="F7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860;p70">
              <a:extLst>
                <a:ext uri="{FF2B5EF4-FFF2-40B4-BE49-F238E27FC236}">
                  <a16:creationId xmlns:a16="http://schemas.microsoft.com/office/drawing/2014/main" id="{72C6FF95-1D2F-4CB8-B818-0DA68C4F6B8D}"/>
                </a:ext>
              </a:extLst>
            </p:cNvPr>
            <p:cNvSpPr/>
            <p:nvPr/>
          </p:nvSpPr>
          <p:spPr>
            <a:xfrm>
              <a:off x="4615128" y="2370131"/>
              <a:ext cx="17118" cy="11256"/>
            </a:xfrm>
            <a:custGeom>
              <a:avLst/>
              <a:gdLst/>
              <a:ahLst/>
              <a:cxnLst/>
              <a:rect l="l" t="t" r="r" b="b"/>
              <a:pathLst>
                <a:path w="549" h="361" extrusionOk="0">
                  <a:moveTo>
                    <a:pt x="456" y="1"/>
                  </a:moveTo>
                  <a:cubicBezTo>
                    <a:pt x="363" y="10"/>
                    <a:pt x="288" y="38"/>
                    <a:pt x="214" y="75"/>
                  </a:cubicBezTo>
                  <a:cubicBezTo>
                    <a:pt x="167" y="94"/>
                    <a:pt x="130" y="122"/>
                    <a:pt x="102" y="150"/>
                  </a:cubicBezTo>
                  <a:cubicBezTo>
                    <a:pt x="65" y="177"/>
                    <a:pt x="37" y="205"/>
                    <a:pt x="9" y="243"/>
                  </a:cubicBezTo>
                  <a:cubicBezTo>
                    <a:pt x="0" y="261"/>
                    <a:pt x="0" y="280"/>
                    <a:pt x="0" y="298"/>
                  </a:cubicBezTo>
                  <a:cubicBezTo>
                    <a:pt x="9" y="317"/>
                    <a:pt x="19" y="336"/>
                    <a:pt x="37" y="345"/>
                  </a:cubicBezTo>
                  <a:cubicBezTo>
                    <a:pt x="48" y="356"/>
                    <a:pt x="59" y="360"/>
                    <a:pt x="70" y="360"/>
                  </a:cubicBezTo>
                  <a:cubicBezTo>
                    <a:pt x="78" y="360"/>
                    <a:pt x="85" y="358"/>
                    <a:pt x="93" y="354"/>
                  </a:cubicBezTo>
                  <a:cubicBezTo>
                    <a:pt x="112" y="354"/>
                    <a:pt x="130" y="345"/>
                    <a:pt x="140" y="326"/>
                  </a:cubicBezTo>
                  <a:cubicBezTo>
                    <a:pt x="167" y="298"/>
                    <a:pt x="195" y="270"/>
                    <a:pt x="223" y="252"/>
                  </a:cubicBezTo>
                  <a:cubicBezTo>
                    <a:pt x="260" y="224"/>
                    <a:pt x="307" y="196"/>
                    <a:pt x="353" y="187"/>
                  </a:cubicBezTo>
                  <a:cubicBezTo>
                    <a:pt x="391" y="168"/>
                    <a:pt x="437" y="159"/>
                    <a:pt x="484" y="150"/>
                  </a:cubicBezTo>
                  <a:cubicBezTo>
                    <a:pt x="521" y="140"/>
                    <a:pt x="549" y="103"/>
                    <a:pt x="539" y="57"/>
                  </a:cubicBezTo>
                  <a:cubicBezTo>
                    <a:pt x="530" y="19"/>
                    <a:pt x="502" y="1"/>
                    <a:pt x="465" y="1"/>
                  </a:cubicBezTo>
                  <a:close/>
                </a:path>
              </a:pathLst>
            </a:custGeom>
            <a:solidFill>
              <a:srgbClr val="F7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861;p70">
              <a:extLst>
                <a:ext uri="{FF2B5EF4-FFF2-40B4-BE49-F238E27FC236}">
                  <a16:creationId xmlns:a16="http://schemas.microsoft.com/office/drawing/2014/main" id="{7C32BC79-22F6-48D6-BA7C-7AD3D2F222C9}"/>
                </a:ext>
              </a:extLst>
            </p:cNvPr>
            <p:cNvSpPr/>
            <p:nvPr/>
          </p:nvSpPr>
          <p:spPr>
            <a:xfrm>
              <a:off x="4620335" y="2377676"/>
              <a:ext cx="17430" cy="11568"/>
            </a:xfrm>
            <a:custGeom>
              <a:avLst/>
              <a:gdLst/>
              <a:ahLst/>
              <a:cxnLst/>
              <a:rect l="l" t="t" r="r" b="b"/>
              <a:pathLst>
                <a:path w="559" h="371" extrusionOk="0">
                  <a:moveTo>
                    <a:pt x="456" y="1"/>
                  </a:moveTo>
                  <a:cubicBezTo>
                    <a:pt x="372" y="19"/>
                    <a:pt x="298" y="47"/>
                    <a:pt x="224" y="84"/>
                  </a:cubicBezTo>
                  <a:cubicBezTo>
                    <a:pt x="186" y="103"/>
                    <a:pt x="149" y="131"/>
                    <a:pt x="112" y="159"/>
                  </a:cubicBezTo>
                  <a:cubicBezTo>
                    <a:pt x="84" y="186"/>
                    <a:pt x="56" y="224"/>
                    <a:pt x="28" y="252"/>
                  </a:cubicBezTo>
                  <a:cubicBezTo>
                    <a:pt x="0" y="289"/>
                    <a:pt x="19" y="335"/>
                    <a:pt x="47" y="363"/>
                  </a:cubicBezTo>
                  <a:cubicBezTo>
                    <a:pt x="56" y="368"/>
                    <a:pt x="68" y="370"/>
                    <a:pt x="79" y="370"/>
                  </a:cubicBezTo>
                  <a:cubicBezTo>
                    <a:pt x="91" y="370"/>
                    <a:pt x="103" y="368"/>
                    <a:pt x="112" y="363"/>
                  </a:cubicBezTo>
                  <a:cubicBezTo>
                    <a:pt x="131" y="363"/>
                    <a:pt x="149" y="354"/>
                    <a:pt x="158" y="335"/>
                  </a:cubicBezTo>
                  <a:lnTo>
                    <a:pt x="158" y="326"/>
                  </a:lnTo>
                  <a:cubicBezTo>
                    <a:pt x="177" y="298"/>
                    <a:pt x="205" y="270"/>
                    <a:pt x="233" y="252"/>
                  </a:cubicBezTo>
                  <a:cubicBezTo>
                    <a:pt x="279" y="224"/>
                    <a:pt x="326" y="196"/>
                    <a:pt x="372" y="177"/>
                  </a:cubicBezTo>
                  <a:cubicBezTo>
                    <a:pt x="410" y="168"/>
                    <a:pt x="447" y="159"/>
                    <a:pt x="493" y="149"/>
                  </a:cubicBezTo>
                  <a:cubicBezTo>
                    <a:pt x="530" y="140"/>
                    <a:pt x="558" y="94"/>
                    <a:pt x="549" y="56"/>
                  </a:cubicBezTo>
                  <a:cubicBezTo>
                    <a:pt x="540" y="19"/>
                    <a:pt x="512" y="1"/>
                    <a:pt x="475" y="1"/>
                  </a:cubicBezTo>
                  <a:close/>
                </a:path>
              </a:pathLst>
            </a:custGeom>
            <a:solidFill>
              <a:srgbClr val="F7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862;p70">
              <a:extLst>
                <a:ext uri="{FF2B5EF4-FFF2-40B4-BE49-F238E27FC236}">
                  <a16:creationId xmlns:a16="http://schemas.microsoft.com/office/drawing/2014/main" id="{1388E1B4-B34E-41C3-A468-FF0CDE568EEB}"/>
                </a:ext>
              </a:extLst>
            </p:cNvPr>
            <p:cNvSpPr/>
            <p:nvPr/>
          </p:nvSpPr>
          <p:spPr>
            <a:xfrm>
              <a:off x="4529291" y="2183612"/>
              <a:ext cx="90484" cy="187704"/>
            </a:xfrm>
            <a:custGeom>
              <a:avLst/>
              <a:gdLst/>
              <a:ahLst/>
              <a:cxnLst/>
              <a:rect l="l" t="t" r="r" b="b"/>
              <a:pathLst>
                <a:path w="2902" h="6020" extrusionOk="0">
                  <a:moveTo>
                    <a:pt x="1267" y="1"/>
                  </a:moveTo>
                  <a:cubicBezTo>
                    <a:pt x="1182" y="1"/>
                    <a:pt x="1098" y="18"/>
                    <a:pt x="1014" y="40"/>
                  </a:cubicBezTo>
                  <a:cubicBezTo>
                    <a:pt x="893" y="78"/>
                    <a:pt x="791" y="124"/>
                    <a:pt x="689" y="189"/>
                  </a:cubicBezTo>
                  <a:cubicBezTo>
                    <a:pt x="475" y="329"/>
                    <a:pt x="298" y="524"/>
                    <a:pt x="186" y="757"/>
                  </a:cubicBezTo>
                  <a:cubicBezTo>
                    <a:pt x="75" y="998"/>
                    <a:pt x="10" y="1259"/>
                    <a:pt x="0" y="1528"/>
                  </a:cubicBezTo>
                  <a:cubicBezTo>
                    <a:pt x="0" y="1807"/>
                    <a:pt x="19" y="2077"/>
                    <a:pt x="84" y="2347"/>
                  </a:cubicBezTo>
                  <a:cubicBezTo>
                    <a:pt x="112" y="2486"/>
                    <a:pt x="149" y="2616"/>
                    <a:pt x="186" y="2737"/>
                  </a:cubicBezTo>
                  <a:cubicBezTo>
                    <a:pt x="224" y="2877"/>
                    <a:pt x="261" y="3016"/>
                    <a:pt x="298" y="3146"/>
                  </a:cubicBezTo>
                  <a:cubicBezTo>
                    <a:pt x="438" y="3649"/>
                    <a:pt x="614" y="4132"/>
                    <a:pt x="800" y="4606"/>
                  </a:cubicBezTo>
                  <a:cubicBezTo>
                    <a:pt x="986" y="5081"/>
                    <a:pt x="1228" y="5536"/>
                    <a:pt x="1498" y="5955"/>
                  </a:cubicBezTo>
                  <a:cubicBezTo>
                    <a:pt x="1507" y="5973"/>
                    <a:pt x="1516" y="5973"/>
                    <a:pt x="1526" y="5983"/>
                  </a:cubicBezTo>
                  <a:cubicBezTo>
                    <a:pt x="1535" y="6011"/>
                    <a:pt x="1553" y="6020"/>
                    <a:pt x="1581" y="6020"/>
                  </a:cubicBezTo>
                  <a:lnTo>
                    <a:pt x="1619" y="6020"/>
                  </a:lnTo>
                  <a:cubicBezTo>
                    <a:pt x="1842" y="6020"/>
                    <a:pt x="2065" y="5983"/>
                    <a:pt x="2279" y="5899"/>
                  </a:cubicBezTo>
                  <a:cubicBezTo>
                    <a:pt x="2390" y="5853"/>
                    <a:pt x="2502" y="5797"/>
                    <a:pt x="2604" y="5732"/>
                  </a:cubicBezTo>
                  <a:cubicBezTo>
                    <a:pt x="2697" y="5667"/>
                    <a:pt x="2790" y="5592"/>
                    <a:pt x="2865" y="5499"/>
                  </a:cubicBezTo>
                  <a:cubicBezTo>
                    <a:pt x="2874" y="5490"/>
                    <a:pt x="2883" y="5490"/>
                    <a:pt x="2883" y="5481"/>
                  </a:cubicBezTo>
                  <a:cubicBezTo>
                    <a:pt x="2902" y="5462"/>
                    <a:pt x="2902" y="5434"/>
                    <a:pt x="2893" y="5415"/>
                  </a:cubicBezTo>
                  <a:cubicBezTo>
                    <a:pt x="2883" y="5332"/>
                    <a:pt x="2865" y="5257"/>
                    <a:pt x="2855" y="5174"/>
                  </a:cubicBezTo>
                  <a:cubicBezTo>
                    <a:pt x="2837" y="5016"/>
                    <a:pt x="2827" y="4858"/>
                    <a:pt x="2818" y="4709"/>
                  </a:cubicBezTo>
                  <a:lnTo>
                    <a:pt x="2818" y="4672"/>
                  </a:lnTo>
                  <a:cubicBezTo>
                    <a:pt x="2800" y="4513"/>
                    <a:pt x="2781" y="4346"/>
                    <a:pt x="2772" y="4179"/>
                  </a:cubicBezTo>
                  <a:lnTo>
                    <a:pt x="2753" y="3853"/>
                  </a:lnTo>
                  <a:cubicBezTo>
                    <a:pt x="2734" y="3630"/>
                    <a:pt x="2716" y="3407"/>
                    <a:pt x="2697" y="3184"/>
                  </a:cubicBezTo>
                  <a:cubicBezTo>
                    <a:pt x="2669" y="2802"/>
                    <a:pt x="2632" y="2486"/>
                    <a:pt x="2595" y="2189"/>
                  </a:cubicBezTo>
                  <a:lnTo>
                    <a:pt x="2586" y="2096"/>
                  </a:lnTo>
                  <a:cubicBezTo>
                    <a:pt x="2567" y="1910"/>
                    <a:pt x="2539" y="1724"/>
                    <a:pt x="2511" y="1538"/>
                  </a:cubicBezTo>
                  <a:cubicBezTo>
                    <a:pt x="2474" y="1305"/>
                    <a:pt x="2418" y="1082"/>
                    <a:pt x="2344" y="859"/>
                  </a:cubicBezTo>
                  <a:cubicBezTo>
                    <a:pt x="2269" y="645"/>
                    <a:pt x="2158" y="450"/>
                    <a:pt x="2000" y="292"/>
                  </a:cubicBezTo>
                  <a:cubicBezTo>
                    <a:pt x="1916" y="208"/>
                    <a:pt x="1823" y="133"/>
                    <a:pt x="1711" y="87"/>
                  </a:cubicBezTo>
                  <a:cubicBezTo>
                    <a:pt x="1600" y="31"/>
                    <a:pt x="1488" y="3"/>
                    <a:pt x="1367" y="3"/>
                  </a:cubicBezTo>
                  <a:lnTo>
                    <a:pt x="1321" y="3"/>
                  </a:lnTo>
                  <a:cubicBezTo>
                    <a:pt x="1303" y="2"/>
                    <a:pt x="1285" y="1"/>
                    <a:pt x="1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863;p70">
              <a:extLst>
                <a:ext uri="{FF2B5EF4-FFF2-40B4-BE49-F238E27FC236}">
                  <a16:creationId xmlns:a16="http://schemas.microsoft.com/office/drawing/2014/main" id="{4222E6B4-A675-4CB6-AF2C-DD7CB1FEEC63}"/>
                </a:ext>
              </a:extLst>
            </p:cNvPr>
            <p:cNvSpPr/>
            <p:nvPr/>
          </p:nvSpPr>
          <p:spPr>
            <a:xfrm>
              <a:off x="4560314" y="2183113"/>
              <a:ext cx="59772" cy="185303"/>
            </a:xfrm>
            <a:custGeom>
              <a:avLst/>
              <a:gdLst/>
              <a:ahLst/>
              <a:cxnLst/>
              <a:rect l="l" t="t" r="r" b="b"/>
              <a:pathLst>
                <a:path w="1917" h="5943" extrusionOk="0">
                  <a:moveTo>
                    <a:pt x="335" y="1"/>
                  </a:moveTo>
                  <a:cubicBezTo>
                    <a:pt x="224" y="1"/>
                    <a:pt x="121" y="10"/>
                    <a:pt x="19" y="47"/>
                  </a:cubicBezTo>
                  <a:lnTo>
                    <a:pt x="19" y="56"/>
                  </a:lnTo>
                  <a:lnTo>
                    <a:pt x="0" y="56"/>
                  </a:lnTo>
                  <a:cubicBezTo>
                    <a:pt x="38" y="66"/>
                    <a:pt x="75" y="84"/>
                    <a:pt x="103" y="103"/>
                  </a:cubicBezTo>
                  <a:cubicBezTo>
                    <a:pt x="140" y="122"/>
                    <a:pt x="177" y="149"/>
                    <a:pt x="205" y="177"/>
                  </a:cubicBezTo>
                  <a:cubicBezTo>
                    <a:pt x="270" y="233"/>
                    <a:pt x="335" y="298"/>
                    <a:pt x="391" y="373"/>
                  </a:cubicBezTo>
                  <a:cubicBezTo>
                    <a:pt x="503" y="531"/>
                    <a:pt x="586" y="698"/>
                    <a:pt x="642" y="884"/>
                  </a:cubicBezTo>
                  <a:cubicBezTo>
                    <a:pt x="707" y="1070"/>
                    <a:pt x="754" y="1256"/>
                    <a:pt x="782" y="1451"/>
                  </a:cubicBezTo>
                  <a:cubicBezTo>
                    <a:pt x="837" y="1712"/>
                    <a:pt x="865" y="1972"/>
                    <a:pt x="893" y="2233"/>
                  </a:cubicBezTo>
                  <a:cubicBezTo>
                    <a:pt x="1014" y="3386"/>
                    <a:pt x="977" y="4539"/>
                    <a:pt x="1116" y="5692"/>
                  </a:cubicBezTo>
                  <a:lnTo>
                    <a:pt x="1116" y="5683"/>
                  </a:lnTo>
                  <a:cubicBezTo>
                    <a:pt x="1126" y="5766"/>
                    <a:pt x="1144" y="5859"/>
                    <a:pt x="1154" y="5943"/>
                  </a:cubicBezTo>
                  <a:cubicBezTo>
                    <a:pt x="1200" y="5934"/>
                    <a:pt x="1247" y="5915"/>
                    <a:pt x="1293" y="5896"/>
                  </a:cubicBezTo>
                  <a:cubicBezTo>
                    <a:pt x="1405" y="5859"/>
                    <a:pt x="1516" y="5803"/>
                    <a:pt x="1619" y="5738"/>
                  </a:cubicBezTo>
                  <a:cubicBezTo>
                    <a:pt x="1712" y="5673"/>
                    <a:pt x="1805" y="5590"/>
                    <a:pt x="1879" y="5506"/>
                  </a:cubicBezTo>
                  <a:cubicBezTo>
                    <a:pt x="1888" y="5497"/>
                    <a:pt x="1898" y="5487"/>
                    <a:pt x="1898" y="5478"/>
                  </a:cubicBezTo>
                  <a:cubicBezTo>
                    <a:pt x="1916" y="5459"/>
                    <a:pt x="1916" y="5441"/>
                    <a:pt x="1907" y="5422"/>
                  </a:cubicBezTo>
                  <a:cubicBezTo>
                    <a:pt x="1898" y="5338"/>
                    <a:pt x="1888" y="5255"/>
                    <a:pt x="1870" y="5171"/>
                  </a:cubicBezTo>
                  <a:cubicBezTo>
                    <a:pt x="1851" y="5013"/>
                    <a:pt x="1842" y="4855"/>
                    <a:pt x="1832" y="4706"/>
                  </a:cubicBezTo>
                  <a:lnTo>
                    <a:pt x="1832" y="4678"/>
                  </a:lnTo>
                  <a:cubicBezTo>
                    <a:pt x="1814" y="4511"/>
                    <a:pt x="1805" y="4343"/>
                    <a:pt x="1786" y="4176"/>
                  </a:cubicBezTo>
                  <a:lnTo>
                    <a:pt x="1767" y="3851"/>
                  </a:lnTo>
                  <a:cubicBezTo>
                    <a:pt x="1749" y="3627"/>
                    <a:pt x="1730" y="3404"/>
                    <a:pt x="1712" y="3181"/>
                  </a:cubicBezTo>
                  <a:cubicBezTo>
                    <a:pt x="1684" y="2790"/>
                    <a:pt x="1646" y="2474"/>
                    <a:pt x="1609" y="2186"/>
                  </a:cubicBezTo>
                  <a:lnTo>
                    <a:pt x="1600" y="2093"/>
                  </a:lnTo>
                  <a:cubicBezTo>
                    <a:pt x="1572" y="1879"/>
                    <a:pt x="1553" y="1712"/>
                    <a:pt x="1526" y="1535"/>
                  </a:cubicBezTo>
                  <a:cubicBezTo>
                    <a:pt x="1488" y="1303"/>
                    <a:pt x="1433" y="1079"/>
                    <a:pt x="1358" y="866"/>
                  </a:cubicBezTo>
                  <a:cubicBezTo>
                    <a:pt x="1284" y="652"/>
                    <a:pt x="1163" y="456"/>
                    <a:pt x="1014" y="289"/>
                  </a:cubicBezTo>
                  <a:cubicBezTo>
                    <a:pt x="930" y="205"/>
                    <a:pt x="837" y="140"/>
                    <a:pt x="726" y="84"/>
                  </a:cubicBezTo>
                  <a:cubicBezTo>
                    <a:pt x="614" y="38"/>
                    <a:pt x="493" y="1"/>
                    <a:pt x="372" y="1"/>
                  </a:cubicBezTo>
                  <a:close/>
                </a:path>
              </a:pathLst>
            </a:custGeom>
            <a:solidFill>
              <a:srgbClr val="488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864;p70">
              <a:extLst>
                <a:ext uri="{FF2B5EF4-FFF2-40B4-BE49-F238E27FC236}">
                  <a16:creationId xmlns:a16="http://schemas.microsoft.com/office/drawing/2014/main" id="{A5E0B04B-7B95-4E56-87EF-2E9E4E9C53F2}"/>
                </a:ext>
              </a:extLst>
            </p:cNvPr>
            <p:cNvSpPr/>
            <p:nvPr/>
          </p:nvSpPr>
          <p:spPr>
            <a:xfrm>
              <a:off x="4487822" y="1817497"/>
              <a:ext cx="263876" cy="146172"/>
            </a:xfrm>
            <a:custGeom>
              <a:avLst/>
              <a:gdLst/>
              <a:ahLst/>
              <a:cxnLst/>
              <a:rect l="l" t="t" r="r" b="b"/>
              <a:pathLst>
                <a:path w="8463" h="4688" extrusionOk="0">
                  <a:moveTo>
                    <a:pt x="4771" y="0"/>
                  </a:moveTo>
                  <a:cubicBezTo>
                    <a:pt x="4632" y="0"/>
                    <a:pt x="4474" y="0"/>
                    <a:pt x="4315" y="10"/>
                  </a:cubicBezTo>
                  <a:cubicBezTo>
                    <a:pt x="3795" y="37"/>
                    <a:pt x="3283" y="121"/>
                    <a:pt x="2781" y="251"/>
                  </a:cubicBezTo>
                  <a:cubicBezTo>
                    <a:pt x="2539" y="326"/>
                    <a:pt x="2288" y="409"/>
                    <a:pt x="2056" y="512"/>
                  </a:cubicBezTo>
                  <a:cubicBezTo>
                    <a:pt x="1833" y="605"/>
                    <a:pt x="1609" y="726"/>
                    <a:pt x="1414" y="856"/>
                  </a:cubicBezTo>
                  <a:cubicBezTo>
                    <a:pt x="1228" y="977"/>
                    <a:pt x="1061" y="1116"/>
                    <a:pt x="903" y="1274"/>
                  </a:cubicBezTo>
                  <a:cubicBezTo>
                    <a:pt x="754" y="1432"/>
                    <a:pt x="614" y="1618"/>
                    <a:pt x="503" y="1804"/>
                  </a:cubicBezTo>
                  <a:cubicBezTo>
                    <a:pt x="289" y="2186"/>
                    <a:pt x="131" y="2585"/>
                    <a:pt x="38" y="3004"/>
                  </a:cubicBezTo>
                  <a:lnTo>
                    <a:pt x="29" y="3004"/>
                  </a:lnTo>
                  <a:cubicBezTo>
                    <a:pt x="10" y="3023"/>
                    <a:pt x="1" y="3041"/>
                    <a:pt x="1" y="3060"/>
                  </a:cubicBezTo>
                  <a:cubicBezTo>
                    <a:pt x="1" y="3153"/>
                    <a:pt x="10" y="3246"/>
                    <a:pt x="29" y="3339"/>
                  </a:cubicBezTo>
                  <a:cubicBezTo>
                    <a:pt x="29" y="3395"/>
                    <a:pt x="47" y="3450"/>
                    <a:pt x="56" y="3497"/>
                  </a:cubicBezTo>
                  <a:cubicBezTo>
                    <a:pt x="84" y="3655"/>
                    <a:pt x="122" y="3804"/>
                    <a:pt x="168" y="3952"/>
                  </a:cubicBezTo>
                  <a:cubicBezTo>
                    <a:pt x="215" y="4120"/>
                    <a:pt x="280" y="4269"/>
                    <a:pt x="354" y="4417"/>
                  </a:cubicBezTo>
                  <a:cubicBezTo>
                    <a:pt x="382" y="4483"/>
                    <a:pt x="428" y="4538"/>
                    <a:pt x="475" y="4585"/>
                  </a:cubicBezTo>
                  <a:cubicBezTo>
                    <a:pt x="512" y="4631"/>
                    <a:pt x="559" y="4659"/>
                    <a:pt x="614" y="4678"/>
                  </a:cubicBezTo>
                  <a:cubicBezTo>
                    <a:pt x="633" y="4687"/>
                    <a:pt x="661" y="4687"/>
                    <a:pt x="679" y="4687"/>
                  </a:cubicBezTo>
                  <a:lnTo>
                    <a:pt x="707" y="4687"/>
                  </a:lnTo>
                  <a:cubicBezTo>
                    <a:pt x="735" y="4687"/>
                    <a:pt x="772" y="4678"/>
                    <a:pt x="791" y="4659"/>
                  </a:cubicBezTo>
                  <a:cubicBezTo>
                    <a:pt x="856" y="4622"/>
                    <a:pt x="912" y="4576"/>
                    <a:pt x="940" y="4510"/>
                  </a:cubicBezTo>
                  <a:cubicBezTo>
                    <a:pt x="986" y="4436"/>
                    <a:pt x="1014" y="4352"/>
                    <a:pt x="1024" y="4269"/>
                  </a:cubicBezTo>
                  <a:cubicBezTo>
                    <a:pt x="1042" y="4176"/>
                    <a:pt x="1061" y="4083"/>
                    <a:pt x="1061" y="3990"/>
                  </a:cubicBezTo>
                  <a:cubicBezTo>
                    <a:pt x="1070" y="3813"/>
                    <a:pt x="1070" y="3646"/>
                    <a:pt x="1061" y="3469"/>
                  </a:cubicBezTo>
                  <a:lnTo>
                    <a:pt x="1061" y="3376"/>
                  </a:lnTo>
                  <a:lnTo>
                    <a:pt x="1061" y="3097"/>
                  </a:lnTo>
                  <a:lnTo>
                    <a:pt x="1061" y="3041"/>
                  </a:lnTo>
                  <a:lnTo>
                    <a:pt x="1089" y="3060"/>
                  </a:lnTo>
                  <a:cubicBezTo>
                    <a:pt x="1144" y="3106"/>
                    <a:pt x="1219" y="3134"/>
                    <a:pt x="1293" y="3143"/>
                  </a:cubicBezTo>
                  <a:cubicBezTo>
                    <a:pt x="1321" y="3143"/>
                    <a:pt x="1349" y="3134"/>
                    <a:pt x="1358" y="3116"/>
                  </a:cubicBezTo>
                  <a:cubicBezTo>
                    <a:pt x="1377" y="3097"/>
                    <a:pt x="1386" y="3078"/>
                    <a:pt x="1386" y="3060"/>
                  </a:cubicBezTo>
                  <a:cubicBezTo>
                    <a:pt x="1386" y="2837"/>
                    <a:pt x="1442" y="2613"/>
                    <a:pt x="1544" y="2418"/>
                  </a:cubicBezTo>
                  <a:cubicBezTo>
                    <a:pt x="1582" y="2344"/>
                    <a:pt x="1628" y="2279"/>
                    <a:pt x="1684" y="2214"/>
                  </a:cubicBezTo>
                  <a:lnTo>
                    <a:pt x="1684" y="2214"/>
                  </a:lnTo>
                  <a:cubicBezTo>
                    <a:pt x="1656" y="2316"/>
                    <a:pt x="1647" y="2418"/>
                    <a:pt x="1647" y="2520"/>
                  </a:cubicBezTo>
                  <a:cubicBezTo>
                    <a:pt x="1637" y="2716"/>
                    <a:pt x="1656" y="2911"/>
                    <a:pt x="1702" y="3106"/>
                  </a:cubicBezTo>
                  <a:cubicBezTo>
                    <a:pt x="1702" y="3116"/>
                    <a:pt x="1702" y="3125"/>
                    <a:pt x="1712" y="3125"/>
                  </a:cubicBezTo>
                  <a:cubicBezTo>
                    <a:pt x="1721" y="3153"/>
                    <a:pt x="1740" y="3171"/>
                    <a:pt x="1758" y="3181"/>
                  </a:cubicBezTo>
                  <a:cubicBezTo>
                    <a:pt x="2223" y="3367"/>
                    <a:pt x="2707" y="3488"/>
                    <a:pt x="3200" y="3562"/>
                  </a:cubicBezTo>
                  <a:cubicBezTo>
                    <a:pt x="3544" y="3608"/>
                    <a:pt x="3888" y="3636"/>
                    <a:pt x="4232" y="3646"/>
                  </a:cubicBezTo>
                  <a:cubicBezTo>
                    <a:pt x="4408" y="3646"/>
                    <a:pt x="4594" y="3646"/>
                    <a:pt x="4771" y="3627"/>
                  </a:cubicBezTo>
                  <a:cubicBezTo>
                    <a:pt x="5264" y="3599"/>
                    <a:pt x="5757" y="3525"/>
                    <a:pt x="6231" y="3395"/>
                  </a:cubicBezTo>
                  <a:cubicBezTo>
                    <a:pt x="6650" y="3283"/>
                    <a:pt x="7059" y="3125"/>
                    <a:pt x="7431" y="2920"/>
                  </a:cubicBezTo>
                  <a:lnTo>
                    <a:pt x="7431" y="2920"/>
                  </a:lnTo>
                  <a:cubicBezTo>
                    <a:pt x="7431" y="2957"/>
                    <a:pt x="7431" y="3004"/>
                    <a:pt x="7421" y="3050"/>
                  </a:cubicBezTo>
                  <a:cubicBezTo>
                    <a:pt x="7421" y="3116"/>
                    <a:pt x="7412" y="3181"/>
                    <a:pt x="7412" y="3246"/>
                  </a:cubicBezTo>
                  <a:cubicBezTo>
                    <a:pt x="7394" y="3450"/>
                    <a:pt x="7394" y="3655"/>
                    <a:pt x="7412" y="3850"/>
                  </a:cubicBezTo>
                  <a:cubicBezTo>
                    <a:pt x="7412" y="3952"/>
                    <a:pt x="7431" y="4045"/>
                    <a:pt x="7449" y="4138"/>
                  </a:cubicBezTo>
                  <a:cubicBezTo>
                    <a:pt x="7468" y="4213"/>
                    <a:pt x="7505" y="4287"/>
                    <a:pt x="7542" y="4352"/>
                  </a:cubicBezTo>
                  <a:cubicBezTo>
                    <a:pt x="7580" y="4417"/>
                    <a:pt x="7635" y="4464"/>
                    <a:pt x="7700" y="4501"/>
                  </a:cubicBezTo>
                  <a:cubicBezTo>
                    <a:pt x="7728" y="4510"/>
                    <a:pt x="7756" y="4520"/>
                    <a:pt x="7784" y="4529"/>
                  </a:cubicBezTo>
                  <a:cubicBezTo>
                    <a:pt x="7803" y="4529"/>
                    <a:pt x="7821" y="4538"/>
                    <a:pt x="7840" y="4538"/>
                  </a:cubicBezTo>
                  <a:lnTo>
                    <a:pt x="7886" y="4538"/>
                  </a:lnTo>
                  <a:cubicBezTo>
                    <a:pt x="7952" y="4520"/>
                    <a:pt x="7998" y="4492"/>
                    <a:pt x="8045" y="4455"/>
                  </a:cubicBezTo>
                  <a:cubicBezTo>
                    <a:pt x="8091" y="4417"/>
                    <a:pt x="8128" y="4362"/>
                    <a:pt x="8156" y="4306"/>
                  </a:cubicBezTo>
                  <a:cubicBezTo>
                    <a:pt x="8230" y="4166"/>
                    <a:pt x="8286" y="4027"/>
                    <a:pt x="8314" y="3878"/>
                  </a:cubicBezTo>
                  <a:cubicBezTo>
                    <a:pt x="8379" y="3618"/>
                    <a:pt x="8426" y="3357"/>
                    <a:pt x="8454" y="3088"/>
                  </a:cubicBezTo>
                  <a:lnTo>
                    <a:pt x="8454" y="3050"/>
                  </a:lnTo>
                  <a:lnTo>
                    <a:pt x="8454" y="3013"/>
                  </a:lnTo>
                  <a:cubicBezTo>
                    <a:pt x="8454" y="2985"/>
                    <a:pt x="8435" y="2957"/>
                    <a:pt x="8407" y="2939"/>
                  </a:cubicBezTo>
                  <a:lnTo>
                    <a:pt x="8416" y="2846"/>
                  </a:lnTo>
                  <a:cubicBezTo>
                    <a:pt x="8426" y="2753"/>
                    <a:pt x="8444" y="2660"/>
                    <a:pt x="8454" y="2567"/>
                  </a:cubicBezTo>
                  <a:cubicBezTo>
                    <a:pt x="8463" y="2427"/>
                    <a:pt x="8454" y="2279"/>
                    <a:pt x="8416" y="2139"/>
                  </a:cubicBezTo>
                  <a:cubicBezTo>
                    <a:pt x="8379" y="2018"/>
                    <a:pt x="8323" y="1907"/>
                    <a:pt x="8258" y="1795"/>
                  </a:cubicBezTo>
                  <a:cubicBezTo>
                    <a:pt x="8212" y="1693"/>
                    <a:pt x="8147" y="1590"/>
                    <a:pt x="8072" y="1497"/>
                  </a:cubicBezTo>
                  <a:cubicBezTo>
                    <a:pt x="7942" y="1311"/>
                    <a:pt x="7784" y="1144"/>
                    <a:pt x="7598" y="995"/>
                  </a:cubicBezTo>
                  <a:cubicBezTo>
                    <a:pt x="7421" y="847"/>
                    <a:pt x="7226" y="716"/>
                    <a:pt x="7022" y="595"/>
                  </a:cubicBezTo>
                  <a:cubicBezTo>
                    <a:pt x="6603" y="363"/>
                    <a:pt x="6157" y="196"/>
                    <a:pt x="5692" y="103"/>
                  </a:cubicBezTo>
                  <a:cubicBezTo>
                    <a:pt x="5469" y="56"/>
                    <a:pt x="5245" y="28"/>
                    <a:pt x="5022" y="10"/>
                  </a:cubicBezTo>
                  <a:lnTo>
                    <a:pt x="4762" y="10"/>
                  </a:lnTo>
                  <a:lnTo>
                    <a:pt x="4771" y="0"/>
                  </a:lnTo>
                  <a:close/>
                </a:path>
              </a:pathLst>
            </a:custGeom>
            <a:solidFill>
              <a:srgbClr val="543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865;p70">
              <a:extLst>
                <a:ext uri="{FF2B5EF4-FFF2-40B4-BE49-F238E27FC236}">
                  <a16:creationId xmlns:a16="http://schemas.microsoft.com/office/drawing/2014/main" id="{45020BAA-2E06-4249-B5E5-92E8DD4DDED6}"/>
                </a:ext>
              </a:extLst>
            </p:cNvPr>
            <p:cNvSpPr/>
            <p:nvPr/>
          </p:nvSpPr>
          <p:spPr>
            <a:xfrm>
              <a:off x="4656285" y="1774874"/>
              <a:ext cx="118921" cy="102364"/>
            </a:xfrm>
            <a:custGeom>
              <a:avLst/>
              <a:gdLst/>
              <a:ahLst/>
              <a:cxnLst/>
              <a:rect l="l" t="t" r="r" b="b"/>
              <a:pathLst>
                <a:path w="3814" h="3283" extrusionOk="0">
                  <a:moveTo>
                    <a:pt x="940" y="0"/>
                  </a:moveTo>
                  <a:lnTo>
                    <a:pt x="940" y="19"/>
                  </a:lnTo>
                  <a:lnTo>
                    <a:pt x="930" y="19"/>
                  </a:lnTo>
                  <a:cubicBezTo>
                    <a:pt x="865" y="19"/>
                    <a:pt x="791" y="28"/>
                    <a:pt x="735" y="56"/>
                  </a:cubicBezTo>
                  <a:cubicBezTo>
                    <a:pt x="661" y="84"/>
                    <a:pt x="586" y="121"/>
                    <a:pt x="531" y="168"/>
                  </a:cubicBezTo>
                  <a:cubicBezTo>
                    <a:pt x="465" y="223"/>
                    <a:pt x="410" y="279"/>
                    <a:pt x="363" y="344"/>
                  </a:cubicBezTo>
                  <a:cubicBezTo>
                    <a:pt x="261" y="484"/>
                    <a:pt x="177" y="642"/>
                    <a:pt x="121" y="809"/>
                  </a:cubicBezTo>
                  <a:cubicBezTo>
                    <a:pt x="56" y="986"/>
                    <a:pt x="19" y="1163"/>
                    <a:pt x="10" y="1339"/>
                  </a:cubicBezTo>
                  <a:cubicBezTo>
                    <a:pt x="1" y="1423"/>
                    <a:pt x="1" y="1507"/>
                    <a:pt x="10" y="1581"/>
                  </a:cubicBezTo>
                  <a:cubicBezTo>
                    <a:pt x="10" y="1656"/>
                    <a:pt x="28" y="1739"/>
                    <a:pt x="56" y="1804"/>
                  </a:cubicBezTo>
                  <a:cubicBezTo>
                    <a:pt x="66" y="1842"/>
                    <a:pt x="75" y="1879"/>
                    <a:pt x="94" y="1907"/>
                  </a:cubicBezTo>
                  <a:cubicBezTo>
                    <a:pt x="112" y="1944"/>
                    <a:pt x="131" y="1972"/>
                    <a:pt x="159" y="2000"/>
                  </a:cubicBezTo>
                  <a:cubicBezTo>
                    <a:pt x="224" y="2083"/>
                    <a:pt x="307" y="2148"/>
                    <a:pt x="410" y="2195"/>
                  </a:cubicBezTo>
                  <a:cubicBezTo>
                    <a:pt x="521" y="2241"/>
                    <a:pt x="642" y="2269"/>
                    <a:pt x="763" y="2269"/>
                  </a:cubicBezTo>
                  <a:cubicBezTo>
                    <a:pt x="856" y="2269"/>
                    <a:pt x="958" y="2251"/>
                    <a:pt x="1061" y="2232"/>
                  </a:cubicBezTo>
                  <a:cubicBezTo>
                    <a:pt x="1275" y="2186"/>
                    <a:pt x="1479" y="2111"/>
                    <a:pt x="1674" y="2009"/>
                  </a:cubicBezTo>
                  <a:lnTo>
                    <a:pt x="1767" y="1962"/>
                  </a:lnTo>
                  <a:cubicBezTo>
                    <a:pt x="1795" y="2121"/>
                    <a:pt x="1832" y="2279"/>
                    <a:pt x="1879" y="2427"/>
                  </a:cubicBezTo>
                  <a:cubicBezTo>
                    <a:pt x="1953" y="2632"/>
                    <a:pt x="2056" y="2827"/>
                    <a:pt x="2186" y="3004"/>
                  </a:cubicBezTo>
                  <a:cubicBezTo>
                    <a:pt x="2251" y="3078"/>
                    <a:pt x="2325" y="3143"/>
                    <a:pt x="2409" y="3199"/>
                  </a:cubicBezTo>
                  <a:cubicBezTo>
                    <a:pt x="2493" y="3246"/>
                    <a:pt x="2586" y="3274"/>
                    <a:pt x="2679" y="3283"/>
                  </a:cubicBezTo>
                  <a:lnTo>
                    <a:pt x="2744" y="3283"/>
                  </a:lnTo>
                  <a:cubicBezTo>
                    <a:pt x="2893" y="3283"/>
                    <a:pt x="3032" y="3236"/>
                    <a:pt x="3153" y="3153"/>
                  </a:cubicBezTo>
                  <a:cubicBezTo>
                    <a:pt x="3302" y="3041"/>
                    <a:pt x="3423" y="2902"/>
                    <a:pt x="3516" y="2744"/>
                  </a:cubicBezTo>
                  <a:cubicBezTo>
                    <a:pt x="3618" y="2576"/>
                    <a:pt x="3692" y="2390"/>
                    <a:pt x="3739" y="2204"/>
                  </a:cubicBezTo>
                  <a:cubicBezTo>
                    <a:pt x="3767" y="2121"/>
                    <a:pt x="3785" y="2028"/>
                    <a:pt x="3795" y="1935"/>
                  </a:cubicBezTo>
                  <a:cubicBezTo>
                    <a:pt x="3804" y="1851"/>
                    <a:pt x="3813" y="1767"/>
                    <a:pt x="3804" y="1693"/>
                  </a:cubicBezTo>
                  <a:cubicBezTo>
                    <a:pt x="3804" y="1609"/>
                    <a:pt x="3785" y="1525"/>
                    <a:pt x="3757" y="1451"/>
                  </a:cubicBezTo>
                  <a:cubicBezTo>
                    <a:pt x="3730" y="1358"/>
                    <a:pt x="3683" y="1274"/>
                    <a:pt x="3618" y="1200"/>
                  </a:cubicBezTo>
                  <a:cubicBezTo>
                    <a:pt x="3562" y="1135"/>
                    <a:pt x="3497" y="1088"/>
                    <a:pt x="3423" y="1060"/>
                  </a:cubicBezTo>
                  <a:cubicBezTo>
                    <a:pt x="3358" y="1042"/>
                    <a:pt x="3292" y="1023"/>
                    <a:pt x="3227" y="1023"/>
                  </a:cubicBezTo>
                  <a:lnTo>
                    <a:pt x="3199" y="1023"/>
                  </a:lnTo>
                  <a:cubicBezTo>
                    <a:pt x="3023" y="1033"/>
                    <a:pt x="2846" y="1088"/>
                    <a:pt x="2688" y="1163"/>
                  </a:cubicBezTo>
                  <a:cubicBezTo>
                    <a:pt x="2521" y="1246"/>
                    <a:pt x="2353" y="1339"/>
                    <a:pt x="2195" y="1442"/>
                  </a:cubicBezTo>
                  <a:lnTo>
                    <a:pt x="2046" y="1544"/>
                  </a:lnTo>
                  <a:cubicBezTo>
                    <a:pt x="1972" y="1590"/>
                    <a:pt x="1888" y="1637"/>
                    <a:pt x="1814" y="1683"/>
                  </a:cubicBezTo>
                  <a:lnTo>
                    <a:pt x="1805" y="1618"/>
                  </a:lnTo>
                  <a:lnTo>
                    <a:pt x="1795" y="1581"/>
                  </a:lnTo>
                  <a:cubicBezTo>
                    <a:pt x="1786" y="1535"/>
                    <a:pt x="1786" y="1488"/>
                    <a:pt x="1777" y="1451"/>
                  </a:cubicBezTo>
                  <a:lnTo>
                    <a:pt x="1767" y="1377"/>
                  </a:lnTo>
                  <a:lnTo>
                    <a:pt x="1767" y="1367"/>
                  </a:lnTo>
                  <a:lnTo>
                    <a:pt x="1767" y="1349"/>
                  </a:lnTo>
                  <a:lnTo>
                    <a:pt x="1767" y="1321"/>
                  </a:lnTo>
                  <a:lnTo>
                    <a:pt x="1767" y="1302"/>
                  </a:lnTo>
                  <a:lnTo>
                    <a:pt x="1767" y="1293"/>
                  </a:lnTo>
                  <a:cubicBezTo>
                    <a:pt x="1758" y="1191"/>
                    <a:pt x="1749" y="1098"/>
                    <a:pt x="1730" y="995"/>
                  </a:cubicBezTo>
                  <a:cubicBezTo>
                    <a:pt x="1702" y="800"/>
                    <a:pt x="1646" y="614"/>
                    <a:pt x="1572" y="447"/>
                  </a:cubicBezTo>
                  <a:cubicBezTo>
                    <a:pt x="1488" y="279"/>
                    <a:pt x="1358" y="140"/>
                    <a:pt x="1191" y="65"/>
                  </a:cubicBezTo>
                  <a:cubicBezTo>
                    <a:pt x="1116" y="28"/>
                    <a:pt x="1033" y="0"/>
                    <a:pt x="9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866;p70">
              <a:extLst>
                <a:ext uri="{FF2B5EF4-FFF2-40B4-BE49-F238E27FC236}">
                  <a16:creationId xmlns:a16="http://schemas.microsoft.com/office/drawing/2014/main" id="{0DBC37FD-EDB5-4691-9693-B1B21F73EEBC}"/>
                </a:ext>
              </a:extLst>
            </p:cNvPr>
            <p:cNvSpPr/>
            <p:nvPr/>
          </p:nvSpPr>
          <p:spPr>
            <a:xfrm>
              <a:off x="4668757" y="1820085"/>
              <a:ext cx="37728" cy="13969"/>
            </a:xfrm>
            <a:custGeom>
              <a:avLst/>
              <a:gdLst/>
              <a:ahLst/>
              <a:cxnLst/>
              <a:rect l="l" t="t" r="r" b="b"/>
              <a:pathLst>
                <a:path w="1210" h="448" extrusionOk="0">
                  <a:moveTo>
                    <a:pt x="205" y="1"/>
                  </a:moveTo>
                  <a:cubicBezTo>
                    <a:pt x="177" y="1"/>
                    <a:pt x="149" y="10"/>
                    <a:pt x="121" y="29"/>
                  </a:cubicBezTo>
                  <a:cubicBezTo>
                    <a:pt x="84" y="38"/>
                    <a:pt x="65" y="66"/>
                    <a:pt x="47" y="94"/>
                  </a:cubicBezTo>
                  <a:cubicBezTo>
                    <a:pt x="38" y="103"/>
                    <a:pt x="28" y="113"/>
                    <a:pt x="28" y="131"/>
                  </a:cubicBezTo>
                  <a:cubicBezTo>
                    <a:pt x="19" y="140"/>
                    <a:pt x="19" y="159"/>
                    <a:pt x="10" y="168"/>
                  </a:cubicBezTo>
                  <a:cubicBezTo>
                    <a:pt x="0" y="196"/>
                    <a:pt x="0" y="224"/>
                    <a:pt x="10" y="252"/>
                  </a:cubicBezTo>
                  <a:cubicBezTo>
                    <a:pt x="19" y="308"/>
                    <a:pt x="56" y="345"/>
                    <a:pt x="93" y="373"/>
                  </a:cubicBezTo>
                  <a:cubicBezTo>
                    <a:pt x="121" y="382"/>
                    <a:pt x="140" y="401"/>
                    <a:pt x="168" y="401"/>
                  </a:cubicBezTo>
                  <a:cubicBezTo>
                    <a:pt x="196" y="419"/>
                    <a:pt x="233" y="419"/>
                    <a:pt x="261" y="429"/>
                  </a:cubicBezTo>
                  <a:cubicBezTo>
                    <a:pt x="326" y="438"/>
                    <a:pt x="400" y="447"/>
                    <a:pt x="475" y="447"/>
                  </a:cubicBezTo>
                  <a:lnTo>
                    <a:pt x="521" y="447"/>
                  </a:lnTo>
                  <a:cubicBezTo>
                    <a:pt x="605" y="447"/>
                    <a:pt x="698" y="438"/>
                    <a:pt x="809" y="429"/>
                  </a:cubicBezTo>
                  <a:cubicBezTo>
                    <a:pt x="893" y="419"/>
                    <a:pt x="968" y="410"/>
                    <a:pt x="1051" y="392"/>
                  </a:cubicBezTo>
                  <a:cubicBezTo>
                    <a:pt x="1079" y="392"/>
                    <a:pt x="1107" y="382"/>
                    <a:pt x="1135" y="373"/>
                  </a:cubicBezTo>
                  <a:cubicBezTo>
                    <a:pt x="1153" y="373"/>
                    <a:pt x="1172" y="364"/>
                    <a:pt x="1191" y="354"/>
                  </a:cubicBezTo>
                  <a:cubicBezTo>
                    <a:pt x="1200" y="354"/>
                    <a:pt x="1209" y="345"/>
                    <a:pt x="1209" y="345"/>
                  </a:cubicBezTo>
                  <a:cubicBezTo>
                    <a:pt x="1209" y="336"/>
                    <a:pt x="1209" y="326"/>
                    <a:pt x="1209" y="317"/>
                  </a:cubicBezTo>
                  <a:cubicBezTo>
                    <a:pt x="1200" y="308"/>
                    <a:pt x="1191" y="299"/>
                    <a:pt x="1181" y="299"/>
                  </a:cubicBezTo>
                  <a:cubicBezTo>
                    <a:pt x="1181" y="299"/>
                    <a:pt x="1181" y="299"/>
                    <a:pt x="1181" y="289"/>
                  </a:cubicBezTo>
                  <a:cubicBezTo>
                    <a:pt x="1181" y="280"/>
                    <a:pt x="1163" y="271"/>
                    <a:pt x="1153" y="261"/>
                  </a:cubicBezTo>
                  <a:cubicBezTo>
                    <a:pt x="1135" y="261"/>
                    <a:pt x="1107" y="252"/>
                    <a:pt x="1088" y="243"/>
                  </a:cubicBezTo>
                  <a:lnTo>
                    <a:pt x="977" y="196"/>
                  </a:lnTo>
                  <a:cubicBezTo>
                    <a:pt x="893" y="168"/>
                    <a:pt x="809" y="131"/>
                    <a:pt x="726" y="103"/>
                  </a:cubicBezTo>
                  <a:cubicBezTo>
                    <a:pt x="642" y="66"/>
                    <a:pt x="549" y="38"/>
                    <a:pt x="456" y="20"/>
                  </a:cubicBezTo>
                  <a:cubicBezTo>
                    <a:pt x="419" y="10"/>
                    <a:pt x="372" y="1"/>
                    <a:pt x="335" y="1"/>
                  </a:cubicBezTo>
                  <a:close/>
                </a:path>
              </a:pathLst>
            </a:custGeom>
            <a:solidFill>
              <a:srgbClr val="DD5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867;p70">
              <a:extLst>
                <a:ext uri="{FF2B5EF4-FFF2-40B4-BE49-F238E27FC236}">
                  <a16:creationId xmlns:a16="http://schemas.microsoft.com/office/drawing/2014/main" id="{9CF98945-E463-4C76-8A3A-AD4F80A16EDF}"/>
                </a:ext>
              </a:extLst>
            </p:cNvPr>
            <p:cNvSpPr/>
            <p:nvPr/>
          </p:nvSpPr>
          <p:spPr>
            <a:xfrm>
              <a:off x="4681229" y="1789934"/>
              <a:ext cx="27282" cy="34547"/>
            </a:xfrm>
            <a:custGeom>
              <a:avLst/>
              <a:gdLst/>
              <a:ahLst/>
              <a:cxnLst/>
              <a:rect l="l" t="t" r="r" b="b"/>
              <a:pathLst>
                <a:path w="875" h="1108" extrusionOk="0">
                  <a:moveTo>
                    <a:pt x="242" y="1"/>
                  </a:moveTo>
                  <a:cubicBezTo>
                    <a:pt x="243" y="1"/>
                    <a:pt x="245" y="1"/>
                    <a:pt x="246" y="1"/>
                  </a:cubicBezTo>
                  <a:lnTo>
                    <a:pt x="246" y="1"/>
                  </a:lnTo>
                  <a:cubicBezTo>
                    <a:pt x="248" y="1"/>
                    <a:pt x="249" y="1"/>
                    <a:pt x="251" y="1"/>
                  </a:cubicBezTo>
                  <a:close/>
                  <a:moveTo>
                    <a:pt x="246" y="1"/>
                  </a:moveTo>
                  <a:cubicBezTo>
                    <a:pt x="137" y="3"/>
                    <a:pt x="46" y="68"/>
                    <a:pt x="19" y="168"/>
                  </a:cubicBezTo>
                  <a:cubicBezTo>
                    <a:pt x="0" y="233"/>
                    <a:pt x="10" y="298"/>
                    <a:pt x="37" y="354"/>
                  </a:cubicBezTo>
                  <a:cubicBezTo>
                    <a:pt x="47" y="391"/>
                    <a:pt x="75" y="429"/>
                    <a:pt x="93" y="466"/>
                  </a:cubicBezTo>
                  <a:cubicBezTo>
                    <a:pt x="121" y="503"/>
                    <a:pt x="149" y="540"/>
                    <a:pt x="186" y="587"/>
                  </a:cubicBezTo>
                  <a:cubicBezTo>
                    <a:pt x="251" y="661"/>
                    <a:pt x="326" y="736"/>
                    <a:pt x="400" y="810"/>
                  </a:cubicBezTo>
                  <a:cubicBezTo>
                    <a:pt x="475" y="866"/>
                    <a:pt x="549" y="931"/>
                    <a:pt x="623" y="996"/>
                  </a:cubicBezTo>
                  <a:lnTo>
                    <a:pt x="707" y="1061"/>
                  </a:lnTo>
                  <a:lnTo>
                    <a:pt x="763" y="1107"/>
                  </a:lnTo>
                  <a:lnTo>
                    <a:pt x="809" y="1107"/>
                  </a:lnTo>
                  <a:cubicBezTo>
                    <a:pt x="819" y="1107"/>
                    <a:pt x="828" y="1098"/>
                    <a:pt x="837" y="1098"/>
                  </a:cubicBezTo>
                  <a:cubicBezTo>
                    <a:pt x="865" y="1080"/>
                    <a:pt x="874" y="1042"/>
                    <a:pt x="865" y="1014"/>
                  </a:cubicBezTo>
                  <a:cubicBezTo>
                    <a:pt x="856" y="1005"/>
                    <a:pt x="856" y="996"/>
                    <a:pt x="856" y="987"/>
                  </a:cubicBezTo>
                  <a:cubicBezTo>
                    <a:pt x="856" y="977"/>
                    <a:pt x="846" y="959"/>
                    <a:pt x="837" y="940"/>
                  </a:cubicBezTo>
                  <a:lnTo>
                    <a:pt x="828" y="921"/>
                  </a:lnTo>
                  <a:lnTo>
                    <a:pt x="809" y="866"/>
                  </a:lnTo>
                  <a:lnTo>
                    <a:pt x="800" y="819"/>
                  </a:lnTo>
                  <a:cubicBezTo>
                    <a:pt x="772" y="736"/>
                    <a:pt x="744" y="661"/>
                    <a:pt x="707" y="587"/>
                  </a:cubicBezTo>
                  <a:cubicBezTo>
                    <a:pt x="679" y="512"/>
                    <a:pt x="642" y="419"/>
                    <a:pt x="605" y="345"/>
                  </a:cubicBezTo>
                  <a:cubicBezTo>
                    <a:pt x="568" y="271"/>
                    <a:pt x="521" y="205"/>
                    <a:pt x="475" y="140"/>
                  </a:cubicBezTo>
                  <a:cubicBezTo>
                    <a:pt x="428" y="85"/>
                    <a:pt x="382" y="47"/>
                    <a:pt x="316" y="19"/>
                  </a:cubicBezTo>
                  <a:cubicBezTo>
                    <a:pt x="290" y="11"/>
                    <a:pt x="272" y="2"/>
                    <a:pt x="246" y="1"/>
                  </a:cubicBezTo>
                  <a:close/>
                </a:path>
              </a:pathLst>
            </a:custGeom>
            <a:solidFill>
              <a:srgbClr val="DD5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868;p70">
              <a:extLst>
                <a:ext uri="{FF2B5EF4-FFF2-40B4-BE49-F238E27FC236}">
                  <a16:creationId xmlns:a16="http://schemas.microsoft.com/office/drawing/2014/main" id="{6B31455E-809F-4CC2-B556-AA61FC8AA4BE}"/>
                </a:ext>
              </a:extLst>
            </p:cNvPr>
            <p:cNvSpPr/>
            <p:nvPr/>
          </p:nvSpPr>
          <p:spPr>
            <a:xfrm>
              <a:off x="4717459" y="1835176"/>
              <a:ext cx="33082" cy="30681"/>
            </a:xfrm>
            <a:custGeom>
              <a:avLst/>
              <a:gdLst/>
              <a:ahLst/>
              <a:cxnLst/>
              <a:rect l="l" t="t" r="r" b="b"/>
              <a:pathLst>
                <a:path w="1061" h="984" extrusionOk="0">
                  <a:moveTo>
                    <a:pt x="29" y="1"/>
                  </a:moveTo>
                  <a:lnTo>
                    <a:pt x="29" y="19"/>
                  </a:lnTo>
                  <a:cubicBezTo>
                    <a:pt x="19" y="19"/>
                    <a:pt x="10" y="19"/>
                    <a:pt x="1" y="28"/>
                  </a:cubicBezTo>
                  <a:cubicBezTo>
                    <a:pt x="1" y="38"/>
                    <a:pt x="1" y="47"/>
                    <a:pt x="1" y="56"/>
                  </a:cubicBezTo>
                  <a:cubicBezTo>
                    <a:pt x="19" y="112"/>
                    <a:pt x="47" y="177"/>
                    <a:pt x="66" y="233"/>
                  </a:cubicBezTo>
                  <a:cubicBezTo>
                    <a:pt x="103" y="307"/>
                    <a:pt x="149" y="382"/>
                    <a:pt x="196" y="466"/>
                  </a:cubicBezTo>
                  <a:cubicBezTo>
                    <a:pt x="242" y="540"/>
                    <a:pt x="298" y="624"/>
                    <a:pt x="354" y="698"/>
                  </a:cubicBezTo>
                  <a:cubicBezTo>
                    <a:pt x="410" y="763"/>
                    <a:pt x="475" y="828"/>
                    <a:pt x="549" y="884"/>
                  </a:cubicBezTo>
                  <a:cubicBezTo>
                    <a:pt x="577" y="912"/>
                    <a:pt x="614" y="930"/>
                    <a:pt x="642" y="940"/>
                  </a:cubicBezTo>
                  <a:cubicBezTo>
                    <a:pt x="661" y="949"/>
                    <a:pt x="680" y="958"/>
                    <a:pt x="698" y="968"/>
                  </a:cubicBezTo>
                  <a:cubicBezTo>
                    <a:pt x="717" y="977"/>
                    <a:pt x="735" y="977"/>
                    <a:pt x="754" y="977"/>
                  </a:cubicBezTo>
                  <a:cubicBezTo>
                    <a:pt x="763" y="982"/>
                    <a:pt x="770" y="984"/>
                    <a:pt x="776" y="984"/>
                  </a:cubicBezTo>
                  <a:cubicBezTo>
                    <a:pt x="782" y="984"/>
                    <a:pt x="786" y="982"/>
                    <a:pt x="791" y="977"/>
                  </a:cubicBezTo>
                  <a:lnTo>
                    <a:pt x="856" y="977"/>
                  </a:lnTo>
                  <a:cubicBezTo>
                    <a:pt x="893" y="968"/>
                    <a:pt x="931" y="949"/>
                    <a:pt x="958" y="930"/>
                  </a:cubicBezTo>
                  <a:cubicBezTo>
                    <a:pt x="986" y="912"/>
                    <a:pt x="1014" y="893"/>
                    <a:pt x="1024" y="865"/>
                  </a:cubicBezTo>
                  <a:cubicBezTo>
                    <a:pt x="1042" y="847"/>
                    <a:pt x="1051" y="819"/>
                    <a:pt x="1051" y="782"/>
                  </a:cubicBezTo>
                  <a:cubicBezTo>
                    <a:pt x="1061" y="754"/>
                    <a:pt x="1051" y="726"/>
                    <a:pt x="1042" y="698"/>
                  </a:cubicBezTo>
                  <a:cubicBezTo>
                    <a:pt x="1024" y="670"/>
                    <a:pt x="1014" y="642"/>
                    <a:pt x="996" y="614"/>
                  </a:cubicBezTo>
                  <a:cubicBezTo>
                    <a:pt x="968" y="586"/>
                    <a:pt x="940" y="559"/>
                    <a:pt x="912" y="531"/>
                  </a:cubicBezTo>
                  <a:cubicBezTo>
                    <a:pt x="875" y="503"/>
                    <a:pt x="838" y="466"/>
                    <a:pt x="800" y="438"/>
                  </a:cubicBezTo>
                  <a:cubicBezTo>
                    <a:pt x="717" y="373"/>
                    <a:pt x="624" y="317"/>
                    <a:pt x="540" y="261"/>
                  </a:cubicBezTo>
                  <a:cubicBezTo>
                    <a:pt x="456" y="214"/>
                    <a:pt x="382" y="168"/>
                    <a:pt x="289" y="131"/>
                  </a:cubicBezTo>
                  <a:lnTo>
                    <a:pt x="196" y="75"/>
                  </a:lnTo>
                  <a:lnTo>
                    <a:pt x="177" y="66"/>
                  </a:lnTo>
                  <a:cubicBezTo>
                    <a:pt x="159" y="56"/>
                    <a:pt x="140" y="47"/>
                    <a:pt x="122" y="38"/>
                  </a:cubicBezTo>
                  <a:cubicBezTo>
                    <a:pt x="112" y="38"/>
                    <a:pt x="103" y="28"/>
                    <a:pt x="94" y="28"/>
                  </a:cubicBezTo>
                  <a:cubicBezTo>
                    <a:pt x="84" y="28"/>
                    <a:pt x="75" y="38"/>
                    <a:pt x="66" y="38"/>
                  </a:cubicBezTo>
                  <a:cubicBezTo>
                    <a:pt x="56" y="10"/>
                    <a:pt x="47" y="1"/>
                    <a:pt x="29" y="1"/>
                  </a:cubicBezTo>
                  <a:close/>
                </a:path>
              </a:pathLst>
            </a:custGeom>
            <a:solidFill>
              <a:srgbClr val="DD5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869;p70">
              <a:extLst>
                <a:ext uri="{FF2B5EF4-FFF2-40B4-BE49-F238E27FC236}">
                  <a16:creationId xmlns:a16="http://schemas.microsoft.com/office/drawing/2014/main" id="{9BFCCF17-6D86-4B5A-BA25-07066356794F}"/>
                </a:ext>
              </a:extLst>
            </p:cNvPr>
            <p:cNvSpPr/>
            <p:nvPr/>
          </p:nvSpPr>
          <p:spPr>
            <a:xfrm>
              <a:off x="4721824" y="1820085"/>
              <a:ext cx="38881" cy="14249"/>
            </a:xfrm>
            <a:custGeom>
              <a:avLst/>
              <a:gdLst/>
              <a:ahLst/>
              <a:cxnLst/>
              <a:rect l="l" t="t" r="r" b="b"/>
              <a:pathLst>
                <a:path w="1247" h="457" extrusionOk="0">
                  <a:moveTo>
                    <a:pt x="1032" y="1"/>
                  </a:moveTo>
                  <a:lnTo>
                    <a:pt x="995" y="10"/>
                  </a:lnTo>
                  <a:cubicBezTo>
                    <a:pt x="967" y="10"/>
                    <a:pt x="930" y="10"/>
                    <a:pt x="902" y="20"/>
                  </a:cubicBezTo>
                  <a:cubicBezTo>
                    <a:pt x="846" y="20"/>
                    <a:pt x="800" y="29"/>
                    <a:pt x="753" y="38"/>
                  </a:cubicBezTo>
                  <a:cubicBezTo>
                    <a:pt x="642" y="66"/>
                    <a:pt x="540" y="94"/>
                    <a:pt x="437" y="131"/>
                  </a:cubicBezTo>
                  <a:cubicBezTo>
                    <a:pt x="344" y="159"/>
                    <a:pt x="251" y="196"/>
                    <a:pt x="168" y="233"/>
                  </a:cubicBezTo>
                  <a:cubicBezTo>
                    <a:pt x="140" y="243"/>
                    <a:pt x="102" y="261"/>
                    <a:pt x="75" y="271"/>
                  </a:cubicBezTo>
                  <a:lnTo>
                    <a:pt x="56" y="280"/>
                  </a:lnTo>
                  <a:lnTo>
                    <a:pt x="47" y="280"/>
                  </a:lnTo>
                  <a:lnTo>
                    <a:pt x="19" y="299"/>
                  </a:lnTo>
                  <a:cubicBezTo>
                    <a:pt x="9" y="308"/>
                    <a:pt x="9" y="317"/>
                    <a:pt x="9" y="317"/>
                  </a:cubicBezTo>
                  <a:cubicBezTo>
                    <a:pt x="0" y="326"/>
                    <a:pt x="9" y="336"/>
                    <a:pt x="9" y="345"/>
                  </a:cubicBezTo>
                  <a:cubicBezTo>
                    <a:pt x="19" y="354"/>
                    <a:pt x="28" y="354"/>
                    <a:pt x="37" y="354"/>
                  </a:cubicBezTo>
                  <a:cubicBezTo>
                    <a:pt x="37" y="364"/>
                    <a:pt x="47" y="373"/>
                    <a:pt x="56" y="373"/>
                  </a:cubicBezTo>
                  <a:cubicBezTo>
                    <a:pt x="112" y="392"/>
                    <a:pt x="177" y="401"/>
                    <a:pt x="233" y="410"/>
                  </a:cubicBezTo>
                  <a:lnTo>
                    <a:pt x="251" y="410"/>
                  </a:lnTo>
                  <a:cubicBezTo>
                    <a:pt x="344" y="419"/>
                    <a:pt x="437" y="438"/>
                    <a:pt x="512" y="447"/>
                  </a:cubicBezTo>
                  <a:cubicBezTo>
                    <a:pt x="595" y="457"/>
                    <a:pt x="679" y="457"/>
                    <a:pt x="744" y="457"/>
                  </a:cubicBezTo>
                  <a:lnTo>
                    <a:pt x="800" y="457"/>
                  </a:lnTo>
                  <a:cubicBezTo>
                    <a:pt x="874" y="457"/>
                    <a:pt x="958" y="447"/>
                    <a:pt x="1042" y="429"/>
                  </a:cubicBezTo>
                  <a:cubicBezTo>
                    <a:pt x="1107" y="410"/>
                    <a:pt x="1163" y="382"/>
                    <a:pt x="1200" y="326"/>
                  </a:cubicBezTo>
                  <a:cubicBezTo>
                    <a:pt x="1218" y="308"/>
                    <a:pt x="1228" y="280"/>
                    <a:pt x="1237" y="252"/>
                  </a:cubicBezTo>
                  <a:cubicBezTo>
                    <a:pt x="1237" y="215"/>
                    <a:pt x="1246" y="187"/>
                    <a:pt x="1246" y="159"/>
                  </a:cubicBezTo>
                  <a:cubicBezTo>
                    <a:pt x="1237" y="113"/>
                    <a:pt x="1209" y="66"/>
                    <a:pt x="1172" y="47"/>
                  </a:cubicBezTo>
                  <a:cubicBezTo>
                    <a:pt x="1125" y="20"/>
                    <a:pt x="1079" y="1"/>
                    <a:pt x="1032" y="1"/>
                  </a:cubicBezTo>
                  <a:close/>
                </a:path>
              </a:pathLst>
            </a:custGeom>
            <a:solidFill>
              <a:srgbClr val="DD5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870;p70">
              <a:extLst>
                <a:ext uri="{FF2B5EF4-FFF2-40B4-BE49-F238E27FC236}">
                  <a16:creationId xmlns:a16="http://schemas.microsoft.com/office/drawing/2014/main" id="{C293B76E-23A9-4D26-AAA6-F47AAC8247B1}"/>
                </a:ext>
              </a:extLst>
            </p:cNvPr>
            <p:cNvSpPr/>
            <p:nvPr/>
          </p:nvSpPr>
          <p:spPr>
            <a:xfrm>
              <a:off x="4705580" y="1822486"/>
              <a:ext cx="13376" cy="17835"/>
            </a:xfrm>
            <a:custGeom>
              <a:avLst/>
              <a:gdLst/>
              <a:ahLst/>
              <a:cxnLst/>
              <a:rect l="l" t="t" r="r" b="b"/>
              <a:pathLst>
                <a:path w="429" h="572" extrusionOk="0">
                  <a:moveTo>
                    <a:pt x="293" y="1"/>
                  </a:moveTo>
                  <a:cubicBezTo>
                    <a:pt x="289" y="1"/>
                    <a:pt x="284" y="3"/>
                    <a:pt x="279" y="8"/>
                  </a:cubicBezTo>
                  <a:lnTo>
                    <a:pt x="251" y="8"/>
                  </a:lnTo>
                  <a:cubicBezTo>
                    <a:pt x="214" y="17"/>
                    <a:pt x="177" y="26"/>
                    <a:pt x="149" y="54"/>
                  </a:cubicBezTo>
                  <a:cubicBezTo>
                    <a:pt x="84" y="119"/>
                    <a:pt x="38" y="203"/>
                    <a:pt x="19" y="287"/>
                  </a:cubicBezTo>
                  <a:cubicBezTo>
                    <a:pt x="0" y="342"/>
                    <a:pt x="0" y="408"/>
                    <a:pt x="19" y="463"/>
                  </a:cubicBezTo>
                  <a:cubicBezTo>
                    <a:pt x="28" y="482"/>
                    <a:pt x="38" y="491"/>
                    <a:pt x="47" y="510"/>
                  </a:cubicBezTo>
                  <a:cubicBezTo>
                    <a:pt x="56" y="519"/>
                    <a:pt x="65" y="528"/>
                    <a:pt x="84" y="538"/>
                  </a:cubicBezTo>
                  <a:cubicBezTo>
                    <a:pt x="93" y="547"/>
                    <a:pt x="93" y="547"/>
                    <a:pt x="103" y="556"/>
                  </a:cubicBezTo>
                  <a:cubicBezTo>
                    <a:pt x="119" y="567"/>
                    <a:pt x="136" y="572"/>
                    <a:pt x="153" y="572"/>
                  </a:cubicBezTo>
                  <a:cubicBezTo>
                    <a:pt x="194" y="572"/>
                    <a:pt x="234" y="545"/>
                    <a:pt x="261" y="519"/>
                  </a:cubicBezTo>
                  <a:cubicBezTo>
                    <a:pt x="279" y="501"/>
                    <a:pt x="289" y="491"/>
                    <a:pt x="298" y="473"/>
                  </a:cubicBezTo>
                  <a:cubicBezTo>
                    <a:pt x="317" y="454"/>
                    <a:pt x="326" y="435"/>
                    <a:pt x="335" y="426"/>
                  </a:cubicBezTo>
                  <a:cubicBezTo>
                    <a:pt x="354" y="380"/>
                    <a:pt x="372" y="342"/>
                    <a:pt x="391" y="296"/>
                  </a:cubicBezTo>
                  <a:cubicBezTo>
                    <a:pt x="428" y="212"/>
                    <a:pt x="419" y="119"/>
                    <a:pt x="363" y="45"/>
                  </a:cubicBezTo>
                  <a:lnTo>
                    <a:pt x="344" y="36"/>
                  </a:lnTo>
                  <a:cubicBezTo>
                    <a:pt x="335" y="17"/>
                    <a:pt x="317" y="8"/>
                    <a:pt x="307" y="8"/>
                  </a:cubicBezTo>
                  <a:cubicBezTo>
                    <a:pt x="303" y="3"/>
                    <a:pt x="298" y="1"/>
                    <a:pt x="293" y="1"/>
                  </a:cubicBezTo>
                  <a:close/>
                </a:path>
              </a:pathLst>
            </a:custGeom>
            <a:solidFill>
              <a:srgbClr val="DDB2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871;p70">
              <a:extLst>
                <a:ext uri="{FF2B5EF4-FFF2-40B4-BE49-F238E27FC236}">
                  <a16:creationId xmlns:a16="http://schemas.microsoft.com/office/drawing/2014/main" id="{312980B8-9F5B-4056-82A2-931B8F7EC662}"/>
                </a:ext>
              </a:extLst>
            </p:cNvPr>
            <p:cNvSpPr/>
            <p:nvPr/>
          </p:nvSpPr>
          <p:spPr>
            <a:xfrm>
              <a:off x="4699188" y="1815159"/>
              <a:ext cx="26441" cy="32334"/>
            </a:xfrm>
            <a:custGeom>
              <a:avLst/>
              <a:gdLst/>
              <a:ahLst/>
              <a:cxnLst/>
              <a:rect l="l" t="t" r="r" b="b"/>
              <a:pathLst>
                <a:path w="848" h="1037" extrusionOk="0">
                  <a:moveTo>
                    <a:pt x="441" y="376"/>
                  </a:moveTo>
                  <a:cubicBezTo>
                    <a:pt x="447" y="384"/>
                    <a:pt x="448" y="393"/>
                    <a:pt x="456" y="401"/>
                  </a:cubicBezTo>
                  <a:cubicBezTo>
                    <a:pt x="456" y="419"/>
                    <a:pt x="456" y="438"/>
                    <a:pt x="466" y="466"/>
                  </a:cubicBezTo>
                  <a:cubicBezTo>
                    <a:pt x="466" y="494"/>
                    <a:pt x="456" y="522"/>
                    <a:pt x="447" y="550"/>
                  </a:cubicBezTo>
                  <a:cubicBezTo>
                    <a:pt x="447" y="577"/>
                    <a:pt x="429" y="605"/>
                    <a:pt x="419" y="633"/>
                  </a:cubicBezTo>
                  <a:cubicBezTo>
                    <a:pt x="410" y="643"/>
                    <a:pt x="410" y="652"/>
                    <a:pt x="401" y="661"/>
                  </a:cubicBezTo>
                  <a:cubicBezTo>
                    <a:pt x="391" y="670"/>
                    <a:pt x="391" y="670"/>
                    <a:pt x="382" y="670"/>
                  </a:cubicBezTo>
                  <a:lnTo>
                    <a:pt x="354" y="670"/>
                  </a:lnTo>
                  <a:lnTo>
                    <a:pt x="354" y="661"/>
                  </a:lnTo>
                  <a:cubicBezTo>
                    <a:pt x="345" y="643"/>
                    <a:pt x="345" y="624"/>
                    <a:pt x="345" y="615"/>
                  </a:cubicBezTo>
                  <a:cubicBezTo>
                    <a:pt x="345" y="587"/>
                    <a:pt x="354" y="559"/>
                    <a:pt x="354" y="531"/>
                  </a:cubicBezTo>
                  <a:cubicBezTo>
                    <a:pt x="363" y="494"/>
                    <a:pt x="382" y="457"/>
                    <a:pt x="401" y="429"/>
                  </a:cubicBezTo>
                  <a:cubicBezTo>
                    <a:pt x="410" y="410"/>
                    <a:pt x="419" y="391"/>
                    <a:pt x="438" y="382"/>
                  </a:cubicBezTo>
                  <a:lnTo>
                    <a:pt x="441" y="376"/>
                  </a:lnTo>
                  <a:close/>
                  <a:moveTo>
                    <a:pt x="438" y="1"/>
                  </a:moveTo>
                  <a:cubicBezTo>
                    <a:pt x="401" y="10"/>
                    <a:pt x="363" y="20"/>
                    <a:pt x="326" y="29"/>
                  </a:cubicBezTo>
                  <a:cubicBezTo>
                    <a:pt x="252" y="66"/>
                    <a:pt x="196" y="112"/>
                    <a:pt x="150" y="178"/>
                  </a:cubicBezTo>
                  <a:cubicBezTo>
                    <a:pt x="122" y="215"/>
                    <a:pt x="103" y="252"/>
                    <a:pt x="84" y="289"/>
                  </a:cubicBezTo>
                  <a:cubicBezTo>
                    <a:pt x="66" y="317"/>
                    <a:pt x="47" y="354"/>
                    <a:pt x="38" y="382"/>
                  </a:cubicBezTo>
                  <a:cubicBezTo>
                    <a:pt x="10" y="466"/>
                    <a:pt x="1" y="550"/>
                    <a:pt x="10" y="633"/>
                  </a:cubicBezTo>
                  <a:cubicBezTo>
                    <a:pt x="10" y="708"/>
                    <a:pt x="38" y="773"/>
                    <a:pt x="75" y="829"/>
                  </a:cubicBezTo>
                  <a:cubicBezTo>
                    <a:pt x="112" y="922"/>
                    <a:pt x="177" y="987"/>
                    <a:pt x="261" y="1024"/>
                  </a:cubicBezTo>
                  <a:cubicBezTo>
                    <a:pt x="294" y="1030"/>
                    <a:pt x="332" y="1037"/>
                    <a:pt x="367" y="1037"/>
                  </a:cubicBezTo>
                  <a:cubicBezTo>
                    <a:pt x="382" y="1037"/>
                    <a:pt x="396" y="1036"/>
                    <a:pt x="410" y="1033"/>
                  </a:cubicBezTo>
                  <a:cubicBezTo>
                    <a:pt x="466" y="1024"/>
                    <a:pt x="522" y="1005"/>
                    <a:pt x="568" y="968"/>
                  </a:cubicBezTo>
                  <a:cubicBezTo>
                    <a:pt x="615" y="940"/>
                    <a:pt x="652" y="912"/>
                    <a:pt x="689" y="875"/>
                  </a:cubicBezTo>
                  <a:cubicBezTo>
                    <a:pt x="717" y="838"/>
                    <a:pt x="745" y="791"/>
                    <a:pt x="763" y="745"/>
                  </a:cubicBezTo>
                  <a:cubicBezTo>
                    <a:pt x="782" y="708"/>
                    <a:pt x="791" y="670"/>
                    <a:pt x="801" y="633"/>
                  </a:cubicBezTo>
                  <a:cubicBezTo>
                    <a:pt x="819" y="577"/>
                    <a:pt x="828" y="522"/>
                    <a:pt x="838" y="466"/>
                  </a:cubicBezTo>
                  <a:cubicBezTo>
                    <a:pt x="847" y="345"/>
                    <a:pt x="819" y="215"/>
                    <a:pt x="745" y="112"/>
                  </a:cubicBezTo>
                  <a:cubicBezTo>
                    <a:pt x="726" y="85"/>
                    <a:pt x="698" y="66"/>
                    <a:pt x="670" y="47"/>
                  </a:cubicBezTo>
                  <a:cubicBezTo>
                    <a:pt x="652" y="38"/>
                    <a:pt x="633" y="29"/>
                    <a:pt x="615" y="20"/>
                  </a:cubicBezTo>
                  <a:cubicBezTo>
                    <a:pt x="587" y="10"/>
                    <a:pt x="568" y="1"/>
                    <a:pt x="549" y="1"/>
                  </a:cubicBezTo>
                  <a:close/>
                </a:path>
              </a:pathLst>
            </a:custGeom>
            <a:solidFill>
              <a:srgbClr val="DD5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872;p70">
              <a:extLst>
                <a:ext uri="{FF2B5EF4-FFF2-40B4-BE49-F238E27FC236}">
                  <a16:creationId xmlns:a16="http://schemas.microsoft.com/office/drawing/2014/main" id="{2ABF6517-4E1E-415F-843E-0C8996F5CC21}"/>
                </a:ext>
              </a:extLst>
            </p:cNvPr>
            <p:cNvSpPr/>
            <p:nvPr/>
          </p:nvSpPr>
          <p:spPr>
            <a:xfrm>
              <a:off x="4750509" y="1885906"/>
              <a:ext cx="43527" cy="97780"/>
            </a:xfrm>
            <a:custGeom>
              <a:avLst/>
              <a:gdLst/>
              <a:ahLst/>
              <a:cxnLst/>
              <a:rect l="l" t="t" r="r" b="b"/>
              <a:pathLst>
                <a:path w="1396" h="3136" extrusionOk="0">
                  <a:moveTo>
                    <a:pt x="38" y="1"/>
                  </a:moveTo>
                  <a:cubicBezTo>
                    <a:pt x="29" y="1"/>
                    <a:pt x="10" y="10"/>
                    <a:pt x="10" y="29"/>
                  </a:cubicBezTo>
                  <a:lnTo>
                    <a:pt x="1" y="29"/>
                  </a:lnTo>
                  <a:cubicBezTo>
                    <a:pt x="10" y="224"/>
                    <a:pt x="29" y="410"/>
                    <a:pt x="66" y="605"/>
                  </a:cubicBezTo>
                  <a:cubicBezTo>
                    <a:pt x="94" y="698"/>
                    <a:pt x="112" y="791"/>
                    <a:pt x="140" y="884"/>
                  </a:cubicBezTo>
                  <a:cubicBezTo>
                    <a:pt x="177" y="977"/>
                    <a:pt x="215" y="1070"/>
                    <a:pt x="261" y="1154"/>
                  </a:cubicBezTo>
                  <a:cubicBezTo>
                    <a:pt x="354" y="1331"/>
                    <a:pt x="456" y="1489"/>
                    <a:pt x="596" y="1638"/>
                  </a:cubicBezTo>
                  <a:cubicBezTo>
                    <a:pt x="708" y="1768"/>
                    <a:pt x="828" y="1898"/>
                    <a:pt x="940" y="2037"/>
                  </a:cubicBezTo>
                  <a:cubicBezTo>
                    <a:pt x="996" y="2112"/>
                    <a:pt x="1042" y="2196"/>
                    <a:pt x="1089" y="2279"/>
                  </a:cubicBezTo>
                  <a:cubicBezTo>
                    <a:pt x="1107" y="2335"/>
                    <a:pt x="1117" y="2382"/>
                    <a:pt x="1126" y="2437"/>
                  </a:cubicBezTo>
                  <a:cubicBezTo>
                    <a:pt x="1135" y="2493"/>
                    <a:pt x="1135" y="2558"/>
                    <a:pt x="1126" y="2623"/>
                  </a:cubicBezTo>
                  <a:cubicBezTo>
                    <a:pt x="1098" y="2754"/>
                    <a:pt x="1061" y="2874"/>
                    <a:pt x="1005" y="2995"/>
                  </a:cubicBezTo>
                  <a:cubicBezTo>
                    <a:pt x="996" y="3014"/>
                    <a:pt x="996" y="3032"/>
                    <a:pt x="1005" y="3051"/>
                  </a:cubicBezTo>
                  <a:cubicBezTo>
                    <a:pt x="1005" y="3079"/>
                    <a:pt x="1024" y="3107"/>
                    <a:pt x="1052" y="3116"/>
                  </a:cubicBezTo>
                  <a:cubicBezTo>
                    <a:pt x="1071" y="3129"/>
                    <a:pt x="1092" y="3136"/>
                    <a:pt x="1112" y="3136"/>
                  </a:cubicBezTo>
                  <a:cubicBezTo>
                    <a:pt x="1149" y="3136"/>
                    <a:pt x="1182" y="3115"/>
                    <a:pt x="1200" y="3079"/>
                  </a:cubicBezTo>
                  <a:cubicBezTo>
                    <a:pt x="1256" y="2986"/>
                    <a:pt x="1303" y="2893"/>
                    <a:pt x="1340" y="2781"/>
                  </a:cubicBezTo>
                  <a:cubicBezTo>
                    <a:pt x="1368" y="2698"/>
                    <a:pt x="1386" y="2605"/>
                    <a:pt x="1386" y="2521"/>
                  </a:cubicBezTo>
                  <a:cubicBezTo>
                    <a:pt x="1396" y="2484"/>
                    <a:pt x="1396" y="2447"/>
                    <a:pt x="1386" y="2409"/>
                  </a:cubicBezTo>
                  <a:cubicBezTo>
                    <a:pt x="1386" y="2363"/>
                    <a:pt x="1377" y="2316"/>
                    <a:pt x="1368" y="2279"/>
                  </a:cubicBezTo>
                  <a:cubicBezTo>
                    <a:pt x="1349" y="2233"/>
                    <a:pt x="1340" y="2186"/>
                    <a:pt x="1321" y="2149"/>
                  </a:cubicBezTo>
                  <a:cubicBezTo>
                    <a:pt x="1303" y="2112"/>
                    <a:pt x="1284" y="2075"/>
                    <a:pt x="1265" y="2047"/>
                  </a:cubicBezTo>
                  <a:cubicBezTo>
                    <a:pt x="1219" y="1972"/>
                    <a:pt x="1163" y="1907"/>
                    <a:pt x="1107" y="1842"/>
                  </a:cubicBezTo>
                  <a:cubicBezTo>
                    <a:pt x="1042" y="1777"/>
                    <a:pt x="977" y="1712"/>
                    <a:pt x="903" y="1647"/>
                  </a:cubicBezTo>
                  <a:cubicBezTo>
                    <a:pt x="828" y="1582"/>
                    <a:pt x="754" y="1517"/>
                    <a:pt x="680" y="1452"/>
                  </a:cubicBezTo>
                  <a:cubicBezTo>
                    <a:pt x="475" y="1256"/>
                    <a:pt x="317" y="1024"/>
                    <a:pt x="215" y="763"/>
                  </a:cubicBezTo>
                  <a:cubicBezTo>
                    <a:pt x="150" y="587"/>
                    <a:pt x="103" y="401"/>
                    <a:pt x="75" y="215"/>
                  </a:cubicBezTo>
                  <a:lnTo>
                    <a:pt x="75" y="224"/>
                  </a:lnTo>
                  <a:cubicBezTo>
                    <a:pt x="75" y="159"/>
                    <a:pt x="66" y="94"/>
                    <a:pt x="66" y="29"/>
                  </a:cubicBezTo>
                  <a:cubicBezTo>
                    <a:pt x="66" y="20"/>
                    <a:pt x="57" y="1"/>
                    <a:pt x="38" y="1"/>
                  </a:cubicBez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873;p70">
              <a:extLst>
                <a:ext uri="{FF2B5EF4-FFF2-40B4-BE49-F238E27FC236}">
                  <a16:creationId xmlns:a16="http://schemas.microsoft.com/office/drawing/2014/main" id="{7A6CA71E-53DB-4487-8249-783A47FCCED2}"/>
                </a:ext>
              </a:extLst>
            </p:cNvPr>
            <p:cNvSpPr/>
            <p:nvPr/>
          </p:nvSpPr>
          <p:spPr>
            <a:xfrm>
              <a:off x="4770246" y="1980724"/>
              <a:ext cx="25256" cy="88146"/>
            </a:xfrm>
            <a:custGeom>
              <a:avLst/>
              <a:gdLst/>
              <a:ahLst/>
              <a:cxnLst/>
              <a:rect l="l" t="t" r="r" b="b"/>
              <a:pathLst>
                <a:path w="810" h="2827" extrusionOk="0">
                  <a:moveTo>
                    <a:pt x="177" y="1"/>
                  </a:moveTo>
                  <a:cubicBezTo>
                    <a:pt x="158" y="1"/>
                    <a:pt x="140" y="19"/>
                    <a:pt x="130" y="38"/>
                  </a:cubicBezTo>
                  <a:lnTo>
                    <a:pt x="140" y="38"/>
                  </a:lnTo>
                  <a:cubicBezTo>
                    <a:pt x="65" y="196"/>
                    <a:pt x="19" y="363"/>
                    <a:pt x="9" y="540"/>
                  </a:cubicBezTo>
                  <a:cubicBezTo>
                    <a:pt x="0" y="689"/>
                    <a:pt x="28" y="838"/>
                    <a:pt x="75" y="977"/>
                  </a:cubicBezTo>
                  <a:cubicBezTo>
                    <a:pt x="195" y="1275"/>
                    <a:pt x="391" y="1526"/>
                    <a:pt x="512" y="1823"/>
                  </a:cubicBezTo>
                  <a:cubicBezTo>
                    <a:pt x="558" y="1916"/>
                    <a:pt x="586" y="2019"/>
                    <a:pt x="605" y="2130"/>
                  </a:cubicBezTo>
                  <a:cubicBezTo>
                    <a:pt x="614" y="2186"/>
                    <a:pt x="614" y="2242"/>
                    <a:pt x="605" y="2307"/>
                  </a:cubicBezTo>
                  <a:cubicBezTo>
                    <a:pt x="595" y="2335"/>
                    <a:pt x="586" y="2372"/>
                    <a:pt x="577" y="2409"/>
                  </a:cubicBezTo>
                  <a:cubicBezTo>
                    <a:pt x="558" y="2437"/>
                    <a:pt x="539" y="2465"/>
                    <a:pt x="521" y="2502"/>
                  </a:cubicBezTo>
                  <a:cubicBezTo>
                    <a:pt x="474" y="2549"/>
                    <a:pt x="428" y="2595"/>
                    <a:pt x="363" y="2623"/>
                  </a:cubicBezTo>
                  <a:cubicBezTo>
                    <a:pt x="261" y="2686"/>
                    <a:pt x="317" y="2826"/>
                    <a:pt x="414" y="2826"/>
                  </a:cubicBezTo>
                  <a:cubicBezTo>
                    <a:pt x="433" y="2826"/>
                    <a:pt x="453" y="2821"/>
                    <a:pt x="474" y="2809"/>
                  </a:cubicBezTo>
                  <a:cubicBezTo>
                    <a:pt x="512" y="2781"/>
                    <a:pt x="549" y="2753"/>
                    <a:pt x="586" y="2725"/>
                  </a:cubicBezTo>
                  <a:cubicBezTo>
                    <a:pt x="623" y="2688"/>
                    <a:pt x="660" y="2651"/>
                    <a:pt x="688" y="2614"/>
                  </a:cubicBezTo>
                  <a:cubicBezTo>
                    <a:pt x="716" y="2577"/>
                    <a:pt x="735" y="2539"/>
                    <a:pt x="744" y="2502"/>
                  </a:cubicBezTo>
                  <a:cubicBezTo>
                    <a:pt x="763" y="2465"/>
                    <a:pt x="772" y="2428"/>
                    <a:pt x="781" y="2391"/>
                  </a:cubicBezTo>
                  <a:cubicBezTo>
                    <a:pt x="809" y="2223"/>
                    <a:pt x="781" y="2047"/>
                    <a:pt x="716" y="1898"/>
                  </a:cubicBezTo>
                  <a:cubicBezTo>
                    <a:pt x="688" y="1814"/>
                    <a:pt x="651" y="1740"/>
                    <a:pt x="605" y="1665"/>
                  </a:cubicBezTo>
                  <a:cubicBezTo>
                    <a:pt x="558" y="1582"/>
                    <a:pt x="502" y="1507"/>
                    <a:pt x="456" y="1433"/>
                  </a:cubicBezTo>
                  <a:cubicBezTo>
                    <a:pt x="353" y="1275"/>
                    <a:pt x="251" y="1117"/>
                    <a:pt x="177" y="940"/>
                  </a:cubicBezTo>
                  <a:cubicBezTo>
                    <a:pt x="140" y="856"/>
                    <a:pt x="121" y="763"/>
                    <a:pt x="102" y="680"/>
                  </a:cubicBezTo>
                  <a:cubicBezTo>
                    <a:pt x="93" y="596"/>
                    <a:pt x="93" y="522"/>
                    <a:pt x="102" y="447"/>
                  </a:cubicBezTo>
                  <a:cubicBezTo>
                    <a:pt x="130" y="308"/>
                    <a:pt x="168" y="187"/>
                    <a:pt x="223" y="57"/>
                  </a:cubicBezTo>
                  <a:cubicBezTo>
                    <a:pt x="233" y="38"/>
                    <a:pt x="214" y="10"/>
                    <a:pt x="186" y="1"/>
                  </a:cubicBez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874;p70">
              <a:extLst>
                <a:ext uri="{FF2B5EF4-FFF2-40B4-BE49-F238E27FC236}">
                  <a16:creationId xmlns:a16="http://schemas.microsoft.com/office/drawing/2014/main" id="{3104272F-B952-4F84-A65A-F3C53BE9A63F}"/>
                </a:ext>
              </a:extLst>
            </p:cNvPr>
            <p:cNvSpPr/>
            <p:nvPr/>
          </p:nvSpPr>
          <p:spPr>
            <a:xfrm>
              <a:off x="4707014" y="2044300"/>
              <a:ext cx="54846" cy="69126"/>
            </a:xfrm>
            <a:custGeom>
              <a:avLst/>
              <a:gdLst/>
              <a:ahLst/>
              <a:cxnLst/>
              <a:rect l="l" t="t" r="r" b="b"/>
              <a:pathLst>
                <a:path w="1759" h="2217" extrusionOk="0">
                  <a:moveTo>
                    <a:pt x="1711" y="1"/>
                  </a:moveTo>
                  <a:cubicBezTo>
                    <a:pt x="1689" y="1"/>
                    <a:pt x="1665" y="12"/>
                    <a:pt x="1665" y="36"/>
                  </a:cubicBezTo>
                  <a:cubicBezTo>
                    <a:pt x="1675" y="129"/>
                    <a:pt x="1665" y="222"/>
                    <a:pt x="1656" y="305"/>
                  </a:cubicBezTo>
                  <a:cubicBezTo>
                    <a:pt x="1638" y="445"/>
                    <a:pt x="1591" y="575"/>
                    <a:pt x="1545" y="705"/>
                  </a:cubicBezTo>
                  <a:cubicBezTo>
                    <a:pt x="1507" y="789"/>
                    <a:pt x="1461" y="863"/>
                    <a:pt x="1414" y="938"/>
                  </a:cubicBezTo>
                  <a:cubicBezTo>
                    <a:pt x="1377" y="1021"/>
                    <a:pt x="1321" y="1096"/>
                    <a:pt x="1266" y="1170"/>
                  </a:cubicBezTo>
                  <a:lnTo>
                    <a:pt x="1284" y="1151"/>
                  </a:lnTo>
                  <a:lnTo>
                    <a:pt x="1284" y="1151"/>
                  </a:lnTo>
                  <a:cubicBezTo>
                    <a:pt x="1135" y="1337"/>
                    <a:pt x="959" y="1505"/>
                    <a:pt x="773" y="1654"/>
                  </a:cubicBezTo>
                  <a:lnTo>
                    <a:pt x="791" y="1635"/>
                  </a:lnTo>
                  <a:lnTo>
                    <a:pt x="791" y="1635"/>
                  </a:lnTo>
                  <a:cubicBezTo>
                    <a:pt x="624" y="1765"/>
                    <a:pt x="447" y="1867"/>
                    <a:pt x="252" y="1951"/>
                  </a:cubicBezTo>
                  <a:cubicBezTo>
                    <a:pt x="196" y="1970"/>
                    <a:pt x="140" y="1988"/>
                    <a:pt x="94" y="2007"/>
                  </a:cubicBezTo>
                  <a:cubicBezTo>
                    <a:pt x="29" y="2026"/>
                    <a:pt x="1" y="2081"/>
                    <a:pt x="10" y="2137"/>
                  </a:cubicBezTo>
                  <a:cubicBezTo>
                    <a:pt x="25" y="2183"/>
                    <a:pt x="66" y="2216"/>
                    <a:pt x="111" y="2216"/>
                  </a:cubicBezTo>
                  <a:cubicBezTo>
                    <a:pt x="121" y="2216"/>
                    <a:pt x="130" y="2215"/>
                    <a:pt x="140" y="2212"/>
                  </a:cubicBezTo>
                  <a:cubicBezTo>
                    <a:pt x="196" y="2202"/>
                    <a:pt x="261" y="2184"/>
                    <a:pt x="308" y="2165"/>
                  </a:cubicBezTo>
                  <a:cubicBezTo>
                    <a:pt x="373" y="2146"/>
                    <a:pt x="429" y="2119"/>
                    <a:pt x="484" y="2091"/>
                  </a:cubicBezTo>
                  <a:cubicBezTo>
                    <a:pt x="596" y="2044"/>
                    <a:pt x="708" y="1979"/>
                    <a:pt x="801" y="1914"/>
                  </a:cubicBezTo>
                  <a:cubicBezTo>
                    <a:pt x="1005" y="1765"/>
                    <a:pt x="1191" y="1589"/>
                    <a:pt x="1331" y="1384"/>
                  </a:cubicBezTo>
                  <a:cubicBezTo>
                    <a:pt x="1405" y="1282"/>
                    <a:pt x="1470" y="1179"/>
                    <a:pt x="1526" y="1077"/>
                  </a:cubicBezTo>
                  <a:cubicBezTo>
                    <a:pt x="1554" y="1021"/>
                    <a:pt x="1572" y="965"/>
                    <a:pt x="1600" y="910"/>
                  </a:cubicBezTo>
                  <a:cubicBezTo>
                    <a:pt x="1619" y="854"/>
                    <a:pt x="1638" y="789"/>
                    <a:pt x="1656" y="733"/>
                  </a:cubicBezTo>
                  <a:cubicBezTo>
                    <a:pt x="1731" y="510"/>
                    <a:pt x="1758" y="277"/>
                    <a:pt x="1749" y="36"/>
                  </a:cubicBezTo>
                  <a:cubicBezTo>
                    <a:pt x="1754" y="12"/>
                    <a:pt x="1733" y="1"/>
                    <a:pt x="1711" y="1"/>
                  </a:cubicBez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875;p70">
              <a:extLst>
                <a:ext uri="{FF2B5EF4-FFF2-40B4-BE49-F238E27FC236}">
                  <a16:creationId xmlns:a16="http://schemas.microsoft.com/office/drawing/2014/main" id="{3725D14B-F80A-4799-88B7-96F7AA7D1261}"/>
                </a:ext>
              </a:extLst>
            </p:cNvPr>
            <p:cNvSpPr/>
            <p:nvPr/>
          </p:nvSpPr>
          <p:spPr>
            <a:xfrm>
              <a:off x="4725878" y="2026840"/>
              <a:ext cx="26409" cy="63233"/>
            </a:xfrm>
            <a:custGeom>
              <a:avLst/>
              <a:gdLst/>
              <a:ahLst/>
              <a:cxnLst/>
              <a:rect l="l" t="t" r="r" b="b"/>
              <a:pathLst>
                <a:path w="847" h="2028" extrusionOk="0">
                  <a:moveTo>
                    <a:pt x="819" y="0"/>
                  </a:moveTo>
                  <a:cubicBezTo>
                    <a:pt x="800" y="0"/>
                    <a:pt x="791" y="10"/>
                    <a:pt x="791" y="19"/>
                  </a:cubicBezTo>
                  <a:lnTo>
                    <a:pt x="791" y="28"/>
                  </a:lnTo>
                  <a:cubicBezTo>
                    <a:pt x="735" y="242"/>
                    <a:pt x="707" y="465"/>
                    <a:pt x="661" y="679"/>
                  </a:cubicBezTo>
                  <a:cubicBezTo>
                    <a:pt x="642" y="782"/>
                    <a:pt x="623" y="884"/>
                    <a:pt x="595" y="986"/>
                  </a:cubicBezTo>
                  <a:cubicBezTo>
                    <a:pt x="568" y="1088"/>
                    <a:pt x="530" y="1181"/>
                    <a:pt x="493" y="1284"/>
                  </a:cubicBezTo>
                  <a:cubicBezTo>
                    <a:pt x="447" y="1395"/>
                    <a:pt x="382" y="1498"/>
                    <a:pt x="307" y="1591"/>
                  </a:cubicBezTo>
                  <a:cubicBezTo>
                    <a:pt x="270" y="1637"/>
                    <a:pt x="233" y="1674"/>
                    <a:pt x="196" y="1721"/>
                  </a:cubicBezTo>
                  <a:cubicBezTo>
                    <a:pt x="149" y="1758"/>
                    <a:pt x="103" y="1795"/>
                    <a:pt x="56" y="1832"/>
                  </a:cubicBezTo>
                  <a:lnTo>
                    <a:pt x="47" y="1851"/>
                  </a:lnTo>
                  <a:lnTo>
                    <a:pt x="28" y="1860"/>
                  </a:lnTo>
                  <a:cubicBezTo>
                    <a:pt x="19" y="1870"/>
                    <a:pt x="10" y="1888"/>
                    <a:pt x="0" y="1907"/>
                  </a:cubicBezTo>
                  <a:cubicBezTo>
                    <a:pt x="0" y="1925"/>
                    <a:pt x="0" y="1953"/>
                    <a:pt x="10" y="1981"/>
                  </a:cubicBezTo>
                  <a:cubicBezTo>
                    <a:pt x="28" y="2000"/>
                    <a:pt x="47" y="2018"/>
                    <a:pt x="75" y="2028"/>
                  </a:cubicBezTo>
                  <a:cubicBezTo>
                    <a:pt x="93" y="2028"/>
                    <a:pt x="121" y="2028"/>
                    <a:pt x="149" y="2018"/>
                  </a:cubicBezTo>
                  <a:cubicBezTo>
                    <a:pt x="224" y="1963"/>
                    <a:pt x="289" y="1907"/>
                    <a:pt x="354" y="1842"/>
                  </a:cubicBezTo>
                  <a:cubicBezTo>
                    <a:pt x="410" y="1777"/>
                    <a:pt x="465" y="1711"/>
                    <a:pt x="512" y="1637"/>
                  </a:cubicBezTo>
                  <a:cubicBezTo>
                    <a:pt x="595" y="1498"/>
                    <a:pt x="651" y="1349"/>
                    <a:pt x="688" y="1191"/>
                  </a:cubicBezTo>
                  <a:cubicBezTo>
                    <a:pt x="716" y="1042"/>
                    <a:pt x="735" y="884"/>
                    <a:pt x="754" y="726"/>
                  </a:cubicBezTo>
                  <a:cubicBezTo>
                    <a:pt x="763" y="568"/>
                    <a:pt x="781" y="410"/>
                    <a:pt x="800" y="251"/>
                  </a:cubicBezTo>
                  <a:cubicBezTo>
                    <a:pt x="809" y="177"/>
                    <a:pt x="828" y="103"/>
                    <a:pt x="847" y="38"/>
                  </a:cubicBezTo>
                  <a:cubicBezTo>
                    <a:pt x="847" y="19"/>
                    <a:pt x="837" y="0"/>
                    <a:pt x="819" y="0"/>
                  </a:cubicBez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876;p70">
              <a:extLst>
                <a:ext uri="{FF2B5EF4-FFF2-40B4-BE49-F238E27FC236}">
                  <a16:creationId xmlns:a16="http://schemas.microsoft.com/office/drawing/2014/main" id="{24EC9B46-B2AF-4F7F-83DF-30F2FB51508B}"/>
                </a:ext>
              </a:extLst>
            </p:cNvPr>
            <p:cNvSpPr/>
            <p:nvPr/>
          </p:nvSpPr>
          <p:spPr>
            <a:xfrm>
              <a:off x="4729931" y="1892890"/>
              <a:ext cx="14249" cy="58307"/>
            </a:xfrm>
            <a:custGeom>
              <a:avLst/>
              <a:gdLst/>
              <a:ahLst/>
              <a:cxnLst/>
              <a:rect l="l" t="t" r="r" b="b"/>
              <a:pathLst>
                <a:path w="457" h="1870" extrusionOk="0">
                  <a:moveTo>
                    <a:pt x="311" y="0"/>
                  </a:moveTo>
                  <a:cubicBezTo>
                    <a:pt x="298" y="0"/>
                    <a:pt x="284" y="9"/>
                    <a:pt x="280" y="28"/>
                  </a:cubicBezTo>
                  <a:lnTo>
                    <a:pt x="289" y="37"/>
                  </a:lnTo>
                  <a:cubicBezTo>
                    <a:pt x="298" y="112"/>
                    <a:pt x="298" y="195"/>
                    <a:pt x="298" y="279"/>
                  </a:cubicBezTo>
                  <a:cubicBezTo>
                    <a:pt x="307" y="353"/>
                    <a:pt x="317" y="456"/>
                    <a:pt x="317" y="549"/>
                  </a:cubicBezTo>
                  <a:cubicBezTo>
                    <a:pt x="326" y="632"/>
                    <a:pt x="317" y="716"/>
                    <a:pt x="317" y="809"/>
                  </a:cubicBezTo>
                  <a:cubicBezTo>
                    <a:pt x="317" y="893"/>
                    <a:pt x="307" y="977"/>
                    <a:pt x="298" y="1060"/>
                  </a:cubicBezTo>
                  <a:lnTo>
                    <a:pt x="298" y="1070"/>
                  </a:lnTo>
                  <a:cubicBezTo>
                    <a:pt x="280" y="1200"/>
                    <a:pt x="242" y="1330"/>
                    <a:pt x="187" y="1451"/>
                  </a:cubicBezTo>
                  <a:cubicBezTo>
                    <a:pt x="168" y="1497"/>
                    <a:pt x="140" y="1544"/>
                    <a:pt x="121" y="1590"/>
                  </a:cubicBezTo>
                  <a:cubicBezTo>
                    <a:pt x="94" y="1637"/>
                    <a:pt x="56" y="1674"/>
                    <a:pt x="28" y="1720"/>
                  </a:cubicBezTo>
                  <a:cubicBezTo>
                    <a:pt x="1" y="1758"/>
                    <a:pt x="10" y="1804"/>
                    <a:pt x="38" y="1841"/>
                  </a:cubicBezTo>
                  <a:cubicBezTo>
                    <a:pt x="56" y="1860"/>
                    <a:pt x="82" y="1869"/>
                    <a:pt x="107" y="1869"/>
                  </a:cubicBezTo>
                  <a:cubicBezTo>
                    <a:pt x="133" y="1869"/>
                    <a:pt x="159" y="1860"/>
                    <a:pt x="177" y="1841"/>
                  </a:cubicBezTo>
                  <a:cubicBezTo>
                    <a:pt x="289" y="1730"/>
                    <a:pt x="363" y="1590"/>
                    <a:pt x="400" y="1441"/>
                  </a:cubicBezTo>
                  <a:cubicBezTo>
                    <a:pt x="428" y="1367"/>
                    <a:pt x="438" y="1283"/>
                    <a:pt x="447" y="1209"/>
                  </a:cubicBezTo>
                  <a:cubicBezTo>
                    <a:pt x="447" y="1135"/>
                    <a:pt x="456" y="1060"/>
                    <a:pt x="447" y="986"/>
                  </a:cubicBezTo>
                  <a:cubicBezTo>
                    <a:pt x="447" y="837"/>
                    <a:pt x="428" y="679"/>
                    <a:pt x="410" y="530"/>
                  </a:cubicBezTo>
                  <a:cubicBezTo>
                    <a:pt x="400" y="456"/>
                    <a:pt x="382" y="381"/>
                    <a:pt x="372" y="307"/>
                  </a:cubicBezTo>
                  <a:cubicBezTo>
                    <a:pt x="363" y="233"/>
                    <a:pt x="354" y="167"/>
                    <a:pt x="345" y="93"/>
                  </a:cubicBezTo>
                  <a:cubicBezTo>
                    <a:pt x="345" y="75"/>
                    <a:pt x="345" y="47"/>
                    <a:pt x="335" y="28"/>
                  </a:cubicBezTo>
                  <a:cubicBezTo>
                    <a:pt x="335" y="9"/>
                    <a:pt x="324" y="0"/>
                    <a:pt x="311" y="0"/>
                  </a:cubicBez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877;p70">
              <a:extLst>
                <a:ext uri="{FF2B5EF4-FFF2-40B4-BE49-F238E27FC236}">
                  <a16:creationId xmlns:a16="http://schemas.microsoft.com/office/drawing/2014/main" id="{B9291CC8-57DA-4E47-9788-4541CD66E3B1}"/>
                </a:ext>
              </a:extLst>
            </p:cNvPr>
            <p:cNvSpPr/>
            <p:nvPr/>
          </p:nvSpPr>
          <p:spPr>
            <a:xfrm>
              <a:off x="4700653" y="1850922"/>
              <a:ext cx="17430" cy="54721"/>
            </a:xfrm>
            <a:custGeom>
              <a:avLst/>
              <a:gdLst/>
              <a:ahLst/>
              <a:cxnLst/>
              <a:rect l="l" t="t" r="r" b="b"/>
              <a:pathLst>
                <a:path w="559" h="1755" extrusionOk="0">
                  <a:moveTo>
                    <a:pt x="34" y="0"/>
                  </a:moveTo>
                  <a:cubicBezTo>
                    <a:pt x="31" y="0"/>
                    <a:pt x="28" y="2"/>
                    <a:pt x="28" y="7"/>
                  </a:cubicBezTo>
                  <a:cubicBezTo>
                    <a:pt x="10" y="16"/>
                    <a:pt x="0" y="35"/>
                    <a:pt x="10" y="54"/>
                  </a:cubicBezTo>
                  <a:cubicBezTo>
                    <a:pt x="75" y="147"/>
                    <a:pt x="121" y="249"/>
                    <a:pt x="168" y="351"/>
                  </a:cubicBezTo>
                  <a:lnTo>
                    <a:pt x="168" y="360"/>
                  </a:lnTo>
                  <a:cubicBezTo>
                    <a:pt x="205" y="453"/>
                    <a:pt x="233" y="546"/>
                    <a:pt x="261" y="639"/>
                  </a:cubicBezTo>
                  <a:cubicBezTo>
                    <a:pt x="270" y="686"/>
                    <a:pt x="279" y="742"/>
                    <a:pt x="289" y="788"/>
                  </a:cubicBezTo>
                  <a:cubicBezTo>
                    <a:pt x="298" y="835"/>
                    <a:pt x="307" y="890"/>
                    <a:pt x="307" y="937"/>
                  </a:cubicBezTo>
                  <a:cubicBezTo>
                    <a:pt x="326" y="1058"/>
                    <a:pt x="335" y="1179"/>
                    <a:pt x="335" y="1300"/>
                  </a:cubicBezTo>
                  <a:lnTo>
                    <a:pt x="335" y="1467"/>
                  </a:lnTo>
                  <a:cubicBezTo>
                    <a:pt x="335" y="1532"/>
                    <a:pt x="326" y="1597"/>
                    <a:pt x="326" y="1653"/>
                  </a:cubicBezTo>
                  <a:cubicBezTo>
                    <a:pt x="326" y="1719"/>
                    <a:pt x="376" y="1755"/>
                    <a:pt x="427" y="1755"/>
                  </a:cubicBezTo>
                  <a:cubicBezTo>
                    <a:pt x="468" y="1755"/>
                    <a:pt x="508" y="1731"/>
                    <a:pt x="521" y="1681"/>
                  </a:cubicBezTo>
                  <a:cubicBezTo>
                    <a:pt x="549" y="1541"/>
                    <a:pt x="558" y="1393"/>
                    <a:pt x="540" y="1253"/>
                  </a:cubicBezTo>
                  <a:cubicBezTo>
                    <a:pt x="530" y="1095"/>
                    <a:pt x="502" y="956"/>
                    <a:pt x="465" y="807"/>
                  </a:cubicBezTo>
                  <a:cubicBezTo>
                    <a:pt x="437" y="742"/>
                    <a:pt x="419" y="677"/>
                    <a:pt x="391" y="602"/>
                  </a:cubicBezTo>
                  <a:cubicBezTo>
                    <a:pt x="363" y="537"/>
                    <a:pt x="335" y="463"/>
                    <a:pt x="298" y="398"/>
                  </a:cubicBezTo>
                  <a:cubicBezTo>
                    <a:pt x="233" y="267"/>
                    <a:pt x="158" y="137"/>
                    <a:pt x="75" y="26"/>
                  </a:cubicBezTo>
                  <a:cubicBezTo>
                    <a:pt x="65" y="7"/>
                    <a:pt x="56" y="7"/>
                    <a:pt x="47" y="7"/>
                  </a:cubicBezTo>
                  <a:cubicBezTo>
                    <a:pt x="42" y="2"/>
                    <a:pt x="37" y="0"/>
                    <a:pt x="34" y="0"/>
                  </a:cubicBez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878;p70">
              <a:extLst>
                <a:ext uri="{FF2B5EF4-FFF2-40B4-BE49-F238E27FC236}">
                  <a16:creationId xmlns:a16="http://schemas.microsoft.com/office/drawing/2014/main" id="{9DCFEE9C-2873-42B8-A56D-CB1EB9C0E3B8}"/>
                </a:ext>
              </a:extLst>
            </p:cNvPr>
            <p:cNvSpPr/>
            <p:nvPr/>
          </p:nvSpPr>
          <p:spPr>
            <a:xfrm>
              <a:off x="4699188" y="1873465"/>
              <a:ext cx="6984" cy="36262"/>
            </a:xfrm>
            <a:custGeom>
              <a:avLst/>
              <a:gdLst/>
              <a:ahLst/>
              <a:cxnLst/>
              <a:rect l="l" t="t" r="r" b="b"/>
              <a:pathLst>
                <a:path w="224" h="1163" extrusionOk="0">
                  <a:moveTo>
                    <a:pt x="29" y="0"/>
                  </a:moveTo>
                  <a:cubicBezTo>
                    <a:pt x="10" y="9"/>
                    <a:pt x="1" y="19"/>
                    <a:pt x="10" y="37"/>
                  </a:cubicBezTo>
                  <a:cubicBezTo>
                    <a:pt x="29" y="93"/>
                    <a:pt x="38" y="140"/>
                    <a:pt x="57" y="195"/>
                  </a:cubicBezTo>
                  <a:cubicBezTo>
                    <a:pt x="66" y="251"/>
                    <a:pt x="75" y="298"/>
                    <a:pt x="75" y="353"/>
                  </a:cubicBezTo>
                  <a:cubicBezTo>
                    <a:pt x="94" y="474"/>
                    <a:pt x="103" y="595"/>
                    <a:pt x="103" y="716"/>
                  </a:cubicBezTo>
                  <a:cubicBezTo>
                    <a:pt x="103" y="781"/>
                    <a:pt x="94" y="846"/>
                    <a:pt x="84" y="902"/>
                  </a:cubicBezTo>
                  <a:cubicBezTo>
                    <a:pt x="84" y="967"/>
                    <a:pt x="75" y="1032"/>
                    <a:pt x="66" y="1088"/>
                  </a:cubicBezTo>
                  <a:cubicBezTo>
                    <a:pt x="66" y="1097"/>
                    <a:pt x="66" y="1116"/>
                    <a:pt x="75" y="1125"/>
                  </a:cubicBezTo>
                  <a:cubicBezTo>
                    <a:pt x="88" y="1150"/>
                    <a:pt x="108" y="1162"/>
                    <a:pt x="132" y="1162"/>
                  </a:cubicBezTo>
                  <a:cubicBezTo>
                    <a:pt x="143" y="1162"/>
                    <a:pt x="156" y="1159"/>
                    <a:pt x="168" y="1153"/>
                  </a:cubicBezTo>
                  <a:cubicBezTo>
                    <a:pt x="187" y="1144"/>
                    <a:pt x="196" y="1125"/>
                    <a:pt x="196" y="1107"/>
                  </a:cubicBezTo>
                  <a:cubicBezTo>
                    <a:pt x="215" y="1014"/>
                    <a:pt x="224" y="930"/>
                    <a:pt x="224" y="837"/>
                  </a:cubicBezTo>
                  <a:cubicBezTo>
                    <a:pt x="224" y="651"/>
                    <a:pt x="196" y="465"/>
                    <a:pt x="150" y="288"/>
                  </a:cubicBezTo>
                  <a:cubicBezTo>
                    <a:pt x="140" y="242"/>
                    <a:pt x="122" y="205"/>
                    <a:pt x="112" y="167"/>
                  </a:cubicBezTo>
                  <a:lnTo>
                    <a:pt x="66" y="19"/>
                  </a:lnTo>
                  <a:cubicBezTo>
                    <a:pt x="57" y="9"/>
                    <a:pt x="47" y="0"/>
                    <a:pt x="38" y="0"/>
                  </a:cubicBez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879;p70">
              <a:extLst>
                <a:ext uri="{FF2B5EF4-FFF2-40B4-BE49-F238E27FC236}">
                  <a16:creationId xmlns:a16="http://schemas.microsoft.com/office/drawing/2014/main" id="{4CBCD061-9D1A-4631-9A91-5060B3AD6D88}"/>
                </a:ext>
              </a:extLst>
            </p:cNvPr>
            <p:cNvSpPr/>
            <p:nvPr/>
          </p:nvSpPr>
          <p:spPr>
            <a:xfrm>
              <a:off x="4544070" y="1827070"/>
              <a:ext cx="24695" cy="89736"/>
            </a:xfrm>
            <a:custGeom>
              <a:avLst/>
              <a:gdLst/>
              <a:ahLst/>
              <a:cxnLst/>
              <a:rect l="l" t="t" r="r" b="b"/>
              <a:pathLst>
                <a:path w="792" h="2878" extrusionOk="0">
                  <a:moveTo>
                    <a:pt x="735" y="0"/>
                  </a:moveTo>
                  <a:cubicBezTo>
                    <a:pt x="670" y="93"/>
                    <a:pt x="605" y="186"/>
                    <a:pt x="549" y="279"/>
                  </a:cubicBezTo>
                  <a:cubicBezTo>
                    <a:pt x="494" y="372"/>
                    <a:pt x="438" y="484"/>
                    <a:pt x="382" y="595"/>
                  </a:cubicBezTo>
                  <a:cubicBezTo>
                    <a:pt x="326" y="707"/>
                    <a:pt x="280" y="819"/>
                    <a:pt x="242" y="939"/>
                  </a:cubicBezTo>
                  <a:cubicBezTo>
                    <a:pt x="196" y="1060"/>
                    <a:pt x="159" y="1181"/>
                    <a:pt x="122" y="1311"/>
                  </a:cubicBezTo>
                  <a:cubicBezTo>
                    <a:pt x="84" y="1432"/>
                    <a:pt x="66" y="1553"/>
                    <a:pt x="47" y="1674"/>
                  </a:cubicBezTo>
                  <a:cubicBezTo>
                    <a:pt x="19" y="1804"/>
                    <a:pt x="10" y="1934"/>
                    <a:pt x="10" y="2055"/>
                  </a:cubicBezTo>
                  <a:cubicBezTo>
                    <a:pt x="1" y="2186"/>
                    <a:pt x="10" y="2306"/>
                    <a:pt x="29" y="2427"/>
                  </a:cubicBezTo>
                  <a:cubicBezTo>
                    <a:pt x="47" y="2548"/>
                    <a:pt x="75" y="2660"/>
                    <a:pt x="122" y="2771"/>
                  </a:cubicBezTo>
                  <a:cubicBezTo>
                    <a:pt x="122" y="2781"/>
                    <a:pt x="131" y="2799"/>
                    <a:pt x="140" y="2809"/>
                  </a:cubicBezTo>
                  <a:cubicBezTo>
                    <a:pt x="149" y="2827"/>
                    <a:pt x="140" y="2818"/>
                    <a:pt x="140" y="2827"/>
                  </a:cubicBezTo>
                  <a:cubicBezTo>
                    <a:pt x="149" y="2836"/>
                    <a:pt x="159" y="2855"/>
                    <a:pt x="177" y="2864"/>
                  </a:cubicBezTo>
                  <a:cubicBezTo>
                    <a:pt x="191" y="2871"/>
                    <a:pt x="208" y="2878"/>
                    <a:pt x="227" y="2878"/>
                  </a:cubicBezTo>
                  <a:cubicBezTo>
                    <a:pt x="235" y="2878"/>
                    <a:pt x="244" y="2876"/>
                    <a:pt x="252" y="2874"/>
                  </a:cubicBezTo>
                  <a:cubicBezTo>
                    <a:pt x="308" y="2855"/>
                    <a:pt x="335" y="2809"/>
                    <a:pt x="326" y="2753"/>
                  </a:cubicBezTo>
                  <a:cubicBezTo>
                    <a:pt x="317" y="2743"/>
                    <a:pt x="317" y="2725"/>
                    <a:pt x="308" y="2706"/>
                  </a:cubicBezTo>
                  <a:lnTo>
                    <a:pt x="298" y="2650"/>
                  </a:lnTo>
                  <a:cubicBezTo>
                    <a:pt x="289" y="2613"/>
                    <a:pt x="280" y="2576"/>
                    <a:pt x="270" y="2539"/>
                  </a:cubicBezTo>
                  <a:cubicBezTo>
                    <a:pt x="252" y="2474"/>
                    <a:pt x="242" y="2399"/>
                    <a:pt x="233" y="2325"/>
                  </a:cubicBezTo>
                  <a:cubicBezTo>
                    <a:pt x="205" y="2055"/>
                    <a:pt x="205" y="1776"/>
                    <a:pt x="242" y="1507"/>
                  </a:cubicBezTo>
                  <a:cubicBezTo>
                    <a:pt x="261" y="1414"/>
                    <a:pt x="270" y="1330"/>
                    <a:pt x="289" y="1246"/>
                  </a:cubicBezTo>
                  <a:cubicBezTo>
                    <a:pt x="308" y="1163"/>
                    <a:pt x="326" y="1079"/>
                    <a:pt x="354" y="995"/>
                  </a:cubicBezTo>
                  <a:cubicBezTo>
                    <a:pt x="373" y="912"/>
                    <a:pt x="401" y="837"/>
                    <a:pt x="428" y="753"/>
                  </a:cubicBezTo>
                  <a:cubicBezTo>
                    <a:pt x="456" y="670"/>
                    <a:pt x="494" y="586"/>
                    <a:pt x="521" y="502"/>
                  </a:cubicBezTo>
                  <a:cubicBezTo>
                    <a:pt x="596" y="344"/>
                    <a:pt x="680" y="186"/>
                    <a:pt x="782" y="37"/>
                  </a:cubicBezTo>
                  <a:cubicBezTo>
                    <a:pt x="791" y="28"/>
                    <a:pt x="791" y="9"/>
                    <a:pt x="773" y="0"/>
                  </a:cubicBezTo>
                  <a:lnTo>
                    <a:pt x="763" y="0"/>
                  </a:lnTo>
                  <a:cubicBezTo>
                    <a:pt x="745" y="0"/>
                    <a:pt x="735" y="9"/>
                    <a:pt x="735" y="9"/>
                  </a:cubicBezTo>
                  <a:lnTo>
                    <a:pt x="735" y="0"/>
                  </a:ln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880;p70">
              <a:extLst>
                <a:ext uri="{FF2B5EF4-FFF2-40B4-BE49-F238E27FC236}">
                  <a16:creationId xmlns:a16="http://schemas.microsoft.com/office/drawing/2014/main" id="{BED0BF62-C286-4567-9C07-81D7BC238128}"/>
                </a:ext>
              </a:extLst>
            </p:cNvPr>
            <p:cNvSpPr/>
            <p:nvPr/>
          </p:nvSpPr>
          <p:spPr>
            <a:xfrm>
              <a:off x="4556822" y="1872280"/>
              <a:ext cx="7015" cy="44806"/>
            </a:xfrm>
            <a:custGeom>
              <a:avLst/>
              <a:gdLst/>
              <a:ahLst/>
              <a:cxnLst/>
              <a:rect l="l" t="t" r="r" b="b"/>
              <a:pathLst>
                <a:path w="225" h="1437" extrusionOk="0">
                  <a:moveTo>
                    <a:pt x="159" y="1"/>
                  </a:moveTo>
                  <a:cubicBezTo>
                    <a:pt x="150" y="1"/>
                    <a:pt x="140" y="10"/>
                    <a:pt x="131" y="19"/>
                  </a:cubicBezTo>
                  <a:lnTo>
                    <a:pt x="140" y="19"/>
                  </a:lnTo>
                  <a:cubicBezTo>
                    <a:pt x="112" y="131"/>
                    <a:pt x="85" y="243"/>
                    <a:pt x="66" y="354"/>
                  </a:cubicBezTo>
                  <a:cubicBezTo>
                    <a:pt x="38" y="475"/>
                    <a:pt x="19" y="587"/>
                    <a:pt x="10" y="708"/>
                  </a:cubicBezTo>
                  <a:cubicBezTo>
                    <a:pt x="1" y="828"/>
                    <a:pt x="1" y="949"/>
                    <a:pt x="10" y="1070"/>
                  </a:cubicBezTo>
                  <a:cubicBezTo>
                    <a:pt x="19" y="1126"/>
                    <a:pt x="29" y="1182"/>
                    <a:pt x="38" y="1238"/>
                  </a:cubicBezTo>
                  <a:cubicBezTo>
                    <a:pt x="57" y="1293"/>
                    <a:pt x="75" y="1349"/>
                    <a:pt x="94" y="1405"/>
                  </a:cubicBezTo>
                  <a:cubicBezTo>
                    <a:pt x="103" y="1414"/>
                    <a:pt x="103" y="1424"/>
                    <a:pt x="112" y="1424"/>
                  </a:cubicBezTo>
                  <a:cubicBezTo>
                    <a:pt x="126" y="1430"/>
                    <a:pt x="139" y="1437"/>
                    <a:pt x="152" y="1437"/>
                  </a:cubicBezTo>
                  <a:cubicBezTo>
                    <a:pt x="157" y="1437"/>
                    <a:pt x="163" y="1436"/>
                    <a:pt x="168" y="1433"/>
                  </a:cubicBezTo>
                  <a:cubicBezTo>
                    <a:pt x="187" y="1433"/>
                    <a:pt x="196" y="1414"/>
                    <a:pt x="205" y="1405"/>
                  </a:cubicBezTo>
                  <a:cubicBezTo>
                    <a:pt x="215" y="1386"/>
                    <a:pt x="224" y="1368"/>
                    <a:pt x="215" y="1349"/>
                  </a:cubicBezTo>
                  <a:cubicBezTo>
                    <a:pt x="187" y="1293"/>
                    <a:pt x="168" y="1228"/>
                    <a:pt x="150" y="1163"/>
                  </a:cubicBezTo>
                  <a:cubicBezTo>
                    <a:pt x="131" y="1098"/>
                    <a:pt x="122" y="1033"/>
                    <a:pt x="112" y="968"/>
                  </a:cubicBezTo>
                  <a:cubicBezTo>
                    <a:pt x="94" y="773"/>
                    <a:pt x="94" y="568"/>
                    <a:pt x="122" y="373"/>
                  </a:cubicBezTo>
                  <a:cubicBezTo>
                    <a:pt x="140" y="261"/>
                    <a:pt x="168" y="150"/>
                    <a:pt x="196" y="38"/>
                  </a:cubicBezTo>
                  <a:cubicBezTo>
                    <a:pt x="196" y="19"/>
                    <a:pt x="187" y="1"/>
                    <a:pt x="168" y="1"/>
                  </a:cubicBez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881;p70">
              <a:extLst>
                <a:ext uri="{FF2B5EF4-FFF2-40B4-BE49-F238E27FC236}">
                  <a16:creationId xmlns:a16="http://schemas.microsoft.com/office/drawing/2014/main" id="{0C85BCC4-895C-4395-95DE-BB8F842F95A6}"/>
                </a:ext>
              </a:extLst>
            </p:cNvPr>
            <p:cNvSpPr/>
            <p:nvPr/>
          </p:nvSpPr>
          <p:spPr>
            <a:xfrm>
              <a:off x="4494214" y="1825168"/>
              <a:ext cx="30245" cy="119482"/>
            </a:xfrm>
            <a:custGeom>
              <a:avLst/>
              <a:gdLst/>
              <a:ahLst/>
              <a:cxnLst/>
              <a:rect l="l" t="t" r="r" b="b"/>
              <a:pathLst>
                <a:path w="970" h="3832" extrusionOk="0">
                  <a:moveTo>
                    <a:pt x="931" y="1"/>
                  </a:moveTo>
                  <a:cubicBezTo>
                    <a:pt x="922" y="1"/>
                    <a:pt x="912" y="5"/>
                    <a:pt x="902" y="15"/>
                  </a:cubicBezTo>
                  <a:lnTo>
                    <a:pt x="912" y="5"/>
                  </a:lnTo>
                  <a:lnTo>
                    <a:pt x="912" y="5"/>
                  </a:lnTo>
                  <a:cubicBezTo>
                    <a:pt x="819" y="89"/>
                    <a:pt x="735" y="182"/>
                    <a:pt x="660" y="284"/>
                  </a:cubicBezTo>
                  <a:cubicBezTo>
                    <a:pt x="586" y="387"/>
                    <a:pt x="521" y="489"/>
                    <a:pt x="456" y="591"/>
                  </a:cubicBezTo>
                  <a:cubicBezTo>
                    <a:pt x="335" y="805"/>
                    <a:pt x="233" y="1028"/>
                    <a:pt x="168" y="1270"/>
                  </a:cubicBezTo>
                  <a:cubicBezTo>
                    <a:pt x="121" y="1382"/>
                    <a:pt x="93" y="1503"/>
                    <a:pt x="75" y="1623"/>
                  </a:cubicBezTo>
                  <a:cubicBezTo>
                    <a:pt x="47" y="1744"/>
                    <a:pt x="28" y="1875"/>
                    <a:pt x="19" y="2005"/>
                  </a:cubicBezTo>
                  <a:cubicBezTo>
                    <a:pt x="0" y="2247"/>
                    <a:pt x="0" y="2498"/>
                    <a:pt x="19" y="2749"/>
                  </a:cubicBezTo>
                  <a:cubicBezTo>
                    <a:pt x="28" y="2925"/>
                    <a:pt x="56" y="3102"/>
                    <a:pt x="84" y="3269"/>
                  </a:cubicBezTo>
                  <a:cubicBezTo>
                    <a:pt x="112" y="3428"/>
                    <a:pt x="158" y="3595"/>
                    <a:pt x="205" y="3753"/>
                  </a:cubicBezTo>
                  <a:cubicBezTo>
                    <a:pt x="214" y="3772"/>
                    <a:pt x="233" y="3799"/>
                    <a:pt x="261" y="3818"/>
                  </a:cubicBezTo>
                  <a:cubicBezTo>
                    <a:pt x="280" y="3825"/>
                    <a:pt x="300" y="3831"/>
                    <a:pt x="320" y="3831"/>
                  </a:cubicBezTo>
                  <a:cubicBezTo>
                    <a:pt x="328" y="3831"/>
                    <a:pt x="336" y="3830"/>
                    <a:pt x="344" y="3827"/>
                  </a:cubicBezTo>
                  <a:cubicBezTo>
                    <a:pt x="372" y="3818"/>
                    <a:pt x="400" y="3799"/>
                    <a:pt x="409" y="3781"/>
                  </a:cubicBezTo>
                  <a:cubicBezTo>
                    <a:pt x="428" y="3753"/>
                    <a:pt x="428" y="3725"/>
                    <a:pt x="428" y="3688"/>
                  </a:cubicBezTo>
                  <a:cubicBezTo>
                    <a:pt x="391" y="3539"/>
                    <a:pt x="354" y="3381"/>
                    <a:pt x="316" y="3223"/>
                  </a:cubicBezTo>
                  <a:cubicBezTo>
                    <a:pt x="289" y="3074"/>
                    <a:pt x="261" y="2907"/>
                    <a:pt x="242" y="2749"/>
                  </a:cubicBezTo>
                  <a:cubicBezTo>
                    <a:pt x="223" y="2553"/>
                    <a:pt x="205" y="2358"/>
                    <a:pt x="214" y="2154"/>
                  </a:cubicBezTo>
                  <a:cubicBezTo>
                    <a:pt x="214" y="2051"/>
                    <a:pt x="214" y="1949"/>
                    <a:pt x="223" y="1847"/>
                  </a:cubicBezTo>
                  <a:cubicBezTo>
                    <a:pt x="233" y="1744"/>
                    <a:pt x="242" y="1642"/>
                    <a:pt x="251" y="1540"/>
                  </a:cubicBezTo>
                  <a:lnTo>
                    <a:pt x="251" y="1503"/>
                  </a:lnTo>
                  <a:cubicBezTo>
                    <a:pt x="289" y="1261"/>
                    <a:pt x="354" y="1019"/>
                    <a:pt x="447" y="796"/>
                  </a:cubicBezTo>
                  <a:lnTo>
                    <a:pt x="447" y="805"/>
                  </a:lnTo>
                  <a:cubicBezTo>
                    <a:pt x="540" y="601"/>
                    <a:pt x="651" y="415"/>
                    <a:pt x="781" y="247"/>
                  </a:cubicBezTo>
                  <a:cubicBezTo>
                    <a:pt x="837" y="182"/>
                    <a:pt x="893" y="117"/>
                    <a:pt x="949" y="52"/>
                  </a:cubicBezTo>
                  <a:cubicBezTo>
                    <a:pt x="969" y="31"/>
                    <a:pt x="955" y="1"/>
                    <a:pt x="931" y="1"/>
                  </a:cubicBez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882;p70">
              <a:extLst>
                <a:ext uri="{FF2B5EF4-FFF2-40B4-BE49-F238E27FC236}">
                  <a16:creationId xmlns:a16="http://schemas.microsoft.com/office/drawing/2014/main" id="{26D522FA-3135-4C2E-8E71-B7D0EDE43292}"/>
                </a:ext>
              </a:extLst>
            </p:cNvPr>
            <p:cNvSpPr/>
            <p:nvPr/>
          </p:nvSpPr>
          <p:spPr>
            <a:xfrm>
              <a:off x="4509866" y="1915496"/>
              <a:ext cx="5550" cy="36855"/>
            </a:xfrm>
            <a:custGeom>
              <a:avLst/>
              <a:gdLst/>
              <a:ahLst/>
              <a:cxnLst/>
              <a:rect l="l" t="t" r="r" b="b"/>
              <a:pathLst>
                <a:path w="178" h="1182" extrusionOk="0">
                  <a:moveTo>
                    <a:pt x="38" y="0"/>
                  </a:moveTo>
                  <a:cubicBezTo>
                    <a:pt x="19" y="10"/>
                    <a:pt x="10" y="19"/>
                    <a:pt x="19" y="38"/>
                  </a:cubicBezTo>
                  <a:cubicBezTo>
                    <a:pt x="28" y="121"/>
                    <a:pt x="47" y="205"/>
                    <a:pt x="56" y="298"/>
                  </a:cubicBezTo>
                  <a:lnTo>
                    <a:pt x="56" y="289"/>
                  </a:lnTo>
                  <a:cubicBezTo>
                    <a:pt x="65" y="382"/>
                    <a:pt x="75" y="484"/>
                    <a:pt x="75" y="586"/>
                  </a:cubicBezTo>
                  <a:lnTo>
                    <a:pt x="75" y="735"/>
                  </a:lnTo>
                  <a:cubicBezTo>
                    <a:pt x="75" y="782"/>
                    <a:pt x="75" y="828"/>
                    <a:pt x="65" y="884"/>
                  </a:cubicBezTo>
                  <a:cubicBezTo>
                    <a:pt x="56" y="958"/>
                    <a:pt x="38" y="1033"/>
                    <a:pt x="10" y="1107"/>
                  </a:cubicBezTo>
                  <a:cubicBezTo>
                    <a:pt x="0" y="1135"/>
                    <a:pt x="19" y="1172"/>
                    <a:pt x="47" y="1181"/>
                  </a:cubicBezTo>
                  <a:lnTo>
                    <a:pt x="93" y="1181"/>
                  </a:lnTo>
                  <a:cubicBezTo>
                    <a:pt x="112" y="1172"/>
                    <a:pt x="121" y="1163"/>
                    <a:pt x="121" y="1144"/>
                  </a:cubicBezTo>
                  <a:cubicBezTo>
                    <a:pt x="149" y="1061"/>
                    <a:pt x="168" y="968"/>
                    <a:pt x="177" y="875"/>
                  </a:cubicBezTo>
                  <a:lnTo>
                    <a:pt x="177" y="735"/>
                  </a:lnTo>
                  <a:cubicBezTo>
                    <a:pt x="177" y="689"/>
                    <a:pt x="177" y="642"/>
                    <a:pt x="168" y="586"/>
                  </a:cubicBezTo>
                  <a:cubicBezTo>
                    <a:pt x="158" y="493"/>
                    <a:pt x="140" y="400"/>
                    <a:pt x="121" y="317"/>
                  </a:cubicBezTo>
                  <a:cubicBezTo>
                    <a:pt x="103" y="224"/>
                    <a:pt x="84" y="121"/>
                    <a:pt x="65" y="19"/>
                  </a:cubicBezTo>
                  <a:cubicBezTo>
                    <a:pt x="65" y="10"/>
                    <a:pt x="56" y="0"/>
                    <a:pt x="38" y="0"/>
                  </a:cubicBez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883;p70">
              <a:extLst>
                <a:ext uri="{FF2B5EF4-FFF2-40B4-BE49-F238E27FC236}">
                  <a16:creationId xmlns:a16="http://schemas.microsoft.com/office/drawing/2014/main" id="{87437604-2FFB-46B7-A90D-16FB7A1E3FFE}"/>
                </a:ext>
              </a:extLst>
            </p:cNvPr>
            <p:cNvSpPr/>
            <p:nvPr/>
          </p:nvSpPr>
          <p:spPr>
            <a:xfrm>
              <a:off x="4470424" y="2039592"/>
              <a:ext cx="53380" cy="75019"/>
            </a:xfrm>
            <a:custGeom>
              <a:avLst/>
              <a:gdLst/>
              <a:ahLst/>
              <a:cxnLst/>
              <a:rect l="l" t="t" r="r" b="b"/>
              <a:pathLst>
                <a:path w="1712" h="2406" extrusionOk="0">
                  <a:moveTo>
                    <a:pt x="38" y="1"/>
                  </a:moveTo>
                  <a:cubicBezTo>
                    <a:pt x="29" y="10"/>
                    <a:pt x="19" y="10"/>
                    <a:pt x="19" y="10"/>
                  </a:cubicBezTo>
                  <a:cubicBezTo>
                    <a:pt x="1" y="28"/>
                    <a:pt x="1" y="47"/>
                    <a:pt x="19" y="66"/>
                  </a:cubicBezTo>
                  <a:lnTo>
                    <a:pt x="47" y="94"/>
                  </a:lnTo>
                  <a:cubicBezTo>
                    <a:pt x="75" y="140"/>
                    <a:pt x="103" y="196"/>
                    <a:pt x="131" y="242"/>
                  </a:cubicBezTo>
                  <a:lnTo>
                    <a:pt x="131" y="252"/>
                  </a:lnTo>
                  <a:cubicBezTo>
                    <a:pt x="149" y="307"/>
                    <a:pt x="168" y="363"/>
                    <a:pt x="177" y="419"/>
                  </a:cubicBezTo>
                  <a:cubicBezTo>
                    <a:pt x="196" y="475"/>
                    <a:pt x="205" y="531"/>
                    <a:pt x="205" y="586"/>
                  </a:cubicBezTo>
                  <a:cubicBezTo>
                    <a:pt x="233" y="800"/>
                    <a:pt x="233" y="1014"/>
                    <a:pt x="270" y="1228"/>
                  </a:cubicBezTo>
                  <a:cubicBezTo>
                    <a:pt x="298" y="1330"/>
                    <a:pt x="326" y="1442"/>
                    <a:pt x="373" y="1535"/>
                  </a:cubicBezTo>
                  <a:cubicBezTo>
                    <a:pt x="410" y="1637"/>
                    <a:pt x="466" y="1730"/>
                    <a:pt x="531" y="1814"/>
                  </a:cubicBezTo>
                  <a:cubicBezTo>
                    <a:pt x="652" y="1963"/>
                    <a:pt x="800" y="2093"/>
                    <a:pt x="977" y="2186"/>
                  </a:cubicBezTo>
                  <a:cubicBezTo>
                    <a:pt x="1070" y="2242"/>
                    <a:pt x="1163" y="2288"/>
                    <a:pt x="1265" y="2325"/>
                  </a:cubicBezTo>
                  <a:cubicBezTo>
                    <a:pt x="1358" y="2363"/>
                    <a:pt x="1461" y="2381"/>
                    <a:pt x="1572" y="2400"/>
                  </a:cubicBezTo>
                  <a:cubicBezTo>
                    <a:pt x="1584" y="2404"/>
                    <a:pt x="1595" y="2406"/>
                    <a:pt x="1607" y="2406"/>
                  </a:cubicBezTo>
                  <a:cubicBezTo>
                    <a:pt x="1623" y="2406"/>
                    <a:pt x="1640" y="2401"/>
                    <a:pt x="1656" y="2390"/>
                  </a:cubicBezTo>
                  <a:cubicBezTo>
                    <a:pt x="1675" y="2381"/>
                    <a:pt x="1693" y="2353"/>
                    <a:pt x="1702" y="2325"/>
                  </a:cubicBezTo>
                  <a:cubicBezTo>
                    <a:pt x="1712" y="2297"/>
                    <a:pt x="1702" y="2270"/>
                    <a:pt x="1693" y="2242"/>
                  </a:cubicBezTo>
                  <a:cubicBezTo>
                    <a:pt x="1675" y="2223"/>
                    <a:pt x="1656" y="2204"/>
                    <a:pt x="1628" y="2195"/>
                  </a:cubicBezTo>
                  <a:cubicBezTo>
                    <a:pt x="1516" y="2149"/>
                    <a:pt x="1414" y="2111"/>
                    <a:pt x="1303" y="2065"/>
                  </a:cubicBezTo>
                  <a:cubicBezTo>
                    <a:pt x="1163" y="2000"/>
                    <a:pt x="1033" y="1925"/>
                    <a:pt x="912" y="1833"/>
                  </a:cubicBezTo>
                  <a:cubicBezTo>
                    <a:pt x="819" y="1758"/>
                    <a:pt x="745" y="1684"/>
                    <a:pt x="680" y="1600"/>
                  </a:cubicBezTo>
                  <a:cubicBezTo>
                    <a:pt x="596" y="1488"/>
                    <a:pt x="531" y="1377"/>
                    <a:pt x="484" y="1256"/>
                  </a:cubicBezTo>
                  <a:cubicBezTo>
                    <a:pt x="447" y="1154"/>
                    <a:pt x="410" y="1051"/>
                    <a:pt x="391" y="949"/>
                  </a:cubicBezTo>
                  <a:cubicBezTo>
                    <a:pt x="382" y="893"/>
                    <a:pt x="373" y="847"/>
                    <a:pt x="363" y="791"/>
                  </a:cubicBezTo>
                  <a:cubicBezTo>
                    <a:pt x="354" y="726"/>
                    <a:pt x="335" y="670"/>
                    <a:pt x="326" y="605"/>
                  </a:cubicBezTo>
                  <a:cubicBezTo>
                    <a:pt x="308" y="503"/>
                    <a:pt x="270" y="400"/>
                    <a:pt x="233" y="298"/>
                  </a:cubicBezTo>
                  <a:cubicBezTo>
                    <a:pt x="187" y="196"/>
                    <a:pt x="131" y="103"/>
                    <a:pt x="66" y="10"/>
                  </a:cubicBezTo>
                  <a:cubicBezTo>
                    <a:pt x="56" y="10"/>
                    <a:pt x="47" y="10"/>
                    <a:pt x="38" y="1"/>
                  </a:cubicBez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884;p70">
              <a:extLst>
                <a:ext uri="{FF2B5EF4-FFF2-40B4-BE49-F238E27FC236}">
                  <a16:creationId xmlns:a16="http://schemas.microsoft.com/office/drawing/2014/main" id="{52C2B49E-7BD1-4866-B284-55817A467AC2}"/>
                </a:ext>
              </a:extLst>
            </p:cNvPr>
            <p:cNvSpPr/>
            <p:nvPr/>
          </p:nvSpPr>
          <p:spPr>
            <a:xfrm>
              <a:off x="4500294" y="2082808"/>
              <a:ext cx="33955" cy="21764"/>
            </a:xfrm>
            <a:custGeom>
              <a:avLst/>
              <a:gdLst/>
              <a:ahLst/>
              <a:cxnLst/>
              <a:rect l="l" t="t" r="r" b="b"/>
              <a:pathLst>
                <a:path w="1089" h="698" extrusionOk="0">
                  <a:moveTo>
                    <a:pt x="38" y="0"/>
                  </a:moveTo>
                  <a:cubicBezTo>
                    <a:pt x="28" y="0"/>
                    <a:pt x="19" y="9"/>
                    <a:pt x="19" y="9"/>
                  </a:cubicBezTo>
                  <a:lnTo>
                    <a:pt x="19" y="19"/>
                  </a:lnTo>
                  <a:cubicBezTo>
                    <a:pt x="1" y="28"/>
                    <a:pt x="1" y="47"/>
                    <a:pt x="19" y="56"/>
                  </a:cubicBezTo>
                  <a:cubicBezTo>
                    <a:pt x="149" y="195"/>
                    <a:pt x="298" y="326"/>
                    <a:pt x="456" y="447"/>
                  </a:cubicBezTo>
                  <a:cubicBezTo>
                    <a:pt x="493" y="484"/>
                    <a:pt x="531" y="502"/>
                    <a:pt x="577" y="530"/>
                  </a:cubicBezTo>
                  <a:cubicBezTo>
                    <a:pt x="624" y="558"/>
                    <a:pt x="661" y="586"/>
                    <a:pt x="707" y="605"/>
                  </a:cubicBezTo>
                  <a:cubicBezTo>
                    <a:pt x="754" y="623"/>
                    <a:pt x="800" y="642"/>
                    <a:pt x="847" y="660"/>
                  </a:cubicBezTo>
                  <a:cubicBezTo>
                    <a:pt x="903" y="679"/>
                    <a:pt x="949" y="688"/>
                    <a:pt x="1014" y="698"/>
                  </a:cubicBezTo>
                  <a:cubicBezTo>
                    <a:pt x="1023" y="688"/>
                    <a:pt x="1033" y="688"/>
                    <a:pt x="1042" y="688"/>
                  </a:cubicBezTo>
                  <a:cubicBezTo>
                    <a:pt x="1079" y="660"/>
                    <a:pt x="1089" y="623"/>
                    <a:pt x="1070" y="586"/>
                  </a:cubicBezTo>
                  <a:cubicBezTo>
                    <a:pt x="1061" y="567"/>
                    <a:pt x="1051" y="558"/>
                    <a:pt x="1033" y="549"/>
                  </a:cubicBezTo>
                  <a:cubicBezTo>
                    <a:pt x="968" y="539"/>
                    <a:pt x="903" y="530"/>
                    <a:pt x="837" y="512"/>
                  </a:cubicBezTo>
                  <a:cubicBezTo>
                    <a:pt x="772" y="493"/>
                    <a:pt x="707" y="474"/>
                    <a:pt x="651" y="447"/>
                  </a:cubicBezTo>
                  <a:cubicBezTo>
                    <a:pt x="503" y="381"/>
                    <a:pt x="372" y="298"/>
                    <a:pt x="252" y="205"/>
                  </a:cubicBezTo>
                  <a:lnTo>
                    <a:pt x="261" y="205"/>
                  </a:lnTo>
                  <a:cubicBezTo>
                    <a:pt x="186" y="140"/>
                    <a:pt x="121" y="75"/>
                    <a:pt x="56" y="9"/>
                  </a:cubicBezTo>
                  <a:cubicBezTo>
                    <a:pt x="47" y="9"/>
                    <a:pt x="38" y="9"/>
                    <a:pt x="38" y="0"/>
                  </a:cubicBezTo>
                  <a:close/>
                </a:path>
              </a:pathLst>
            </a:custGeom>
            <a:solidFill>
              <a:srgbClr val="48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885;p70">
              <a:extLst>
                <a:ext uri="{FF2B5EF4-FFF2-40B4-BE49-F238E27FC236}">
                  <a16:creationId xmlns:a16="http://schemas.microsoft.com/office/drawing/2014/main" id="{C149B33B-28A9-473D-AF61-FFE98E73A8C0}"/>
                </a:ext>
              </a:extLst>
            </p:cNvPr>
            <p:cNvSpPr/>
            <p:nvPr/>
          </p:nvSpPr>
          <p:spPr>
            <a:xfrm>
              <a:off x="4602344" y="1956560"/>
              <a:ext cx="21202" cy="40565"/>
            </a:xfrm>
            <a:custGeom>
              <a:avLst/>
              <a:gdLst/>
              <a:ahLst/>
              <a:cxnLst/>
              <a:rect l="l" t="t" r="r" b="b"/>
              <a:pathLst>
                <a:path w="680" h="1301" extrusionOk="0">
                  <a:moveTo>
                    <a:pt x="592" y="0"/>
                  </a:moveTo>
                  <a:cubicBezTo>
                    <a:pt x="587" y="0"/>
                    <a:pt x="582" y="1"/>
                    <a:pt x="577" y="4"/>
                  </a:cubicBezTo>
                  <a:cubicBezTo>
                    <a:pt x="559" y="4"/>
                    <a:pt x="550" y="13"/>
                    <a:pt x="550" y="32"/>
                  </a:cubicBezTo>
                  <a:cubicBezTo>
                    <a:pt x="577" y="171"/>
                    <a:pt x="596" y="302"/>
                    <a:pt x="605" y="441"/>
                  </a:cubicBezTo>
                  <a:cubicBezTo>
                    <a:pt x="605" y="525"/>
                    <a:pt x="596" y="599"/>
                    <a:pt x="577" y="683"/>
                  </a:cubicBezTo>
                  <a:lnTo>
                    <a:pt x="577" y="692"/>
                  </a:lnTo>
                  <a:cubicBezTo>
                    <a:pt x="540" y="673"/>
                    <a:pt x="512" y="655"/>
                    <a:pt x="484" y="646"/>
                  </a:cubicBezTo>
                  <a:cubicBezTo>
                    <a:pt x="429" y="618"/>
                    <a:pt x="373" y="608"/>
                    <a:pt x="317" y="608"/>
                  </a:cubicBezTo>
                  <a:cubicBezTo>
                    <a:pt x="271" y="608"/>
                    <a:pt x="224" y="618"/>
                    <a:pt x="178" y="636"/>
                  </a:cubicBezTo>
                  <a:cubicBezTo>
                    <a:pt x="140" y="646"/>
                    <a:pt x="103" y="673"/>
                    <a:pt x="75" y="711"/>
                  </a:cubicBezTo>
                  <a:cubicBezTo>
                    <a:pt x="47" y="739"/>
                    <a:pt x="29" y="785"/>
                    <a:pt x="19" y="822"/>
                  </a:cubicBezTo>
                  <a:cubicBezTo>
                    <a:pt x="10" y="859"/>
                    <a:pt x="1" y="906"/>
                    <a:pt x="10" y="952"/>
                  </a:cubicBezTo>
                  <a:cubicBezTo>
                    <a:pt x="19" y="990"/>
                    <a:pt x="29" y="1036"/>
                    <a:pt x="57" y="1083"/>
                  </a:cubicBezTo>
                  <a:cubicBezTo>
                    <a:pt x="103" y="1176"/>
                    <a:pt x="196" y="1250"/>
                    <a:pt x="298" y="1297"/>
                  </a:cubicBezTo>
                  <a:cubicBezTo>
                    <a:pt x="306" y="1299"/>
                    <a:pt x="314" y="1300"/>
                    <a:pt x="322" y="1300"/>
                  </a:cubicBezTo>
                  <a:cubicBezTo>
                    <a:pt x="345" y="1300"/>
                    <a:pt x="369" y="1292"/>
                    <a:pt x="382" y="1278"/>
                  </a:cubicBezTo>
                  <a:cubicBezTo>
                    <a:pt x="401" y="1259"/>
                    <a:pt x="401" y="1222"/>
                    <a:pt x="373" y="1213"/>
                  </a:cubicBezTo>
                  <a:cubicBezTo>
                    <a:pt x="354" y="1204"/>
                    <a:pt x="336" y="1194"/>
                    <a:pt x="317" y="1176"/>
                  </a:cubicBezTo>
                  <a:cubicBezTo>
                    <a:pt x="280" y="1157"/>
                    <a:pt x="243" y="1129"/>
                    <a:pt x="215" y="1092"/>
                  </a:cubicBezTo>
                  <a:cubicBezTo>
                    <a:pt x="187" y="1064"/>
                    <a:pt x="168" y="1027"/>
                    <a:pt x="150" y="990"/>
                  </a:cubicBezTo>
                  <a:cubicBezTo>
                    <a:pt x="140" y="962"/>
                    <a:pt x="131" y="925"/>
                    <a:pt x="131" y="897"/>
                  </a:cubicBezTo>
                  <a:cubicBezTo>
                    <a:pt x="131" y="869"/>
                    <a:pt x="140" y="841"/>
                    <a:pt x="150" y="813"/>
                  </a:cubicBezTo>
                  <a:cubicBezTo>
                    <a:pt x="159" y="776"/>
                    <a:pt x="168" y="757"/>
                    <a:pt x="196" y="729"/>
                  </a:cubicBezTo>
                  <a:lnTo>
                    <a:pt x="224" y="711"/>
                  </a:lnTo>
                  <a:lnTo>
                    <a:pt x="252" y="701"/>
                  </a:lnTo>
                  <a:cubicBezTo>
                    <a:pt x="261" y="701"/>
                    <a:pt x="280" y="692"/>
                    <a:pt x="289" y="692"/>
                  </a:cubicBezTo>
                  <a:lnTo>
                    <a:pt x="345" y="692"/>
                  </a:lnTo>
                  <a:cubicBezTo>
                    <a:pt x="373" y="701"/>
                    <a:pt x="391" y="701"/>
                    <a:pt x="419" y="711"/>
                  </a:cubicBezTo>
                  <a:cubicBezTo>
                    <a:pt x="475" y="729"/>
                    <a:pt x="522" y="757"/>
                    <a:pt x="568" y="785"/>
                  </a:cubicBezTo>
                  <a:cubicBezTo>
                    <a:pt x="573" y="788"/>
                    <a:pt x="579" y="789"/>
                    <a:pt x="585" y="789"/>
                  </a:cubicBezTo>
                  <a:cubicBezTo>
                    <a:pt x="601" y="789"/>
                    <a:pt x="620" y="780"/>
                    <a:pt x="633" y="766"/>
                  </a:cubicBezTo>
                  <a:cubicBezTo>
                    <a:pt x="642" y="729"/>
                    <a:pt x="652" y="701"/>
                    <a:pt x="661" y="664"/>
                  </a:cubicBezTo>
                  <a:cubicBezTo>
                    <a:pt x="670" y="636"/>
                    <a:pt x="680" y="608"/>
                    <a:pt x="680" y="571"/>
                  </a:cubicBezTo>
                  <a:cubicBezTo>
                    <a:pt x="680" y="515"/>
                    <a:pt x="680" y="450"/>
                    <a:pt x="680" y="385"/>
                  </a:cubicBezTo>
                  <a:cubicBezTo>
                    <a:pt x="670" y="264"/>
                    <a:pt x="642" y="143"/>
                    <a:pt x="615" y="23"/>
                  </a:cubicBezTo>
                  <a:cubicBezTo>
                    <a:pt x="615" y="9"/>
                    <a:pt x="605" y="0"/>
                    <a:pt x="592" y="0"/>
                  </a:cubicBezTo>
                  <a:close/>
                </a:path>
              </a:pathLst>
            </a:custGeom>
            <a:solidFill>
              <a:srgbClr val="D0A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886;p70">
              <a:extLst>
                <a:ext uri="{FF2B5EF4-FFF2-40B4-BE49-F238E27FC236}">
                  <a16:creationId xmlns:a16="http://schemas.microsoft.com/office/drawing/2014/main" id="{A4E85C80-23EF-4607-8ADB-F5850F45DF39}"/>
                </a:ext>
              </a:extLst>
            </p:cNvPr>
            <p:cNvSpPr/>
            <p:nvPr/>
          </p:nvSpPr>
          <p:spPr>
            <a:xfrm>
              <a:off x="4554234" y="1952912"/>
              <a:ext cx="21764" cy="29309"/>
            </a:xfrm>
            <a:custGeom>
              <a:avLst/>
              <a:gdLst/>
              <a:ahLst/>
              <a:cxnLst/>
              <a:rect l="l" t="t" r="r" b="b"/>
              <a:pathLst>
                <a:path w="698" h="940" extrusionOk="0">
                  <a:moveTo>
                    <a:pt x="363" y="0"/>
                  </a:moveTo>
                  <a:cubicBezTo>
                    <a:pt x="177" y="0"/>
                    <a:pt x="19" y="205"/>
                    <a:pt x="9" y="465"/>
                  </a:cubicBezTo>
                  <a:cubicBezTo>
                    <a:pt x="0" y="716"/>
                    <a:pt x="149" y="939"/>
                    <a:pt x="335" y="939"/>
                  </a:cubicBezTo>
                  <a:lnTo>
                    <a:pt x="335" y="930"/>
                  </a:lnTo>
                  <a:cubicBezTo>
                    <a:pt x="339" y="930"/>
                    <a:pt x="343" y="930"/>
                    <a:pt x="348" y="930"/>
                  </a:cubicBezTo>
                  <a:cubicBezTo>
                    <a:pt x="537" y="930"/>
                    <a:pt x="689" y="729"/>
                    <a:pt x="698" y="474"/>
                  </a:cubicBezTo>
                  <a:cubicBezTo>
                    <a:pt x="698" y="214"/>
                    <a:pt x="558" y="0"/>
                    <a:pt x="363" y="0"/>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887;p70">
              <a:extLst>
                <a:ext uri="{FF2B5EF4-FFF2-40B4-BE49-F238E27FC236}">
                  <a16:creationId xmlns:a16="http://schemas.microsoft.com/office/drawing/2014/main" id="{5259D6F0-57B5-421F-BBF4-5354616C5C19}"/>
                </a:ext>
              </a:extLst>
            </p:cNvPr>
            <p:cNvSpPr/>
            <p:nvPr/>
          </p:nvSpPr>
          <p:spPr>
            <a:xfrm>
              <a:off x="4658312" y="1952008"/>
              <a:ext cx="21795" cy="29340"/>
            </a:xfrm>
            <a:custGeom>
              <a:avLst/>
              <a:gdLst/>
              <a:ahLst/>
              <a:cxnLst/>
              <a:rect l="l" t="t" r="r" b="b"/>
              <a:pathLst>
                <a:path w="699" h="941" extrusionOk="0">
                  <a:moveTo>
                    <a:pt x="352" y="1"/>
                  </a:moveTo>
                  <a:cubicBezTo>
                    <a:pt x="170" y="1"/>
                    <a:pt x="10" y="211"/>
                    <a:pt x="10" y="457"/>
                  </a:cubicBezTo>
                  <a:cubicBezTo>
                    <a:pt x="1" y="717"/>
                    <a:pt x="149" y="931"/>
                    <a:pt x="335" y="940"/>
                  </a:cubicBezTo>
                  <a:cubicBezTo>
                    <a:pt x="339" y="941"/>
                    <a:pt x="343" y="941"/>
                    <a:pt x="347" y="941"/>
                  </a:cubicBezTo>
                  <a:cubicBezTo>
                    <a:pt x="528" y="941"/>
                    <a:pt x="689" y="731"/>
                    <a:pt x="689" y="485"/>
                  </a:cubicBezTo>
                  <a:cubicBezTo>
                    <a:pt x="698" y="224"/>
                    <a:pt x="549" y="10"/>
                    <a:pt x="363" y="1"/>
                  </a:cubicBezTo>
                  <a:cubicBezTo>
                    <a:pt x="359" y="1"/>
                    <a:pt x="355" y="1"/>
                    <a:pt x="352" y="1"/>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888;p70">
              <a:extLst>
                <a:ext uri="{FF2B5EF4-FFF2-40B4-BE49-F238E27FC236}">
                  <a16:creationId xmlns:a16="http://schemas.microsoft.com/office/drawing/2014/main" id="{1E281C42-551F-4D08-AE6C-B435DB7507D1}"/>
                </a:ext>
              </a:extLst>
            </p:cNvPr>
            <p:cNvSpPr/>
            <p:nvPr/>
          </p:nvSpPr>
          <p:spPr>
            <a:xfrm>
              <a:off x="4652232" y="1918333"/>
              <a:ext cx="31336" cy="15372"/>
            </a:xfrm>
            <a:custGeom>
              <a:avLst/>
              <a:gdLst/>
              <a:ahLst/>
              <a:cxnLst/>
              <a:rect l="l" t="t" r="r" b="b"/>
              <a:pathLst>
                <a:path w="1005" h="493" extrusionOk="0">
                  <a:moveTo>
                    <a:pt x="362" y="1"/>
                  </a:moveTo>
                  <a:cubicBezTo>
                    <a:pt x="183" y="1"/>
                    <a:pt x="42" y="60"/>
                    <a:pt x="28" y="151"/>
                  </a:cubicBezTo>
                  <a:cubicBezTo>
                    <a:pt x="0" y="281"/>
                    <a:pt x="196" y="421"/>
                    <a:pt x="465" y="477"/>
                  </a:cubicBezTo>
                  <a:cubicBezTo>
                    <a:pt x="526" y="488"/>
                    <a:pt x="586" y="493"/>
                    <a:pt x="642" y="493"/>
                  </a:cubicBezTo>
                  <a:cubicBezTo>
                    <a:pt x="824" y="493"/>
                    <a:pt x="965" y="437"/>
                    <a:pt x="986" y="337"/>
                  </a:cubicBezTo>
                  <a:cubicBezTo>
                    <a:pt x="1005" y="216"/>
                    <a:pt x="809" y="68"/>
                    <a:pt x="549" y="21"/>
                  </a:cubicBezTo>
                  <a:cubicBezTo>
                    <a:pt x="485" y="7"/>
                    <a:pt x="421" y="1"/>
                    <a:pt x="362" y="1"/>
                  </a:cubicBezTo>
                  <a:close/>
                </a:path>
              </a:pathLst>
            </a:custGeom>
            <a:solidFill>
              <a:srgbClr val="362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889;p70">
              <a:extLst>
                <a:ext uri="{FF2B5EF4-FFF2-40B4-BE49-F238E27FC236}">
                  <a16:creationId xmlns:a16="http://schemas.microsoft.com/office/drawing/2014/main" id="{3E264A04-688F-4AFF-A145-7955A626AA8E}"/>
                </a:ext>
              </a:extLst>
            </p:cNvPr>
            <p:cNvSpPr/>
            <p:nvPr/>
          </p:nvSpPr>
          <p:spPr>
            <a:xfrm>
              <a:off x="4548996" y="1918115"/>
              <a:ext cx="31367" cy="15652"/>
            </a:xfrm>
            <a:custGeom>
              <a:avLst/>
              <a:gdLst/>
              <a:ahLst/>
              <a:cxnLst/>
              <a:rect l="l" t="t" r="r" b="b"/>
              <a:pathLst>
                <a:path w="1006" h="502" extrusionOk="0">
                  <a:moveTo>
                    <a:pt x="663" y="1"/>
                  </a:moveTo>
                  <a:cubicBezTo>
                    <a:pt x="596" y="1"/>
                    <a:pt x="522" y="9"/>
                    <a:pt x="447" y="28"/>
                  </a:cubicBezTo>
                  <a:cubicBezTo>
                    <a:pt x="187" y="84"/>
                    <a:pt x="1" y="242"/>
                    <a:pt x="29" y="363"/>
                  </a:cubicBezTo>
                  <a:cubicBezTo>
                    <a:pt x="49" y="449"/>
                    <a:pt x="177" y="502"/>
                    <a:pt x="343" y="502"/>
                  </a:cubicBezTo>
                  <a:cubicBezTo>
                    <a:pt x="410" y="502"/>
                    <a:pt x="484" y="493"/>
                    <a:pt x="559" y="474"/>
                  </a:cubicBezTo>
                  <a:cubicBezTo>
                    <a:pt x="819" y="419"/>
                    <a:pt x="1005" y="261"/>
                    <a:pt x="977" y="140"/>
                  </a:cubicBezTo>
                  <a:cubicBezTo>
                    <a:pt x="957" y="54"/>
                    <a:pt x="829" y="1"/>
                    <a:pt x="663" y="1"/>
                  </a:cubicBezTo>
                  <a:close/>
                </a:path>
              </a:pathLst>
            </a:custGeom>
            <a:solidFill>
              <a:srgbClr val="362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890;p70">
              <a:extLst>
                <a:ext uri="{FF2B5EF4-FFF2-40B4-BE49-F238E27FC236}">
                  <a16:creationId xmlns:a16="http://schemas.microsoft.com/office/drawing/2014/main" id="{2803A079-9361-4657-A4DC-D3DC639C52EE}"/>
                </a:ext>
              </a:extLst>
            </p:cNvPr>
            <p:cNvSpPr/>
            <p:nvPr/>
          </p:nvSpPr>
          <p:spPr>
            <a:xfrm>
              <a:off x="4604683" y="2000742"/>
              <a:ext cx="29590" cy="19456"/>
            </a:xfrm>
            <a:custGeom>
              <a:avLst/>
              <a:gdLst/>
              <a:ahLst/>
              <a:cxnLst/>
              <a:rect l="l" t="t" r="r" b="b"/>
              <a:pathLst>
                <a:path w="949" h="624" extrusionOk="0">
                  <a:moveTo>
                    <a:pt x="912" y="0"/>
                  </a:moveTo>
                  <a:cubicBezTo>
                    <a:pt x="893" y="0"/>
                    <a:pt x="884" y="19"/>
                    <a:pt x="884" y="38"/>
                  </a:cubicBezTo>
                  <a:cubicBezTo>
                    <a:pt x="884" y="56"/>
                    <a:pt x="884" y="75"/>
                    <a:pt x="884" y="103"/>
                  </a:cubicBezTo>
                  <a:cubicBezTo>
                    <a:pt x="874" y="131"/>
                    <a:pt x="874" y="159"/>
                    <a:pt x="865" y="196"/>
                  </a:cubicBezTo>
                  <a:cubicBezTo>
                    <a:pt x="856" y="214"/>
                    <a:pt x="846" y="233"/>
                    <a:pt x="837" y="252"/>
                  </a:cubicBezTo>
                  <a:cubicBezTo>
                    <a:pt x="819" y="298"/>
                    <a:pt x="791" y="345"/>
                    <a:pt x="763" y="391"/>
                  </a:cubicBezTo>
                  <a:cubicBezTo>
                    <a:pt x="735" y="419"/>
                    <a:pt x="707" y="447"/>
                    <a:pt x="679" y="475"/>
                  </a:cubicBezTo>
                  <a:cubicBezTo>
                    <a:pt x="623" y="521"/>
                    <a:pt x="558" y="549"/>
                    <a:pt x="493" y="558"/>
                  </a:cubicBezTo>
                  <a:lnTo>
                    <a:pt x="400" y="558"/>
                  </a:lnTo>
                  <a:cubicBezTo>
                    <a:pt x="363" y="549"/>
                    <a:pt x="335" y="540"/>
                    <a:pt x="307" y="531"/>
                  </a:cubicBezTo>
                  <a:cubicBezTo>
                    <a:pt x="270" y="521"/>
                    <a:pt x="242" y="503"/>
                    <a:pt x="214" y="484"/>
                  </a:cubicBezTo>
                  <a:cubicBezTo>
                    <a:pt x="186" y="456"/>
                    <a:pt x="168" y="438"/>
                    <a:pt x="149" y="410"/>
                  </a:cubicBezTo>
                  <a:cubicBezTo>
                    <a:pt x="121" y="382"/>
                    <a:pt x="103" y="345"/>
                    <a:pt x="84" y="307"/>
                  </a:cubicBezTo>
                  <a:cubicBezTo>
                    <a:pt x="65" y="270"/>
                    <a:pt x="56" y="224"/>
                    <a:pt x="47" y="177"/>
                  </a:cubicBezTo>
                  <a:cubicBezTo>
                    <a:pt x="47" y="159"/>
                    <a:pt x="47" y="131"/>
                    <a:pt x="47" y="112"/>
                  </a:cubicBezTo>
                  <a:cubicBezTo>
                    <a:pt x="47" y="103"/>
                    <a:pt x="37" y="93"/>
                    <a:pt x="28" y="93"/>
                  </a:cubicBezTo>
                  <a:cubicBezTo>
                    <a:pt x="10" y="93"/>
                    <a:pt x="0" y="103"/>
                    <a:pt x="0" y="112"/>
                  </a:cubicBezTo>
                  <a:cubicBezTo>
                    <a:pt x="10" y="196"/>
                    <a:pt x="28" y="270"/>
                    <a:pt x="56" y="345"/>
                  </a:cubicBezTo>
                  <a:cubicBezTo>
                    <a:pt x="84" y="410"/>
                    <a:pt x="130" y="465"/>
                    <a:pt x="186" y="512"/>
                  </a:cubicBezTo>
                  <a:cubicBezTo>
                    <a:pt x="261" y="586"/>
                    <a:pt x="363" y="623"/>
                    <a:pt x="465" y="623"/>
                  </a:cubicBezTo>
                  <a:lnTo>
                    <a:pt x="530" y="623"/>
                  </a:lnTo>
                  <a:cubicBezTo>
                    <a:pt x="567" y="614"/>
                    <a:pt x="605" y="596"/>
                    <a:pt x="642" y="586"/>
                  </a:cubicBezTo>
                  <a:cubicBezTo>
                    <a:pt x="726" y="540"/>
                    <a:pt x="800" y="484"/>
                    <a:pt x="846" y="400"/>
                  </a:cubicBezTo>
                  <a:cubicBezTo>
                    <a:pt x="874" y="354"/>
                    <a:pt x="902" y="307"/>
                    <a:pt x="912" y="261"/>
                  </a:cubicBezTo>
                  <a:cubicBezTo>
                    <a:pt x="939" y="189"/>
                    <a:pt x="948" y="108"/>
                    <a:pt x="949" y="36"/>
                  </a:cubicBezTo>
                  <a:lnTo>
                    <a:pt x="949" y="36"/>
                  </a:lnTo>
                  <a:cubicBezTo>
                    <a:pt x="949" y="36"/>
                    <a:pt x="949" y="37"/>
                    <a:pt x="949" y="38"/>
                  </a:cubicBezTo>
                  <a:lnTo>
                    <a:pt x="949" y="28"/>
                  </a:lnTo>
                  <a:cubicBezTo>
                    <a:pt x="949" y="31"/>
                    <a:pt x="949" y="33"/>
                    <a:pt x="949" y="36"/>
                  </a:cubicBezTo>
                  <a:lnTo>
                    <a:pt x="949" y="36"/>
                  </a:lnTo>
                  <a:cubicBezTo>
                    <a:pt x="948" y="18"/>
                    <a:pt x="939" y="0"/>
                    <a:pt x="912" y="0"/>
                  </a:cubicBezTo>
                  <a:close/>
                </a:path>
              </a:pathLst>
            </a:custGeom>
            <a:solidFill>
              <a:srgbClr val="212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891;p70">
              <a:extLst>
                <a:ext uri="{FF2B5EF4-FFF2-40B4-BE49-F238E27FC236}">
                  <a16:creationId xmlns:a16="http://schemas.microsoft.com/office/drawing/2014/main" id="{5724C202-48DF-45D3-B65B-1E72F237CAE9}"/>
                </a:ext>
              </a:extLst>
            </p:cNvPr>
            <p:cNvSpPr/>
            <p:nvPr/>
          </p:nvSpPr>
          <p:spPr>
            <a:xfrm>
              <a:off x="4523772" y="1978043"/>
              <a:ext cx="40721" cy="32396"/>
            </a:xfrm>
            <a:custGeom>
              <a:avLst/>
              <a:gdLst/>
              <a:ahLst/>
              <a:cxnLst/>
              <a:rect l="l" t="t" r="r" b="b"/>
              <a:pathLst>
                <a:path w="1306" h="1039" extrusionOk="0">
                  <a:moveTo>
                    <a:pt x="651" y="0"/>
                  </a:moveTo>
                  <a:cubicBezTo>
                    <a:pt x="569" y="0"/>
                    <a:pt x="487" y="19"/>
                    <a:pt x="410" y="59"/>
                  </a:cubicBezTo>
                  <a:cubicBezTo>
                    <a:pt x="1" y="282"/>
                    <a:pt x="66" y="887"/>
                    <a:pt x="512" y="1017"/>
                  </a:cubicBezTo>
                  <a:cubicBezTo>
                    <a:pt x="564" y="1032"/>
                    <a:pt x="614" y="1039"/>
                    <a:pt x="663" y="1039"/>
                  </a:cubicBezTo>
                  <a:cubicBezTo>
                    <a:pt x="1036" y="1039"/>
                    <a:pt x="1306" y="627"/>
                    <a:pt x="1117" y="273"/>
                  </a:cubicBezTo>
                  <a:cubicBezTo>
                    <a:pt x="1020" y="98"/>
                    <a:pt x="838" y="0"/>
                    <a:pt x="651" y="0"/>
                  </a:cubicBezTo>
                  <a:close/>
                </a:path>
              </a:pathLst>
            </a:custGeom>
            <a:solidFill>
              <a:srgbClr val="F26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892;p70">
              <a:extLst>
                <a:ext uri="{FF2B5EF4-FFF2-40B4-BE49-F238E27FC236}">
                  <a16:creationId xmlns:a16="http://schemas.microsoft.com/office/drawing/2014/main" id="{B29ADE82-94F1-4329-B687-78B3164877A6}"/>
                </a:ext>
              </a:extLst>
            </p:cNvPr>
            <p:cNvSpPr/>
            <p:nvPr/>
          </p:nvSpPr>
          <p:spPr>
            <a:xfrm>
              <a:off x="4669910" y="1978043"/>
              <a:ext cx="40690" cy="32396"/>
            </a:xfrm>
            <a:custGeom>
              <a:avLst/>
              <a:gdLst/>
              <a:ahLst/>
              <a:cxnLst/>
              <a:rect l="l" t="t" r="r" b="b"/>
              <a:pathLst>
                <a:path w="1305" h="1039" extrusionOk="0">
                  <a:moveTo>
                    <a:pt x="642" y="0"/>
                  </a:moveTo>
                  <a:cubicBezTo>
                    <a:pt x="560" y="0"/>
                    <a:pt x="477" y="19"/>
                    <a:pt x="400" y="59"/>
                  </a:cubicBezTo>
                  <a:cubicBezTo>
                    <a:pt x="1" y="282"/>
                    <a:pt x="66" y="887"/>
                    <a:pt x="503" y="1017"/>
                  </a:cubicBezTo>
                  <a:cubicBezTo>
                    <a:pt x="554" y="1032"/>
                    <a:pt x="605" y="1039"/>
                    <a:pt x="654" y="1039"/>
                  </a:cubicBezTo>
                  <a:cubicBezTo>
                    <a:pt x="1029" y="1039"/>
                    <a:pt x="1305" y="627"/>
                    <a:pt x="1107" y="273"/>
                  </a:cubicBezTo>
                  <a:cubicBezTo>
                    <a:pt x="1010" y="98"/>
                    <a:pt x="828" y="0"/>
                    <a:pt x="642" y="0"/>
                  </a:cubicBezTo>
                  <a:close/>
                </a:path>
              </a:pathLst>
            </a:custGeom>
            <a:solidFill>
              <a:srgbClr val="F26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1279;p36">
            <a:extLst>
              <a:ext uri="{FF2B5EF4-FFF2-40B4-BE49-F238E27FC236}">
                <a16:creationId xmlns:a16="http://schemas.microsoft.com/office/drawing/2014/main" id="{8A3B7160-1DA8-40D2-A40C-DCFD8CA10E00}"/>
              </a:ext>
            </a:extLst>
          </p:cNvPr>
          <p:cNvSpPr txBox="1">
            <a:spLocks/>
          </p:cNvSpPr>
          <p:nvPr/>
        </p:nvSpPr>
        <p:spPr>
          <a:xfrm>
            <a:off x="540168" y="62023"/>
            <a:ext cx="8171101" cy="1538853"/>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4400" dirty="0">
                <a:solidFill>
                  <a:schemeClr val="tx1">
                    <a:lumMod val="50000"/>
                  </a:schemeClr>
                </a:solidFill>
                <a:effectLst>
                  <a:outerShdw dist="38100" dir="2700000" algn="tl" rotWithShape="0">
                    <a:srgbClr val="FFFFFF"/>
                  </a:outerShdw>
                </a:effectLst>
              </a:rPr>
              <a:t>Secretos para criar niños y niñas felices y seguros de sí mismos</a:t>
            </a:r>
          </a:p>
        </p:txBody>
      </p:sp>
      <p:pic>
        <p:nvPicPr>
          <p:cNvPr id="260" name="Imagen 259">
            <a:extLst>
              <a:ext uri="{FF2B5EF4-FFF2-40B4-BE49-F238E27FC236}">
                <a16:creationId xmlns:a16="http://schemas.microsoft.com/office/drawing/2014/main" id="{6EC02D52-2D19-45AE-A561-0CFE494BC943}"/>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0"/>
                                        </p:tgtEl>
                                        <p:attrNameLst>
                                          <p:attrName>style.visibility</p:attrName>
                                        </p:attrNameLst>
                                      </p:cBhvr>
                                      <p:to>
                                        <p:strVal val="visible"/>
                                      </p:to>
                                    </p:set>
                                    <p:anim calcmode="lin" valueType="num">
                                      <p:cBhvr>
                                        <p:cTn id="7" dur="500" fill="hold"/>
                                        <p:tgtEl>
                                          <p:spTgt spid="260"/>
                                        </p:tgtEl>
                                        <p:attrNameLst>
                                          <p:attrName>ppt_w</p:attrName>
                                        </p:attrNameLst>
                                      </p:cBhvr>
                                      <p:tavLst>
                                        <p:tav tm="0">
                                          <p:val>
                                            <p:fltVal val="0"/>
                                          </p:val>
                                        </p:tav>
                                        <p:tav tm="100000">
                                          <p:val>
                                            <p:strVal val="#ppt_w"/>
                                          </p:val>
                                        </p:tav>
                                      </p:tavLst>
                                    </p:anim>
                                    <p:anim calcmode="lin" valueType="num">
                                      <p:cBhvr>
                                        <p:cTn id="8" dur="500" fill="hold"/>
                                        <p:tgtEl>
                                          <p:spTgt spid="260"/>
                                        </p:tgtEl>
                                        <p:attrNameLst>
                                          <p:attrName>ppt_h</p:attrName>
                                        </p:attrNameLst>
                                      </p:cBhvr>
                                      <p:tavLst>
                                        <p:tav tm="0">
                                          <p:val>
                                            <p:fltVal val="0"/>
                                          </p:val>
                                        </p:tav>
                                        <p:tav tm="100000">
                                          <p:val>
                                            <p:strVal val="#ppt_h"/>
                                          </p:val>
                                        </p:tav>
                                      </p:tavLst>
                                    </p:anim>
                                    <p:animEffect transition="in" filter="fade">
                                      <p:cBhvr>
                                        <p:cTn id="9"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78" name="Google Shape;1378;p42"/>
          <p:cNvSpPr/>
          <p:nvPr/>
        </p:nvSpPr>
        <p:spPr>
          <a:xfrm>
            <a:off x="4302000" y="160146"/>
            <a:ext cx="540000" cy="5400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5;p37">
            <a:extLst>
              <a:ext uri="{FF2B5EF4-FFF2-40B4-BE49-F238E27FC236}">
                <a16:creationId xmlns:a16="http://schemas.microsoft.com/office/drawing/2014/main" id="{55198B93-F1A6-4414-8CC0-DC51CC113FCD}"/>
              </a:ext>
            </a:extLst>
          </p:cNvPr>
          <p:cNvSpPr txBox="1">
            <a:spLocks/>
          </p:cNvSpPr>
          <p:nvPr/>
        </p:nvSpPr>
        <p:spPr>
          <a:xfrm>
            <a:off x="4394810" y="20619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5400" dirty="0">
                <a:solidFill>
                  <a:schemeClr val="tx1">
                    <a:lumMod val="50000"/>
                  </a:schemeClr>
                </a:solidFill>
              </a:rPr>
              <a:t>1</a:t>
            </a:r>
            <a:endParaRPr lang="en" dirty="0">
              <a:solidFill>
                <a:schemeClr val="tx1">
                  <a:lumMod val="50000"/>
                </a:schemeClr>
              </a:solidFill>
            </a:endParaRPr>
          </a:p>
        </p:txBody>
      </p:sp>
      <p:sp>
        <p:nvSpPr>
          <p:cNvPr id="29" name="CuadroTexto 28">
            <a:extLst>
              <a:ext uri="{FF2B5EF4-FFF2-40B4-BE49-F238E27FC236}">
                <a16:creationId xmlns:a16="http://schemas.microsoft.com/office/drawing/2014/main" id="{5B9884E7-0565-472D-83E5-C0F4D944B8AB}"/>
              </a:ext>
            </a:extLst>
          </p:cNvPr>
          <p:cNvSpPr txBox="1"/>
          <p:nvPr/>
        </p:nvSpPr>
        <p:spPr>
          <a:xfrm>
            <a:off x="1373851" y="737444"/>
            <a:ext cx="6671613" cy="1692771"/>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Enséñeles a quererse: su singularidad, ser única e irrepetible en el mundo. (rompiendo estereotipos, las niñas les gusta el rosa, deben usar vestido)</a:t>
            </a:r>
          </a:p>
        </p:txBody>
      </p:sp>
      <p:sp>
        <p:nvSpPr>
          <p:cNvPr id="30" name="CuadroTexto 29">
            <a:extLst>
              <a:ext uri="{FF2B5EF4-FFF2-40B4-BE49-F238E27FC236}">
                <a16:creationId xmlns:a16="http://schemas.microsoft.com/office/drawing/2014/main" id="{87BB00EC-BE4D-457F-BDC0-A3FFE986C3B6}"/>
              </a:ext>
            </a:extLst>
          </p:cNvPr>
          <p:cNvSpPr txBox="1"/>
          <p:nvPr/>
        </p:nvSpPr>
        <p:spPr>
          <a:xfrm>
            <a:off x="1373850" y="2627255"/>
            <a:ext cx="6671613" cy="1692771"/>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Enséneles que cada personalidad es diferente  y evite comparaciones (algunos son extrovertidos y otros introvertidos)</a:t>
            </a:r>
          </a:p>
        </p:txBody>
      </p:sp>
      <p:sp>
        <p:nvSpPr>
          <p:cNvPr id="32" name="Google Shape;1295;p37">
            <a:extLst>
              <a:ext uri="{FF2B5EF4-FFF2-40B4-BE49-F238E27FC236}">
                <a16:creationId xmlns:a16="http://schemas.microsoft.com/office/drawing/2014/main" id="{71BD9BB4-D409-49E7-B74B-DDCBF06A3988}"/>
              </a:ext>
            </a:extLst>
          </p:cNvPr>
          <p:cNvSpPr txBox="1">
            <a:spLocks/>
          </p:cNvSpPr>
          <p:nvPr/>
        </p:nvSpPr>
        <p:spPr>
          <a:xfrm>
            <a:off x="1057592" y="770711"/>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sp>
        <p:nvSpPr>
          <p:cNvPr id="33" name="Google Shape;1295;p37">
            <a:extLst>
              <a:ext uri="{FF2B5EF4-FFF2-40B4-BE49-F238E27FC236}">
                <a16:creationId xmlns:a16="http://schemas.microsoft.com/office/drawing/2014/main" id="{8546F0D0-C918-43F9-9B67-E92EDE26FCA3}"/>
              </a:ext>
            </a:extLst>
          </p:cNvPr>
          <p:cNvSpPr txBox="1">
            <a:spLocks/>
          </p:cNvSpPr>
          <p:nvPr/>
        </p:nvSpPr>
        <p:spPr>
          <a:xfrm>
            <a:off x="1019469" y="2686637"/>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pic>
        <p:nvPicPr>
          <p:cNvPr id="10" name="Imagen 9">
            <a:extLst>
              <a:ext uri="{FF2B5EF4-FFF2-40B4-BE49-F238E27FC236}">
                <a16:creationId xmlns:a16="http://schemas.microsoft.com/office/drawing/2014/main" id="{5BBD0747-AB56-45CE-A722-5354A9A297E5}"/>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78" name="Google Shape;1378;p42"/>
          <p:cNvSpPr/>
          <p:nvPr/>
        </p:nvSpPr>
        <p:spPr>
          <a:xfrm>
            <a:off x="4302000" y="160146"/>
            <a:ext cx="540000" cy="5400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FFE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5;p37">
            <a:extLst>
              <a:ext uri="{FF2B5EF4-FFF2-40B4-BE49-F238E27FC236}">
                <a16:creationId xmlns:a16="http://schemas.microsoft.com/office/drawing/2014/main" id="{55198B93-F1A6-4414-8CC0-DC51CC113FCD}"/>
              </a:ext>
            </a:extLst>
          </p:cNvPr>
          <p:cNvSpPr txBox="1">
            <a:spLocks/>
          </p:cNvSpPr>
          <p:nvPr/>
        </p:nvSpPr>
        <p:spPr>
          <a:xfrm>
            <a:off x="4394810" y="20619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5400" dirty="0">
                <a:solidFill>
                  <a:schemeClr val="tx1">
                    <a:lumMod val="50000"/>
                  </a:schemeClr>
                </a:solidFill>
              </a:rPr>
              <a:t>2</a:t>
            </a:r>
            <a:endParaRPr lang="en" dirty="0">
              <a:solidFill>
                <a:schemeClr val="tx1">
                  <a:lumMod val="50000"/>
                </a:schemeClr>
              </a:solidFill>
            </a:endParaRPr>
          </a:p>
        </p:txBody>
      </p:sp>
      <p:sp>
        <p:nvSpPr>
          <p:cNvPr id="29" name="CuadroTexto 28">
            <a:extLst>
              <a:ext uri="{FF2B5EF4-FFF2-40B4-BE49-F238E27FC236}">
                <a16:creationId xmlns:a16="http://schemas.microsoft.com/office/drawing/2014/main" id="{5B9884E7-0565-472D-83E5-C0F4D944B8AB}"/>
              </a:ext>
            </a:extLst>
          </p:cNvPr>
          <p:cNvSpPr txBox="1"/>
          <p:nvPr/>
        </p:nvSpPr>
        <p:spPr>
          <a:xfrm>
            <a:off x="1373851" y="669204"/>
            <a:ext cx="6910340" cy="861774"/>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5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Ayúdeles a identificar su vocación y anímeles a lograr alcanzar sus sueños.</a:t>
            </a:r>
          </a:p>
        </p:txBody>
      </p:sp>
      <p:sp>
        <p:nvSpPr>
          <p:cNvPr id="30" name="CuadroTexto 29">
            <a:extLst>
              <a:ext uri="{FF2B5EF4-FFF2-40B4-BE49-F238E27FC236}">
                <a16:creationId xmlns:a16="http://schemas.microsoft.com/office/drawing/2014/main" id="{87BB00EC-BE4D-457F-BDC0-A3FFE986C3B6}"/>
              </a:ext>
            </a:extLst>
          </p:cNvPr>
          <p:cNvSpPr txBox="1"/>
          <p:nvPr/>
        </p:nvSpPr>
        <p:spPr>
          <a:xfrm>
            <a:off x="1373850" y="1522272"/>
            <a:ext cx="6671612" cy="89255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5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Ayúdeles a identificar sus fortalezas y debilidades</a:t>
            </a:r>
          </a:p>
        </p:txBody>
      </p:sp>
      <p:sp>
        <p:nvSpPr>
          <p:cNvPr id="32" name="Google Shape;1295;p37">
            <a:extLst>
              <a:ext uri="{FF2B5EF4-FFF2-40B4-BE49-F238E27FC236}">
                <a16:creationId xmlns:a16="http://schemas.microsoft.com/office/drawing/2014/main" id="{71BD9BB4-D409-49E7-B74B-DDCBF06A3988}"/>
              </a:ext>
            </a:extLst>
          </p:cNvPr>
          <p:cNvSpPr txBox="1">
            <a:spLocks/>
          </p:cNvSpPr>
          <p:nvPr/>
        </p:nvSpPr>
        <p:spPr>
          <a:xfrm>
            <a:off x="1057592" y="702471"/>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sp>
        <p:nvSpPr>
          <p:cNvPr id="33" name="Google Shape;1295;p37">
            <a:extLst>
              <a:ext uri="{FF2B5EF4-FFF2-40B4-BE49-F238E27FC236}">
                <a16:creationId xmlns:a16="http://schemas.microsoft.com/office/drawing/2014/main" id="{8546F0D0-C918-43F9-9B67-E92EDE26FCA3}"/>
              </a:ext>
            </a:extLst>
          </p:cNvPr>
          <p:cNvSpPr txBox="1">
            <a:spLocks/>
          </p:cNvSpPr>
          <p:nvPr/>
        </p:nvSpPr>
        <p:spPr>
          <a:xfrm>
            <a:off x="1019468" y="1581654"/>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pic>
        <p:nvPicPr>
          <p:cNvPr id="2050" name="Picture 2" descr="Beneficios de tocar la guitarra para los niños">
            <a:extLst>
              <a:ext uri="{FF2B5EF4-FFF2-40B4-BE49-F238E27FC236}">
                <a16:creationId xmlns:a16="http://schemas.microsoft.com/office/drawing/2014/main" id="{700FE455-1CAE-4315-9F33-CBC90EF3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036" y="2474206"/>
            <a:ext cx="2266759" cy="2266759"/>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Adorable niña se divierte tocando el piano | Foto Gratis">
            <a:extLst>
              <a:ext uri="{FF2B5EF4-FFF2-40B4-BE49-F238E27FC236}">
                <a16:creationId xmlns:a16="http://schemas.microsoft.com/office/drawing/2014/main" id="{99E72149-0867-42ED-9CE9-5FFFA12CA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521" y="2474206"/>
            <a:ext cx="3419256" cy="2266759"/>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FF6911F1-3F6C-402A-90AF-C6522B214341}"/>
              </a:ext>
            </a:extLst>
          </p:cNvPr>
          <p:cNvSpPr/>
          <p:nvPr/>
        </p:nvSpPr>
        <p:spPr>
          <a:xfrm>
            <a:off x="4110443" y="2383882"/>
            <a:ext cx="3645411" cy="2445411"/>
          </a:xfrm>
          <a:prstGeom prst="round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Rectángulo: esquinas redondeadas 18">
            <a:extLst>
              <a:ext uri="{FF2B5EF4-FFF2-40B4-BE49-F238E27FC236}">
                <a16:creationId xmlns:a16="http://schemas.microsoft.com/office/drawing/2014/main" id="{22A5CF43-7F6E-465A-BE18-328A44C28A19}"/>
              </a:ext>
            </a:extLst>
          </p:cNvPr>
          <p:cNvSpPr/>
          <p:nvPr/>
        </p:nvSpPr>
        <p:spPr>
          <a:xfrm>
            <a:off x="1491284" y="2389414"/>
            <a:ext cx="2403168" cy="2429940"/>
          </a:xfrm>
          <a:prstGeom prst="round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 name="Imagen 19">
            <a:extLst>
              <a:ext uri="{FF2B5EF4-FFF2-40B4-BE49-F238E27FC236}">
                <a16:creationId xmlns:a16="http://schemas.microsoft.com/office/drawing/2014/main" id="{04697188-B83E-404A-97AF-FCF366B18AF4}"/>
              </a:ext>
            </a:extLst>
          </p:cNvPr>
          <p:cNvPicPr>
            <a:picLocks noChangeAspect="1"/>
          </p:cNvPicPr>
          <p:nvPr/>
        </p:nvPicPr>
        <p:blipFill rotWithShape="1">
          <a:blip r:embed="rId5">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341135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78" name="Google Shape;1378;p42"/>
          <p:cNvSpPr/>
          <p:nvPr/>
        </p:nvSpPr>
        <p:spPr>
          <a:xfrm>
            <a:off x="4302000" y="160146"/>
            <a:ext cx="540000" cy="5400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FFE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5;p37">
            <a:extLst>
              <a:ext uri="{FF2B5EF4-FFF2-40B4-BE49-F238E27FC236}">
                <a16:creationId xmlns:a16="http://schemas.microsoft.com/office/drawing/2014/main" id="{55198B93-F1A6-4414-8CC0-DC51CC113FCD}"/>
              </a:ext>
            </a:extLst>
          </p:cNvPr>
          <p:cNvSpPr txBox="1">
            <a:spLocks/>
          </p:cNvSpPr>
          <p:nvPr/>
        </p:nvSpPr>
        <p:spPr>
          <a:xfrm>
            <a:off x="4394810" y="20619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5400" dirty="0">
                <a:solidFill>
                  <a:schemeClr val="tx1">
                    <a:lumMod val="50000"/>
                  </a:schemeClr>
                </a:solidFill>
              </a:rPr>
              <a:t>2</a:t>
            </a:r>
            <a:endParaRPr lang="en" dirty="0">
              <a:solidFill>
                <a:schemeClr val="tx1">
                  <a:lumMod val="50000"/>
                </a:schemeClr>
              </a:solidFill>
            </a:endParaRPr>
          </a:p>
        </p:txBody>
      </p:sp>
      <p:sp>
        <p:nvSpPr>
          <p:cNvPr id="31" name="CuadroTexto 30">
            <a:extLst>
              <a:ext uri="{FF2B5EF4-FFF2-40B4-BE49-F238E27FC236}">
                <a16:creationId xmlns:a16="http://schemas.microsoft.com/office/drawing/2014/main" id="{3612DA6F-275E-433D-AAC8-68AF7488DB94}"/>
              </a:ext>
            </a:extLst>
          </p:cNvPr>
          <p:cNvSpPr txBox="1"/>
          <p:nvPr/>
        </p:nvSpPr>
        <p:spPr>
          <a:xfrm>
            <a:off x="1413383" y="694753"/>
            <a:ext cx="6178099" cy="89255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5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Cada persona tiene diferentes habilidades e inteligencias:</a:t>
            </a:r>
          </a:p>
        </p:txBody>
      </p:sp>
      <p:sp>
        <p:nvSpPr>
          <p:cNvPr id="34" name="Google Shape;1295;p37">
            <a:extLst>
              <a:ext uri="{FF2B5EF4-FFF2-40B4-BE49-F238E27FC236}">
                <a16:creationId xmlns:a16="http://schemas.microsoft.com/office/drawing/2014/main" id="{E070D3E3-C146-404A-BFED-70D060AAEEDC}"/>
              </a:ext>
            </a:extLst>
          </p:cNvPr>
          <p:cNvSpPr txBox="1">
            <a:spLocks/>
          </p:cNvSpPr>
          <p:nvPr/>
        </p:nvSpPr>
        <p:spPr>
          <a:xfrm>
            <a:off x="1054428" y="754135"/>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sp>
        <p:nvSpPr>
          <p:cNvPr id="10" name="CuadroTexto 9">
            <a:extLst>
              <a:ext uri="{FF2B5EF4-FFF2-40B4-BE49-F238E27FC236}">
                <a16:creationId xmlns:a16="http://schemas.microsoft.com/office/drawing/2014/main" id="{4FE2EB12-5AED-4D1F-95C7-763F8BA15D8F}"/>
              </a:ext>
            </a:extLst>
          </p:cNvPr>
          <p:cNvSpPr txBox="1"/>
          <p:nvPr/>
        </p:nvSpPr>
        <p:spPr>
          <a:xfrm>
            <a:off x="1888754" y="1497494"/>
            <a:ext cx="6671613"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5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Actividades físicas</a:t>
            </a:r>
          </a:p>
        </p:txBody>
      </p:sp>
      <p:sp>
        <p:nvSpPr>
          <p:cNvPr id="11" name="CuadroTexto 10">
            <a:extLst>
              <a:ext uri="{FF2B5EF4-FFF2-40B4-BE49-F238E27FC236}">
                <a16:creationId xmlns:a16="http://schemas.microsoft.com/office/drawing/2014/main" id="{AA497DD2-96BC-4047-8BBD-C6948921ECCB}"/>
              </a:ext>
            </a:extLst>
          </p:cNvPr>
          <p:cNvSpPr txBox="1"/>
          <p:nvPr/>
        </p:nvSpPr>
        <p:spPr>
          <a:xfrm>
            <a:off x="1888753" y="1885203"/>
            <a:ext cx="6671613" cy="89255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5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Actividades intelectuales como lectura o escritura</a:t>
            </a:r>
          </a:p>
        </p:txBody>
      </p:sp>
      <p:sp>
        <p:nvSpPr>
          <p:cNvPr id="12" name="CuadroTexto 11">
            <a:extLst>
              <a:ext uri="{FF2B5EF4-FFF2-40B4-BE49-F238E27FC236}">
                <a16:creationId xmlns:a16="http://schemas.microsoft.com/office/drawing/2014/main" id="{A104706C-AE75-4B20-9632-F27ABD3A758F}"/>
              </a:ext>
            </a:extLst>
          </p:cNvPr>
          <p:cNvSpPr txBox="1"/>
          <p:nvPr/>
        </p:nvSpPr>
        <p:spPr>
          <a:xfrm>
            <a:off x="1888752" y="2673483"/>
            <a:ext cx="6671613" cy="477054"/>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5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Actividades artísticas</a:t>
            </a:r>
          </a:p>
        </p:txBody>
      </p:sp>
      <p:sp>
        <p:nvSpPr>
          <p:cNvPr id="13" name="Google Shape;1295;p37">
            <a:extLst>
              <a:ext uri="{FF2B5EF4-FFF2-40B4-BE49-F238E27FC236}">
                <a16:creationId xmlns:a16="http://schemas.microsoft.com/office/drawing/2014/main" id="{C72AFD20-5AD4-4C79-A68B-9934E47ED492}"/>
              </a:ext>
            </a:extLst>
          </p:cNvPr>
          <p:cNvSpPr txBox="1">
            <a:spLocks/>
          </p:cNvSpPr>
          <p:nvPr/>
        </p:nvSpPr>
        <p:spPr>
          <a:xfrm>
            <a:off x="1552518" y="1519765"/>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a:t>
            </a:r>
            <a:endParaRPr lang="en" dirty="0">
              <a:solidFill>
                <a:schemeClr val="tx1">
                  <a:lumMod val="50000"/>
                </a:schemeClr>
              </a:solidFill>
            </a:endParaRPr>
          </a:p>
        </p:txBody>
      </p:sp>
      <p:sp>
        <p:nvSpPr>
          <p:cNvPr id="17" name="Google Shape;1295;p37">
            <a:extLst>
              <a:ext uri="{FF2B5EF4-FFF2-40B4-BE49-F238E27FC236}">
                <a16:creationId xmlns:a16="http://schemas.microsoft.com/office/drawing/2014/main" id="{05B40D9E-4DEB-4FCA-A9A4-B805D036FCA2}"/>
              </a:ext>
            </a:extLst>
          </p:cNvPr>
          <p:cNvSpPr txBox="1">
            <a:spLocks/>
          </p:cNvSpPr>
          <p:nvPr/>
        </p:nvSpPr>
        <p:spPr>
          <a:xfrm>
            <a:off x="1552518" y="1961119"/>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a:t>
            </a:r>
            <a:endParaRPr lang="en" dirty="0">
              <a:solidFill>
                <a:schemeClr val="tx1">
                  <a:lumMod val="50000"/>
                </a:schemeClr>
              </a:solidFill>
            </a:endParaRPr>
          </a:p>
        </p:txBody>
      </p:sp>
      <p:sp>
        <p:nvSpPr>
          <p:cNvPr id="18" name="Google Shape;1295;p37">
            <a:extLst>
              <a:ext uri="{FF2B5EF4-FFF2-40B4-BE49-F238E27FC236}">
                <a16:creationId xmlns:a16="http://schemas.microsoft.com/office/drawing/2014/main" id="{4765DFD5-EA00-4784-8D24-F0135E924A5C}"/>
              </a:ext>
            </a:extLst>
          </p:cNvPr>
          <p:cNvSpPr txBox="1">
            <a:spLocks/>
          </p:cNvSpPr>
          <p:nvPr/>
        </p:nvSpPr>
        <p:spPr>
          <a:xfrm>
            <a:off x="1552518" y="2688060"/>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a:t>
            </a:r>
            <a:endParaRPr lang="en" dirty="0">
              <a:solidFill>
                <a:schemeClr val="tx1">
                  <a:lumMod val="50000"/>
                </a:schemeClr>
              </a:solidFill>
            </a:endParaRPr>
          </a:p>
        </p:txBody>
      </p:sp>
      <p:pic>
        <p:nvPicPr>
          <p:cNvPr id="3074" name="Picture 2" descr="El significado de los colores en el dibujo infantil | Madres Hoy">
            <a:extLst>
              <a:ext uri="{FF2B5EF4-FFF2-40B4-BE49-F238E27FC236}">
                <a16:creationId xmlns:a16="http://schemas.microsoft.com/office/drawing/2014/main" id="{F48A0FF4-4399-4C20-AF1E-3ED79B96C2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26" b="5835"/>
          <a:stretch/>
        </p:blipFill>
        <p:spPr bwMode="auto">
          <a:xfrm>
            <a:off x="1729708" y="3203113"/>
            <a:ext cx="2985656" cy="1817890"/>
          </a:xfrm>
          <a:prstGeom prst="roundRect">
            <a:avLst/>
          </a:prstGeom>
          <a:noFill/>
          <a:extLst>
            <a:ext uri="{909E8E84-426E-40DD-AFC4-6F175D3DCCD1}">
              <a14:hiddenFill xmlns:a14="http://schemas.microsoft.com/office/drawing/2010/main">
                <a:solidFill>
                  <a:srgbClr val="FFFFFF"/>
                </a:solidFill>
              </a14:hiddenFill>
            </a:ext>
          </a:extLst>
        </p:spPr>
      </p:pic>
      <p:pic>
        <p:nvPicPr>
          <p:cNvPr id="3076" name="Picture 4" descr="Cómo enseñar a los niños a aficionarse por la lectura | Madres Hoy">
            <a:extLst>
              <a:ext uri="{FF2B5EF4-FFF2-40B4-BE49-F238E27FC236}">
                <a16:creationId xmlns:a16="http://schemas.microsoft.com/office/drawing/2014/main" id="{3B10835F-5507-4E3A-9DA0-B88FBB9175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17" r="12089" b="5893"/>
          <a:stretch/>
        </p:blipFill>
        <p:spPr bwMode="auto">
          <a:xfrm>
            <a:off x="4844883" y="3203113"/>
            <a:ext cx="2952560" cy="1817890"/>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D8A8E8D9-5673-432B-83B0-F52B6CE4FE86}"/>
              </a:ext>
            </a:extLst>
          </p:cNvPr>
          <p:cNvPicPr>
            <a:picLocks noChangeAspect="1"/>
          </p:cNvPicPr>
          <p:nvPr/>
        </p:nvPicPr>
        <p:blipFill rotWithShape="1">
          <a:blip r:embed="rId5">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119467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78" name="Google Shape;1378;p42"/>
          <p:cNvSpPr/>
          <p:nvPr/>
        </p:nvSpPr>
        <p:spPr>
          <a:xfrm>
            <a:off x="4302000" y="160146"/>
            <a:ext cx="540000" cy="5400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FFB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5;p37">
            <a:extLst>
              <a:ext uri="{FF2B5EF4-FFF2-40B4-BE49-F238E27FC236}">
                <a16:creationId xmlns:a16="http://schemas.microsoft.com/office/drawing/2014/main" id="{55198B93-F1A6-4414-8CC0-DC51CC113FCD}"/>
              </a:ext>
            </a:extLst>
          </p:cNvPr>
          <p:cNvSpPr txBox="1">
            <a:spLocks/>
          </p:cNvSpPr>
          <p:nvPr/>
        </p:nvSpPr>
        <p:spPr>
          <a:xfrm>
            <a:off x="4394810" y="20619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dirty="0">
                <a:solidFill>
                  <a:schemeClr val="tx1">
                    <a:lumMod val="50000"/>
                  </a:schemeClr>
                </a:solidFill>
              </a:rPr>
              <a:t>3</a:t>
            </a:r>
          </a:p>
        </p:txBody>
      </p:sp>
      <p:sp>
        <p:nvSpPr>
          <p:cNvPr id="29" name="CuadroTexto 28">
            <a:extLst>
              <a:ext uri="{FF2B5EF4-FFF2-40B4-BE49-F238E27FC236}">
                <a16:creationId xmlns:a16="http://schemas.microsoft.com/office/drawing/2014/main" id="{5B9884E7-0565-472D-83E5-C0F4D944B8AB}"/>
              </a:ext>
            </a:extLst>
          </p:cNvPr>
          <p:cNvSpPr txBox="1"/>
          <p:nvPr/>
        </p:nvSpPr>
        <p:spPr>
          <a:xfrm>
            <a:off x="1386830" y="746196"/>
            <a:ext cx="6910340" cy="89255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Enséñeles la importancia de cuidar su cuerpo. </a:t>
            </a:r>
          </a:p>
        </p:txBody>
      </p:sp>
      <p:sp>
        <p:nvSpPr>
          <p:cNvPr id="32" name="Google Shape;1295;p37">
            <a:extLst>
              <a:ext uri="{FF2B5EF4-FFF2-40B4-BE49-F238E27FC236}">
                <a16:creationId xmlns:a16="http://schemas.microsoft.com/office/drawing/2014/main" id="{71BD9BB4-D409-49E7-B74B-DDCBF06A3988}"/>
              </a:ext>
            </a:extLst>
          </p:cNvPr>
          <p:cNvSpPr txBox="1">
            <a:spLocks/>
          </p:cNvSpPr>
          <p:nvPr/>
        </p:nvSpPr>
        <p:spPr>
          <a:xfrm>
            <a:off x="1070571" y="779463"/>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sp>
        <p:nvSpPr>
          <p:cNvPr id="10" name="CuadroTexto 9">
            <a:extLst>
              <a:ext uri="{FF2B5EF4-FFF2-40B4-BE49-F238E27FC236}">
                <a16:creationId xmlns:a16="http://schemas.microsoft.com/office/drawing/2014/main" id="{4FE2EB12-5AED-4D1F-95C7-763F8BA15D8F}"/>
              </a:ext>
            </a:extLst>
          </p:cNvPr>
          <p:cNvSpPr txBox="1"/>
          <p:nvPr/>
        </p:nvSpPr>
        <p:spPr>
          <a:xfrm>
            <a:off x="1703153" y="1595547"/>
            <a:ext cx="6671613" cy="129266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Los niños con carencias afectivas son más  vulnerables a ser víctimas de  abuso sexual. </a:t>
            </a:r>
          </a:p>
        </p:txBody>
      </p:sp>
      <p:sp>
        <p:nvSpPr>
          <p:cNvPr id="13" name="Google Shape;1295;p37">
            <a:extLst>
              <a:ext uri="{FF2B5EF4-FFF2-40B4-BE49-F238E27FC236}">
                <a16:creationId xmlns:a16="http://schemas.microsoft.com/office/drawing/2014/main" id="{C72AFD20-5AD4-4C79-A68B-9934E47ED492}"/>
              </a:ext>
            </a:extLst>
          </p:cNvPr>
          <p:cNvSpPr txBox="1">
            <a:spLocks/>
          </p:cNvSpPr>
          <p:nvPr/>
        </p:nvSpPr>
        <p:spPr>
          <a:xfrm>
            <a:off x="1386830" y="1615001"/>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a:t>
            </a:r>
            <a:endParaRPr lang="en" dirty="0">
              <a:solidFill>
                <a:schemeClr val="tx1">
                  <a:lumMod val="50000"/>
                </a:schemeClr>
              </a:solidFill>
            </a:endParaRPr>
          </a:p>
        </p:txBody>
      </p:sp>
      <p:pic>
        <p:nvPicPr>
          <p:cNvPr id="4098" name="Picture 2" descr="Consecuencias del abuso en los niños Etapa Infantil - Pediatria Brasil">
            <a:extLst>
              <a:ext uri="{FF2B5EF4-FFF2-40B4-BE49-F238E27FC236}">
                <a16:creationId xmlns:a16="http://schemas.microsoft.com/office/drawing/2014/main" id="{6369B65F-4849-42D9-9A70-C50853A6F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951" y="2931706"/>
            <a:ext cx="3104322" cy="2067527"/>
          </a:xfrm>
          <a:prstGeom prst="roundRect">
            <a:avLst/>
          </a:prstGeom>
          <a:noFill/>
          <a:extLst>
            <a:ext uri="{909E8E84-426E-40DD-AFC4-6F175D3DCCD1}">
              <a14:hiddenFill xmlns:a14="http://schemas.microsoft.com/office/drawing/2010/main">
                <a:solidFill>
                  <a:srgbClr val="FFFFFF"/>
                </a:solidFill>
              </a14:hiddenFill>
            </a:ext>
          </a:extLst>
        </p:spPr>
      </p:pic>
      <p:pic>
        <p:nvPicPr>
          <p:cNvPr id="4100" name="Picture 4" descr="Cumbre anti abusos: ¿Primero proteger a los niños o las luchas culturales?">
            <a:extLst>
              <a:ext uri="{FF2B5EF4-FFF2-40B4-BE49-F238E27FC236}">
                <a16:creationId xmlns:a16="http://schemas.microsoft.com/office/drawing/2014/main" id="{4764131E-AA7E-41A3-8A0B-B854F2E14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7" r="22769"/>
          <a:stretch/>
        </p:blipFill>
        <p:spPr bwMode="auto">
          <a:xfrm>
            <a:off x="4622083" y="2934344"/>
            <a:ext cx="3100790" cy="2069853"/>
          </a:xfrm>
          <a:prstGeom prst="round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14927DF5-5DF6-4BAE-99F9-CDEB48DC793D}"/>
              </a:ext>
            </a:extLst>
          </p:cNvPr>
          <p:cNvPicPr>
            <a:picLocks noChangeAspect="1"/>
          </p:cNvPicPr>
          <p:nvPr/>
        </p:nvPicPr>
        <p:blipFill rotWithShape="1">
          <a:blip r:embed="rId5">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58772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78" name="Google Shape;1378;p42"/>
          <p:cNvSpPr/>
          <p:nvPr/>
        </p:nvSpPr>
        <p:spPr>
          <a:xfrm>
            <a:off x="4302000" y="160146"/>
            <a:ext cx="540000" cy="5400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8A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5;p37">
            <a:extLst>
              <a:ext uri="{FF2B5EF4-FFF2-40B4-BE49-F238E27FC236}">
                <a16:creationId xmlns:a16="http://schemas.microsoft.com/office/drawing/2014/main" id="{55198B93-F1A6-4414-8CC0-DC51CC113FCD}"/>
              </a:ext>
            </a:extLst>
          </p:cNvPr>
          <p:cNvSpPr txBox="1">
            <a:spLocks/>
          </p:cNvSpPr>
          <p:nvPr/>
        </p:nvSpPr>
        <p:spPr>
          <a:xfrm>
            <a:off x="4394810" y="20619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dirty="0">
                <a:solidFill>
                  <a:schemeClr val="tx1">
                    <a:lumMod val="50000"/>
                  </a:schemeClr>
                </a:solidFill>
              </a:rPr>
              <a:t>4</a:t>
            </a:r>
          </a:p>
        </p:txBody>
      </p:sp>
      <p:sp>
        <p:nvSpPr>
          <p:cNvPr id="29" name="CuadroTexto 28">
            <a:extLst>
              <a:ext uri="{FF2B5EF4-FFF2-40B4-BE49-F238E27FC236}">
                <a16:creationId xmlns:a16="http://schemas.microsoft.com/office/drawing/2014/main" id="{5B9884E7-0565-472D-83E5-C0F4D944B8AB}"/>
              </a:ext>
            </a:extLst>
          </p:cNvPr>
          <p:cNvSpPr txBox="1"/>
          <p:nvPr/>
        </p:nvSpPr>
        <p:spPr>
          <a:xfrm>
            <a:off x="1386830" y="887566"/>
            <a:ext cx="6910340" cy="89255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Enséñeles a expresar adecuadamente sus emociones. </a:t>
            </a:r>
          </a:p>
        </p:txBody>
      </p:sp>
      <p:sp>
        <p:nvSpPr>
          <p:cNvPr id="32" name="Google Shape;1295;p37">
            <a:extLst>
              <a:ext uri="{FF2B5EF4-FFF2-40B4-BE49-F238E27FC236}">
                <a16:creationId xmlns:a16="http://schemas.microsoft.com/office/drawing/2014/main" id="{71BD9BB4-D409-49E7-B74B-DDCBF06A3988}"/>
              </a:ext>
            </a:extLst>
          </p:cNvPr>
          <p:cNvSpPr txBox="1">
            <a:spLocks/>
          </p:cNvSpPr>
          <p:nvPr/>
        </p:nvSpPr>
        <p:spPr>
          <a:xfrm>
            <a:off x="1070571" y="920833"/>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pic>
        <p:nvPicPr>
          <p:cNvPr id="5122" name="Picture 2" descr="Cómo enseñarle a tus niños que nadie puede tocar su cuerpo – Vida Super Sana">
            <a:extLst>
              <a:ext uri="{FF2B5EF4-FFF2-40B4-BE49-F238E27FC236}">
                <a16:creationId xmlns:a16="http://schemas.microsoft.com/office/drawing/2014/main" id="{CCB3D2C4-C0C5-4CE8-9948-7392D944D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138" y="1931794"/>
            <a:ext cx="5077723" cy="2863178"/>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399DAE41-DB80-42F6-A674-DB29ED86129E}"/>
              </a:ext>
            </a:extLst>
          </p:cNvPr>
          <p:cNvSpPr/>
          <p:nvPr/>
        </p:nvSpPr>
        <p:spPr>
          <a:xfrm>
            <a:off x="1663160" y="1780118"/>
            <a:ext cx="5277678" cy="3157186"/>
          </a:xfrm>
          <a:prstGeom prst="round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Imagen 11">
            <a:extLst>
              <a:ext uri="{FF2B5EF4-FFF2-40B4-BE49-F238E27FC236}">
                <a16:creationId xmlns:a16="http://schemas.microsoft.com/office/drawing/2014/main" id="{33F49CA3-2C1F-4266-93CD-525B16DC8D08}"/>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420901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78" name="Google Shape;1378;p42"/>
          <p:cNvSpPr/>
          <p:nvPr/>
        </p:nvSpPr>
        <p:spPr>
          <a:xfrm>
            <a:off x="4302000" y="160146"/>
            <a:ext cx="540000" cy="5400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8A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5;p37">
            <a:extLst>
              <a:ext uri="{FF2B5EF4-FFF2-40B4-BE49-F238E27FC236}">
                <a16:creationId xmlns:a16="http://schemas.microsoft.com/office/drawing/2014/main" id="{55198B93-F1A6-4414-8CC0-DC51CC113FCD}"/>
              </a:ext>
            </a:extLst>
          </p:cNvPr>
          <p:cNvSpPr txBox="1">
            <a:spLocks/>
          </p:cNvSpPr>
          <p:nvPr/>
        </p:nvSpPr>
        <p:spPr>
          <a:xfrm>
            <a:off x="4394810" y="20619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dirty="0">
                <a:solidFill>
                  <a:schemeClr val="tx1">
                    <a:lumMod val="50000"/>
                  </a:schemeClr>
                </a:solidFill>
              </a:rPr>
              <a:t>4</a:t>
            </a:r>
          </a:p>
        </p:txBody>
      </p:sp>
      <p:sp>
        <p:nvSpPr>
          <p:cNvPr id="10" name="CuadroTexto 9">
            <a:extLst>
              <a:ext uri="{FF2B5EF4-FFF2-40B4-BE49-F238E27FC236}">
                <a16:creationId xmlns:a16="http://schemas.microsoft.com/office/drawing/2014/main" id="{4FE2EB12-5AED-4D1F-95C7-763F8BA15D8F}"/>
              </a:ext>
            </a:extLst>
          </p:cNvPr>
          <p:cNvSpPr txBox="1"/>
          <p:nvPr/>
        </p:nvSpPr>
        <p:spPr>
          <a:xfrm>
            <a:off x="1413383" y="700146"/>
            <a:ext cx="6671613" cy="129266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Existen emociones agradables y desagradables, y en ocasiones pueden confundirse.</a:t>
            </a:r>
          </a:p>
        </p:txBody>
      </p:sp>
      <p:sp>
        <p:nvSpPr>
          <p:cNvPr id="8" name="Google Shape;1295;p37">
            <a:extLst>
              <a:ext uri="{FF2B5EF4-FFF2-40B4-BE49-F238E27FC236}">
                <a16:creationId xmlns:a16="http://schemas.microsoft.com/office/drawing/2014/main" id="{EBC22E46-ECC7-456B-BDAE-3823117E866B}"/>
              </a:ext>
            </a:extLst>
          </p:cNvPr>
          <p:cNvSpPr txBox="1">
            <a:spLocks/>
          </p:cNvSpPr>
          <p:nvPr/>
        </p:nvSpPr>
        <p:spPr>
          <a:xfrm>
            <a:off x="1097124" y="712231"/>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pic>
        <p:nvPicPr>
          <p:cNvPr id="6146" name="Picture 2" descr="Comportamiento Archives | Página 2 de 2 | Revista Pediatría y Familia">
            <a:extLst>
              <a:ext uri="{FF2B5EF4-FFF2-40B4-BE49-F238E27FC236}">
                <a16:creationId xmlns:a16="http://schemas.microsoft.com/office/drawing/2014/main" id="{E81D523B-F4BD-47A8-A57C-F5011DD8C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937" y="2571750"/>
            <a:ext cx="4048125" cy="2338388"/>
          </a:xfrm>
          <a:prstGeom prst="roundRect">
            <a:avLst/>
          </a:prstGeom>
          <a:noFill/>
          <a:extLst>
            <a:ext uri="{909E8E84-426E-40DD-AFC4-6F175D3DCCD1}">
              <a14:hiddenFill xmlns:a14="http://schemas.microsoft.com/office/drawing/2010/main">
                <a:solidFill>
                  <a:srgbClr val="FFFFFF"/>
                </a:solidFill>
              </a14:hiddenFill>
            </a:ext>
          </a:extLst>
        </p:spPr>
      </p:pic>
      <p:sp>
        <p:nvSpPr>
          <p:cNvPr id="12" name="Rectángulo: esquinas redondeadas 11">
            <a:extLst>
              <a:ext uri="{FF2B5EF4-FFF2-40B4-BE49-F238E27FC236}">
                <a16:creationId xmlns:a16="http://schemas.microsoft.com/office/drawing/2014/main" id="{FBDD7551-838A-49E1-8E3F-9C6BEF213FF9}"/>
              </a:ext>
            </a:extLst>
          </p:cNvPr>
          <p:cNvSpPr/>
          <p:nvPr/>
        </p:nvSpPr>
        <p:spPr>
          <a:xfrm>
            <a:off x="2481263" y="2476500"/>
            <a:ext cx="4171950" cy="2506854"/>
          </a:xfrm>
          <a:prstGeom prst="round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a:extLst>
              <a:ext uri="{FF2B5EF4-FFF2-40B4-BE49-F238E27FC236}">
                <a16:creationId xmlns:a16="http://schemas.microsoft.com/office/drawing/2014/main" id="{6C6E6593-98AE-402B-8B66-8D1F2EEAD3CC}"/>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337605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D8D9931-2671-4A40-8351-F01ED42EE98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452104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78" name="Google Shape;1378;p42"/>
          <p:cNvSpPr/>
          <p:nvPr/>
        </p:nvSpPr>
        <p:spPr>
          <a:xfrm>
            <a:off x="4302000" y="160146"/>
            <a:ext cx="540000" cy="5400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8A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5;p37">
            <a:extLst>
              <a:ext uri="{FF2B5EF4-FFF2-40B4-BE49-F238E27FC236}">
                <a16:creationId xmlns:a16="http://schemas.microsoft.com/office/drawing/2014/main" id="{55198B93-F1A6-4414-8CC0-DC51CC113FCD}"/>
              </a:ext>
            </a:extLst>
          </p:cNvPr>
          <p:cNvSpPr txBox="1">
            <a:spLocks/>
          </p:cNvSpPr>
          <p:nvPr/>
        </p:nvSpPr>
        <p:spPr>
          <a:xfrm>
            <a:off x="4394810" y="20619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dirty="0">
                <a:solidFill>
                  <a:schemeClr val="tx1">
                    <a:lumMod val="50000"/>
                  </a:schemeClr>
                </a:solidFill>
              </a:rPr>
              <a:t>4</a:t>
            </a:r>
          </a:p>
        </p:txBody>
      </p:sp>
      <p:sp>
        <p:nvSpPr>
          <p:cNvPr id="9" name="CuadroTexto 8">
            <a:extLst>
              <a:ext uri="{FF2B5EF4-FFF2-40B4-BE49-F238E27FC236}">
                <a16:creationId xmlns:a16="http://schemas.microsoft.com/office/drawing/2014/main" id="{9B6CE3AE-E4A1-4B64-9ABB-0673620D0FEF}"/>
              </a:ext>
            </a:extLst>
          </p:cNvPr>
          <p:cNvSpPr txBox="1"/>
          <p:nvPr/>
        </p:nvSpPr>
        <p:spPr>
          <a:xfrm>
            <a:off x="1386830" y="746196"/>
            <a:ext cx="6910340" cy="129266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Deben identificar cada emoción, verbalizarla y gestionarla de</a:t>
            </a:r>
          </a:p>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la mejor manera. </a:t>
            </a:r>
          </a:p>
        </p:txBody>
      </p:sp>
      <p:sp>
        <p:nvSpPr>
          <p:cNvPr id="11" name="Google Shape;1295;p37">
            <a:extLst>
              <a:ext uri="{FF2B5EF4-FFF2-40B4-BE49-F238E27FC236}">
                <a16:creationId xmlns:a16="http://schemas.microsoft.com/office/drawing/2014/main" id="{B563D9D1-FDAA-4A74-933B-30AB72C738C6}"/>
              </a:ext>
            </a:extLst>
          </p:cNvPr>
          <p:cNvSpPr txBox="1">
            <a:spLocks/>
          </p:cNvSpPr>
          <p:nvPr/>
        </p:nvSpPr>
        <p:spPr>
          <a:xfrm>
            <a:off x="1070571" y="758281"/>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pic>
        <p:nvPicPr>
          <p:cNvPr id="7170" name="Picture 2" descr="Tácticas de negociación de los niños | Jose Alfredo gutierrez villegas,  Empresario de Colombia SERVIMOS S.A.">
            <a:extLst>
              <a:ext uri="{FF2B5EF4-FFF2-40B4-BE49-F238E27FC236}">
                <a16:creationId xmlns:a16="http://schemas.microsoft.com/office/drawing/2014/main" id="{0727F1F3-00CD-4496-B605-45F54FABA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757" y="2121598"/>
            <a:ext cx="3708105" cy="2781079"/>
          </a:xfrm>
          <a:prstGeom prst="roundRect">
            <a:avLst/>
          </a:prstGeom>
          <a:noFill/>
          <a:extLst>
            <a:ext uri="{909E8E84-426E-40DD-AFC4-6F175D3DCCD1}">
              <a14:hiddenFill xmlns:a14="http://schemas.microsoft.com/office/drawing/2010/main">
                <a:solidFill>
                  <a:srgbClr val="FFFFFF"/>
                </a:solidFill>
              </a14:hiddenFill>
            </a:ext>
          </a:extLst>
        </p:spPr>
      </p:pic>
      <p:sp>
        <p:nvSpPr>
          <p:cNvPr id="12" name="Rectángulo: esquinas redondeadas 11">
            <a:extLst>
              <a:ext uri="{FF2B5EF4-FFF2-40B4-BE49-F238E27FC236}">
                <a16:creationId xmlns:a16="http://schemas.microsoft.com/office/drawing/2014/main" id="{44765DC5-4D44-44DF-AD9D-1547C2484F72}"/>
              </a:ext>
            </a:extLst>
          </p:cNvPr>
          <p:cNvSpPr/>
          <p:nvPr/>
        </p:nvSpPr>
        <p:spPr>
          <a:xfrm>
            <a:off x="2456120" y="2038858"/>
            <a:ext cx="3891517" cy="2944496"/>
          </a:xfrm>
          <a:prstGeom prst="round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a:extLst>
              <a:ext uri="{FF2B5EF4-FFF2-40B4-BE49-F238E27FC236}">
                <a16:creationId xmlns:a16="http://schemas.microsoft.com/office/drawing/2014/main" id="{F393AEA5-406E-44FD-9C78-B3C2993157B4}"/>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41594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78" name="Google Shape;1378;p42"/>
          <p:cNvSpPr/>
          <p:nvPr/>
        </p:nvSpPr>
        <p:spPr>
          <a:xfrm>
            <a:off x="4302000" y="160146"/>
            <a:ext cx="540000" cy="5400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5;p37">
            <a:extLst>
              <a:ext uri="{FF2B5EF4-FFF2-40B4-BE49-F238E27FC236}">
                <a16:creationId xmlns:a16="http://schemas.microsoft.com/office/drawing/2014/main" id="{55198B93-F1A6-4414-8CC0-DC51CC113FCD}"/>
              </a:ext>
            </a:extLst>
          </p:cNvPr>
          <p:cNvSpPr txBox="1">
            <a:spLocks/>
          </p:cNvSpPr>
          <p:nvPr/>
        </p:nvSpPr>
        <p:spPr>
          <a:xfrm>
            <a:off x="4394810" y="20619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dirty="0">
                <a:solidFill>
                  <a:schemeClr val="tx1">
                    <a:lumMod val="50000"/>
                  </a:schemeClr>
                </a:solidFill>
              </a:rPr>
              <a:t>5</a:t>
            </a:r>
          </a:p>
        </p:txBody>
      </p:sp>
      <p:sp>
        <p:nvSpPr>
          <p:cNvPr id="29" name="CuadroTexto 28">
            <a:extLst>
              <a:ext uri="{FF2B5EF4-FFF2-40B4-BE49-F238E27FC236}">
                <a16:creationId xmlns:a16="http://schemas.microsoft.com/office/drawing/2014/main" id="{5B9884E7-0565-472D-83E5-C0F4D944B8AB}"/>
              </a:ext>
            </a:extLst>
          </p:cNvPr>
          <p:cNvSpPr txBox="1"/>
          <p:nvPr/>
        </p:nvSpPr>
        <p:spPr>
          <a:xfrm>
            <a:off x="1386830" y="628254"/>
            <a:ext cx="6910340" cy="861774"/>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5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Ayudarles a construir un pensamiento positivo </a:t>
            </a:r>
          </a:p>
        </p:txBody>
      </p:sp>
      <p:sp>
        <p:nvSpPr>
          <p:cNvPr id="32" name="Google Shape;1295;p37">
            <a:extLst>
              <a:ext uri="{FF2B5EF4-FFF2-40B4-BE49-F238E27FC236}">
                <a16:creationId xmlns:a16="http://schemas.microsoft.com/office/drawing/2014/main" id="{71BD9BB4-D409-49E7-B74B-DDCBF06A3988}"/>
              </a:ext>
            </a:extLst>
          </p:cNvPr>
          <p:cNvSpPr txBox="1">
            <a:spLocks/>
          </p:cNvSpPr>
          <p:nvPr/>
        </p:nvSpPr>
        <p:spPr>
          <a:xfrm>
            <a:off x="1070571" y="661521"/>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pic>
        <p:nvPicPr>
          <p:cNvPr id="8194" name="Picture 2" descr="Padre e hija juntos en el día del padre | Foto Gratis">
            <a:extLst>
              <a:ext uri="{FF2B5EF4-FFF2-40B4-BE49-F238E27FC236}">
                <a16:creationId xmlns:a16="http://schemas.microsoft.com/office/drawing/2014/main" id="{D2BA29F5-4EAF-4916-854C-E3C4C3BEC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612" y="1444701"/>
            <a:ext cx="5022776" cy="3345843"/>
          </a:xfrm>
          <a:prstGeom prst="roundRect">
            <a:avLst/>
          </a:prstGeom>
          <a:noFill/>
          <a:extLst>
            <a:ext uri="{909E8E84-426E-40DD-AFC4-6F175D3DCCD1}">
              <a14:hiddenFill xmlns:a14="http://schemas.microsoft.com/office/drawing/2010/main">
                <a:solidFill>
                  <a:srgbClr val="FFFFFF"/>
                </a:solidFill>
              </a14:hiddenFill>
            </a:ext>
          </a:extLst>
        </p:spPr>
      </p:pic>
      <p:sp>
        <p:nvSpPr>
          <p:cNvPr id="15" name="Rectángulo: esquinas redondeadas 14">
            <a:extLst>
              <a:ext uri="{FF2B5EF4-FFF2-40B4-BE49-F238E27FC236}">
                <a16:creationId xmlns:a16="http://schemas.microsoft.com/office/drawing/2014/main" id="{DADE289B-5FCD-4203-A534-0DFA60F36A25}"/>
              </a:ext>
            </a:extLst>
          </p:cNvPr>
          <p:cNvSpPr/>
          <p:nvPr/>
        </p:nvSpPr>
        <p:spPr>
          <a:xfrm>
            <a:off x="1977655" y="1358374"/>
            <a:ext cx="5188689" cy="3506400"/>
          </a:xfrm>
          <a:prstGeom prst="round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5">
            <a:extLst>
              <a:ext uri="{FF2B5EF4-FFF2-40B4-BE49-F238E27FC236}">
                <a16:creationId xmlns:a16="http://schemas.microsoft.com/office/drawing/2014/main" id="{822E6322-0B27-4914-BE2C-9C0EB4D247AA}"/>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116581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78" name="Google Shape;1378;p42"/>
          <p:cNvSpPr/>
          <p:nvPr/>
        </p:nvSpPr>
        <p:spPr>
          <a:xfrm>
            <a:off x="4302000" y="160146"/>
            <a:ext cx="540000" cy="5400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5;p37">
            <a:extLst>
              <a:ext uri="{FF2B5EF4-FFF2-40B4-BE49-F238E27FC236}">
                <a16:creationId xmlns:a16="http://schemas.microsoft.com/office/drawing/2014/main" id="{55198B93-F1A6-4414-8CC0-DC51CC113FCD}"/>
              </a:ext>
            </a:extLst>
          </p:cNvPr>
          <p:cNvSpPr txBox="1">
            <a:spLocks/>
          </p:cNvSpPr>
          <p:nvPr/>
        </p:nvSpPr>
        <p:spPr>
          <a:xfrm>
            <a:off x="4394810" y="20619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dirty="0">
                <a:solidFill>
                  <a:schemeClr val="tx1">
                    <a:lumMod val="50000"/>
                  </a:schemeClr>
                </a:solidFill>
              </a:rPr>
              <a:t>5</a:t>
            </a:r>
          </a:p>
        </p:txBody>
      </p:sp>
      <p:sp>
        <p:nvSpPr>
          <p:cNvPr id="10" name="CuadroTexto 9">
            <a:extLst>
              <a:ext uri="{FF2B5EF4-FFF2-40B4-BE49-F238E27FC236}">
                <a16:creationId xmlns:a16="http://schemas.microsoft.com/office/drawing/2014/main" id="{4FE2EB12-5AED-4D1F-95C7-763F8BA15D8F}"/>
              </a:ext>
            </a:extLst>
          </p:cNvPr>
          <p:cNvSpPr txBox="1"/>
          <p:nvPr/>
        </p:nvSpPr>
        <p:spPr>
          <a:xfrm>
            <a:off x="1386830" y="746196"/>
            <a:ext cx="6910340" cy="2015936"/>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5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Los niños que han sufrido abandono por parte de los padres, es difícil que crean en ellos mismos pues, inconscientemente, consideran que quienes debían amarlos los abandonó  porque son muy malos.</a:t>
            </a:r>
          </a:p>
        </p:txBody>
      </p:sp>
      <p:sp>
        <p:nvSpPr>
          <p:cNvPr id="8" name="Google Shape;1295;p37">
            <a:extLst>
              <a:ext uri="{FF2B5EF4-FFF2-40B4-BE49-F238E27FC236}">
                <a16:creationId xmlns:a16="http://schemas.microsoft.com/office/drawing/2014/main" id="{EBC22E46-ECC7-456B-BDAE-3823117E866B}"/>
              </a:ext>
            </a:extLst>
          </p:cNvPr>
          <p:cNvSpPr txBox="1">
            <a:spLocks/>
          </p:cNvSpPr>
          <p:nvPr/>
        </p:nvSpPr>
        <p:spPr>
          <a:xfrm>
            <a:off x="1070571" y="74619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pic>
        <p:nvPicPr>
          <p:cNvPr id="9218" name="Picture 2" descr="Fotos de Niños tristes, Imágenes de Niños tristes ⬇ Descargar |  Depositphotos">
            <a:extLst>
              <a:ext uri="{FF2B5EF4-FFF2-40B4-BE49-F238E27FC236}">
                <a16:creationId xmlns:a16="http://schemas.microsoft.com/office/drawing/2014/main" id="{870D5998-2E9D-4F7E-8B11-60EFD8F6E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810" y="2762132"/>
            <a:ext cx="3428379" cy="2274158"/>
          </a:xfrm>
          <a:prstGeom prst="roundRect">
            <a:avLst/>
          </a:prstGeom>
          <a:noFill/>
          <a:extLst>
            <a:ext uri="{909E8E84-426E-40DD-AFC4-6F175D3DCCD1}">
              <a14:hiddenFill xmlns:a14="http://schemas.microsoft.com/office/drawing/2010/main">
                <a:solidFill>
                  <a:srgbClr val="FFFFFF"/>
                </a:solidFill>
              </a14:hiddenFill>
            </a:ext>
          </a:extLst>
        </p:spPr>
      </p:pic>
      <p:sp>
        <p:nvSpPr>
          <p:cNvPr id="15" name="Rectángulo: esquinas redondeadas 14">
            <a:extLst>
              <a:ext uri="{FF2B5EF4-FFF2-40B4-BE49-F238E27FC236}">
                <a16:creationId xmlns:a16="http://schemas.microsoft.com/office/drawing/2014/main" id="{0299A176-51A1-4CE2-AA54-7942B5756E55}"/>
              </a:ext>
            </a:extLst>
          </p:cNvPr>
          <p:cNvSpPr/>
          <p:nvPr/>
        </p:nvSpPr>
        <p:spPr>
          <a:xfrm>
            <a:off x="2775099" y="2716081"/>
            <a:ext cx="3593804" cy="2358163"/>
          </a:xfrm>
          <a:prstGeom prst="round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5">
            <a:extLst>
              <a:ext uri="{FF2B5EF4-FFF2-40B4-BE49-F238E27FC236}">
                <a16:creationId xmlns:a16="http://schemas.microsoft.com/office/drawing/2014/main" id="{D77A56F4-6656-4CCB-8BDF-FE21DFF2D0AC}"/>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326421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78" name="Google Shape;1378;p42"/>
          <p:cNvSpPr/>
          <p:nvPr/>
        </p:nvSpPr>
        <p:spPr>
          <a:xfrm>
            <a:off x="4302000" y="160146"/>
            <a:ext cx="540000" cy="5400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5;p37">
            <a:extLst>
              <a:ext uri="{FF2B5EF4-FFF2-40B4-BE49-F238E27FC236}">
                <a16:creationId xmlns:a16="http://schemas.microsoft.com/office/drawing/2014/main" id="{55198B93-F1A6-4414-8CC0-DC51CC113FCD}"/>
              </a:ext>
            </a:extLst>
          </p:cNvPr>
          <p:cNvSpPr txBox="1">
            <a:spLocks/>
          </p:cNvSpPr>
          <p:nvPr/>
        </p:nvSpPr>
        <p:spPr>
          <a:xfrm>
            <a:off x="4394810" y="20619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dirty="0">
                <a:solidFill>
                  <a:schemeClr val="tx1">
                    <a:lumMod val="50000"/>
                  </a:schemeClr>
                </a:solidFill>
              </a:rPr>
              <a:t>5</a:t>
            </a:r>
          </a:p>
        </p:txBody>
      </p:sp>
      <p:sp>
        <p:nvSpPr>
          <p:cNvPr id="9" name="CuadroTexto 8">
            <a:extLst>
              <a:ext uri="{FF2B5EF4-FFF2-40B4-BE49-F238E27FC236}">
                <a16:creationId xmlns:a16="http://schemas.microsoft.com/office/drawing/2014/main" id="{9B6CE3AE-E4A1-4B64-9ABB-0673620D0FEF}"/>
              </a:ext>
            </a:extLst>
          </p:cNvPr>
          <p:cNvSpPr txBox="1"/>
          <p:nvPr/>
        </p:nvSpPr>
        <p:spPr>
          <a:xfrm>
            <a:off x="1386830" y="746196"/>
            <a:ext cx="6910340" cy="861774"/>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5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Ayúdeles a comprender que ellos no son los culpables de ese abandono.  </a:t>
            </a:r>
          </a:p>
        </p:txBody>
      </p:sp>
      <p:sp>
        <p:nvSpPr>
          <p:cNvPr id="11" name="Google Shape;1295;p37">
            <a:extLst>
              <a:ext uri="{FF2B5EF4-FFF2-40B4-BE49-F238E27FC236}">
                <a16:creationId xmlns:a16="http://schemas.microsoft.com/office/drawing/2014/main" id="{B563D9D1-FDAA-4A74-933B-30AB72C738C6}"/>
              </a:ext>
            </a:extLst>
          </p:cNvPr>
          <p:cNvSpPr txBox="1">
            <a:spLocks/>
          </p:cNvSpPr>
          <p:nvPr/>
        </p:nvSpPr>
        <p:spPr>
          <a:xfrm>
            <a:off x="1070571" y="758281"/>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sp>
        <p:nvSpPr>
          <p:cNvPr id="13" name="CuadroTexto 12">
            <a:extLst>
              <a:ext uri="{FF2B5EF4-FFF2-40B4-BE49-F238E27FC236}">
                <a16:creationId xmlns:a16="http://schemas.microsoft.com/office/drawing/2014/main" id="{2E11C8A7-8D05-410B-A1D1-A286E11CE714}"/>
              </a:ext>
            </a:extLst>
          </p:cNvPr>
          <p:cNvSpPr txBox="1"/>
          <p:nvPr/>
        </p:nvSpPr>
        <p:spPr>
          <a:xfrm>
            <a:off x="1386830" y="1671660"/>
            <a:ext cx="6910340" cy="477054"/>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5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Crea en ellos y hágaselos saber. </a:t>
            </a:r>
          </a:p>
        </p:txBody>
      </p:sp>
      <p:sp>
        <p:nvSpPr>
          <p:cNvPr id="14" name="Google Shape;1295;p37">
            <a:extLst>
              <a:ext uri="{FF2B5EF4-FFF2-40B4-BE49-F238E27FC236}">
                <a16:creationId xmlns:a16="http://schemas.microsoft.com/office/drawing/2014/main" id="{64B9DD83-9FBF-400F-AEB4-15D419A050CB}"/>
              </a:ext>
            </a:extLst>
          </p:cNvPr>
          <p:cNvSpPr txBox="1">
            <a:spLocks/>
          </p:cNvSpPr>
          <p:nvPr/>
        </p:nvSpPr>
        <p:spPr>
          <a:xfrm>
            <a:off x="1070571" y="1683745"/>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dirty="0">
                <a:solidFill>
                  <a:schemeClr val="tx1">
                    <a:lumMod val="50000"/>
                  </a:schemeClr>
                </a:solidFill>
              </a:rPr>
              <a:t>0</a:t>
            </a:r>
            <a:endParaRPr lang="en" dirty="0">
              <a:solidFill>
                <a:schemeClr val="tx1">
                  <a:lumMod val="50000"/>
                </a:schemeClr>
              </a:solidFill>
            </a:endParaRPr>
          </a:p>
        </p:txBody>
      </p:sp>
      <p:pic>
        <p:nvPicPr>
          <p:cNvPr id="10242" name="Picture 2" descr="Los niños que son amados se convierten en niños que saben amar | CreArteKids">
            <a:extLst>
              <a:ext uri="{FF2B5EF4-FFF2-40B4-BE49-F238E27FC236}">
                <a16:creationId xmlns:a16="http://schemas.microsoft.com/office/drawing/2014/main" id="{8CFE0480-5F0B-4340-81BA-2BEF59B19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381" y="2422663"/>
            <a:ext cx="4163237" cy="2341821"/>
          </a:xfrm>
          <a:prstGeom prst="roundRect">
            <a:avLst/>
          </a:prstGeom>
          <a:noFill/>
          <a:extLst>
            <a:ext uri="{909E8E84-426E-40DD-AFC4-6F175D3DCCD1}">
              <a14:hiddenFill xmlns:a14="http://schemas.microsoft.com/office/drawing/2010/main">
                <a:solidFill>
                  <a:srgbClr val="FFFFFF"/>
                </a:solidFill>
              </a14:hiddenFill>
            </a:ext>
          </a:extLst>
        </p:spPr>
      </p:pic>
      <p:sp>
        <p:nvSpPr>
          <p:cNvPr id="15" name="Rectángulo: esquinas redondeadas 14">
            <a:extLst>
              <a:ext uri="{FF2B5EF4-FFF2-40B4-BE49-F238E27FC236}">
                <a16:creationId xmlns:a16="http://schemas.microsoft.com/office/drawing/2014/main" id="{B149A399-665F-4E5E-A5C2-70C07475270D}"/>
              </a:ext>
            </a:extLst>
          </p:cNvPr>
          <p:cNvSpPr/>
          <p:nvPr/>
        </p:nvSpPr>
        <p:spPr>
          <a:xfrm>
            <a:off x="2402959" y="2358973"/>
            <a:ext cx="4327450" cy="2475294"/>
          </a:xfrm>
          <a:prstGeom prst="round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5">
            <a:extLst>
              <a:ext uri="{FF2B5EF4-FFF2-40B4-BE49-F238E27FC236}">
                <a16:creationId xmlns:a16="http://schemas.microsoft.com/office/drawing/2014/main" id="{A0552ADA-235F-4C7B-B0A2-2399E070C5E5}"/>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245329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pic>
        <p:nvPicPr>
          <p:cNvPr id="79" name="Imagen 78">
            <a:extLst>
              <a:ext uri="{FF2B5EF4-FFF2-40B4-BE49-F238E27FC236}">
                <a16:creationId xmlns:a16="http://schemas.microsoft.com/office/drawing/2014/main" id="{01951F66-7C89-4225-A0A1-C05541411EB3}"/>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4090906" y="4313564"/>
            <a:ext cx="962188" cy="708277"/>
          </a:xfrm>
          <a:prstGeom prst="ellipse">
            <a:avLst/>
          </a:prstGeom>
        </p:spPr>
      </p:pic>
      <p:sp>
        <p:nvSpPr>
          <p:cNvPr id="78" name="Google Shape;1279;p36">
            <a:extLst>
              <a:ext uri="{FF2B5EF4-FFF2-40B4-BE49-F238E27FC236}">
                <a16:creationId xmlns:a16="http://schemas.microsoft.com/office/drawing/2014/main" id="{7BED5FDD-8B9A-4586-B22C-E6C4F1D07A06}"/>
              </a:ext>
            </a:extLst>
          </p:cNvPr>
          <p:cNvSpPr txBox="1">
            <a:spLocks/>
          </p:cNvSpPr>
          <p:nvPr/>
        </p:nvSpPr>
        <p:spPr>
          <a:xfrm>
            <a:off x="2839711" y="3016216"/>
            <a:ext cx="3464578" cy="800189"/>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pPr algn="l"/>
            <a:r>
              <a:rPr lang="es-MX" sz="4000" dirty="0">
                <a:solidFill>
                  <a:schemeClr val="tx1">
                    <a:lumMod val="50000"/>
                  </a:schemeClr>
                </a:solidFill>
                <a:effectLst>
                  <a:outerShdw dist="38100" dir="2700000" algn="tl" rotWithShape="0">
                    <a:srgbClr val="FFFFFF"/>
                  </a:outerShdw>
                </a:effectLst>
              </a:rPr>
              <a:t>Proverbios 23:7</a:t>
            </a:r>
          </a:p>
        </p:txBody>
      </p:sp>
      <p:sp>
        <p:nvSpPr>
          <p:cNvPr id="80" name="CuadroTexto 79">
            <a:extLst>
              <a:ext uri="{FF2B5EF4-FFF2-40B4-BE49-F238E27FC236}">
                <a16:creationId xmlns:a16="http://schemas.microsoft.com/office/drawing/2014/main" id="{4B348F9E-E8CE-4CDD-AC78-CE67A8BCC559}"/>
              </a:ext>
            </a:extLst>
          </p:cNvPr>
          <p:cNvSpPr txBox="1"/>
          <p:nvPr/>
        </p:nvSpPr>
        <p:spPr>
          <a:xfrm>
            <a:off x="711997" y="959713"/>
            <a:ext cx="7720006" cy="1938992"/>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s-MX" sz="4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Porque cual es su pensamiento en su corazón, tal es él…</a:t>
            </a:r>
          </a:p>
        </p:txBody>
      </p:sp>
      <p:sp>
        <p:nvSpPr>
          <p:cNvPr id="5" name="Rectángulo 4">
            <a:extLst>
              <a:ext uri="{FF2B5EF4-FFF2-40B4-BE49-F238E27FC236}">
                <a16:creationId xmlns:a16="http://schemas.microsoft.com/office/drawing/2014/main" id="{C8E76D2C-8C88-4EDB-99BE-C8A4E6425276}"/>
              </a:ext>
            </a:extLst>
          </p:cNvPr>
          <p:cNvSpPr/>
          <p:nvPr/>
        </p:nvSpPr>
        <p:spPr>
          <a:xfrm>
            <a:off x="2839711" y="3016216"/>
            <a:ext cx="3464578" cy="708277"/>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83604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pic>
        <p:nvPicPr>
          <p:cNvPr id="79" name="Imagen 78">
            <a:extLst>
              <a:ext uri="{FF2B5EF4-FFF2-40B4-BE49-F238E27FC236}">
                <a16:creationId xmlns:a16="http://schemas.microsoft.com/office/drawing/2014/main" id="{01951F66-7C89-4225-A0A1-C05541411EB3}"/>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4090906" y="4313564"/>
            <a:ext cx="962188" cy="708277"/>
          </a:xfrm>
          <a:prstGeom prst="ellipse">
            <a:avLst/>
          </a:prstGeom>
        </p:spPr>
      </p:pic>
      <p:sp>
        <p:nvSpPr>
          <p:cNvPr id="78" name="Google Shape;1279;p36">
            <a:extLst>
              <a:ext uri="{FF2B5EF4-FFF2-40B4-BE49-F238E27FC236}">
                <a16:creationId xmlns:a16="http://schemas.microsoft.com/office/drawing/2014/main" id="{7BED5FDD-8B9A-4586-B22C-E6C4F1D07A06}"/>
              </a:ext>
            </a:extLst>
          </p:cNvPr>
          <p:cNvSpPr txBox="1">
            <a:spLocks/>
          </p:cNvSpPr>
          <p:nvPr/>
        </p:nvSpPr>
        <p:spPr>
          <a:xfrm>
            <a:off x="2750512" y="3016216"/>
            <a:ext cx="3642976" cy="800189"/>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pPr algn="l"/>
            <a:r>
              <a:rPr lang="es-MX" sz="4000" dirty="0">
                <a:solidFill>
                  <a:schemeClr val="tx1">
                    <a:lumMod val="50000"/>
                  </a:schemeClr>
                </a:solidFill>
                <a:effectLst>
                  <a:outerShdw dist="38100" dir="2700000" algn="tl" rotWithShape="0">
                    <a:srgbClr val="FFFFFF"/>
                  </a:outerShdw>
                </a:effectLst>
              </a:rPr>
              <a:t>Proverbios 18:21</a:t>
            </a:r>
          </a:p>
        </p:txBody>
      </p:sp>
      <p:sp>
        <p:nvSpPr>
          <p:cNvPr id="80" name="CuadroTexto 79">
            <a:extLst>
              <a:ext uri="{FF2B5EF4-FFF2-40B4-BE49-F238E27FC236}">
                <a16:creationId xmlns:a16="http://schemas.microsoft.com/office/drawing/2014/main" id="{4B348F9E-E8CE-4CDD-AC78-CE67A8BCC559}"/>
              </a:ext>
            </a:extLst>
          </p:cNvPr>
          <p:cNvSpPr txBox="1"/>
          <p:nvPr/>
        </p:nvSpPr>
        <p:spPr>
          <a:xfrm>
            <a:off x="711996" y="1195618"/>
            <a:ext cx="7720006" cy="1323439"/>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s-MX" sz="4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La muerte y la vida están en poder de la lengua…</a:t>
            </a:r>
          </a:p>
        </p:txBody>
      </p:sp>
      <p:sp>
        <p:nvSpPr>
          <p:cNvPr id="5" name="Rectángulo 4">
            <a:extLst>
              <a:ext uri="{FF2B5EF4-FFF2-40B4-BE49-F238E27FC236}">
                <a16:creationId xmlns:a16="http://schemas.microsoft.com/office/drawing/2014/main" id="{C8E76D2C-8C88-4EDB-99BE-C8A4E6425276}"/>
              </a:ext>
            </a:extLst>
          </p:cNvPr>
          <p:cNvSpPr/>
          <p:nvPr/>
        </p:nvSpPr>
        <p:spPr>
          <a:xfrm>
            <a:off x="2750512" y="3016216"/>
            <a:ext cx="3642975" cy="708277"/>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9699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40" name="Google Shape;1279;p36">
            <a:extLst>
              <a:ext uri="{FF2B5EF4-FFF2-40B4-BE49-F238E27FC236}">
                <a16:creationId xmlns:a16="http://schemas.microsoft.com/office/drawing/2014/main" id="{84320FA7-4073-4170-84A0-5A53FA693590}"/>
              </a:ext>
            </a:extLst>
          </p:cNvPr>
          <p:cNvSpPr txBox="1">
            <a:spLocks/>
          </p:cNvSpPr>
          <p:nvPr/>
        </p:nvSpPr>
        <p:spPr>
          <a:xfrm>
            <a:off x="477670" y="162585"/>
            <a:ext cx="8188657" cy="923299"/>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4800" dirty="0">
                <a:solidFill>
                  <a:schemeClr val="tx1">
                    <a:lumMod val="50000"/>
                  </a:schemeClr>
                </a:solidFill>
                <a:effectLst>
                  <a:outerShdw dist="63500" dir="2700000" algn="tl" rotWithShape="0">
                    <a:srgbClr val="FFFFFF"/>
                  </a:outerShdw>
                </a:effectLst>
              </a:rPr>
              <a:t>Dinámica 2</a:t>
            </a:r>
          </a:p>
        </p:txBody>
      </p:sp>
      <p:sp>
        <p:nvSpPr>
          <p:cNvPr id="41" name="CuadroTexto 40">
            <a:extLst>
              <a:ext uri="{FF2B5EF4-FFF2-40B4-BE49-F238E27FC236}">
                <a16:creationId xmlns:a16="http://schemas.microsoft.com/office/drawing/2014/main" id="{8689F45E-A032-4E98-878F-992999DE81FC}"/>
              </a:ext>
            </a:extLst>
          </p:cNvPr>
          <p:cNvSpPr txBox="1"/>
          <p:nvPr/>
        </p:nvSpPr>
        <p:spPr>
          <a:xfrm>
            <a:off x="711995" y="956753"/>
            <a:ext cx="7720006" cy="4031873"/>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s-MX" sz="3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Ir a </a:t>
            </a:r>
            <a:r>
              <a:rPr lang="es-MX" sz="3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hlinkClick r:id="rId3"/>
              </a:rPr>
              <a:t>www.menti.com</a:t>
            </a:r>
            <a:r>
              <a:rPr lang="es-MX" sz="3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 y colocar el siguiente código: 2541 0203 </a:t>
            </a:r>
          </a:p>
          <a:p>
            <a:pPr marL="0" lvl="0" indent="0" algn="ctr" rtl="0">
              <a:spcBef>
                <a:spcPts val="0"/>
              </a:spcBef>
              <a:spcAft>
                <a:spcPts val="0"/>
              </a:spcAft>
              <a:buClr>
                <a:schemeClr val="dk1"/>
              </a:buClr>
              <a:buSzPts val="1100"/>
              <a:buFont typeface="Arial"/>
              <a:buNone/>
            </a:pPr>
            <a:endParaRPr lang="es-MX" sz="3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endParaRPr>
          </a:p>
          <a:p>
            <a:pPr marL="0" lvl="0" indent="0" algn="ctr" rtl="0">
              <a:spcBef>
                <a:spcPts val="0"/>
              </a:spcBef>
              <a:spcAft>
                <a:spcPts val="0"/>
              </a:spcAft>
              <a:buClr>
                <a:schemeClr val="dk1"/>
              </a:buClr>
              <a:buSzPts val="1100"/>
              <a:buFont typeface="Arial"/>
              <a:buNone/>
            </a:pPr>
            <a:r>
              <a:rPr lang="es-MX" sz="3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Escribe las críticas que no ayudan a construir la autoestima en los niños.</a:t>
            </a:r>
          </a:p>
          <a:p>
            <a:pPr marL="0" lvl="0" indent="0" algn="ctr" rtl="0">
              <a:spcBef>
                <a:spcPts val="0"/>
              </a:spcBef>
              <a:spcAft>
                <a:spcPts val="0"/>
              </a:spcAft>
              <a:buClr>
                <a:schemeClr val="dk1"/>
              </a:buClr>
              <a:buSzPts val="1100"/>
              <a:buFont typeface="Arial"/>
              <a:buNone/>
            </a:pPr>
            <a:endParaRPr lang="es-MX" sz="4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endParaRPr>
          </a:p>
        </p:txBody>
      </p:sp>
      <p:pic>
        <p:nvPicPr>
          <p:cNvPr id="4" name="Imagen 3">
            <a:extLst>
              <a:ext uri="{FF2B5EF4-FFF2-40B4-BE49-F238E27FC236}">
                <a16:creationId xmlns:a16="http://schemas.microsoft.com/office/drawing/2014/main" id="{75CD8351-076F-49B8-ADF9-92B8873B2DBE}"/>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4090906" y="4313564"/>
            <a:ext cx="962188" cy="70827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40" name="Google Shape;1279;p36">
            <a:extLst>
              <a:ext uri="{FF2B5EF4-FFF2-40B4-BE49-F238E27FC236}">
                <a16:creationId xmlns:a16="http://schemas.microsoft.com/office/drawing/2014/main" id="{84320FA7-4073-4170-84A0-5A53FA693590}"/>
              </a:ext>
            </a:extLst>
          </p:cNvPr>
          <p:cNvSpPr txBox="1">
            <a:spLocks/>
          </p:cNvSpPr>
          <p:nvPr/>
        </p:nvSpPr>
        <p:spPr>
          <a:xfrm>
            <a:off x="477670" y="162585"/>
            <a:ext cx="8188657" cy="923299"/>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4800" dirty="0">
                <a:solidFill>
                  <a:schemeClr val="tx1">
                    <a:lumMod val="50000"/>
                  </a:schemeClr>
                </a:solidFill>
                <a:effectLst>
                  <a:outerShdw dist="63500" dir="2700000" algn="tl" rotWithShape="0">
                    <a:srgbClr val="FFFFFF"/>
                  </a:outerShdw>
                </a:effectLst>
              </a:rPr>
              <a:t>Dinámica 2</a:t>
            </a:r>
          </a:p>
        </p:txBody>
      </p:sp>
      <p:sp>
        <p:nvSpPr>
          <p:cNvPr id="41" name="CuadroTexto 40">
            <a:extLst>
              <a:ext uri="{FF2B5EF4-FFF2-40B4-BE49-F238E27FC236}">
                <a16:creationId xmlns:a16="http://schemas.microsoft.com/office/drawing/2014/main" id="{8689F45E-A032-4E98-878F-992999DE81FC}"/>
              </a:ext>
            </a:extLst>
          </p:cNvPr>
          <p:cNvSpPr txBox="1"/>
          <p:nvPr/>
        </p:nvSpPr>
        <p:spPr>
          <a:xfrm>
            <a:off x="711995" y="956753"/>
            <a:ext cx="7720006" cy="3477875"/>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s-MX" sz="3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Ir a </a:t>
            </a:r>
            <a:r>
              <a:rPr lang="es-MX" sz="3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hlinkClick r:id="rId3"/>
              </a:rPr>
              <a:t>www.menti.com</a:t>
            </a:r>
            <a:r>
              <a:rPr lang="es-MX" sz="3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 y colocar el siguiente código: 2541 0203 </a:t>
            </a:r>
          </a:p>
          <a:p>
            <a:pPr marL="0" lvl="0" indent="0" algn="ctr" rtl="0">
              <a:spcBef>
                <a:spcPts val="0"/>
              </a:spcBef>
              <a:spcAft>
                <a:spcPts val="0"/>
              </a:spcAft>
              <a:buClr>
                <a:schemeClr val="dk1"/>
              </a:buClr>
              <a:buSzPts val="1100"/>
              <a:buFont typeface="Arial"/>
              <a:buNone/>
            </a:pPr>
            <a:endParaRPr lang="es-MX" sz="3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endParaRPr>
          </a:p>
          <a:p>
            <a:pPr marL="0" lvl="0" indent="0" algn="ctr" rtl="0">
              <a:spcBef>
                <a:spcPts val="0"/>
              </a:spcBef>
              <a:spcAft>
                <a:spcPts val="0"/>
              </a:spcAft>
              <a:buClr>
                <a:schemeClr val="dk1"/>
              </a:buClr>
              <a:buSzPts val="1100"/>
              <a:buFont typeface="Arial"/>
              <a:buNone/>
            </a:pPr>
            <a:r>
              <a:rPr lang="es-MX" sz="3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Construye la crítica destructiva en una constructiva.</a:t>
            </a:r>
          </a:p>
          <a:p>
            <a:pPr marL="0" lvl="0" indent="0" algn="ctr" rtl="0">
              <a:spcBef>
                <a:spcPts val="0"/>
              </a:spcBef>
              <a:spcAft>
                <a:spcPts val="0"/>
              </a:spcAft>
              <a:buClr>
                <a:schemeClr val="dk1"/>
              </a:buClr>
              <a:buSzPts val="1100"/>
              <a:buFont typeface="Arial"/>
              <a:buNone/>
            </a:pPr>
            <a:endParaRPr lang="es-MX" sz="4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endParaRPr>
          </a:p>
        </p:txBody>
      </p:sp>
      <p:pic>
        <p:nvPicPr>
          <p:cNvPr id="4" name="Imagen 3">
            <a:extLst>
              <a:ext uri="{FF2B5EF4-FFF2-40B4-BE49-F238E27FC236}">
                <a16:creationId xmlns:a16="http://schemas.microsoft.com/office/drawing/2014/main" id="{89232EE3-4430-459D-AE97-A4CBB59572B0}"/>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4090906" y="4313564"/>
            <a:ext cx="962188" cy="708277"/>
          </a:xfrm>
          <a:prstGeom prst="ellipse">
            <a:avLst/>
          </a:prstGeom>
        </p:spPr>
      </p:pic>
    </p:spTree>
    <p:extLst>
      <p:ext uri="{BB962C8B-B14F-4D97-AF65-F5344CB8AC3E}">
        <p14:creationId xmlns:p14="http://schemas.microsoft.com/office/powerpoint/2010/main" val="248981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40" name="Google Shape;1279;p36">
            <a:extLst>
              <a:ext uri="{FF2B5EF4-FFF2-40B4-BE49-F238E27FC236}">
                <a16:creationId xmlns:a16="http://schemas.microsoft.com/office/drawing/2014/main" id="{84320FA7-4073-4170-84A0-5A53FA693590}"/>
              </a:ext>
            </a:extLst>
          </p:cNvPr>
          <p:cNvSpPr txBox="1">
            <a:spLocks/>
          </p:cNvSpPr>
          <p:nvPr/>
        </p:nvSpPr>
        <p:spPr>
          <a:xfrm>
            <a:off x="477670" y="162585"/>
            <a:ext cx="8188657" cy="923299"/>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4800" dirty="0">
                <a:solidFill>
                  <a:schemeClr val="tx1">
                    <a:lumMod val="50000"/>
                  </a:schemeClr>
                </a:solidFill>
                <a:effectLst>
                  <a:outerShdw dist="63500" dir="2700000" algn="tl" rotWithShape="0">
                    <a:srgbClr val="FFFFFF"/>
                  </a:outerShdw>
                </a:effectLst>
              </a:rPr>
              <a:t>Ejemplo</a:t>
            </a:r>
          </a:p>
        </p:txBody>
      </p:sp>
      <p:sp>
        <p:nvSpPr>
          <p:cNvPr id="41" name="CuadroTexto 40">
            <a:extLst>
              <a:ext uri="{FF2B5EF4-FFF2-40B4-BE49-F238E27FC236}">
                <a16:creationId xmlns:a16="http://schemas.microsoft.com/office/drawing/2014/main" id="{8689F45E-A032-4E98-878F-992999DE81FC}"/>
              </a:ext>
            </a:extLst>
          </p:cNvPr>
          <p:cNvSpPr txBox="1"/>
          <p:nvPr/>
        </p:nvSpPr>
        <p:spPr>
          <a:xfrm>
            <a:off x="711995" y="956753"/>
            <a:ext cx="7720006" cy="3939540"/>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3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Crítica destructiva:</a:t>
            </a:r>
          </a:p>
          <a:p>
            <a:pPr marL="0" lvl="0" indent="0" rtl="0">
              <a:spcBef>
                <a:spcPts val="0"/>
              </a:spcBef>
              <a:spcAft>
                <a:spcPts val="0"/>
              </a:spcAft>
              <a:buClr>
                <a:schemeClr val="dk1"/>
              </a:buClr>
              <a:buSzPts val="1100"/>
              <a:buFont typeface="Arial"/>
              <a:buNone/>
            </a:pPr>
            <a:r>
              <a:rPr lang="es-MX" sz="3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 Tú  no puedes montar bien la bicicleta.</a:t>
            </a:r>
          </a:p>
          <a:p>
            <a:pPr marL="0" lvl="0" indent="0" algn="ctr" rtl="0">
              <a:spcBef>
                <a:spcPts val="0"/>
              </a:spcBef>
              <a:spcAft>
                <a:spcPts val="0"/>
              </a:spcAft>
              <a:buClr>
                <a:schemeClr val="dk1"/>
              </a:buClr>
              <a:buSzPts val="1100"/>
              <a:buFont typeface="Arial"/>
              <a:buNone/>
            </a:pPr>
            <a:endParaRPr lang="es-MX" sz="3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endParaRPr>
          </a:p>
          <a:p>
            <a:pPr marL="0" lvl="0" indent="0" rtl="0">
              <a:spcBef>
                <a:spcPts val="0"/>
              </a:spcBef>
              <a:spcAft>
                <a:spcPts val="0"/>
              </a:spcAft>
              <a:buClr>
                <a:schemeClr val="dk1"/>
              </a:buClr>
              <a:buSzPts val="1100"/>
              <a:buFont typeface="Arial"/>
              <a:buNone/>
            </a:pPr>
            <a:r>
              <a:rPr lang="es-MX" sz="3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Crítica constructiva:</a:t>
            </a:r>
          </a:p>
          <a:p>
            <a:pPr marL="0" lvl="0" indent="0" rtl="0">
              <a:spcBef>
                <a:spcPts val="0"/>
              </a:spcBef>
              <a:spcAft>
                <a:spcPts val="0"/>
              </a:spcAft>
              <a:buClr>
                <a:schemeClr val="dk1"/>
              </a:buClr>
              <a:buSzPts val="1100"/>
              <a:buFont typeface="Arial"/>
              <a:buNone/>
            </a:pPr>
            <a:r>
              <a:rPr lang="es-MX" sz="3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 Aún no dominas del todo el timón de la bicicleta pero lo vas a lograr. </a:t>
            </a:r>
          </a:p>
          <a:p>
            <a:pPr marL="0" lvl="0" indent="0" algn="ctr" rtl="0">
              <a:spcBef>
                <a:spcPts val="0"/>
              </a:spcBef>
              <a:spcAft>
                <a:spcPts val="0"/>
              </a:spcAft>
              <a:buClr>
                <a:schemeClr val="dk1"/>
              </a:buClr>
              <a:buSzPts val="1100"/>
              <a:buFont typeface="Arial"/>
              <a:buNone/>
            </a:pPr>
            <a:endParaRPr lang="es-MX" sz="4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endParaRPr>
          </a:p>
        </p:txBody>
      </p:sp>
      <p:pic>
        <p:nvPicPr>
          <p:cNvPr id="4" name="Imagen 3">
            <a:extLst>
              <a:ext uri="{FF2B5EF4-FFF2-40B4-BE49-F238E27FC236}">
                <a16:creationId xmlns:a16="http://schemas.microsoft.com/office/drawing/2014/main" id="{34F896A6-A3A2-48EA-9819-56AD01A6A1BE}"/>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385418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grpSp>
        <p:nvGrpSpPr>
          <p:cNvPr id="1322" name="Google Shape;1322;p40"/>
          <p:cNvGrpSpPr/>
          <p:nvPr/>
        </p:nvGrpSpPr>
        <p:grpSpPr>
          <a:xfrm>
            <a:off x="5425917" y="3871708"/>
            <a:ext cx="2762089" cy="2099579"/>
            <a:chOff x="6561825" y="2594500"/>
            <a:chExt cx="1454650" cy="1341413"/>
          </a:xfrm>
        </p:grpSpPr>
        <p:sp>
          <p:nvSpPr>
            <p:cNvPr id="1323" name="Google Shape;1323;p40"/>
            <p:cNvSpPr/>
            <p:nvPr/>
          </p:nvSpPr>
          <p:spPr>
            <a:xfrm>
              <a:off x="6878225" y="3130300"/>
              <a:ext cx="206300" cy="201825"/>
            </a:xfrm>
            <a:custGeom>
              <a:avLst/>
              <a:gdLst/>
              <a:ahLst/>
              <a:cxnLst/>
              <a:rect l="l" t="t" r="r" b="b"/>
              <a:pathLst>
                <a:path w="8252" h="8073" extrusionOk="0">
                  <a:moveTo>
                    <a:pt x="6240" y="0"/>
                  </a:moveTo>
                  <a:lnTo>
                    <a:pt x="3811" y="1572"/>
                  </a:lnTo>
                  <a:lnTo>
                    <a:pt x="1144" y="453"/>
                  </a:lnTo>
                  <a:lnTo>
                    <a:pt x="1882" y="3251"/>
                  </a:lnTo>
                  <a:lnTo>
                    <a:pt x="1" y="5442"/>
                  </a:lnTo>
                  <a:lnTo>
                    <a:pt x="2882" y="5608"/>
                  </a:lnTo>
                  <a:lnTo>
                    <a:pt x="4394" y="8073"/>
                  </a:lnTo>
                  <a:lnTo>
                    <a:pt x="5430" y="5382"/>
                  </a:lnTo>
                  <a:lnTo>
                    <a:pt x="8252" y="4703"/>
                  </a:lnTo>
                  <a:lnTo>
                    <a:pt x="6001" y="2882"/>
                  </a:lnTo>
                  <a:lnTo>
                    <a:pt x="62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0"/>
            <p:cNvSpPr/>
            <p:nvPr/>
          </p:nvSpPr>
          <p:spPr>
            <a:xfrm>
              <a:off x="7510450" y="2991575"/>
              <a:ext cx="96175" cy="94375"/>
            </a:xfrm>
            <a:custGeom>
              <a:avLst/>
              <a:gdLst/>
              <a:ahLst/>
              <a:cxnLst/>
              <a:rect l="l" t="t" r="r" b="b"/>
              <a:pathLst>
                <a:path w="3847" h="3775" extrusionOk="0">
                  <a:moveTo>
                    <a:pt x="2906" y="0"/>
                  </a:moveTo>
                  <a:lnTo>
                    <a:pt x="1775" y="738"/>
                  </a:lnTo>
                  <a:lnTo>
                    <a:pt x="524" y="215"/>
                  </a:lnTo>
                  <a:lnTo>
                    <a:pt x="870" y="1524"/>
                  </a:lnTo>
                  <a:lnTo>
                    <a:pt x="1" y="2548"/>
                  </a:lnTo>
                  <a:lnTo>
                    <a:pt x="1346" y="2620"/>
                  </a:lnTo>
                  <a:lnTo>
                    <a:pt x="2048" y="3775"/>
                  </a:lnTo>
                  <a:lnTo>
                    <a:pt x="2537" y="2512"/>
                  </a:lnTo>
                  <a:lnTo>
                    <a:pt x="3846" y="2203"/>
                  </a:lnTo>
                  <a:lnTo>
                    <a:pt x="2798" y="1346"/>
                  </a:lnTo>
                  <a:lnTo>
                    <a:pt x="29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0"/>
            <p:cNvSpPr/>
            <p:nvPr/>
          </p:nvSpPr>
          <p:spPr>
            <a:xfrm>
              <a:off x="6721650" y="2594500"/>
              <a:ext cx="109875" cy="107175"/>
            </a:xfrm>
            <a:custGeom>
              <a:avLst/>
              <a:gdLst/>
              <a:ahLst/>
              <a:cxnLst/>
              <a:rect l="l" t="t" r="r" b="b"/>
              <a:pathLst>
                <a:path w="4395" h="4287" extrusionOk="0">
                  <a:moveTo>
                    <a:pt x="3323" y="0"/>
                  </a:moveTo>
                  <a:lnTo>
                    <a:pt x="2025" y="834"/>
                  </a:lnTo>
                  <a:lnTo>
                    <a:pt x="608" y="238"/>
                  </a:lnTo>
                  <a:lnTo>
                    <a:pt x="1001" y="1727"/>
                  </a:lnTo>
                  <a:lnTo>
                    <a:pt x="1" y="2894"/>
                  </a:lnTo>
                  <a:lnTo>
                    <a:pt x="1537" y="2977"/>
                  </a:lnTo>
                  <a:lnTo>
                    <a:pt x="2335" y="4287"/>
                  </a:lnTo>
                  <a:lnTo>
                    <a:pt x="2894" y="2858"/>
                  </a:lnTo>
                  <a:lnTo>
                    <a:pt x="4394" y="2501"/>
                  </a:lnTo>
                  <a:lnTo>
                    <a:pt x="3192" y="1536"/>
                  </a:lnTo>
                  <a:lnTo>
                    <a:pt x="3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0"/>
            <p:cNvSpPr/>
            <p:nvPr/>
          </p:nvSpPr>
          <p:spPr>
            <a:xfrm>
              <a:off x="7877888" y="2775313"/>
              <a:ext cx="128900" cy="134575"/>
            </a:xfrm>
            <a:custGeom>
              <a:avLst/>
              <a:gdLst/>
              <a:ahLst/>
              <a:cxnLst/>
              <a:rect l="l" t="t" r="r" b="b"/>
              <a:pathLst>
                <a:path w="5156" h="5383" extrusionOk="0">
                  <a:moveTo>
                    <a:pt x="1917" y="0"/>
                  </a:moveTo>
                  <a:lnTo>
                    <a:pt x="1679" y="1870"/>
                  </a:lnTo>
                  <a:lnTo>
                    <a:pt x="1" y="2727"/>
                  </a:lnTo>
                  <a:lnTo>
                    <a:pt x="1703" y="3537"/>
                  </a:lnTo>
                  <a:lnTo>
                    <a:pt x="2001" y="5382"/>
                  </a:lnTo>
                  <a:lnTo>
                    <a:pt x="3299" y="4025"/>
                  </a:lnTo>
                  <a:lnTo>
                    <a:pt x="5156" y="4311"/>
                  </a:lnTo>
                  <a:lnTo>
                    <a:pt x="4251" y="2656"/>
                  </a:lnTo>
                  <a:lnTo>
                    <a:pt x="5096" y="977"/>
                  </a:lnTo>
                  <a:lnTo>
                    <a:pt x="3251" y="1322"/>
                  </a:lnTo>
                  <a:lnTo>
                    <a:pt x="19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0"/>
            <p:cNvSpPr/>
            <p:nvPr/>
          </p:nvSpPr>
          <p:spPr>
            <a:xfrm>
              <a:off x="7868200" y="3412163"/>
              <a:ext cx="148275" cy="141700"/>
            </a:xfrm>
            <a:custGeom>
              <a:avLst/>
              <a:gdLst/>
              <a:ahLst/>
              <a:cxnLst/>
              <a:rect l="l" t="t" r="r" b="b"/>
              <a:pathLst>
                <a:path w="5931" h="5668" extrusionOk="0">
                  <a:moveTo>
                    <a:pt x="2942" y="1"/>
                  </a:moveTo>
                  <a:lnTo>
                    <a:pt x="2049" y="1870"/>
                  </a:lnTo>
                  <a:lnTo>
                    <a:pt x="1" y="2191"/>
                  </a:lnTo>
                  <a:lnTo>
                    <a:pt x="1501" y="3620"/>
                  </a:lnTo>
                  <a:lnTo>
                    <a:pt x="1180" y="5668"/>
                  </a:lnTo>
                  <a:lnTo>
                    <a:pt x="3001" y="4680"/>
                  </a:lnTo>
                  <a:lnTo>
                    <a:pt x="4847" y="5620"/>
                  </a:lnTo>
                  <a:lnTo>
                    <a:pt x="4847" y="5620"/>
                  </a:lnTo>
                  <a:lnTo>
                    <a:pt x="4466" y="3584"/>
                  </a:lnTo>
                  <a:lnTo>
                    <a:pt x="5930" y="2120"/>
                  </a:lnTo>
                  <a:lnTo>
                    <a:pt x="3882" y="1846"/>
                  </a:lnTo>
                  <a:lnTo>
                    <a:pt x="29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0"/>
            <p:cNvSpPr/>
            <p:nvPr/>
          </p:nvSpPr>
          <p:spPr>
            <a:xfrm>
              <a:off x="6561825" y="3107050"/>
              <a:ext cx="47350" cy="46475"/>
            </a:xfrm>
            <a:custGeom>
              <a:avLst/>
              <a:gdLst/>
              <a:ahLst/>
              <a:cxnLst/>
              <a:rect l="l" t="t" r="r" b="b"/>
              <a:pathLst>
                <a:path w="1894" h="1859" extrusionOk="0">
                  <a:moveTo>
                    <a:pt x="1441" y="1"/>
                  </a:moveTo>
                  <a:lnTo>
                    <a:pt x="881" y="358"/>
                  </a:lnTo>
                  <a:lnTo>
                    <a:pt x="262" y="108"/>
                  </a:lnTo>
                  <a:lnTo>
                    <a:pt x="441" y="751"/>
                  </a:lnTo>
                  <a:lnTo>
                    <a:pt x="0" y="1251"/>
                  </a:lnTo>
                  <a:lnTo>
                    <a:pt x="667" y="1287"/>
                  </a:lnTo>
                  <a:lnTo>
                    <a:pt x="1012" y="1858"/>
                  </a:lnTo>
                  <a:lnTo>
                    <a:pt x="1250" y="1239"/>
                  </a:lnTo>
                  <a:lnTo>
                    <a:pt x="1893" y="1084"/>
                  </a:lnTo>
                  <a:lnTo>
                    <a:pt x="1381" y="668"/>
                  </a:lnTo>
                  <a:lnTo>
                    <a:pt x="14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0"/>
            <p:cNvSpPr/>
            <p:nvPr/>
          </p:nvSpPr>
          <p:spPr>
            <a:xfrm>
              <a:off x="7868200" y="3107063"/>
              <a:ext cx="47375" cy="46450"/>
            </a:xfrm>
            <a:custGeom>
              <a:avLst/>
              <a:gdLst/>
              <a:ahLst/>
              <a:cxnLst/>
              <a:rect l="l" t="t" r="r" b="b"/>
              <a:pathLst>
                <a:path w="1895" h="1858" extrusionOk="0">
                  <a:moveTo>
                    <a:pt x="1430" y="0"/>
                  </a:moveTo>
                  <a:lnTo>
                    <a:pt x="870" y="369"/>
                  </a:lnTo>
                  <a:lnTo>
                    <a:pt x="263" y="107"/>
                  </a:lnTo>
                  <a:lnTo>
                    <a:pt x="263" y="107"/>
                  </a:lnTo>
                  <a:lnTo>
                    <a:pt x="430" y="750"/>
                  </a:lnTo>
                  <a:lnTo>
                    <a:pt x="1" y="1250"/>
                  </a:lnTo>
                  <a:lnTo>
                    <a:pt x="656" y="1286"/>
                  </a:lnTo>
                  <a:lnTo>
                    <a:pt x="1001" y="1858"/>
                  </a:lnTo>
                  <a:lnTo>
                    <a:pt x="1251" y="1238"/>
                  </a:lnTo>
                  <a:lnTo>
                    <a:pt x="1894" y="1084"/>
                  </a:lnTo>
                  <a:lnTo>
                    <a:pt x="1382" y="667"/>
                  </a:lnTo>
                  <a:lnTo>
                    <a:pt x="14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0"/>
            <p:cNvSpPr/>
            <p:nvPr/>
          </p:nvSpPr>
          <p:spPr>
            <a:xfrm>
              <a:off x="6802025" y="2819525"/>
              <a:ext cx="47350" cy="46150"/>
            </a:xfrm>
            <a:custGeom>
              <a:avLst/>
              <a:gdLst/>
              <a:ahLst/>
              <a:cxnLst/>
              <a:rect l="l" t="t" r="r" b="b"/>
              <a:pathLst>
                <a:path w="1894" h="1846" extrusionOk="0">
                  <a:moveTo>
                    <a:pt x="1429" y="0"/>
                  </a:moveTo>
                  <a:lnTo>
                    <a:pt x="870" y="358"/>
                  </a:lnTo>
                  <a:lnTo>
                    <a:pt x="263" y="108"/>
                  </a:lnTo>
                  <a:lnTo>
                    <a:pt x="263" y="108"/>
                  </a:lnTo>
                  <a:lnTo>
                    <a:pt x="429" y="751"/>
                  </a:lnTo>
                  <a:lnTo>
                    <a:pt x="1" y="1251"/>
                  </a:lnTo>
                  <a:lnTo>
                    <a:pt x="655" y="1286"/>
                  </a:lnTo>
                  <a:lnTo>
                    <a:pt x="1013" y="1846"/>
                  </a:lnTo>
                  <a:lnTo>
                    <a:pt x="1251" y="1239"/>
                  </a:lnTo>
                  <a:lnTo>
                    <a:pt x="1894" y="1084"/>
                  </a:lnTo>
                  <a:lnTo>
                    <a:pt x="1382" y="655"/>
                  </a:lnTo>
                  <a:lnTo>
                    <a:pt x="14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0"/>
            <p:cNvSpPr/>
            <p:nvPr/>
          </p:nvSpPr>
          <p:spPr>
            <a:xfrm>
              <a:off x="7048200" y="2612650"/>
              <a:ext cx="72650" cy="71175"/>
            </a:xfrm>
            <a:custGeom>
              <a:avLst/>
              <a:gdLst/>
              <a:ahLst/>
              <a:cxnLst/>
              <a:rect l="l" t="t" r="r" b="b"/>
              <a:pathLst>
                <a:path w="2906" h="2847" extrusionOk="0">
                  <a:moveTo>
                    <a:pt x="2203" y="1"/>
                  </a:moveTo>
                  <a:lnTo>
                    <a:pt x="1346" y="548"/>
                  </a:lnTo>
                  <a:lnTo>
                    <a:pt x="405" y="155"/>
                  </a:lnTo>
                  <a:lnTo>
                    <a:pt x="655" y="1144"/>
                  </a:lnTo>
                  <a:lnTo>
                    <a:pt x="0" y="1918"/>
                  </a:lnTo>
                  <a:lnTo>
                    <a:pt x="1012" y="1977"/>
                  </a:lnTo>
                  <a:lnTo>
                    <a:pt x="1548" y="2846"/>
                  </a:lnTo>
                  <a:lnTo>
                    <a:pt x="1917" y="1894"/>
                  </a:lnTo>
                  <a:lnTo>
                    <a:pt x="2905" y="1656"/>
                  </a:lnTo>
                  <a:lnTo>
                    <a:pt x="2119" y="1013"/>
                  </a:lnTo>
                  <a:lnTo>
                    <a:pt x="22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0"/>
            <p:cNvSpPr/>
            <p:nvPr/>
          </p:nvSpPr>
          <p:spPr>
            <a:xfrm>
              <a:off x="7246400" y="2927575"/>
              <a:ext cx="72650" cy="71175"/>
            </a:xfrm>
            <a:custGeom>
              <a:avLst/>
              <a:gdLst/>
              <a:ahLst/>
              <a:cxnLst/>
              <a:rect l="l" t="t" r="r" b="b"/>
              <a:pathLst>
                <a:path w="2906" h="2847" extrusionOk="0">
                  <a:moveTo>
                    <a:pt x="2203" y="1"/>
                  </a:moveTo>
                  <a:lnTo>
                    <a:pt x="1346" y="560"/>
                  </a:lnTo>
                  <a:lnTo>
                    <a:pt x="405" y="167"/>
                  </a:lnTo>
                  <a:lnTo>
                    <a:pt x="405" y="167"/>
                  </a:lnTo>
                  <a:lnTo>
                    <a:pt x="667" y="1156"/>
                  </a:lnTo>
                  <a:lnTo>
                    <a:pt x="0" y="1929"/>
                  </a:lnTo>
                  <a:lnTo>
                    <a:pt x="1012" y="1977"/>
                  </a:lnTo>
                  <a:lnTo>
                    <a:pt x="1548" y="2846"/>
                  </a:lnTo>
                  <a:lnTo>
                    <a:pt x="1917" y="1906"/>
                  </a:lnTo>
                  <a:lnTo>
                    <a:pt x="2905" y="1668"/>
                  </a:lnTo>
                  <a:lnTo>
                    <a:pt x="2120" y="1025"/>
                  </a:lnTo>
                  <a:lnTo>
                    <a:pt x="22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0"/>
            <p:cNvSpPr/>
            <p:nvPr/>
          </p:nvSpPr>
          <p:spPr>
            <a:xfrm>
              <a:off x="7200600" y="3583000"/>
              <a:ext cx="47350" cy="46475"/>
            </a:xfrm>
            <a:custGeom>
              <a:avLst/>
              <a:gdLst/>
              <a:ahLst/>
              <a:cxnLst/>
              <a:rect l="l" t="t" r="r" b="b"/>
              <a:pathLst>
                <a:path w="1894" h="1859" extrusionOk="0">
                  <a:moveTo>
                    <a:pt x="1429" y="1"/>
                  </a:moveTo>
                  <a:lnTo>
                    <a:pt x="869" y="358"/>
                  </a:lnTo>
                  <a:lnTo>
                    <a:pt x="262" y="108"/>
                  </a:lnTo>
                  <a:lnTo>
                    <a:pt x="262" y="108"/>
                  </a:lnTo>
                  <a:lnTo>
                    <a:pt x="429" y="751"/>
                  </a:lnTo>
                  <a:lnTo>
                    <a:pt x="0" y="1251"/>
                  </a:lnTo>
                  <a:lnTo>
                    <a:pt x="667" y="1287"/>
                  </a:lnTo>
                  <a:lnTo>
                    <a:pt x="1012" y="1858"/>
                  </a:lnTo>
                  <a:lnTo>
                    <a:pt x="1250" y="1239"/>
                  </a:lnTo>
                  <a:lnTo>
                    <a:pt x="1893" y="1084"/>
                  </a:lnTo>
                  <a:lnTo>
                    <a:pt x="1381" y="668"/>
                  </a:lnTo>
                  <a:lnTo>
                    <a:pt x="14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0"/>
            <p:cNvSpPr/>
            <p:nvPr/>
          </p:nvSpPr>
          <p:spPr>
            <a:xfrm>
              <a:off x="6828950" y="3480638"/>
              <a:ext cx="47350" cy="46450"/>
            </a:xfrm>
            <a:custGeom>
              <a:avLst/>
              <a:gdLst/>
              <a:ahLst/>
              <a:cxnLst/>
              <a:rect l="l" t="t" r="r" b="b"/>
              <a:pathLst>
                <a:path w="1894" h="1858" extrusionOk="0">
                  <a:moveTo>
                    <a:pt x="1429" y="0"/>
                  </a:moveTo>
                  <a:lnTo>
                    <a:pt x="869" y="357"/>
                  </a:lnTo>
                  <a:lnTo>
                    <a:pt x="262" y="107"/>
                  </a:lnTo>
                  <a:lnTo>
                    <a:pt x="429" y="750"/>
                  </a:lnTo>
                  <a:lnTo>
                    <a:pt x="0" y="1250"/>
                  </a:lnTo>
                  <a:lnTo>
                    <a:pt x="655" y="1286"/>
                  </a:lnTo>
                  <a:lnTo>
                    <a:pt x="1000" y="1857"/>
                  </a:lnTo>
                  <a:lnTo>
                    <a:pt x="1250" y="1238"/>
                  </a:lnTo>
                  <a:lnTo>
                    <a:pt x="1893" y="1083"/>
                  </a:lnTo>
                  <a:lnTo>
                    <a:pt x="1381" y="667"/>
                  </a:lnTo>
                  <a:lnTo>
                    <a:pt x="14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0"/>
            <p:cNvSpPr/>
            <p:nvPr/>
          </p:nvSpPr>
          <p:spPr>
            <a:xfrm>
              <a:off x="7528613" y="3801338"/>
              <a:ext cx="128600" cy="134575"/>
            </a:xfrm>
            <a:custGeom>
              <a:avLst/>
              <a:gdLst/>
              <a:ahLst/>
              <a:cxnLst/>
              <a:rect l="l" t="t" r="r" b="b"/>
              <a:pathLst>
                <a:path w="5144" h="5383" extrusionOk="0">
                  <a:moveTo>
                    <a:pt x="1917" y="1"/>
                  </a:moveTo>
                  <a:lnTo>
                    <a:pt x="1679" y="1870"/>
                  </a:lnTo>
                  <a:lnTo>
                    <a:pt x="0" y="2727"/>
                  </a:lnTo>
                  <a:lnTo>
                    <a:pt x="1703" y="3525"/>
                  </a:lnTo>
                  <a:lnTo>
                    <a:pt x="2000" y="5383"/>
                  </a:lnTo>
                  <a:lnTo>
                    <a:pt x="3286" y="4013"/>
                  </a:lnTo>
                  <a:lnTo>
                    <a:pt x="5144" y="4311"/>
                  </a:lnTo>
                  <a:lnTo>
                    <a:pt x="4251" y="2656"/>
                  </a:lnTo>
                  <a:lnTo>
                    <a:pt x="5096" y="977"/>
                  </a:lnTo>
                  <a:lnTo>
                    <a:pt x="3250" y="1322"/>
                  </a:lnTo>
                  <a:lnTo>
                    <a:pt x="19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0"/>
            <p:cNvSpPr/>
            <p:nvPr/>
          </p:nvSpPr>
          <p:spPr>
            <a:xfrm>
              <a:off x="7388250" y="3382100"/>
              <a:ext cx="206300" cy="201850"/>
            </a:xfrm>
            <a:custGeom>
              <a:avLst/>
              <a:gdLst/>
              <a:ahLst/>
              <a:cxnLst/>
              <a:rect l="l" t="t" r="r" b="b"/>
              <a:pathLst>
                <a:path w="8252" h="8074" extrusionOk="0">
                  <a:moveTo>
                    <a:pt x="6240" y="1"/>
                  </a:moveTo>
                  <a:lnTo>
                    <a:pt x="3811" y="1572"/>
                  </a:lnTo>
                  <a:lnTo>
                    <a:pt x="1144" y="453"/>
                  </a:lnTo>
                  <a:lnTo>
                    <a:pt x="1882" y="3251"/>
                  </a:lnTo>
                  <a:lnTo>
                    <a:pt x="1" y="5442"/>
                  </a:lnTo>
                  <a:lnTo>
                    <a:pt x="2894" y="5597"/>
                  </a:lnTo>
                  <a:lnTo>
                    <a:pt x="4394" y="8073"/>
                  </a:lnTo>
                  <a:lnTo>
                    <a:pt x="5442" y="5370"/>
                  </a:lnTo>
                  <a:lnTo>
                    <a:pt x="8252" y="4704"/>
                  </a:lnTo>
                  <a:lnTo>
                    <a:pt x="6014" y="2882"/>
                  </a:lnTo>
                  <a:lnTo>
                    <a:pt x="62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0"/>
            <p:cNvSpPr/>
            <p:nvPr/>
          </p:nvSpPr>
          <p:spPr>
            <a:xfrm>
              <a:off x="7111900" y="3821425"/>
              <a:ext cx="96150" cy="94400"/>
            </a:xfrm>
            <a:custGeom>
              <a:avLst/>
              <a:gdLst/>
              <a:ahLst/>
              <a:cxnLst/>
              <a:rect l="l" t="t" r="r" b="b"/>
              <a:pathLst>
                <a:path w="3846" h="3776" extrusionOk="0">
                  <a:moveTo>
                    <a:pt x="2905" y="1"/>
                  </a:moveTo>
                  <a:lnTo>
                    <a:pt x="1774" y="727"/>
                  </a:lnTo>
                  <a:lnTo>
                    <a:pt x="524" y="215"/>
                  </a:lnTo>
                  <a:lnTo>
                    <a:pt x="524" y="215"/>
                  </a:lnTo>
                  <a:lnTo>
                    <a:pt x="869" y="1513"/>
                  </a:lnTo>
                  <a:lnTo>
                    <a:pt x="0" y="2549"/>
                  </a:lnTo>
                  <a:lnTo>
                    <a:pt x="1345" y="2620"/>
                  </a:lnTo>
                  <a:lnTo>
                    <a:pt x="2048" y="3775"/>
                  </a:lnTo>
                  <a:lnTo>
                    <a:pt x="2536" y="2513"/>
                  </a:lnTo>
                  <a:lnTo>
                    <a:pt x="3846" y="2203"/>
                  </a:lnTo>
                  <a:lnTo>
                    <a:pt x="2798" y="1346"/>
                  </a:lnTo>
                  <a:lnTo>
                    <a:pt x="29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0"/>
            <p:cNvSpPr/>
            <p:nvPr/>
          </p:nvSpPr>
          <p:spPr>
            <a:xfrm>
              <a:off x="7544675" y="2601050"/>
              <a:ext cx="96475" cy="94375"/>
            </a:xfrm>
            <a:custGeom>
              <a:avLst/>
              <a:gdLst/>
              <a:ahLst/>
              <a:cxnLst/>
              <a:rect l="l" t="t" r="r" b="b"/>
              <a:pathLst>
                <a:path w="3859" h="3775" extrusionOk="0">
                  <a:moveTo>
                    <a:pt x="2918" y="0"/>
                  </a:moveTo>
                  <a:lnTo>
                    <a:pt x="1787" y="727"/>
                  </a:lnTo>
                  <a:lnTo>
                    <a:pt x="537" y="215"/>
                  </a:lnTo>
                  <a:lnTo>
                    <a:pt x="882" y="1512"/>
                  </a:lnTo>
                  <a:lnTo>
                    <a:pt x="1" y="2536"/>
                  </a:lnTo>
                  <a:lnTo>
                    <a:pt x="1358" y="2620"/>
                  </a:lnTo>
                  <a:lnTo>
                    <a:pt x="2061" y="3775"/>
                  </a:lnTo>
                  <a:lnTo>
                    <a:pt x="2549" y="2513"/>
                  </a:lnTo>
                  <a:lnTo>
                    <a:pt x="3858" y="2191"/>
                  </a:lnTo>
                  <a:lnTo>
                    <a:pt x="2811" y="1346"/>
                  </a:lnTo>
                  <a:lnTo>
                    <a:pt x="29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40"/>
          <p:cNvGrpSpPr/>
          <p:nvPr/>
        </p:nvGrpSpPr>
        <p:grpSpPr>
          <a:xfrm>
            <a:off x="873083" y="3887644"/>
            <a:ext cx="2762089" cy="2099579"/>
            <a:chOff x="6561825" y="2594500"/>
            <a:chExt cx="1454650" cy="1341413"/>
          </a:xfrm>
        </p:grpSpPr>
        <p:sp>
          <p:nvSpPr>
            <p:cNvPr id="1340" name="Google Shape;1340;p40"/>
            <p:cNvSpPr/>
            <p:nvPr/>
          </p:nvSpPr>
          <p:spPr>
            <a:xfrm>
              <a:off x="6878225" y="3130300"/>
              <a:ext cx="206300" cy="201825"/>
            </a:xfrm>
            <a:custGeom>
              <a:avLst/>
              <a:gdLst/>
              <a:ahLst/>
              <a:cxnLst/>
              <a:rect l="l" t="t" r="r" b="b"/>
              <a:pathLst>
                <a:path w="8252" h="8073" extrusionOk="0">
                  <a:moveTo>
                    <a:pt x="6240" y="0"/>
                  </a:moveTo>
                  <a:lnTo>
                    <a:pt x="3811" y="1572"/>
                  </a:lnTo>
                  <a:lnTo>
                    <a:pt x="1144" y="453"/>
                  </a:lnTo>
                  <a:lnTo>
                    <a:pt x="1882" y="3251"/>
                  </a:lnTo>
                  <a:lnTo>
                    <a:pt x="1" y="5442"/>
                  </a:lnTo>
                  <a:lnTo>
                    <a:pt x="2882" y="5608"/>
                  </a:lnTo>
                  <a:lnTo>
                    <a:pt x="4394" y="8073"/>
                  </a:lnTo>
                  <a:lnTo>
                    <a:pt x="5430" y="5382"/>
                  </a:lnTo>
                  <a:lnTo>
                    <a:pt x="8252" y="4703"/>
                  </a:lnTo>
                  <a:lnTo>
                    <a:pt x="6001" y="2882"/>
                  </a:lnTo>
                  <a:lnTo>
                    <a:pt x="62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0"/>
            <p:cNvSpPr/>
            <p:nvPr/>
          </p:nvSpPr>
          <p:spPr>
            <a:xfrm>
              <a:off x="7510450" y="2991575"/>
              <a:ext cx="96175" cy="94375"/>
            </a:xfrm>
            <a:custGeom>
              <a:avLst/>
              <a:gdLst/>
              <a:ahLst/>
              <a:cxnLst/>
              <a:rect l="l" t="t" r="r" b="b"/>
              <a:pathLst>
                <a:path w="3847" h="3775" extrusionOk="0">
                  <a:moveTo>
                    <a:pt x="2906" y="0"/>
                  </a:moveTo>
                  <a:lnTo>
                    <a:pt x="1775" y="738"/>
                  </a:lnTo>
                  <a:lnTo>
                    <a:pt x="524" y="215"/>
                  </a:lnTo>
                  <a:lnTo>
                    <a:pt x="870" y="1524"/>
                  </a:lnTo>
                  <a:lnTo>
                    <a:pt x="1" y="2548"/>
                  </a:lnTo>
                  <a:lnTo>
                    <a:pt x="1346" y="2620"/>
                  </a:lnTo>
                  <a:lnTo>
                    <a:pt x="2048" y="3775"/>
                  </a:lnTo>
                  <a:lnTo>
                    <a:pt x="2537" y="2512"/>
                  </a:lnTo>
                  <a:lnTo>
                    <a:pt x="3846" y="2203"/>
                  </a:lnTo>
                  <a:lnTo>
                    <a:pt x="2798" y="1346"/>
                  </a:lnTo>
                  <a:lnTo>
                    <a:pt x="29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0"/>
            <p:cNvSpPr/>
            <p:nvPr/>
          </p:nvSpPr>
          <p:spPr>
            <a:xfrm>
              <a:off x="6721650" y="2594500"/>
              <a:ext cx="109875" cy="107175"/>
            </a:xfrm>
            <a:custGeom>
              <a:avLst/>
              <a:gdLst/>
              <a:ahLst/>
              <a:cxnLst/>
              <a:rect l="l" t="t" r="r" b="b"/>
              <a:pathLst>
                <a:path w="4395" h="4287" extrusionOk="0">
                  <a:moveTo>
                    <a:pt x="3323" y="0"/>
                  </a:moveTo>
                  <a:lnTo>
                    <a:pt x="2025" y="834"/>
                  </a:lnTo>
                  <a:lnTo>
                    <a:pt x="608" y="238"/>
                  </a:lnTo>
                  <a:lnTo>
                    <a:pt x="1001" y="1727"/>
                  </a:lnTo>
                  <a:lnTo>
                    <a:pt x="1" y="2894"/>
                  </a:lnTo>
                  <a:lnTo>
                    <a:pt x="1537" y="2977"/>
                  </a:lnTo>
                  <a:lnTo>
                    <a:pt x="2335" y="4287"/>
                  </a:lnTo>
                  <a:lnTo>
                    <a:pt x="2894" y="2858"/>
                  </a:lnTo>
                  <a:lnTo>
                    <a:pt x="4394" y="2501"/>
                  </a:lnTo>
                  <a:lnTo>
                    <a:pt x="3192" y="1536"/>
                  </a:lnTo>
                  <a:lnTo>
                    <a:pt x="3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0"/>
            <p:cNvSpPr/>
            <p:nvPr/>
          </p:nvSpPr>
          <p:spPr>
            <a:xfrm>
              <a:off x="7877888" y="2775313"/>
              <a:ext cx="128900" cy="134575"/>
            </a:xfrm>
            <a:custGeom>
              <a:avLst/>
              <a:gdLst/>
              <a:ahLst/>
              <a:cxnLst/>
              <a:rect l="l" t="t" r="r" b="b"/>
              <a:pathLst>
                <a:path w="5156" h="5383" extrusionOk="0">
                  <a:moveTo>
                    <a:pt x="1917" y="0"/>
                  </a:moveTo>
                  <a:lnTo>
                    <a:pt x="1679" y="1870"/>
                  </a:lnTo>
                  <a:lnTo>
                    <a:pt x="1" y="2727"/>
                  </a:lnTo>
                  <a:lnTo>
                    <a:pt x="1703" y="3537"/>
                  </a:lnTo>
                  <a:lnTo>
                    <a:pt x="2001" y="5382"/>
                  </a:lnTo>
                  <a:lnTo>
                    <a:pt x="3299" y="4025"/>
                  </a:lnTo>
                  <a:lnTo>
                    <a:pt x="5156" y="4311"/>
                  </a:lnTo>
                  <a:lnTo>
                    <a:pt x="4251" y="2656"/>
                  </a:lnTo>
                  <a:lnTo>
                    <a:pt x="5096" y="977"/>
                  </a:lnTo>
                  <a:lnTo>
                    <a:pt x="3251" y="1322"/>
                  </a:lnTo>
                  <a:lnTo>
                    <a:pt x="19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0"/>
            <p:cNvSpPr/>
            <p:nvPr/>
          </p:nvSpPr>
          <p:spPr>
            <a:xfrm>
              <a:off x="7868200" y="3412163"/>
              <a:ext cx="148275" cy="141700"/>
            </a:xfrm>
            <a:custGeom>
              <a:avLst/>
              <a:gdLst/>
              <a:ahLst/>
              <a:cxnLst/>
              <a:rect l="l" t="t" r="r" b="b"/>
              <a:pathLst>
                <a:path w="5931" h="5668" extrusionOk="0">
                  <a:moveTo>
                    <a:pt x="2942" y="1"/>
                  </a:moveTo>
                  <a:lnTo>
                    <a:pt x="2049" y="1870"/>
                  </a:lnTo>
                  <a:lnTo>
                    <a:pt x="1" y="2191"/>
                  </a:lnTo>
                  <a:lnTo>
                    <a:pt x="1501" y="3620"/>
                  </a:lnTo>
                  <a:lnTo>
                    <a:pt x="1180" y="5668"/>
                  </a:lnTo>
                  <a:lnTo>
                    <a:pt x="3001" y="4680"/>
                  </a:lnTo>
                  <a:lnTo>
                    <a:pt x="4847" y="5620"/>
                  </a:lnTo>
                  <a:lnTo>
                    <a:pt x="4847" y="5620"/>
                  </a:lnTo>
                  <a:lnTo>
                    <a:pt x="4466" y="3584"/>
                  </a:lnTo>
                  <a:lnTo>
                    <a:pt x="5930" y="2120"/>
                  </a:lnTo>
                  <a:lnTo>
                    <a:pt x="3882" y="1846"/>
                  </a:lnTo>
                  <a:lnTo>
                    <a:pt x="29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0"/>
            <p:cNvSpPr/>
            <p:nvPr/>
          </p:nvSpPr>
          <p:spPr>
            <a:xfrm>
              <a:off x="6561825" y="3107050"/>
              <a:ext cx="47350" cy="46475"/>
            </a:xfrm>
            <a:custGeom>
              <a:avLst/>
              <a:gdLst/>
              <a:ahLst/>
              <a:cxnLst/>
              <a:rect l="l" t="t" r="r" b="b"/>
              <a:pathLst>
                <a:path w="1894" h="1859" extrusionOk="0">
                  <a:moveTo>
                    <a:pt x="1441" y="1"/>
                  </a:moveTo>
                  <a:lnTo>
                    <a:pt x="881" y="358"/>
                  </a:lnTo>
                  <a:lnTo>
                    <a:pt x="262" y="108"/>
                  </a:lnTo>
                  <a:lnTo>
                    <a:pt x="441" y="751"/>
                  </a:lnTo>
                  <a:lnTo>
                    <a:pt x="0" y="1251"/>
                  </a:lnTo>
                  <a:lnTo>
                    <a:pt x="667" y="1287"/>
                  </a:lnTo>
                  <a:lnTo>
                    <a:pt x="1012" y="1858"/>
                  </a:lnTo>
                  <a:lnTo>
                    <a:pt x="1250" y="1239"/>
                  </a:lnTo>
                  <a:lnTo>
                    <a:pt x="1893" y="1084"/>
                  </a:lnTo>
                  <a:lnTo>
                    <a:pt x="1381" y="668"/>
                  </a:lnTo>
                  <a:lnTo>
                    <a:pt x="14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0"/>
            <p:cNvSpPr/>
            <p:nvPr/>
          </p:nvSpPr>
          <p:spPr>
            <a:xfrm>
              <a:off x="7868200" y="3107063"/>
              <a:ext cx="47375" cy="46450"/>
            </a:xfrm>
            <a:custGeom>
              <a:avLst/>
              <a:gdLst/>
              <a:ahLst/>
              <a:cxnLst/>
              <a:rect l="l" t="t" r="r" b="b"/>
              <a:pathLst>
                <a:path w="1895" h="1858" extrusionOk="0">
                  <a:moveTo>
                    <a:pt x="1430" y="0"/>
                  </a:moveTo>
                  <a:lnTo>
                    <a:pt x="870" y="369"/>
                  </a:lnTo>
                  <a:lnTo>
                    <a:pt x="263" y="107"/>
                  </a:lnTo>
                  <a:lnTo>
                    <a:pt x="263" y="107"/>
                  </a:lnTo>
                  <a:lnTo>
                    <a:pt x="430" y="750"/>
                  </a:lnTo>
                  <a:lnTo>
                    <a:pt x="1" y="1250"/>
                  </a:lnTo>
                  <a:lnTo>
                    <a:pt x="656" y="1286"/>
                  </a:lnTo>
                  <a:lnTo>
                    <a:pt x="1001" y="1858"/>
                  </a:lnTo>
                  <a:lnTo>
                    <a:pt x="1251" y="1238"/>
                  </a:lnTo>
                  <a:lnTo>
                    <a:pt x="1894" y="1084"/>
                  </a:lnTo>
                  <a:lnTo>
                    <a:pt x="1382" y="667"/>
                  </a:lnTo>
                  <a:lnTo>
                    <a:pt x="14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0"/>
            <p:cNvSpPr/>
            <p:nvPr/>
          </p:nvSpPr>
          <p:spPr>
            <a:xfrm>
              <a:off x="6802025" y="2819525"/>
              <a:ext cx="47350" cy="46150"/>
            </a:xfrm>
            <a:custGeom>
              <a:avLst/>
              <a:gdLst/>
              <a:ahLst/>
              <a:cxnLst/>
              <a:rect l="l" t="t" r="r" b="b"/>
              <a:pathLst>
                <a:path w="1894" h="1846" extrusionOk="0">
                  <a:moveTo>
                    <a:pt x="1429" y="0"/>
                  </a:moveTo>
                  <a:lnTo>
                    <a:pt x="870" y="358"/>
                  </a:lnTo>
                  <a:lnTo>
                    <a:pt x="263" y="108"/>
                  </a:lnTo>
                  <a:lnTo>
                    <a:pt x="263" y="108"/>
                  </a:lnTo>
                  <a:lnTo>
                    <a:pt x="429" y="751"/>
                  </a:lnTo>
                  <a:lnTo>
                    <a:pt x="1" y="1251"/>
                  </a:lnTo>
                  <a:lnTo>
                    <a:pt x="655" y="1286"/>
                  </a:lnTo>
                  <a:lnTo>
                    <a:pt x="1013" y="1846"/>
                  </a:lnTo>
                  <a:lnTo>
                    <a:pt x="1251" y="1239"/>
                  </a:lnTo>
                  <a:lnTo>
                    <a:pt x="1894" y="1084"/>
                  </a:lnTo>
                  <a:lnTo>
                    <a:pt x="1382" y="655"/>
                  </a:lnTo>
                  <a:lnTo>
                    <a:pt x="14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0"/>
            <p:cNvSpPr/>
            <p:nvPr/>
          </p:nvSpPr>
          <p:spPr>
            <a:xfrm>
              <a:off x="7048200" y="2612650"/>
              <a:ext cx="72650" cy="71175"/>
            </a:xfrm>
            <a:custGeom>
              <a:avLst/>
              <a:gdLst/>
              <a:ahLst/>
              <a:cxnLst/>
              <a:rect l="l" t="t" r="r" b="b"/>
              <a:pathLst>
                <a:path w="2906" h="2847" extrusionOk="0">
                  <a:moveTo>
                    <a:pt x="2203" y="1"/>
                  </a:moveTo>
                  <a:lnTo>
                    <a:pt x="1346" y="548"/>
                  </a:lnTo>
                  <a:lnTo>
                    <a:pt x="405" y="155"/>
                  </a:lnTo>
                  <a:lnTo>
                    <a:pt x="655" y="1144"/>
                  </a:lnTo>
                  <a:lnTo>
                    <a:pt x="0" y="1918"/>
                  </a:lnTo>
                  <a:lnTo>
                    <a:pt x="1012" y="1977"/>
                  </a:lnTo>
                  <a:lnTo>
                    <a:pt x="1548" y="2846"/>
                  </a:lnTo>
                  <a:lnTo>
                    <a:pt x="1917" y="1894"/>
                  </a:lnTo>
                  <a:lnTo>
                    <a:pt x="2905" y="1656"/>
                  </a:lnTo>
                  <a:lnTo>
                    <a:pt x="2119" y="1013"/>
                  </a:lnTo>
                  <a:lnTo>
                    <a:pt x="22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0"/>
            <p:cNvSpPr/>
            <p:nvPr/>
          </p:nvSpPr>
          <p:spPr>
            <a:xfrm>
              <a:off x="7246400" y="2927575"/>
              <a:ext cx="72650" cy="71175"/>
            </a:xfrm>
            <a:custGeom>
              <a:avLst/>
              <a:gdLst/>
              <a:ahLst/>
              <a:cxnLst/>
              <a:rect l="l" t="t" r="r" b="b"/>
              <a:pathLst>
                <a:path w="2906" h="2847" extrusionOk="0">
                  <a:moveTo>
                    <a:pt x="2203" y="1"/>
                  </a:moveTo>
                  <a:lnTo>
                    <a:pt x="1346" y="560"/>
                  </a:lnTo>
                  <a:lnTo>
                    <a:pt x="405" y="167"/>
                  </a:lnTo>
                  <a:lnTo>
                    <a:pt x="405" y="167"/>
                  </a:lnTo>
                  <a:lnTo>
                    <a:pt x="667" y="1156"/>
                  </a:lnTo>
                  <a:lnTo>
                    <a:pt x="0" y="1929"/>
                  </a:lnTo>
                  <a:lnTo>
                    <a:pt x="1012" y="1977"/>
                  </a:lnTo>
                  <a:lnTo>
                    <a:pt x="1548" y="2846"/>
                  </a:lnTo>
                  <a:lnTo>
                    <a:pt x="1917" y="1906"/>
                  </a:lnTo>
                  <a:lnTo>
                    <a:pt x="2905" y="1668"/>
                  </a:lnTo>
                  <a:lnTo>
                    <a:pt x="2120" y="1025"/>
                  </a:lnTo>
                  <a:lnTo>
                    <a:pt x="22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0"/>
            <p:cNvSpPr/>
            <p:nvPr/>
          </p:nvSpPr>
          <p:spPr>
            <a:xfrm>
              <a:off x="7200600" y="3583000"/>
              <a:ext cx="47350" cy="46475"/>
            </a:xfrm>
            <a:custGeom>
              <a:avLst/>
              <a:gdLst/>
              <a:ahLst/>
              <a:cxnLst/>
              <a:rect l="l" t="t" r="r" b="b"/>
              <a:pathLst>
                <a:path w="1894" h="1859" extrusionOk="0">
                  <a:moveTo>
                    <a:pt x="1429" y="1"/>
                  </a:moveTo>
                  <a:lnTo>
                    <a:pt x="869" y="358"/>
                  </a:lnTo>
                  <a:lnTo>
                    <a:pt x="262" y="108"/>
                  </a:lnTo>
                  <a:lnTo>
                    <a:pt x="262" y="108"/>
                  </a:lnTo>
                  <a:lnTo>
                    <a:pt x="429" y="751"/>
                  </a:lnTo>
                  <a:lnTo>
                    <a:pt x="0" y="1251"/>
                  </a:lnTo>
                  <a:lnTo>
                    <a:pt x="667" y="1287"/>
                  </a:lnTo>
                  <a:lnTo>
                    <a:pt x="1012" y="1858"/>
                  </a:lnTo>
                  <a:lnTo>
                    <a:pt x="1250" y="1239"/>
                  </a:lnTo>
                  <a:lnTo>
                    <a:pt x="1893" y="1084"/>
                  </a:lnTo>
                  <a:lnTo>
                    <a:pt x="1381" y="668"/>
                  </a:lnTo>
                  <a:lnTo>
                    <a:pt x="14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0"/>
            <p:cNvSpPr/>
            <p:nvPr/>
          </p:nvSpPr>
          <p:spPr>
            <a:xfrm>
              <a:off x="6828950" y="3480638"/>
              <a:ext cx="47350" cy="46450"/>
            </a:xfrm>
            <a:custGeom>
              <a:avLst/>
              <a:gdLst/>
              <a:ahLst/>
              <a:cxnLst/>
              <a:rect l="l" t="t" r="r" b="b"/>
              <a:pathLst>
                <a:path w="1894" h="1858" extrusionOk="0">
                  <a:moveTo>
                    <a:pt x="1429" y="0"/>
                  </a:moveTo>
                  <a:lnTo>
                    <a:pt x="869" y="357"/>
                  </a:lnTo>
                  <a:lnTo>
                    <a:pt x="262" y="107"/>
                  </a:lnTo>
                  <a:lnTo>
                    <a:pt x="429" y="750"/>
                  </a:lnTo>
                  <a:lnTo>
                    <a:pt x="0" y="1250"/>
                  </a:lnTo>
                  <a:lnTo>
                    <a:pt x="655" y="1286"/>
                  </a:lnTo>
                  <a:lnTo>
                    <a:pt x="1000" y="1857"/>
                  </a:lnTo>
                  <a:lnTo>
                    <a:pt x="1250" y="1238"/>
                  </a:lnTo>
                  <a:lnTo>
                    <a:pt x="1893" y="1083"/>
                  </a:lnTo>
                  <a:lnTo>
                    <a:pt x="1381" y="667"/>
                  </a:lnTo>
                  <a:lnTo>
                    <a:pt x="14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0"/>
            <p:cNvSpPr/>
            <p:nvPr/>
          </p:nvSpPr>
          <p:spPr>
            <a:xfrm>
              <a:off x="7528613" y="3801338"/>
              <a:ext cx="128600" cy="134575"/>
            </a:xfrm>
            <a:custGeom>
              <a:avLst/>
              <a:gdLst/>
              <a:ahLst/>
              <a:cxnLst/>
              <a:rect l="l" t="t" r="r" b="b"/>
              <a:pathLst>
                <a:path w="5144" h="5383" extrusionOk="0">
                  <a:moveTo>
                    <a:pt x="1917" y="1"/>
                  </a:moveTo>
                  <a:lnTo>
                    <a:pt x="1679" y="1870"/>
                  </a:lnTo>
                  <a:lnTo>
                    <a:pt x="0" y="2727"/>
                  </a:lnTo>
                  <a:lnTo>
                    <a:pt x="1703" y="3525"/>
                  </a:lnTo>
                  <a:lnTo>
                    <a:pt x="2000" y="5383"/>
                  </a:lnTo>
                  <a:lnTo>
                    <a:pt x="3286" y="4013"/>
                  </a:lnTo>
                  <a:lnTo>
                    <a:pt x="5144" y="4311"/>
                  </a:lnTo>
                  <a:lnTo>
                    <a:pt x="4251" y="2656"/>
                  </a:lnTo>
                  <a:lnTo>
                    <a:pt x="5096" y="977"/>
                  </a:lnTo>
                  <a:lnTo>
                    <a:pt x="3250" y="1322"/>
                  </a:lnTo>
                  <a:lnTo>
                    <a:pt x="19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0"/>
            <p:cNvSpPr/>
            <p:nvPr/>
          </p:nvSpPr>
          <p:spPr>
            <a:xfrm>
              <a:off x="7388250" y="3382100"/>
              <a:ext cx="206300" cy="201850"/>
            </a:xfrm>
            <a:custGeom>
              <a:avLst/>
              <a:gdLst/>
              <a:ahLst/>
              <a:cxnLst/>
              <a:rect l="l" t="t" r="r" b="b"/>
              <a:pathLst>
                <a:path w="8252" h="8074" extrusionOk="0">
                  <a:moveTo>
                    <a:pt x="6240" y="1"/>
                  </a:moveTo>
                  <a:lnTo>
                    <a:pt x="3811" y="1572"/>
                  </a:lnTo>
                  <a:lnTo>
                    <a:pt x="1144" y="453"/>
                  </a:lnTo>
                  <a:lnTo>
                    <a:pt x="1882" y="3251"/>
                  </a:lnTo>
                  <a:lnTo>
                    <a:pt x="1" y="5442"/>
                  </a:lnTo>
                  <a:lnTo>
                    <a:pt x="2894" y="5597"/>
                  </a:lnTo>
                  <a:lnTo>
                    <a:pt x="4394" y="8073"/>
                  </a:lnTo>
                  <a:lnTo>
                    <a:pt x="5442" y="5370"/>
                  </a:lnTo>
                  <a:lnTo>
                    <a:pt x="8252" y="4704"/>
                  </a:lnTo>
                  <a:lnTo>
                    <a:pt x="6014" y="2882"/>
                  </a:lnTo>
                  <a:lnTo>
                    <a:pt x="62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0"/>
            <p:cNvSpPr/>
            <p:nvPr/>
          </p:nvSpPr>
          <p:spPr>
            <a:xfrm>
              <a:off x="7111900" y="3821425"/>
              <a:ext cx="96150" cy="94400"/>
            </a:xfrm>
            <a:custGeom>
              <a:avLst/>
              <a:gdLst/>
              <a:ahLst/>
              <a:cxnLst/>
              <a:rect l="l" t="t" r="r" b="b"/>
              <a:pathLst>
                <a:path w="3846" h="3776" extrusionOk="0">
                  <a:moveTo>
                    <a:pt x="2905" y="1"/>
                  </a:moveTo>
                  <a:lnTo>
                    <a:pt x="1774" y="727"/>
                  </a:lnTo>
                  <a:lnTo>
                    <a:pt x="524" y="215"/>
                  </a:lnTo>
                  <a:lnTo>
                    <a:pt x="524" y="215"/>
                  </a:lnTo>
                  <a:lnTo>
                    <a:pt x="869" y="1513"/>
                  </a:lnTo>
                  <a:lnTo>
                    <a:pt x="0" y="2549"/>
                  </a:lnTo>
                  <a:lnTo>
                    <a:pt x="1345" y="2620"/>
                  </a:lnTo>
                  <a:lnTo>
                    <a:pt x="2048" y="3775"/>
                  </a:lnTo>
                  <a:lnTo>
                    <a:pt x="2536" y="2513"/>
                  </a:lnTo>
                  <a:lnTo>
                    <a:pt x="3846" y="2203"/>
                  </a:lnTo>
                  <a:lnTo>
                    <a:pt x="2798" y="1346"/>
                  </a:lnTo>
                  <a:lnTo>
                    <a:pt x="29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0"/>
            <p:cNvSpPr/>
            <p:nvPr/>
          </p:nvSpPr>
          <p:spPr>
            <a:xfrm>
              <a:off x="7544675" y="2601050"/>
              <a:ext cx="96475" cy="94375"/>
            </a:xfrm>
            <a:custGeom>
              <a:avLst/>
              <a:gdLst/>
              <a:ahLst/>
              <a:cxnLst/>
              <a:rect l="l" t="t" r="r" b="b"/>
              <a:pathLst>
                <a:path w="3859" h="3775" extrusionOk="0">
                  <a:moveTo>
                    <a:pt x="2918" y="0"/>
                  </a:moveTo>
                  <a:lnTo>
                    <a:pt x="1787" y="727"/>
                  </a:lnTo>
                  <a:lnTo>
                    <a:pt x="537" y="215"/>
                  </a:lnTo>
                  <a:lnTo>
                    <a:pt x="882" y="1512"/>
                  </a:lnTo>
                  <a:lnTo>
                    <a:pt x="1" y="2536"/>
                  </a:lnTo>
                  <a:lnTo>
                    <a:pt x="1358" y="2620"/>
                  </a:lnTo>
                  <a:lnTo>
                    <a:pt x="2061" y="3775"/>
                  </a:lnTo>
                  <a:lnTo>
                    <a:pt x="2549" y="2513"/>
                  </a:lnTo>
                  <a:lnTo>
                    <a:pt x="3858" y="2191"/>
                  </a:lnTo>
                  <a:lnTo>
                    <a:pt x="2811" y="1346"/>
                  </a:lnTo>
                  <a:lnTo>
                    <a:pt x="29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1279;p36">
            <a:extLst>
              <a:ext uri="{FF2B5EF4-FFF2-40B4-BE49-F238E27FC236}">
                <a16:creationId xmlns:a16="http://schemas.microsoft.com/office/drawing/2014/main" id="{5911CC85-2819-4E87-A6AC-79EEDD769640}"/>
              </a:ext>
            </a:extLst>
          </p:cNvPr>
          <p:cNvSpPr txBox="1">
            <a:spLocks/>
          </p:cNvSpPr>
          <p:nvPr/>
        </p:nvSpPr>
        <p:spPr>
          <a:xfrm>
            <a:off x="350670" y="1379280"/>
            <a:ext cx="8188657" cy="1954351"/>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11500" dirty="0">
                <a:solidFill>
                  <a:schemeClr val="tx1">
                    <a:lumMod val="50000"/>
                  </a:schemeClr>
                </a:solidFill>
                <a:effectLst>
                  <a:outerShdw dist="63500" dir="2700000" algn="tl" rotWithShape="0">
                    <a:srgbClr val="FFFFFF"/>
                  </a:outerShdw>
                </a:effectLst>
              </a:rPr>
              <a:t>Anexos</a:t>
            </a:r>
          </a:p>
        </p:txBody>
      </p:sp>
      <p:pic>
        <p:nvPicPr>
          <p:cNvPr id="37" name="Imagen 36">
            <a:extLst>
              <a:ext uri="{FF2B5EF4-FFF2-40B4-BE49-F238E27FC236}">
                <a16:creationId xmlns:a16="http://schemas.microsoft.com/office/drawing/2014/main" id="{3851A123-A7C7-4527-9633-3B38160EE124}"/>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4090906" y="4313564"/>
            <a:ext cx="962188" cy="70827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36"/>
          <p:cNvSpPr txBox="1">
            <a:spLocks noGrp="1"/>
          </p:cNvSpPr>
          <p:nvPr>
            <p:ph type="title"/>
          </p:nvPr>
        </p:nvSpPr>
        <p:spPr>
          <a:xfrm>
            <a:off x="2329200" y="86001"/>
            <a:ext cx="4485600" cy="861744"/>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4400" dirty="0">
                <a:solidFill>
                  <a:schemeClr val="tx1">
                    <a:lumMod val="50000"/>
                  </a:schemeClr>
                </a:solidFill>
                <a:effectLst>
                  <a:outerShdw dist="63500" dir="2700000" algn="tl" rotWithShape="0">
                    <a:srgbClr val="FFFFFF"/>
                  </a:outerShdw>
                </a:effectLst>
              </a:rPr>
              <a:t>Objetivo del tema</a:t>
            </a:r>
            <a:endParaRPr sz="4400" dirty="0">
              <a:solidFill>
                <a:schemeClr val="tx1">
                  <a:lumMod val="50000"/>
                </a:schemeClr>
              </a:solidFill>
              <a:effectLst>
                <a:outerShdw dist="63500" dir="2700000" algn="tl" rotWithShape="0">
                  <a:srgbClr val="FFFFFF"/>
                </a:outerShdw>
              </a:effectLst>
            </a:endParaRPr>
          </a:p>
        </p:txBody>
      </p:sp>
      <p:sp>
        <p:nvSpPr>
          <p:cNvPr id="1280" name="Google Shape;1280;p36"/>
          <p:cNvSpPr txBox="1">
            <a:spLocks noGrp="1"/>
          </p:cNvSpPr>
          <p:nvPr>
            <p:ph type="body" idx="1"/>
          </p:nvPr>
        </p:nvSpPr>
        <p:spPr>
          <a:xfrm>
            <a:off x="436671" y="845193"/>
            <a:ext cx="8068699" cy="1984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MX" sz="24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Ayudar en la educación de los niños y niñas para que se conviertan en hombres y mujeres saludables, felices y exitosos para que superen los desafíos y destaquen en la vida adulta. </a:t>
            </a:r>
          </a:p>
        </p:txBody>
      </p:sp>
      <p:grpSp>
        <p:nvGrpSpPr>
          <p:cNvPr id="4" name="Google Shape;2667;p70">
            <a:extLst>
              <a:ext uri="{FF2B5EF4-FFF2-40B4-BE49-F238E27FC236}">
                <a16:creationId xmlns:a16="http://schemas.microsoft.com/office/drawing/2014/main" id="{6BD56DA3-17DE-42C4-8DC6-D3FD5B4B97AC}"/>
              </a:ext>
            </a:extLst>
          </p:cNvPr>
          <p:cNvGrpSpPr/>
          <p:nvPr/>
        </p:nvGrpSpPr>
        <p:grpSpPr>
          <a:xfrm rot="-454095">
            <a:off x="3692074" y="2539802"/>
            <a:ext cx="1759850" cy="2097718"/>
            <a:chOff x="3822338" y="1424543"/>
            <a:chExt cx="1163555" cy="1363693"/>
          </a:xfrm>
        </p:grpSpPr>
        <p:sp>
          <p:nvSpPr>
            <p:cNvPr id="5" name="Google Shape;2668;p70">
              <a:extLst>
                <a:ext uri="{FF2B5EF4-FFF2-40B4-BE49-F238E27FC236}">
                  <a16:creationId xmlns:a16="http://schemas.microsoft.com/office/drawing/2014/main" id="{8ACBD6A4-35A9-4265-975D-4147C4C37D63}"/>
                </a:ext>
              </a:extLst>
            </p:cNvPr>
            <p:cNvSpPr/>
            <p:nvPr/>
          </p:nvSpPr>
          <p:spPr>
            <a:xfrm>
              <a:off x="4101864" y="1519096"/>
              <a:ext cx="89957" cy="116777"/>
            </a:xfrm>
            <a:custGeom>
              <a:avLst/>
              <a:gdLst/>
              <a:ahLst/>
              <a:cxnLst/>
              <a:rect l="l" t="t" r="r" b="b"/>
              <a:pathLst>
                <a:path w="6205" h="8055" extrusionOk="0">
                  <a:moveTo>
                    <a:pt x="3329" y="1"/>
                  </a:moveTo>
                  <a:cubicBezTo>
                    <a:pt x="2918" y="1"/>
                    <a:pt x="2522" y="260"/>
                    <a:pt x="2402" y="692"/>
                  </a:cubicBezTo>
                  <a:cubicBezTo>
                    <a:pt x="2068" y="1893"/>
                    <a:pt x="2302" y="3093"/>
                    <a:pt x="2702" y="4261"/>
                  </a:cubicBezTo>
                  <a:cubicBezTo>
                    <a:pt x="2206" y="4057"/>
                    <a:pt x="1710" y="3954"/>
                    <a:pt x="1191" y="3954"/>
                  </a:cubicBezTo>
                  <a:cubicBezTo>
                    <a:pt x="1117" y="3954"/>
                    <a:pt x="1043" y="3957"/>
                    <a:pt x="968" y="3961"/>
                  </a:cubicBezTo>
                  <a:cubicBezTo>
                    <a:pt x="434" y="3961"/>
                    <a:pt x="0" y="4394"/>
                    <a:pt x="0" y="4928"/>
                  </a:cubicBezTo>
                  <a:cubicBezTo>
                    <a:pt x="0" y="7063"/>
                    <a:pt x="2702" y="7597"/>
                    <a:pt x="4337" y="8030"/>
                  </a:cubicBezTo>
                  <a:cubicBezTo>
                    <a:pt x="4408" y="8046"/>
                    <a:pt x="4482" y="8054"/>
                    <a:pt x="4558" y="8054"/>
                  </a:cubicBezTo>
                  <a:cubicBezTo>
                    <a:pt x="4803" y="8054"/>
                    <a:pt x="5059" y="7967"/>
                    <a:pt x="5237" y="7763"/>
                  </a:cubicBezTo>
                  <a:cubicBezTo>
                    <a:pt x="5638" y="7730"/>
                    <a:pt x="5971" y="7397"/>
                    <a:pt x="6005" y="6963"/>
                  </a:cubicBezTo>
                  <a:cubicBezTo>
                    <a:pt x="6205" y="4661"/>
                    <a:pt x="5871" y="1526"/>
                    <a:pt x="3803" y="125"/>
                  </a:cubicBezTo>
                  <a:cubicBezTo>
                    <a:pt x="3653" y="40"/>
                    <a:pt x="3490" y="1"/>
                    <a:pt x="33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669;p70">
              <a:extLst>
                <a:ext uri="{FF2B5EF4-FFF2-40B4-BE49-F238E27FC236}">
                  <a16:creationId xmlns:a16="http://schemas.microsoft.com/office/drawing/2014/main" id="{D3DF7D10-0212-4232-9F43-D205BB72B471}"/>
                </a:ext>
              </a:extLst>
            </p:cNvPr>
            <p:cNvSpPr/>
            <p:nvPr/>
          </p:nvSpPr>
          <p:spPr>
            <a:xfrm>
              <a:off x="4851922" y="1635844"/>
              <a:ext cx="113167" cy="109688"/>
            </a:xfrm>
            <a:custGeom>
              <a:avLst/>
              <a:gdLst/>
              <a:ahLst/>
              <a:cxnLst/>
              <a:rect l="l" t="t" r="r" b="b"/>
              <a:pathLst>
                <a:path w="7806" h="7566" extrusionOk="0">
                  <a:moveTo>
                    <a:pt x="6391" y="1"/>
                  </a:moveTo>
                  <a:cubicBezTo>
                    <a:pt x="3712" y="1"/>
                    <a:pt x="1464" y="2723"/>
                    <a:pt x="401" y="4948"/>
                  </a:cubicBezTo>
                  <a:cubicBezTo>
                    <a:pt x="401" y="4981"/>
                    <a:pt x="367" y="5014"/>
                    <a:pt x="367" y="5048"/>
                  </a:cubicBezTo>
                  <a:cubicBezTo>
                    <a:pt x="0" y="5381"/>
                    <a:pt x="34" y="5982"/>
                    <a:pt x="434" y="6282"/>
                  </a:cubicBezTo>
                  <a:cubicBezTo>
                    <a:pt x="1530" y="7127"/>
                    <a:pt x="2845" y="7565"/>
                    <a:pt x="4175" y="7565"/>
                  </a:cubicBezTo>
                  <a:cubicBezTo>
                    <a:pt x="4788" y="7565"/>
                    <a:pt x="5405" y="7472"/>
                    <a:pt x="6005" y="7283"/>
                  </a:cubicBezTo>
                  <a:cubicBezTo>
                    <a:pt x="6438" y="7149"/>
                    <a:pt x="6738" y="6782"/>
                    <a:pt x="6738" y="6349"/>
                  </a:cubicBezTo>
                  <a:cubicBezTo>
                    <a:pt x="6705" y="5481"/>
                    <a:pt x="6171" y="4747"/>
                    <a:pt x="5371" y="4514"/>
                  </a:cubicBezTo>
                  <a:cubicBezTo>
                    <a:pt x="6705" y="3580"/>
                    <a:pt x="7806" y="2446"/>
                    <a:pt x="7639" y="945"/>
                  </a:cubicBezTo>
                  <a:cubicBezTo>
                    <a:pt x="7606" y="444"/>
                    <a:pt x="7205" y="11"/>
                    <a:pt x="6672" y="11"/>
                  </a:cubicBezTo>
                  <a:cubicBezTo>
                    <a:pt x="6577" y="4"/>
                    <a:pt x="6484" y="1"/>
                    <a:pt x="63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70;p70">
              <a:extLst>
                <a:ext uri="{FF2B5EF4-FFF2-40B4-BE49-F238E27FC236}">
                  <a16:creationId xmlns:a16="http://schemas.microsoft.com/office/drawing/2014/main" id="{71FA69EA-7586-4EE6-8638-38D68FB989BC}"/>
                </a:ext>
              </a:extLst>
            </p:cNvPr>
            <p:cNvSpPr/>
            <p:nvPr/>
          </p:nvSpPr>
          <p:spPr>
            <a:xfrm>
              <a:off x="3839271" y="1541059"/>
              <a:ext cx="1123890" cy="868879"/>
            </a:xfrm>
            <a:custGeom>
              <a:avLst/>
              <a:gdLst/>
              <a:ahLst/>
              <a:cxnLst/>
              <a:rect l="l" t="t" r="r" b="b"/>
              <a:pathLst>
                <a:path w="77523" h="59933" extrusionOk="0">
                  <a:moveTo>
                    <a:pt x="44201" y="0"/>
                  </a:moveTo>
                  <a:cubicBezTo>
                    <a:pt x="26033" y="0"/>
                    <a:pt x="1522" y="12776"/>
                    <a:pt x="768" y="28264"/>
                  </a:cubicBezTo>
                  <a:cubicBezTo>
                    <a:pt x="0" y="44009"/>
                    <a:pt x="16946" y="57785"/>
                    <a:pt x="35092" y="59687"/>
                  </a:cubicBezTo>
                  <a:cubicBezTo>
                    <a:pt x="36652" y="59852"/>
                    <a:pt x="38184" y="59932"/>
                    <a:pt x="39686" y="59932"/>
                  </a:cubicBezTo>
                  <a:cubicBezTo>
                    <a:pt x="60867" y="59932"/>
                    <a:pt x="76039" y="44067"/>
                    <a:pt x="76755" y="29365"/>
                  </a:cubicBezTo>
                  <a:cubicBezTo>
                    <a:pt x="77522" y="13620"/>
                    <a:pt x="63379" y="478"/>
                    <a:pt x="45099" y="11"/>
                  </a:cubicBezTo>
                  <a:cubicBezTo>
                    <a:pt x="44802" y="4"/>
                    <a:pt x="44502" y="0"/>
                    <a:pt x="4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71;p70">
              <a:extLst>
                <a:ext uri="{FF2B5EF4-FFF2-40B4-BE49-F238E27FC236}">
                  <a16:creationId xmlns:a16="http://schemas.microsoft.com/office/drawing/2014/main" id="{BE1886D6-EA8C-4A80-876C-BD4CE6E2AE14}"/>
                </a:ext>
              </a:extLst>
            </p:cNvPr>
            <p:cNvSpPr/>
            <p:nvPr/>
          </p:nvSpPr>
          <p:spPr>
            <a:xfrm>
              <a:off x="3822338" y="1864006"/>
              <a:ext cx="1119062" cy="792071"/>
            </a:xfrm>
            <a:custGeom>
              <a:avLst/>
              <a:gdLst/>
              <a:ahLst/>
              <a:cxnLst/>
              <a:rect l="l" t="t" r="r" b="b"/>
              <a:pathLst>
                <a:path w="77190" h="54635" extrusionOk="0">
                  <a:moveTo>
                    <a:pt x="42426" y="0"/>
                  </a:moveTo>
                  <a:cubicBezTo>
                    <a:pt x="23878" y="0"/>
                    <a:pt x="1386" y="10272"/>
                    <a:pt x="701" y="23601"/>
                  </a:cubicBezTo>
                  <a:cubicBezTo>
                    <a:pt x="1" y="37277"/>
                    <a:pt x="22250" y="54123"/>
                    <a:pt x="41030" y="54623"/>
                  </a:cubicBezTo>
                  <a:cubicBezTo>
                    <a:pt x="41322" y="54631"/>
                    <a:pt x="41613" y="54635"/>
                    <a:pt x="41903" y="54635"/>
                  </a:cubicBezTo>
                  <a:cubicBezTo>
                    <a:pt x="60302" y="54635"/>
                    <a:pt x="75766" y="39166"/>
                    <a:pt x="76455" y="25702"/>
                  </a:cubicBezTo>
                  <a:cubicBezTo>
                    <a:pt x="77189" y="12026"/>
                    <a:pt x="62512" y="518"/>
                    <a:pt x="43732" y="17"/>
                  </a:cubicBezTo>
                  <a:cubicBezTo>
                    <a:pt x="43299" y="6"/>
                    <a:pt x="42864" y="0"/>
                    <a:pt x="42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72;p70">
              <a:extLst>
                <a:ext uri="{FF2B5EF4-FFF2-40B4-BE49-F238E27FC236}">
                  <a16:creationId xmlns:a16="http://schemas.microsoft.com/office/drawing/2014/main" id="{CF9F2479-B0E9-47E7-B44E-2E2016BCB250}"/>
                </a:ext>
              </a:extLst>
            </p:cNvPr>
            <p:cNvSpPr/>
            <p:nvPr/>
          </p:nvSpPr>
          <p:spPr>
            <a:xfrm>
              <a:off x="4503097" y="2295770"/>
              <a:ext cx="482796" cy="258316"/>
            </a:xfrm>
            <a:custGeom>
              <a:avLst/>
              <a:gdLst/>
              <a:ahLst/>
              <a:cxnLst/>
              <a:rect l="l" t="t" r="r" b="b"/>
              <a:pathLst>
                <a:path w="33302" h="17818" extrusionOk="0">
                  <a:moveTo>
                    <a:pt x="4333" y="0"/>
                  </a:moveTo>
                  <a:cubicBezTo>
                    <a:pt x="2712" y="0"/>
                    <a:pt x="0" y="4978"/>
                    <a:pt x="1178" y="6094"/>
                  </a:cubicBezTo>
                  <a:cubicBezTo>
                    <a:pt x="6415" y="11198"/>
                    <a:pt x="24828" y="14634"/>
                    <a:pt x="24828" y="14634"/>
                  </a:cubicBezTo>
                  <a:cubicBezTo>
                    <a:pt x="24828" y="14634"/>
                    <a:pt x="24128" y="17502"/>
                    <a:pt x="25329" y="17769"/>
                  </a:cubicBezTo>
                  <a:cubicBezTo>
                    <a:pt x="25421" y="17790"/>
                    <a:pt x="25508" y="17800"/>
                    <a:pt x="25589" y="17800"/>
                  </a:cubicBezTo>
                  <a:cubicBezTo>
                    <a:pt x="26915" y="17800"/>
                    <a:pt x="26797" y="15135"/>
                    <a:pt x="26797" y="15134"/>
                  </a:cubicBezTo>
                  <a:lnTo>
                    <a:pt x="26797" y="15134"/>
                  </a:lnTo>
                  <a:cubicBezTo>
                    <a:pt x="26797" y="15135"/>
                    <a:pt x="27489" y="17817"/>
                    <a:pt x="28659" y="17817"/>
                  </a:cubicBezTo>
                  <a:cubicBezTo>
                    <a:pt x="28747" y="17817"/>
                    <a:pt x="28838" y="17802"/>
                    <a:pt x="28931" y="17769"/>
                  </a:cubicBezTo>
                  <a:cubicBezTo>
                    <a:pt x="30299" y="17302"/>
                    <a:pt x="28532" y="14334"/>
                    <a:pt x="28531" y="14334"/>
                  </a:cubicBezTo>
                  <a:lnTo>
                    <a:pt x="28531" y="14334"/>
                  </a:lnTo>
                  <a:cubicBezTo>
                    <a:pt x="28532" y="14334"/>
                    <a:pt x="29957" y="16044"/>
                    <a:pt x="31074" y="16044"/>
                  </a:cubicBezTo>
                  <a:cubicBezTo>
                    <a:pt x="31386" y="16044"/>
                    <a:pt x="31674" y="15910"/>
                    <a:pt x="31900" y="15568"/>
                  </a:cubicBezTo>
                  <a:cubicBezTo>
                    <a:pt x="33134" y="13700"/>
                    <a:pt x="28501" y="12066"/>
                    <a:pt x="28498" y="12065"/>
                  </a:cubicBezTo>
                  <a:lnTo>
                    <a:pt x="28498" y="12065"/>
                  </a:lnTo>
                  <a:cubicBezTo>
                    <a:pt x="28500" y="12066"/>
                    <a:pt x="30180" y="12649"/>
                    <a:pt x="31553" y="12649"/>
                  </a:cubicBezTo>
                  <a:cubicBezTo>
                    <a:pt x="32501" y="12649"/>
                    <a:pt x="33301" y="12371"/>
                    <a:pt x="33301" y="11431"/>
                  </a:cubicBezTo>
                  <a:cubicBezTo>
                    <a:pt x="33301" y="10299"/>
                    <a:pt x="31805" y="10053"/>
                    <a:pt x="30506" y="10053"/>
                  </a:cubicBezTo>
                  <a:cubicBezTo>
                    <a:pt x="29511" y="10053"/>
                    <a:pt x="28631" y="10197"/>
                    <a:pt x="28631" y="10197"/>
                  </a:cubicBezTo>
                  <a:cubicBezTo>
                    <a:pt x="28631" y="10197"/>
                    <a:pt x="32267" y="8196"/>
                    <a:pt x="30566" y="6495"/>
                  </a:cubicBezTo>
                  <a:cubicBezTo>
                    <a:pt x="30483" y="6408"/>
                    <a:pt x="30371" y="6369"/>
                    <a:pt x="30239" y="6369"/>
                  </a:cubicBezTo>
                  <a:cubicBezTo>
                    <a:pt x="29205" y="6369"/>
                    <a:pt x="26897" y="8730"/>
                    <a:pt x="26897" y="8730"/>
                  </a:cubicBezTo>
                  <a:cubicBezTo>
                    <a:pt x="26897" y="8730"/>
                    <a:pt x="13754" y="5194"/>
                    <a:pt x="4681" y="90"/>
                  </a:cubicBezTo>
                  <a:cubicBezTo>
                    <a:pt x="4573" y="29"/>
                    <a:pt x="4456" y="0"/>
                    <a:pt x="4333" y="0"/>
                  </a:cubicBezTo>
                  <a:close/>
                </a:path>
              </a:pathLst>
            </a:custGeom>
            <a:solidFill>
              <a:srgbClr val="EDB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73;p70">
              <a:extLst>
                <a:ext uri="{FF2B5EF4-FFF2-40B4-BE49-F238E27FC236}">
                  <a16:creationId xmlns:a16="http://schemas.microsoft.com/office/drawing/2014/main" id="{A25CEA4C-2E5F-45F2-9132-01F90732A572}"/>
                </a:ext>
              </a:extLst>
            </p:cNvPr>
            <p:cNvSpPr/>
            <p:nvPr/>
          </p:nvSpPr>
          <p:spPr>
            <a:xfrm>
              <a:off x="4457300" y="2269979"/>
              <a:ext cx="183306" cy="170737"/>
            </a:xfrm>
            <a:custGeom>
              <a:avLst/>
              <a:gdLst/>
              <a:ahLst/>
              <a:cxnLst/>
              <a:rect l="l" t="t" r="r" b="b"/>
              <a:pathLst>
                <a:path w="12644" h="11777" extrusionOk="0">
                  <a:moveTo>
                    <a:pt x="4738" y="1"/>
                  </a:moveTo>
                  <a:lnTo>
                    <a:pt x="1" y="5538"/>
                  </a:lnTo>
                  <a:lnTo>
                    <a:pt x="6772" y="11776"/>
                  </a:lnTo>
                  <a:cubicBezTo>
                    <a:pt x="12510" y="9808"/>
                    <a:pt x="12643" y="3737"/>
                    <a:pt x="12643" y="3737"/>
                  </a:cubicBezTo>
                  <a:lnTo>
                    <a:pt x="47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74;p70">
              <a:extLst>
                <a:ext uri="{FF2B5EF4-FFF2-40B4-BE49-F238E27FC236}">
                  <a16:creationId xmlns:a16="http://schemas.microsoft.com/office/drawing/2014/main" id="{DB966A89-4DCD-45C4-8825-A793E5EDD2D4}"/>
                </a:ext>
              </a:extLst>
            </p:cNvPr>
            <p:cNvSpPr/>
            <p:nvPr/>
          </p:nvSpPr>
          <p:spPr>
            <a:xfrm>
              <a:off x="4002730" y="2193577"/>
              <a:ext cx="635933" cy="594658"/>
            </a:xfrm>
            <a:custGeom>
              <a:avLst/>
              <a:gdLst/>
              <a:ahLst/>
              <a:cxnLst/>
              <a:rect l="l" t="t" r="r" b="b"/>
              <a:pathLst>
                <a:path w="43865" h="41018" extrusionOk="0">
                  <a:moveTo>
                    <a:pt x="25585" y="1"/>
                  </a:moveTo>
                  <a:cubicBezTo>
                    <a:pt x="4703" y="9207"/>
                    <a:pt x="0" y="31056"/>
                    <a:pt x="0" y="31056"/>
                  </a:cubicBezTo>
                  <a:cubicBezTo>
                    <a:pt x="9098" y="39493"/>
                    <a:pt x="21339" y="41017"/>
                    <a:pt x="28996" y="41017"/>
                  </a:cubicBezTo>
                  <a:cubicBezTo>
                    <a:pt x="33328" y="41017"/>
                    <a:pt x="36193" y="40530"/>
                    <a:pt x="36193" y="40530"/>
                  </a:cubicBezTo>
                  <a:cubicBezTo>
                    <a:pt x="43865" y="22917"/>
                    <a:pt x="33491" y="1869"/>
                    <a:pt x="33691" y="1535"/>
                  </a:cubicBezTo>
                  <a:lnTo>
                    <a:pt x="255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75;p70">
              <a:extLst>
                <a:ext uri="{FF2B5EF4-FFF2-40B4-BE49-F238E27FC236}">
                  <a16:creationId xmlns:a16="http://schemas.microsoft.com/office/drawing/2014/main" id="{AB2F9833-CFAC-4777-8750-6DC3DBC13A12}"/>
                </a:ext>
              </a:extLst>
            </p:cNvPr>
            <p:cNvSpPr/>
            <p:nvPr/>
          </p:nvSpPr>
          <p:spPr>
            <a:xfrm>
              <a:off x="3825542" y="2229024"/>
              <a:ext cx="490958" cy="228263"/>
            </a:xfrm>
            <a:custGeom>
              <a:avLst/>
              <a:gdLst/>
              <a:ahLst/>
              <a:cxnLst/>
              <a:rect l="l" t="t" r="r" b="b"/>
              <a:pathLst>
                <a:path w="33865" h="15745" extrusionOk="0">
                  <a:moveTo>
                    <a:pt x="29942" y="0"/>
                  </a:moveTo>
                  <a:cubicBezTo>
                    <a:pt x="29848" y="0"/>
                    <a:pt x="29756" y="19"/>
                    <a:pt x="29668" y="57"/>
                  </a:cubicBezTo>
                  <a:cubicBezTo>
                    <a:pt x="20128" y="4294"/>
                    <a:pt x="6752" y="6562"/>
                    <a:pt x="6752" y="6562"/>
                  </a:cubicBezTo>
                  <a:cubicBezTo>
                    <a:pt x="6752" y="6562"/>
                    <a:pt x="4582" y="3870"/>
                    <a:pt x="3582" y="3870"/>
                  </a:cubicBezTo>
                  <a:cubicBezTo>
                    <a:pt x="3480" y="3870"/>
                    <a:pt x="3390" y="3898"/>
                    <a:pt x="3316" y="3960"/>
                  </a:cubicBezTo>
                  <a:cubicBezTo>
                    <a:pt x="1448" y="5528"/>
                    <a:pt x="4850" y="7863"/>
                    <a:pt x="4850" y="7863"/>
                  </a:cubicBezTo>
                  <a:cubicBezTo>
                    <a:pt x="4850" y="7863"/>
                    <a:pt x="3500" y="7506"/>
                    <a:pt x="2241" y="7506"/>
                  </a:cubicBezTo>
                  <a:cubicBezTo>
                    <a:pt x="1191" y="7506"/>
                    <a:pt x="204" y="7754"/>
                    <a:pt x="113" y="8663"/>
                  </a:cubicBezTo>
                  <a:cubicBezTo>
                    <a:pt x="0" y="9765"/>
                    <a:pt x="1114" y="10049"/>
                    <a:pt x="2290" y="10049"/>
                  </a:cubicBezTo>
                  <a:cubicBezTo>
                    <a:pt x="3535" y="10049"/>
                    <a:pt x="4849" y="9731"/>
                    <a:pt x="4850" y="9731"/>
                  </a:cubicBezTo>
                  <a:lnTo>
                    <a:pt x="4850" y="9731"/>
                  </a:lnTo>
                  <a:cubicBezTo>
                    <a:pt x="4848" y="9731"/>
                    <a:pt x="47" y="10932"/>
                    <a:pt x="1114" y="12900"/>
                  </a:cubicBezTo>
                  <a:cubicBezTo>
                    <a:pt x="1326" y="13298"/>
                    <a:pt x="1640" y="13449"/>
                    <a:pt x="1995" y="13449"/>
                  </a:cubicBezTo>
                  <a:cubicBezTo>
                    <a:pt x="3095" y="13449"/>
                    <a:pt x="4583" y="12000"/>
                    <a:pt x="4583" y="11999"/>
                  </a:cubicBezTo>
                  <a:lnTo>
                    <a:pt x="4583" y="11999"/>
                  </a:lnTo>
                  <a:cubicBezTo>
                    <a:pt x="4583" y="12000"/>
                    <a:pt x="2549" y="14768"/>
                    <a:pt x="3849" y="15368"/>
                  </a:cubicBezTo>
                  <a:cubicBezTo>
                    <a:pt x="3968" y="15423"/>
                    <a:pt x="4084" y="15448"/>
                    <a:pt x="4198" y="15448"/>
                  </a:cubicBezTo>
                  <a:cubicBezTo>
                    <a:pt x="5336" y="15448"/>
                    <a:pt x="6218" y="12967"/>
                    <a:pt x="6218" y="12967"/>
                  </a:cubicBezTo>
                  <a:lnTo>
                    <a:pt x="6218" y="12967"/>
                  </a:lnTo>
                  <a:cubicBezTo>
                    <a:pt x="6218" y="12967"/>
                    <a:pt x="5843" y="15745"/>
                    <a:pt x="7329" y="15745"/>
                  </a:cubicBezTo>
                  <a:cubicBezTo>
                    <a:pt x="7379" y="15745"/>
                    <a:pt x="7431" y="15742"/>
                    <a:pt x="7485" y="15735"/>
                  </a:cubicBezTo>
                  <a:cubicBezTo>
                    <a:pt x="8686" y="15568"/>
                    <a:pt x="8253" y="12666"/>
                    <a:pt x="8253" y="12666"/>
                  </a:cubicBezTo>
                  <a:cubicBezTo>
                    <a:pt x="8253" y="12666"/>
                    <a:pt x="26933" y="10965"/>
                    <a:pt x="32603" y="6395"/>
                  </a:cubicBezTo>
                  <a:cubicBezTo>
                    <a:pt x="33864" y="5387"/>
                    <a:pt x="31551" y="0"/>
                    <a:pt x="29942" y="0"/>
                  </a:cubicBezTo>
                  <a:close/>
                </a:path>
              </a:pathLst>
            </a:custGeom>
            <a:solidFill>
              <a:srgbClr val="EDB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76;p70">
              <a:extLst>
                <a:ext uri="{FF2B5EF4-FFF2-40B4-BE49-F238E27FC236}">
                  <a16:creationId xmlns:a16="http://schemas.microsoft.com/office/drawing/2014/main" id="{AAB773E1-4FB7-4154-87F9-E00F6FDE1EEA}"/>
                </a:ext>
              </a:extLst>
            </p:cNvPr>
            <p:cNvSpPr/>
            <p:nvPr/>
          </p:nvSpPr>
          <p:spPr>
            <a:xfrm>
              <a:off x="4151185" y="2202174"/>
              <a:ext cx="225857" cy="184379"/>
            </a:xfrm>
            <a:custGeom>
              <a:avLst/>
              <a:gdLst/>
              <a:ahLst/>
              <a:cxnLst/>
              <a:rect l="l" t="t" r="r" b="b"/>
              <a:pathLst>
                <a:path w="15579" h="12718" extrusionOk="0">
                  <a:moveTo>
                    <a:pt x="10422" y="1"/>
                  </a:moveTo>
                  <a:cubicBezTo>
                    <a:pt x="6335" y="1"/>
                    <a:pt x="1102" y="2343"/>
                    <a:pt x="1102" y="2343"/>
                  </a:cubicBezTo>
                  <a:cubicBezTo>
                    <a:pt x="1102" y="2343"/>
                    <a:pt x="1" y="10215"/>
                    <a:pt x="5505" y="12717"/>
                  </a:cubicBezTo>
                  <a:cubicBezTo>
                    <a:pt x="5505" y="12717"/>
                    <a:pt x="15579" y="10149"/>
                    <a:pt x="14244" y="2576"/>
                  </a:cubicBezTo>
                  <a:cubicBezTo>
                    <a:pt x="14044" y="1476"/>
                    <a:pt x="12243" y="141"/>
                    <a:pt x="11309" y="41"/>
                  </a:cubicBezTo>
                  <a:cubicBezTo>
                    <a:pt x="11021" y="14"/>
                    <a:pt x="10725" y="1"/>
                    <a:pt x="10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77;p70">
              <a:extLst>
                <a:ext uri="{FF2B5EF4-FFF2-40B4-BE49-F238E27FC236}">
                  <a16:creationId xmlns:a16="http://schemas.microsoft.com/office/drawing/2014/main" id="{CCC828D9-EBB0-45F4-845C-F27F0D0F7DA3}"/>
                </a:ext>
              </a:extLst>
            </p:cNvPr>
            <p:cNvSpPr/>
            <p:nvPr/>
          </p:nvSpPr>
          <p:spPr>
            <a:xfrm>
              <a:off x="4292405" y="2193476"/>
              <a:ext cx="247197" cy="125766"/>
            </a:xfrm>
            <a:custGeom>
              <a:avLst/>
              <a:gdLst/>
              <a:ahLst/>
              <a:cxnLst/>
              <a:rect l="l" t="t" r="r" b="b"/>
              <a:pathLst>
                <a:path w="17051" h="8675" extrusionOk="0">
                  <a:moveTo>
                    <a:pt x="5543" y="0"/>
                  </a:moveTo>
                  <a:cubicBezTo>
                    <a:pt x="3232" y="0"/>
                    <a:pt x="1931" y="657"/>
                    <a:pt x="1201" y="1475"/>
                  </a:cubicBezTo>
                  <a:cubicBezTo>
                    <a:pt x="0" y="2776"/>
                    <a:pt x="567" y="5578"/>
                    <a:pt x="2635" y="6445"/>
                  </a:cubicBezTo>
                  <a:cubicBezTo>
                    <a:pt x="3879" y="6989"/>
                    <a:pt x="4929" y="7175"/>
                    <a:pt x="5785" y="7175"/>
                  </a:cubicBezTo>
                  <a:cubicBezTo>
                    <a:pt x="7662" y="7175"/>
                    <a:pt x="8606" y="6279"/>
                    <a:pt x="8606" y="6279"/>
                  </a:cubicBezTo>
                  <a:cubicBezTo>
                    <a:pt x="10658" y="8041"/>
                    <a:pt x="12324" y="8675"/>
                    <a:pt x="13604" y="8675"/>
                  </a:cubicBezTo>
                  <a:cubicBezTo>
                    <a:pt x="16006" y="8675"/>
                    <a:pt x="17050" y="6442"/>
                    <a:pt x="16745" y="5245"/>
                  </a:cubicBezTo>
                  <a:cubicBezTo>
                    <a:pt x="15778" y="1509"/>
                    <a:pt x="9907" y="575"/>
                    <a:pt x="9907" y="575"/>
                  </a:cubicBezTo>
                  <a:cubicBezTo>
                    <a:pt x="8153" y="170"/>
                    <a:pt x="6718" y="0"/>
                    <a:pt x="55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78;p70">
              <a:extLst>
                <a:ext uri="{FF2B5EF4-FFF2-40B4-BE49-F238E27FC236}">
                  <a16:creationId xmlns:a16="http://schemas.microsoft.com/office/drawing/2014/main" id="{F920FF0E-3BF7-48A4-B8C9-6D4EC0DA20CA}"/>
                </a:ext>
              </a:extLst>
            </p:cNvPr>
            <p:cNvSpPr/>
            <p:nvPr/>
          </p:nvSpPr>
          <p:spPr>
            <a:xfrm>
              <a:off x="4349467" y="2089601"/>
              <a:ext cx="180871" cy="195180"/>
            </a:xfrm>
            <a:custGeom>
              <a:avLst/>
              <a:gdLst/>
              <a:ahLst/>
              <a:cxnLst/>
              <a:rect l="l" t="t" r="r" b="b"/>
              <a:pathLst>
                <a:path w="12476" h="13463" extrusionOk="0">
                  <a:moveTo>
                    <a:pt x="3436" y="1"/>
                  </a:moveTo>
                  <a:lnTo>
                    <a:pt x="801" y="7439"/>
                  </a:lnTo>
                  <a:cubicBezTo>
                    <a:pt x="0" y="9641"/>
                    <a:pt x="1168" y="12043"/>
                    <a:pt x="3369" y="12843"/>
                  </a:cubicBezTo>
                  <a:lnTo>
                    <a:pt x="4437" y="13210"/>
                  </a:lnTo>
                  <a:cubicBezTo>
                    <a:pt x="4908" y="13382"/>
                    <a:pt x="5389" y="13463"/>
                    <a:pt x="5862" y="13463"/>
                  </a:cubicBezTo>
                  <a:cubicBezTo>
                    <a:pt x="7593" y="13463"/>
                    <a:pt x="9204" y="12372"/>
                    <a:pt x="9807" y="10642"/>
                  </a:cubicBezTo>
                  <a:lnTo>
                    <a:pt x="12476" y="3236"/>
                  </a:lnTo>
                  <a:lnTo>
                    <a:pt x="3436" y="1"/>
                  </a:lnTo>
                  <a:close/>
                </a:path>
              </a:pathLst>
            </a:custGeom>
            <a:solidFill>
              <a:srgbClr val="EDB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79;p70">
              <a:extLst>
                <a:ext uri="{FF2B5EF4-FFF2-40B4-BE49-F238E27FC236}">
                  <a16:creationId xmlns:a16="http://schemas.microsoft.com/office/drawing/2014/main" id="{9041CE91-22D7-4DBA-AD22-C927A163C734}"/>
                </a:ext>
              </a:extLst>
            </p:cNvPr>
            <p:cNvSpPr/>
            <p:nvPr/>
          </p:nvSpPr>
          <p:spPr>
            <a:xfrm>
              <a:off x="4206319" y="1590583"/>
              <a:ext cx="654316" cy="633860"/>
            </a:xfrm>
            <a:custGeom>
              <a:avLst/>
              <a:gdLst/>
              <a:ahLst/>
              <a:cxnLst/>
              <a:rect l="l" t="t" r="r" b="b"/>
              <a:pathLst>
                <a:path w="45133" h="43722" extrusionOk="0">
                  <a:moveTo>
                    <a:pt x="23706" y="0"/>
                  </a:moveTo>
                  <a:cubicBezTo>
                    <a:pt x="5148" y="0"/>
                    <a:pt x="793" y="10659"/>
                    <a:pt x="401" y="21045"/>
                  </a:cubicBezTo>
                  <a:cubicBezTo>
                    <a:pt x="0" y="32487"/>
                    <a:pt x="8340" y="43161"/>
                    <a:pt x="21949" y="43695"/>
                  </a:cubicBezTo>
                  <a:cubicBezTo>
                    <a:pt x="22459" y="43713"/>
                    <a:pt x="22958" y="43722"/>
                    <a:pt x="23448" y="43722"/>
                  </a:cubicBezTo>
                  <a:cubicBezTo>
                    <a:pt x="33928" y="43722"/>
                    <a:pt x="39966" y="39676"/>
                    <a:pt x="42898" y="33621"/>
                  </a:cubicBezTo>
                  <a:cubicBezTo>
                    <a:pt x="43898" y="31453"/>
                    <a:pt x="44566" y="29151"/>
                    <a:pt x="44832" y="26816"/>
                  </a:cubicBezTo>
                  <a:cubicBezTo>
                    <a:pt x="44899" y="26516"/>
                    <a:pt x="44933" y="26249"/>
                    <a:pt x="44966" y="25982"/>
                  </a:cubicBezTo>
                  <a:cubicBezTo>
                    <a:pt x="44966" y="25782"/>
                    <a:pt x="44999" y="25615"/>
                    <a:pt x="44999" y="25415"/>
                  </a:cubicBezTo>
                  <a:cubicBezTo>
                    <a:pt x="45033" y="24915"/>
                    <a:pt x="45099" y="24381"/>
                    <a:pt x="45099" y="23814"/>
                  </a:cubicBezTo>
                  <a:cubicBezTo>
                    <a:pt x="45133" y="23280"/>
                    <a:pt x="45133" y="22780"/>
                    <a:pt x="45133" y="22246"/>
                  </a:cubicBezTo>
                  <a:cubicBezTo>
                    <a:pt x="45133" y="21412"/>
                    <a:pt x="45099" y="20612"/>
                    <a:pt x="45033" y="19778"/>
                  </a:cubicBezTo>
                  <a:cubicBezTo>
                    <a:pt x="44966" y="18710"/>
                    <a:pt x="44832" y="17643"/>
                    <a:pt x="44666" y="16576"/>
                  </a:cubicBezTo>
                  <a:cubicBezTo>
                    <a:pt x="44632" y="16409"/>
                    <a:pt x="44632" y="16275"/>
                    <a:pt x="44599" y="16142"/>
                  </a:cubicBezTo>
                  <a:cubicBezTo>
                    <a:pt x="44432" y="15341"/>
                    <a:pt x="44265" y="14541"/>
                    <a:pt x="44065" y="13774"/>
                  </a:cubicBezTo>
                  <a:cubicBezTo>
                    <a:pt x="43999" y="13607"/>
                    <a:pt x="43965" y="13407"/>
                    <a:pt x="43898" y="13240"/>
                  </a:cubicBezTo>
                  <a:cubicBezTo>
                    <a:pt x="41897" y="6402"/>
                    <a:pt x="37427" y="1165"/>
                    <a:pt x="30022" y="364"/>
                  </a:cubicBezTo>
                  <a:cubicBezTo>
                    <a:pt x="27753" y="117"/>
                    <a:pt x="25651" y="0"/>
                    <a:pt x="23706" y="0"/>
                  </a:cubicBezTo>
                  <a:close/>
                </a:path>
              </a:pathLst>
            </a:custGeom>
            <a:solidFill>
              <a:srgbClr val="EDB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80;p70">
              <a:extLst>
                <a:ext uri="{FF2B5EF4-FFF2-40B4-BE49-F238E27FC236}">
                  <a16:creationId xmlns:a16="http://schemas.microsoft.com/office/drawing/2014/main" id="{C8B7C832-901E-4D06-83FD-E9D5DE7BB74B}"/>
                </a:ext>
              </a:extLst>
            </p:cNvPr>
            <p:cNvSpPr/>
            <p:nvPr/>
          </p:nvSpPr>
          <p:spPr>
            <a:xfrm>
              <a:off x="4117826" y="1424543"/>
              <a:ext cx="808526" cy="461484"/>
            </a:xfrm>
            <a:custGeom>
              <a:avLst/>
              <a:gdLst/>
              <a:ahLst/>
              <a:cxnLst/>
              <a:rect l="l" t="t" r="r" b="b"/>
              <a:pathLst>
                <a:path w="55770" h="31832" extrusionOk="0">
                  <a:moveTo>
                    <a:pt x="30072" y="0"/>
                  </a:moveTo>
                  <a:cubicBezTo>
                    <a:pt x="28356" y="0"/>
                    <a:pt x="26529" y="88"/>
                    <a:pt x="24584" y="275"/>
                  </a:cubicBezTo>
                  <a:cubicBezTo>
                    <a:pt x="17413" y="976"/>
                    <a:pt x="1368" y="6713"/>
                    <a:pt x="200" y="23459"/>
                  </a:cubicBezTo>
                  <a:cubicBezTo>
                    <a:pt x="0" y="26161"/>
                    <a:pt x="200" y="28929"/>
                    <a:pt x="701" y="31598"/>
                  </a:cubicBezTo>
                  <a:lnTo>
                    <a:pt x="1268" y="31831"/>
                  </a:lnTo>
                  <a:cubicBezTo>
                    <a:pt x="2669" y="30731"/>
                    <a:pt x="4303" y="30030"/>
                    <a:pt x="6071" y="29763"/>
                  </a:cubicBezTo>
                  <a:cubicBezTo>
                    <a:pt x="6004" y="29430"/>
                    <a:pt x="5904" y="29096"/>
                    <a:pt x="5838" y="28729"/>
                  </a:cubicBezTo>
                  <a:cubicBezTo>
                    <a:pt x="12542" y="27061"/>
                    <a:pt x="11375" y="18922"/>
                    <a:pt x="11375" y="18922"/>
                  </a:cubicBezTo>
                  <a:lnTo>
                    <a:pt x="11375" y="18922"/>
                  </a:lnTo>
                  <a:cubicBezTo>
                    <a:pt x="13478" y="19895"/>
                    <a:pt x="15631" y="20303"/>
                    <a:pt x="17729" y="20303"/>
                  </a:cubicBezTo>
                  <a:cubicBezTo>
                    <a:pt x="25482" y="20303"/>
                    <a:pt x="32486" y="14741"/>
                    <a:pt x="33457" y="11617"/>
                  </a:cubicBezTo>
                  <a:cubicBezTo>
                    <a:pt x="37105" y="18584"/>
                    <a:pt x="43812" y="20803"/>
                    <a:pt x="48402" y="20803"/>
                  </a:cubicBezTo>
                  <a:cubicBezTo>
                    <a:pt x="50823" y="20803"/>
                    <a:pt x="52654" y="20186"/>
                    <a:pt x="53138" y="19322"/>
                  </a:cubicBezTo>
                  <a:cubicBezTo>
                    <a:pt x="55769" y="14617"/>
                    <a:pt x="52195" y="0"/>
                    <a:pt x="300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81;p70">
              <a:extLst>
                <a:ext uri="{FF2B5EF4-FFF2-40B4-BE49-F238E27FC236}">
                  <a16:creationId xmlns:a16="http://schemas.microsoft.com/office/drawing/2014/main" id="{1B41B43A-BA2D-495B-9178-8B18F2CD3621}"/>
                </a:ext>
              </a:extLst>
            </p:cNvPr>
            <p:cNvSpPr/>
            <p:nvPr/>
          </p:nvSpPr>
          <p:spPr>
            <a:xfrm>
              <a:off x="4113955" y="1837635"/>
              <a:ext cx="134450" cy="163039"/>
            </a:xfrm>
            <a:custGeom>
              <a:avLst/>
              <a:gdLst/>
              <a:ahLst/>
              <a:cxnLst/>
              <a:rect l="l" t="t" r="r" b="b"/>
              <a:pathLst>
                <a:path w="9274" h="11246" extrusionOk="0">
                  <a:moveTo>
                    <a:pt x="4735" y="0"/>
                  </a:moveTo>
                  <a:cubicBezTo>
                    <a:pt x="2278" y="0"/>
                    <a:pt x="199" y="2379"/>
                    <a:pt x="100" y="5472"/>
                  </a:cubicBezTo>
                  <a:cubicBezTo>
                    <a:pt x="0" y="8574"/>
                    <a:pt x="1935" y="11143"/>
                    <a:pt x="4437" y="11243"/>
                  </a:cubicBezTo>
                  <a:cubicBezTo>
                    <a:pt x="4487" y="11245"/>
                    <a:pt x="4536" y="11246"/>
                    <a:pt x="4586" y="11246"/>
                  </a:cubicBezTo>
                  <a:cubicBezTo>
                    <a:pt x="7021" y="11246"/>
                    <a:pt x="9043" y="8846"/>
                    <a:pt x="9173" y="5806"/>
                  </a:cubicBezTo>
                  <a:cubicBezTo>
                    <a:pt x="9274" y="2670"/>
                    <a:pt x="7339" y="102"/>
                    <a:pt x="4837" y="2"/>
                  </a:cubicBezTo>
                  <a:cubicBezTo>
                    <a:pt x="4803" y="1"/>
                    <a:pt x="4769" y="0"/>
                    <a:pt x="4735" y="0"/>
                  </a:cubicBezTo>
                  <a:close/>
                </a:path>
              </a:pathLst>
            </a:custGeom>
            <a:solidFill>
              <a:srgbClr val="EDB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82;p70">
              <a:extLst>
                <a:ext uri="{FF2B5EF4-FFF2-40B4-BE49-F238E27FC236}">
                  <a16:creationId xmlns:a16="http://schemas.microsoft.com/office/drawing/2014/main" id="{BD632E6E-713E-4667-AF72-6D19E1D3B73B}"/>
                </a:ext>
              </a:extLst>
            </p:cNvPr>
            <p:cNvSpPr/>
            <p:nvPr/>
          </p:nvSpPr>
          <p:spPr>
            <a:xfrm>
              <a:off x="4398454" y="2316864"/>
              <a:ext cx="38549" cy="32387"/>
            </a:xfrm>
            <a:custGeom>
              <a:avLst/>
              <a:gdLst/>
              <a:ahLst/>
              <a:cxnLst/>
              <a:rect l="l" t="t" r="r" b="b"/>
              <a:pathLst>
                <a:path w="2659" h="2234" extrusionOk="0">
                  <a:moveTo>
                    <a:pt x="1127" y="1"/>
                  </a:moveTo>
                  <a:cubicBezTo>
                    <a:pt x="524" y="1"/>
                    <a:pt x="56" y="458"/>
                    <a:pt x="24" y="1070"/>
                  </a:cubicBezTo>
                  <a:cubicBezTo>
                    <a:pt x="0" y="1764"/>
                    <a:pt x="571" y="2233"/>
                    <a:pt x="1168" y="2233"/>
                  </a:cubicBezTo>
                  <a:cubicBezTo>
                    <a:pt x="1431" y="2233"/>
                    <a:pt x="1700" y="2142"/>
                    <a:pt x="1925" y="1937"/>
                  </a:cubicBezTo>
                  <a:cubicBezTo>
                    <a:pt x="2659" y="1270"/>
                    <a:pt x="2192" y="36"/>
                    <a:pt x="1191" y="3"/>
                  </a:cubicBezTo>
                  <a:cubicBezTo>
                    <a:pt x="1170" y="2"/>
                    <a:pt x="1149" y="1"/>
                    <a:pt x="11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83;p70">
              <a:extLst>
                <a:ext uri="{FF2B5EF4-FFF2-40B4-BE49-F238E27FC236}">
                  <a16:creationId xmlns:a16="http://schemas.microsoft.com/office/drawing/2014/main" id="{81439F26-35EF-4D6F-BB72-0A80772E154D}"/>
                </a:ext>
              </a:extLst>
            </p:cNvPr>
            <p:cNvSpPr/>
            <p:nvPr/>
          </p:nvSpPr>
          <p:spPr>
            <a:xfrm>
              <a:off x="4390234" y="2397151"/>
              <a:ext cx="38549" cy="32373"/>
            </a:xfrm>
            <a:custGeom>
              <a:avLst/>
              <a:gdLst/>
              <a:ahLst/>
              <a:cxnLst/>
              <a:rect l="l" t="t" r="r" b="b"/>
              <a:pathLst>
                <a:path w="2659" h="2233" extrusionOk="0">
                  <a:moveTo>
                    <a:pt x="1127" y="0"/>
                  </a:moveTo>
                  <a:cubicBezTo>
                    <a:pt x="524" y="0"/>
                    <a:pt x="56" y="457"/>
                    <a:pt x="24" y="1069"/>
                  </a:cubicBezTo>
                  <a:cubicBezTo>
                    <a:pt x="0" y="1763"/>
                    <a:pt x="571" y="2233"/>
                    <a:pt x="1168" y="2233"/>
                  </a:cubicBezTo>
                  <a:cubicBezTo>
                    <a:pt x="1431" y="2233"/>
                    <a:pt x="1700" y="2141"/>
                    <a:pt x="1925" y="1937"/>
                  </a:cubicBezTo>
                  <a:cubicBezTo>
                    <a:pt x="2659" y="1270"/>
                    <a:pt x="2192" y="35"/>
                    <a:pt x="1191" y="2"/>
                  </a:cubicBezTo>
                  <a:cubicBezTo>
                    <a:pt x="1170" y="1"/>
                    <a:pt x="1148" y="0"/>
                    <a:pt x="11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84;p70">
              <a:extLst>
                <a:ext uri="{FF2B5EF4-FFF2-40B4-BE49-F238E27FC236}">
                  <a16:creationId xmlns:a16="http://schemas.microsoft.com/office/drawing/2014/main" id="{44E2DA6C-61E1-4707-9695-258605E8FB0E}"/>
                </a:ext>
              </a:extLst>
            </p:cNvPr>
            <p:cNvSpPr/>
            <p:nvPr/>
          </p:nvSpPr>
          <p:spPr>
            <a:xfrm>
              <a:off x="4677821" y="1875038"/>
              <a:ext cx="179581" cy="150977"/>
            </a:xfrm>
            <a:custGeom>
              <a:avLst/>
              <a:gdLst/>
              <a:ahLst/>
              <a:cxnLst/>
              <a:rect l="l" t="t" r="r" b="b"/>
              <a:pathLst>
                <a:path w="12387" h="10414" extrusionOk="0">
                  <a:moveTo>
                    <a:pt x="6896" y="1"/>
                  </a:moveTo>
                  <a:cubicBezTo>
                    <a:pt x="6734" y="1"/>
                    <a:pt x="6570" y="8"/>
                    <a:pt x="6405" y="23"/>
                  </a:cubicBezTo>
                  <a:cubicBezTo>
                    <a:pt x="1802" y="424"/>
                    <a:pt x="1" y="6228"/>
                    <a:pt x="3570" y="9197"/>
                  </a:cubicBezTo>
                  <a:cubicBezTo>
                    <a:pt x="4582" y="10038"/>
                    <a:pt x="5738" y="10413"/>
                    <a:pt x="6866" y="10413"/>
                  </a:cubicBezTo>
                  <a:cubicBezTo>
                    <a:pt x="9717" y="10413"/>
                    <a:pt x="12387" y="8016"/>
                    <a:pt x="12076" y="4694"/>
                  </a:cubicBezTo>
                  <a:cubicBezTo>
                    <a:pt x="11824" y="2021"/>
                    <a:pt x="9558" y="1"/>
                    <a:pt x="6896" y="1"/>
                  </a:cubicBez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85;p70">
              <a:extLst>
                <a:ext uri="{FF2B5EF4-FFF2-40B4-BE49-F238E27FC236}">
                  <a16:creationId xmlns:a16="http://schemas.microsoft.com/office/drawing/2014/main" id="{4BB5C2B6-914A-4C39-B9C1-45E03D7AA889}"/>
                </a:ext>
              </a:extLst>
            </p:cNvPr>
            <p:cNvSpPr/>
            <p:nvPr/>
          </p:nvSpPr>
          <p:spPr>
            <a:xfrm>
              <a:off x="4654132" y="1821687"/>
              <a:ext cx="54656" cy="71589"/>
            </a:xfrm>
            <a:custGeom>
              <a:avLst/>
              <a:gdLst/>
              <a:ahLst/>
              <a:cxnLst/>
              <a:rect l="l" t="t" r="r" b="b"/>
              <a:pathLst>
                <a:path w="3770" h="4938" extrusionOk="0">
                  <a:moveTo>
                    <a:pt x="1835" y="1"/>
                  </a:moveTo>
                  <a:cubicBezTo>
                    <a:pt x="801" y="1"/>
                    <a:pt x="0" y="1102"/>
                    <a:pt x="34" y="2503"/>
                  </a:cubicBezTo>
                  <a:cubicBezTo>
                    <a:pt x="67" y="3870"/>
                    <a:pt x="901" y="4938"/>
                    <a:pt x="1935" y="4938"/>
                  </a:cubicBezTo>
                  <a:cubicBezTo>
                    <a:pt x="2936" y="4938"/>
                    <a:pt x="3770" y="3804"/>
                    <a:pt x="3736" y="2436"/>
                  </a:cubicBezTo>
                  <a:cubicBezTo>
                    <a:pt x="3703" y="1068"/>
                    <a:pt x="2836" y="1"/>
                    <a:pt x="1835" y="1"/>
                  </a:cubicBezTo>
                  <a:close/>
                </a:path>
              </a:pathLst>
            </a:custGeom>
            <a:solidFill>
              <a:srgbClr val="281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86;p70">
              <a:extLst>
                <a:ext uri="{FF2B5EF4-FFF2-40B4-BE49-F238E27FC236}">
                  <a16:creationId xmlns:a16="http://schemas.microsoft.com/office/drawing/2014/main" id="{38543966-3921-4B4C-AD62-8DF68A83F5A9}"/>
                </a:ext>
              </a:extLst>
            </p:cNvPr>
            <p:cNvSpPr/>
            <p:nvPr/>
          </p:nvSpPr>
          <p:spPr>
            <a:xfrm>
              <a:off x="4440859" y="1799390"/>
              <a:ext cx="61440" cy="71226"/>
            </a:xfrm>
            <a:custGeom>
              <a:avLst/>
              <a:gdLst/>
              <a:ahLst/>
              <a:cxnLst/>
              <a:rect l="l" t="t" r="r" b="b"/>
              <a:pathLst>
                <a:path w="4238" h="4913" extrusionOk="0">
                  <a:moveTo>
                    <a:pt x="2348" y="1"/>
                  </a:moveTo>
                  <a:cubicBezTo>
                    <a:pt x="1450" y="1"/>
                    <a:pt x="569" y="847"/>
                    <a:pt x="301" y="2039"/>
                  </a:cubicBezTo>
                  <a:cubicBezTo>
                    <a:pt x="1" y="3373"/>
                    <a:pt x="568" y="4641"/>
                    <a:pt x="1535" y="4875"/>
                  </a:cubicBezTo>
                  <a:cubicBezTo>
                    <a:pt x="1645" y="4900"/>
                    <a:pt x="1755" y="4913"/>
                    <a:pt x="1865" y="4913"/>
                  </a:cubicBezTo>
                  <a:cubicBezTo>
                    <a:pt x="2761" y="4913"/>
                    <a:pt x="3640" y="4095"/>
                    <a:pt x="3937" y="2906"/>
                  </a:cubicBezTo>
                  <a:cubicBezTo>
                    <a:pt x="4237" y="1572"/>
                    <a:pt x="3670" y="271"/>
                    <a:pt x="2669" y="38"/>
                  </a:cubicBezTo>
                  <a:cubicBezTo>
                    <a:pt x="2563" y="13"/>
                    <a:pt x="2455" y="1"/>
                    <a:pt x="2348" y="1"/>
                  </a:cubicBezTo>
                  <a:close/>
                </a:path>
              </a:pathLst>
            </a:custGeom>
            <a:solidFill>
              <a:srgbClr val="281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87;p70">
              <a:extLst>
                <a:ext uri="{FF2B5EF4-FFF2-40B4-BE49-F238E27FC236}">
                  <a16:creationId xmlns:a16="http://schemas.microsoft.com/office/drawing/2014/main" id="{A3C0140D-15BB-4D22-983D-8C7CB6D64B32}"/>
                </a:ext>
              </a:extLst>
            </p:cNvPr>
            <p:cNvSpPr/>
            <p:nvPr/>
          </p:nvSpPr>
          <p:spPr>
            <a:xfrm>
              <a:off x="4478263" y="1985872"/>
              <a:ext cx="115661" cy="75083"/>
            </a:xfrm>
            <a:custGeom>
              <a:avLst/>
              <a:gdLst/>
              <a:ahLst/>
              <a:cxnLst/>
              <a:rect l="l" t="t" r="r" b="b"/>
              <a:pathLst>
                <a:path w="7978" h="5179" extrusionOk="0">
                  <a:moveTo>
                    <a:pt x="485" y="1"/>
                  </a:moveTo>
                  <a:cubicBezTo>
                    <a:pt x="348" y="1"/>
                    <a:pt x="206" y="84"/>
                    <a:pt x="189" y="251"/>
                  </a:cubicBezTo>
                  <a:cubicBezTo>
                    <a:pt x="0" y="3133"/>
                    <a:pt x="2321" y="5179"/>
                    <a:pt x="4794" y="5179"/>
                  </a:cubicBezTo>
                  <a:cubicBezTo>
                    <a:pt x="5812" y="5179"/>
                    <a:pt x="6856" y="4832"/>
                    <a:pt x="7761" y="4054"/>
                  </a:cubicBezTo>
                  <a:cubicBezTo>
                    <a:pt x="7977" y="3892"/>
                    <a:pt x="7757" y="3599"/>
                    <a:pt x="7523" y="3599"/>
                  </a:cubicBezTo>
                  <a:cubicBezTo>
                    <a:pt x="7468" y="3599"/>
                    <a:pt x="7412" y="3615"/>
                    <a:pt x="7361" y="3653"/>
                  </a:cubicBezTo>
                  <a:cubicBezTo>
                    <a:pt x="6569" y="4339"/>
                    <a:pt x="5653" y="4645"/>
                    <a:pt x="4760" y="4645"/>
                  </a:cubicBezTo>
                  <a:cubicBezTo>
                    <a:pt x="2571" y="4645"/>
                    <a:pt x="519" y="2810"/>
                    <a:pt x="756" y="251"/>
                  </a:cubicBezTo>
                  <a:cubicBezTo>
                    <a:pt x="756" y="84"/>
                    <a:pt x="623" y="1"/>
                    <a:pt x="485" y="1"/>
                  </a:cubicBezTo>
                  <a:close/>
                </a:path>
              </a:pathLst>
            </a:custGeom>
            <a:solidFill>
              <a:srgbClr val="281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88;p70">
              <a:extLst>
                <a:ext uri="{FF2B5EF4-FFF2-40B4-BE49-F238E27FC236}">
                  <a16:creationId xmlns:a16="http://schemas.microsoft.com/office/drawing/2014/main" id="{9B4AA15A-8099-4EC3-B9C0-66215087FCD3}"/>
                </a:ext>
              </a:extLst>
            </p:cNvPr>
            <p:cNvSpPr/>
            <p:nvPr/>
          </p:nvSpPr>
          <p:spPr>
            <a:xfrm>
              <a:off x="4552084" y="1895465"/>
              <a:ext cx="87072" cy="65964"/>
            </a:xfrm>
            <a:custGeom>
              <a:avLst/>
              <a:gdLst/>
              <a:ahLst/>
              <a:cxnLst/>
              <a:rect l="l" t="t" r="r" b="b"/>
              <a:pathLst>
                <a:path w="6006" h="4550" extrusionOk="0">
                  <a:moveTo>
                    <a:pt x="4321" y="1"/>
                  </a:moveTo>
                  <a:cubicBezTo>
                    <a:pt x="3904" y="1"/>
                    <a:pt x="3481" y="104"/>
                    <a:pt x="3103" y="282"/>
                  </a:cubicBezTo>
                  <a:cubicBezTo>
                    <a:pt x="2208" y="670"/>
                    <a:pt x="1312" y="1032"/>
                    <a:pt x="345" y="1032"/>
                  </a:cubicBezTo>
                  <a:cubicBezTo>
                    <a:pt x="231" y="1032"/>
                    <a:pt x="117" y="1027"/>
                    <a:pt x="1" y="1016"/>
                  </a:cubicBezTo>
                  <a:lnTo>
                    <a:pt x="1" y="1016"/>
                  </a:lnTo>
                  <a:cubicBezTo>
                    <a:pt x="386" y="1172"/>
                    <a:pt x="788" y="1233"/>
                    <a:pt x="1193" y="1233"/>
                  </a:cubicBezTo>
                  <a:cubicBezTo>
                    <a:pt x="1912" y="1233"/>
                    <a:pt x="2642" y="1041"/>
                    <a:pt x="3303" y="849"/>
                  </a:cubicBezTo>
                  <a:cubicBezTo>
                    <a:pt x="3625" y="742"/>
                    <a:pt x="3960" y="649"/>
                    <a:pt x="4256" y="649"/>
                  </a:cubicBezTo>
                  <a:cubicBezTo>
                    <a:pt x="4421" y="649"/>
                    <a:pt x="4573" y="678"/>
                    <a:pt x="4704" y="749"/>
                  </a:cubicBezTo>
                  <a:cubicBezTo>
                    <a:pt x="5071" y="916"/>
                    <a:pt x="5271" y="1316"/>
                    <a:pt x="5238" y="1717"/>
                  </a:cubicBezTo>
                  <a:cubicBezTo>
                    <a:pt x="5205" y="2184"/>
                    <a:pt x="5004" y="2617"/>
                    <a:pt x="4671" y="2951"/>
                  </a:cubicBezTo>
                  <a:cubicBezTo>
                    <a:pt x="4304" y="3285"/>
                    <a:pt x="3870" y="3585"/>
                    <a:pt x="3403" y="3818"/>
                  </a:cubicBezTo>
                  <a:cubicBezTo>
                    <a:pt x="2817" y="4061"/>
                    <a:pt x="2183" y="4193"/>
                    <a:pt x="1544" y="4193"/>
                  </a:cubicBezTo>
                  <a:cubicBezTo>
                    <a:pt x="1127" y="4193"/>
                    <a:pt x="709" y="4137"/>
                    <a:pt x="301" y="4018"/>
                  </a:cubicBezTo>
                  <a:lnTo>
                    <a:pt x="301" y="4018"/>
                  </a:lnTo>
                  <a:cubicBezTo>
                    <a:pt x="912" y="4365"/>
                    <a:pt x="1611" y="4549"/>
                    <a:pt x="2312" y="4549"/>
                  </a:cubicBezTo>
                  <a:cubicBezTo>
                    <a:pt x="2760" y="4549"/>
                    <a:pt x="3208" y="4474"/>
                    <a:pt x="3637" y="4319"/>
                  </a:cubicBezTo>
                  <a:cubicBezTo>
                    <a:pt x="4204" y="4118"/>
                    <a:pt x="4704" y="3818"/>
                    <a:pt x="5138" y="3418"/>
                  </a:cubicBezTo>
                  <a:cubicBezTo>
                    <a:pt x="5638" y="2984"/>
                    <a:pt x="5938" y="2384"/>
                    <a:pt x="5972" y="1750"/>
                  </a:cubicBezTo>
                  <a:cubicBezTo>
                    <a:pt x="6005" y="1383"/>
                    <a:pt x="5905" y="1050"/>
                    <a:pt x="5738" y="749"/>
                  </a:cubicBezTo>
                  <a:cubicBezTo>
                    <a:pt x="5571" y="449"/>
                    <a:pt x="5271" y="216"/>
                    <a:pt x="4938" y="82"/>
                  </a:cubicBezTo>
                  <a:cubicBezTo>
                    <a:pt x="4738" y="27"/>
                    <a:pt x="4530" y="1"/>
                    <a:pt x="4321" y="1"/>
                  </a:cubicBezTo>
                  <a:close/>
                </a:path>
              </a:pathLst>
            </a:custGeom>
            <a:solidFill>
              <a:srgbClr val="1818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89;p70">
              <a:extLst>
                <a:ext uri="{FF2B5EF4-FFF2-40B4-BE49-F238E27FC236}">
                  <a16:creationId xmlns:a16="http://schemas.microsoft.com/office/drawing/2014/main" id="{C1817B11-E4E0-4E7F-B404-B6134C55A7EF}"/>
                </a:ext>
              </a:extLst>
            </p:cNvPr>
            <p:cNvSpPr/>
            <p:nvPr/>
          </p:nvSpPr>
          <p:spPr>
            <a:xfrm>
              <a:off x="4270630" y="1855699"/>
              <a:ext cx="179595" cy="151165"/>
            </a:xfrm>
            <a:custGeom>
              <a:avLst/>
              <a:gdLst/>
              <a:ahLst/>
              <a:cxnLst/>
              <a:rect l="l" t="t" r="r" b="b"/>
              <a:pathLst>
                <a:path w="12388" h="10427" extrusionOk="0">
                  <a:moveTo>
                    <a:pt x="6896" y="0"/>
                  </a:moveTo>
                  <a:cubicBezTo>
                    <a:pt x="6734" y="0"/>
                    <a:pt x="6570" y="8"/>
                    <a:pt x="6406" y="23"/>
                  </a:cubicBezTo>
                  <a:cubicBezTo>
                    <a:pt x="1769" y="490"/>
                    <a:pt x="1" y="6294"/>
                    <a:pt x="3604" y="9230"/>
                  </a:cubicBezTo>
                  <a:cubicBezTo>
                    <a:pt x="4610" y="10057"/>
                    <a:pt x="5756" y="10426"/>
                    <a:pt x="6875" y="10426"/>
                  </a:cubicBezTo>
                  <a:cubicBezTo>
                    <a:pt x="9723" y="10426"/>
                    <a:pt x="12388" y="8032"/>
                    <a:pt x="12076" y="4727"/>
                  </a:cubicBezTo>
                  <a:cubicBezTo>
                    <a:pt x="11825" y="2023"/>
                    <a:pt x="9558" y="0"/>
                    <a:pt x="6896" y="0"/>
                  </a:cubicBez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 name="Imagen 26">
            <a:extLst>
              <a:ext uri="{FF2B5EF4-FFF2-40B4-BE49-F238E27FC236}">
                <a16:creationId xmlns:a16="http://schemas.microsoft.com/office/drawing/2014/main" id="{FFCB8445-95FC-4A78-B865-945B29267205}"/>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1752997" y="125970"/>
            <a:ext cx="5638005" cy="553998"/>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3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Para trabajar tu autoestima</a:t>
            </a:r>
            <a:endParaRPr lang="es-MX" sz="4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endParaRPr>
          </a:p>
        </p:txBody>
      </p:sp>
      <p:pic>
        <p:nvPicPr>
          <p:cNvPr id="2" name="y2mate.com - Mauricio Alen  Dios te hizo tan bien ft Itala Rodriguez Oficial_v720P">
            <a:hlinkClick r:id="" action="ppaction://media"/>
            <a:extLst>
              <a:ext uri="{FF2B5EF4-FFF2-40B4-BE49-F238E27FC236}">
                <a16:creationId xmlns:a16="http://schemas.microsoft.com/office/drawing/2014/main" id="{4D76AFEF-A897-4F48-B3EC-04EB6885BC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5099" y="1065660"/>
            <a:ext cx="6273800" cy="3529013"/>
          </a:xfrm>
          <a:prstGeom prst="rect">
            <a:avLst/>
          </a:prstGeom>
        </p:spPr>
      </p:pic>
      <p:pic>
        <p:nvPicPr>
          <p:cNvPr id="4" name="Imagen 3">
            <a:extLst>
              <a:ext uri="{FF2B5EF4-FFF2-40B4-BE49-F238E27FC236}">
                <a16:creationId xmlns:a16="http://schemas.microsoft.com/office/drawing/2014/main" id="{13F9823D-758C-4FB2-9B3A-0BF9A0ED3B19}"/>
              </a:ext>
            </a:extLst>
          </p:cNvPr>
          <p:cNvPicPr>
            <a:picLocks noChangeAspect="1"/>
          </p:cNvPicPr>
          <p:nvPr/>
        </p:nvPicPr>
        <p:blipFill rotWithShape="1">
          <a:blip r:embed="rId6">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
        <p:nvSpPr>
          <p:cNvPr id="3" name="CuadroTexto 2">
            <a:extLst>
              <a:ext uri="{FF2B5EF4-FFF2-40B4-BE49-F238E27FC236}">
                <a16:creationId xmlns:a16="http://schemas.microsoft.com/office/drawing/2014/main" id="{49511311-8462-4A19-911B-4A2940920417}"/>
              </a:ext>
            </a:extLst>
          </p:cNvPr>
          <p:cNvSpPr txBox="1"/>
          <p:nvPr/>
        </p:nvSpPr>
        <p:spPr>
          <a:xfrm>
            <a:off x="1435099" y="679968"/>
            <a:ext cx="4172937" cy="523220"/>
          </a:xfrm>
          <a:prstGeom prst="rect">
            <a:avLst/>
          </a:prstGeom>
          <a:noFill/>
        </p:spPr>
        <p:txBody>
          <a:bodyPr wrap="none" rtlCol="0">
            <a:spAutoFit/>
          </a:bodyPr>
          <a:lstStyle/>
          <a:p>
            <a:r>
              <a:rPr lang="es-GT" dirty="0">
                <a:hlinkClick r:id="rId7"/>
              </a:rPr>
              <a:t>https://www.youtube.com/watch?v=CvMfvuJsYmE</a:t>
            </a:r>
            <a:endParaRPr lang="es-419" dirty="0"/>
          </a:p>
          <a:p>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541" fill="hold"/>
                                        <p:tgtEl>
                                          <p:spTgt spid="2"/>
                                        </p:tgtEl>
                                      </p:cBhvr>
                                    </p:cmd>
                                  </p:childTnLst>
                                </p:cTn>
                              </p:par>
                            </p:childTnLst>
                          </p:cTn>
                        </p:par>
                        <p:par>
                          <p:cTn id="7" fill="hold">
                            <p:stCondLst>
                              <p:cond delay="237541"/>
                            </p:stCondLst>
                            <p:childTnLst>
                              <p:par>
                                <p:cTn id="8" presetID="53" presetClass="entr" presetSubtype="16"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1492448" y="258253"/>
            <a:ext cx="6159103" cy="1015663"/>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s-MX" sz="3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Guía práctica para mejorar la autoestima en adolescente. </a:t>
            </a:r>
          </a:p>
        </p:txBody>
      </p:sp>
      <p:pic>
        <p:nvPicPr>
          <p:cNvPr id="4" name="Imagen 3">
            <a:extLst>
              <a:ext uri="{FF2B5EF4-FFF2-40B4-BE49-F238E27FC236}">
                <a16:creationId xmlns:a16="http://schemas.microsoft.com/office/drawing/2014/main" id="{1149CC1B-95B8-4E3C-8753-6902E005F28F}"/>
              </a:ext>
            </a:extLst>
          </p:cNvPr>
          <p:cNvPicPr>
            <a:picLocks noChangeAspect="1"/>
          </p:cNvPicPr>
          <p:nvPr/>
        </p:nvPicPr>
        <p:blipFill rotWithShape="1">
          <a:blip r:embed="rId3"/>
          <a:srcRect l="28749" t="13068" r="30695" b="3187"/>
          <a:stretch/>
        </p:blipFill>
        <p:spPr>
          <a:xfrm>
            <a:off x="1980490" y="1291147"/>
            <a:ext cx="3095802" cy="3594100"/>
          </a:xfrm>
          <a:prstGeom prst="rect">
            <a:avLst/>
          </a:prstGeom>
        </p:spPr>
      </p:pic>
      <p:pic>
        <p:nvPicPr>
          <p:cNvPr id="5" name="Imagen 4">
            <a:extLst>
              <a:ext uri="{FF2B5EF4-FFF2-40B4-BE49-F238E27FC236}">
                <a16:creationId xmlns:a16="http://schemas.microsoft.com/office/drawing/2014/main" id="{94237B6F-1347-4164-9F34-880218CAE7BC}"/>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
        <p:nvSpPr>
          <p:cNvPr id="2" name="CuadroTexto 1">
            <a:extLst>
              <a:ext uri="{FF2B5EF4-FFF2-40B4-BE49-F238E27FC236}">
                <a16:creationId xmlns:a16="http://schemas.microsoft.com/office/drawing/2014/main" id="{A4312A14-CBB6-4543-8D42-BAF567A19E7C}"/>
              </a:ext>
            </a:extLst>
          </p:cNvPr>
          <p:cNvSpPr txBox="1"/>
          <p:nvPr/>
        </p:nvSpPr>
        <p:spPr>
          <a:xfrm>
            <a:off x="5446644" y="1986974"/>
            <a:ext cx="2607738" cy="1169551"/>
          </a:xfrm>
          <a:prstGeom prst="rect">
            <a:avLst/>
          </a:prstGeom>
          <a:noFill/>
        </p:spPr>
        <p:txBody>
          <a:bodyPr wrap="square" rtlCol="0">
            <a:spAutoFit/>
          </a:bodyPr>
          <a:lstStyle/>
          <a:p>
            <a:r>
              <a:rPr lang="es-MX" dirty="0"/>
              <a:t>Link de descarga del material:</a:t>
            </a:r>
          </a:p>
          <a:p>
            <a:r>
              <a:rPr lang="es-MX" dirty="0">
                <a:hlinkClick r:id="rId5"/>
              </a:rPr>
              <a:t>https://drive.google.com/file/d/1Ft6YkgRDurbWJAn92qtTAVMB1eJwkqPe/view?usp=sharing</a:t>
            </a:r>
            <a:r>
              <a:rPr lang="es-MX" dirty="0"/>
              <a:t> </a:t>
            </a:r>
          </a:p>
        </p:txBody>
      </p:sp>
    </p:spTree>
    <p:extLst>
      <p:ext uri="{BB962C8B-B14F-4D97-AF65-F5344CB8AC3E}">
        <p14:creationId xmlns:p14="http://schemas.microsoft.com/office/powerpoint/2010/main" val="73674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1492448" y="156653"/>
            <a:ext cx="6159103" cy="1477328"/>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s-MX" sz="3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Cuento para niños para trabajar la aceptación: </a:t>
            </a:r>
          </a:p>
          <a:p>
            <a:pPr marL="0" lvl="0" indent="0" algn="ctr" rtl="0">
              <a:spcBef>
                <a:spcPts val="0"/>
              </a:spcBef>
              <a:spcAft>
                <a:spcPts val="0"/>
              </a:spcAft>
              <a:buClr>
                <a:schemeClr val="dk1"/>
              </a:buClr>
              <a:buSzPts val="1100"/>
              <a:buFont typeface="Arial"/>
              <a:buNone/>
            </a:pPr>
            <a:r>
              <a:rPr lang="es-MX" sz="3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“¡No quiero el cabello rizado!”</a:t>
            </a:r>
          </a:p>
        </p:txBody>
      </p:sp>
      <p:pic>
        <p:nvPicPr>
          <p:cNvPr id="3" name="Imagen 2">
            <a:extLst>
              <a:ext uri="{FF2B5EF4-FFF2-40B4-BE49-F238E27FC236}">
                <a16:creationId xmlns:a16="http://schemas.microsoft.com/office/drawing/2014/main" id="{4C9FFD59-B883-4116-83C6-047A75B6829A}"/>
              </a:ext>
            </a:extLst>
          </p:cNvPr>
          <p:cNvPicPr>
            <a:picLocks noChangeAspect="1"/>
          </p:cNvPicPr>
          <p:nvPr/>
        </p:nvPicPr>
        <p:blipFill rotWithShape="1">
          <a:blip r:embed="rId3"/>
          <a:srcRect l="9722" t="18257" r="41945" b="4998"/>
          <a:stretch/>
        </p:blipFill>
        <p:spPr>
          <a:xfrm>
            <a:off x="1791092" y="1668033"/>
            <a:ext cx="3812527" cy="3403504"/>
          </a:xfrm>
          <a:prstGeom prst="rect">
            <a:avLst/>
          </a:prstGeom>
        </p:spPr>
      </p:pic>
      <p:pic>
        <p:nvPicPr>
          <p:cNvPr id="4" name="Imagen 3">
            <a:extLst>
              <a:ext uri="{FF2B5EF4-FFF2-40B4-BE49-F238E27FC236}">
                <a16:creationId xmlns:a16="http://schemas.microsoft.com/office/drawing/2014/main" id="{35252049-6ACB-46E1-9423-9904FE949DBE}"/>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
        <p:nvSpPr>
          <p:cNvPr id="2" name="CuadroTexto 1">
            <a:extLst>
              <a:ext uri="{FF2B5EF4-FFF2-40B4-BE49-F238E27FC236}">
                <a16:creationId xmlns:a16="http://schemas.microsoft.com/office/drawing/2014/main" id="{3265D47E-8BE6-4088-AF15-519B9DE39FDC}"/>
              </a:ext>
            </a:extLst>
          </p:cNvPr>
          <p:cNvSpPr txBox="1"/>
          <p:nvPr/>
        </p:nvSpPr>
        <p:spPr>
          <a:xfrm>
            <a:off x="5764696" y="2202418"/>
            <a:ext cx="2246244" cy="1169551"/>
          </a:xfrm>
          <a:prstGeom prst="rect">
            <a:avLst/>
          </a:prstGeom>
          <a:noFill/>
        </p:spPr>
        <p:txBody>
          <a:bodyPr wrap="square" rtlCol="0">
            <a:spAutoFit/>
          </a:bodyPr>
          <a:lstStyle/>
          <a:p>
            <a:r>
              <a:rPr lang="es-MX" dirty="0"/>
              <a:t>Link del video:</a:t>
            </a:r>
          </a:p>
          <a:p>
            <a:r>
              <a:rPr lang="es-419" dirty="0"/>
              <a:t> </a:t>
            </a:r>
            <a:r>
              <a:rPr lang="es-GT" dirty="0">
                <a:hlinkClick r:id="rId5"/>
              </a:rPr>
              <a:t>https://www.youtube.com/watch?v=z8Iw874SzXQ</a:t>
            </a:r>
            <a:r>
              <a:rPr lang="es-GT" dirty="0"/>
              <a:t> </a:t>
            </a:r>
            <a:endParaRPr lang="es-419" dirty="0"/>
          </a:p>
          <a:p>
            <a:endParaRPr lang="es-MX" dirty="0"/>
          </a:p>
        </p:txBody>
      </p:sp>
    </p:spTree>
    <p:extLst>
      <p:ext uri="{BB962C8B-B14F-4D97-AF65-F5344CB8AC3E}">
        <p14:creationId xmlns:p14="http://schemas.microsoft.com/office/powerpoint/2010/main" val="192445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1187647" y="715119"/>
            <a:ext cx="7022076" cy="246221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2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Formar un círculo con los participantes, cada participante deberá tener una hoja con su nombre. La hoja deberá irse rotando a la derecha y cada compañero deberá escribir algo positivo de la persona que escribió su nombre en la hoja, y así seguirá rotando la hoja hasta llegar a su dueño.</a:t>
            </a:r>
          </a:p>
        </p:txBody>
      </p:sp>
      <p:sp>
        <p:nvSpPr>
          <p:cNvPr id="4" name="Google Shape;1279;p36">
            <a:extLst>
              <a:ext uri="{FF2B5EF4-FFF2-40B4-BE49-F238E27FC236}">
                <a16:creationId xmlns:a16="http://schemas.microsoft.com/office/drawing/2014/main" id="{75AF8E03-D822-4AC3-BA18-7143E1910294}"/>
              </a:ext>
            </a:extLst>
          </p:cNvPr>
          <p:cNvSpPr txBox="1">
            <a:spLocks/>
          </p:cNvSpPr>
          <p:nvPr/>
        </p:nvSpPr>
        <p:spPr>
          <a:xfrm>
            <a:off x="477668" y="0"/>
            <a:ext cx="8188657" cy="800189"/>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4000" dirty="0">
                <a:solidFill>
                  <a:schemeClr val="tx1">
                    <a:lumMod val="50000"/>
                  </a:schemeClr>
                </a:solidFill>
                <a:effectLst>
                  <a:outerShdw dist="63500" dir="2700000" algn="tl" rotWithShape="0">
                    <a:srgbClr val="FFFFFF"/>
                  </a:outerShdw>
                </a:effectLst>
              </a:rPr>
              <a:t>Taller descubramos un tesoro</a:t>
            </a:r>
          </a:p>
        </p:txBody>
      </p:sp>
      <p:pic>
        <p:nvPicPr>
          <p:cNvPr id="6" name="Picture 2" descr="Fotos de Sentados en círculo, Imágenes de Sentados en círculo ⬇ Descargar |  Depositphotos">
            <a:extLst>
              <a:ext uri="{FF2B5EF4-FFF2-40B4-BE49-F238E27FC236}">
                <a16:creationId xmlns:a16="http://schemas.microsoft.com/office/drawing/2014/main" id="{F088DB3A-947F-4AAE-B991-4A1B44B4C8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83" t="3482" r="8459"/>
          <a:stretch/>
        </p:blipFill>
        <p:spPr bwMode="auto">
          <a:xfrm>
            <a:off x="2997197" y="2774341"/>
            <a:ext cx="3149605" cy="2236219"/>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61359A7F-4166-4279-80E1-086FC192AC33}"/>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Tree>
    <p:extLst>
      <p:ext uri="{BB962C8B-B14F-4D97-AF65-F5344CB8AC3E}">
        <p14:creationId xmlns:p14="http://schemas.microsoft.com/office/powerpoint/2010/main" val="112149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1866027" y="800189"/>
            <a:ext cx="5411937" cy="769441"/>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s-MX" sz="22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Al final cada uno descubrirá</a:t>
            </a:r>
          </a:p>
          <a:p>
            <a:pPr marL="0" lvl="0" indent="0" algn="ctr" rtl="0">
              <a:spcBef>
                <a:spcPts val="0"/>
              </a:spcBef>
              <a:spcAft>
                <a:spcPts val="0"/>
              </a:spcAft>
              <a:buClr>
                <a:schemeClr val="dk1"/>
              </a:buClr>
              <a:buSzPts val="1100"/>
              <a:buFont typeface="Arial"/>
              <a:buNone/>
            </a:pPr>
            <a:r>
              <a:rPr lang="es-MX" sz="22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lo lindo que otros piensan de él o ella. </a:t>
            </a:r>
          </a:p>
        </p:txBody>
      </p:sp>
      <p:sp>
        <p:nvSpPr>
          <p:cNvPr id="4" name="Google Shape;1279;p36">
            <a:extLst>
              <a:ext uri="{FF2B5EF4-FFF2-40B4-BE49-F238E27FC236}">
                <a16:creationId xmlns:a16="http://schemas.microsoft.com/office/drawing/2014/main" id="{75AF8E03-D822-4AC3-BA18-7143E1910294}"/>
              </a:ext>
            </a:extLst>
          </p:cNvPr>
          <p:cNvSpPr txBox="1">
            <a:spLocks/>
          </p:cNvSpPr>
          <p:nvPr/>
        </p:nvSpPr>
        <p:spPr>
          <a:xfrm>
            <a:off x="477666" y="0"/>
            <a:ext cx="8188657" cy="800189"/>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4000" dirty="0">
                <a:solidFill>
                  <a:schemeClr val="tx1">
                    <a:lumMod val="50000"/>
                  </a:schemeClr>
                </a:solidFill>
                <a:effectLst>
                  <a:outerShdw dist="63500" dir="2700000" algn="tl" rotWithShape="0">
                    <a:srgbClr val="FFFFFF"/>
                  </a:outerShdw>
                </a:effectLst>
              </a:rPr>
              <a:t>Taller descubramos un tesoro</a:t>
            </a:r>
          </a:p>
        </p:txBody>
      </p:sp>
      <p:pic>
        <p:nvPicPr>
          <p:cNvPr id="11266" name="Picture 2" descr="Fotos de Sentados en círculo, Imágenes de Sentados en círculo ⬇ Descargar |  Depositphotos">
            <a:extLst>
              <a:ext uri="{FF2B5EF4-FFF2-40B4-BE49-F238E27FC236}">
                <a16:creationId xmlns:a16="http://schemas.microsoft.com/office/drawing/2014/main" id="{A357083F-988F-4FF7-AD63-60F3FA4A56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83" t="3482" r="8459"/>
          <a:stretch/>
        </p:blipFill>
        <p:spPr bwMode="auto">
          <a:xfrm>
            <a:off x="2444746" y="1602961"/>
            <a:ext cx="4254500" cy="3020694"/>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FD28170-C05B-44B0-B370-51AB25BF9399}"/>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Tree>
    <p:extLst>
      <p:ext uri="{BB962C8B-B14F-4D97-AF65-F5344CB8AC3E}">
        <p14:creationId xmlns:p14="http://schemas.microsoft.com/office/powerpoint/2010/main" val="20298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746224" y="169353"/>
            <a:ext cx="7651551" cy="1384995"/>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s-MX" sz="2800" b="1" dirty="0" err="1">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Sticker</a:t>
            </a:r>
            <a:r>
              <a:rPr lang="es-MX" sz="28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 de cualidades: </a:t>
            </a:r>
            <a:br>
              <a:rPr lang="es-MX" sz="28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br>
            <a:r>
              <a:rPr lang="es-MX" sz="28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brindar una frase positiva a cada alumno según la necesidad que vean en él</a:t>
            </a:r>
          </a:p>
        </p:txBody>
      </p:sp>
      <p:pic>
        <p:nvPicPr>
          <p:cNvPr id="4" name="Picture 2" descr="Sign in | Autoestima para niños, Educacion emocional, Educacion emocional  infantil">
            <a:extLst>
              <a:ext uri="{FF2B5EF4-FFF2-40B4-BE49-F238E27FC236}">
                <a16:creationId xmlns:a16="http://schemas.microsoft.com/office/drawing/2014/main" id="{3BAD1B67-1DE6-43CB-892E-5469E0B00DDC}"/>
              </a:ext>
            </a:extLst>
          </p:cNvPr>
          <p:cNvPicPr>
            <a:picLocks noChangeAspect="1" noChangeArrowheads="1"/>
          </p:cNvPicPr>
          <p:nvPr/>
        </p:nvPicPr>
        <p:blipFill>
          <a:blip r:embed="rId3" cstate="print"/>
          <a:srcRect/>
          <a:stretch>
            <a:fillRect/>
          </a:stretch>
        </p:blipFill>
        <p:spPr bwMode="auto">
          <a:xfrm>
            <a:off x="2862100" y="1554348"/>
            <a:ext cx="3419799" cy="3419799"/>
          </a:xfrm>
          <a:prstGeom prst="rect">
            <a:avLst/>
          </a:prstGeom>
          <a:noFill/>
        </p:spPr>
      </p:pic>
      <p:pic>
        <p:nvPicPr>
          <p:cNvPr id="5" name="Imagen 4">
            <a:extLst>
              <a:ext uri="{FF2B5EF4-FFF2-40B4-BE49-F238E27FC236}">
                <a16:creationId xmlns:a16="http://schemas.microsoft.com/office/drawing/2014/main" id="{FEAB08E7-9E47-46EE-AC39-B4875C2B9027}"/>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Tree>
    <p:extLst>
      <p:ext uri="{BB962C8B-B14F-4D97-AF65-F5344CB8AC3E}">
        <p14:creationId xmlns:p14="http://schemas.microsoft.com/office/powerpoint/2010/main" val="281272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985056" y="973172"/>
            <a:ext cx="7173881" cy="461665"/>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4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Material: Aprendiendo a cuidarme</a:t>
            </a:r>
          </a:p>
        </p:txBody>
      </p:sp>
      <p:sp>
        <p:nvSpPr>
          <p:cNvPr id="4" name="Google Shape;1279;p36">
            <a:extLst>
              <a:ext uri="{FF2B5EF4-FFF2-40B4-BE49-F238E27FC236}">
                <a16:creationId xmlns:a16="http://schemas.microsoft.com/office/drawing/2014/main" id="{75AF8E03-D822-4AC3-BA18-7143E1910294}"/>
              </a:ext>
            </a:extLst>
          </p:cNvPr>
          <p:cNvSpPr txBox="1">
            <a:spLocks/>
          </p:cNvSpPr>
          <p:nvPr/>
        </p:nvSpPr>
        <p:spPr>
          <a:xfrm>
            <a:off x="505533" y="192578"/>
            <a:ext cx="8132929" cy="677078"/>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3200" dirty="0">
                <a:solidFill>
                  <a:schemeClr val="tx1">
                    <a:lumMod val="50000"/>
                  </a:schemeClr>
                </a:solidFill>
                <a:effectLst>
                  <a:outerShdw dist="63500" dir="2700000" algn="tl" rotWithShape="0">
                    <a:srgbClr val="FFFFFF"/>
                  </a:outerShdw>
                </a:effectLst>
              </a:rPr>
              <a:t>Cómo ayudar a los niños a cuidar su cuerpo</a:t>
            </a:r>
          </a:p>
        </p:txBody>
      </p:sp>
      <p:pic>
        <p:nvPicPr>
          <p:cNvPr id="5" name="Picture 2" descr="Untitled">
            <a:extLst>
              <a:ext uri="{FF2B5EF4-FFF2-40B4-BE49-F238E27FC236}">
                <a16:creationId xmlns:a16="http://schemas.microsoft.com/office/drawing/2014/main" id="{511A047D-3728-449F-A6BD-350DED28E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833" y="1538353"/>
            <a:ext cx="2318333" cy="301265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2E5DEEC4-A6AC-4F6F-A91D-BFA14104C2D8}"/>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Tree>
    <p:extLst>
      <p:ext uri="{BB962C8B-B14F-4D97-AF65-F5344CB8AC3E}">
        <p14:creationId xmlns:p14="http://schemas.microsoft.com/office/powerpoint/2010/main" val="192508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985059" y="869656"/>
            <a:ext cx="7173881" cy="523220"/>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8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El libro de Tere</a:t>
            </a:r>
          </a:p>
        </p:txBody>
      </p:sp>
      <p:sp>
        <p:nvSpPr>
          <p:cNvPr id="4" name="Google Shape;1279;p36">
            <a:extLst>
              <a:ext uri="{FF2B5EF4-FFF2-40B4-BE49-F238E27FC236}">
                <a16:creationId xmlns:a16="http://schemas.microsoft.com/office/drawing/2014/main" id="{75AF8E03-D822-4AC3-BA18-7143E1910294}"/>
              </a:ext>
            </a:extLst>
          </p:cNvPr>
          <p:cNvSpPr txBox="1">
            <a:spLocks/>
          </p:cNvSpPr>
          <p:nvPr/>
        </p:nvSpPr>
        <p:spPr>
          <a:xfrm>
            <a:off x="505533" y="192578"/>
            <a:ext cx="8132929" cy="677078"/>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3200" dirty="0">
                <a:solidFill>
                  <a:schemeClr val="tx1">
                    <a:lumMod val="50000"/>
                  </a:schemeClr>
                </a:solidFill>
                <a:effectLst>
                  <a:outerShdw dist="63500" dir="2700000" algn="tl" rotWithShape="0">
                    <a:srgbClr val="FFFFFF"/>
                  </a:outerShdw>
                </a:effectLst>
              </a:rPr>
              <a:t>Videos de prevención de abuso sexual infantil </a:t>
            </a:r>
          </a:p>
        </p:txBody>
      </p:sp>
      <p:pic>
        <p:nvPicPr>
          <p:cNvPr id="3" name="Imagen 2">
            <a:extLst>
              <a:ext uri="{FF2B5EF4-FFF2-40B4-BE49-F238E27FC236}">
                <a16:creationId xmlns:a16="http://schemas.microsoft.com/office/drawing/2014/main" id="{F818AA47-5EC6-4CCF-A4EE-3BDB3FD747BE}"/>
              </a:ext>
            </a:extLst>
          </p:cNvPr>
          <p:cNvPicPr>
            <a:picLocks noChangeAspect="1"/>
          </p:cNvPicPr>
          <p:nvPr/>
        </p:nvPicPr>
        <p:blipFill rotWithShape="1">
          <a:blip r:embed="rId3"/>
          <a:srcRect l="1946" t="18997" r="34444" b="7140"/>
          <a:stretch/>
        </p:blipFill>
        <p:spPr>
          <a:xfrm>
            <a:off x="2397119" y="1458223"/>
            <a:ext cx="4349756" cy="2839689"/>
          </a:xfrm>
          <a:prstGeom prst="rect">
            <a:avLst/>
          </a:prstGeom>
        </p:spPr>
      </p:pic>
      <p:pic>
        <p:nvPicPr>
          <p:cNvPr id="5" name="Imagen 4">
            <a:extLst>
              <a:ext uri="{FF2B5EF4-FFF2-40B4-BE49-F238E27FC236}">
                <a16:creationId xmlns:a16="http://schemas.microsoft.com/office/drawing/2014/main" id="{AF73C957-E5F1-4400-A476-B4273B33BD46}"/>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
        <p:nvSpPr>
          <p:cNvPr id="2" name="CuadroTexto 1">
            <a:extLst>
              <a:ext uri="{FF2B5EF4-FFF2-40B4-BE49-F238E27FC236}">
                <a16:creationId xmlns:a16="http://schemas.microsoft.com/office/drawing/2014/main" id="{D8012EC7-1F09-4672-9375-0C9FAD0BF583}"/>
              </a:ext>
            </a:extLst>
          </p:cNvPr>
          <p:cNvSpPr txBox="1"/>
          <p:nvPr/>
        </p:nvSpPr>
        <p:spPr>
          <a:xfrm>
            <a:off x="1450232" y="4409266"/>
            <a:ext cx="5296643" cy="523220"/>
          </a:xfrm>
          <a:prstGeom prst="rect">
            <a:avLst/>
          </a:prstGeom>
          <a:noFill/>
        </p:spPr>
        <p:txBody>
          <a:bodyPr wrap="none" rtlCol="0">
            <a:spAutoFit/>
          </a:bodyPr>
          <a:lstStyle/>
          <a:p>
            <a:r>
              <a:rPr lang="es-MX" dirty="0"/>
              <a:t>Link del video: </a:t>
            </a:r>
            <a:r>
              <a:rPr lang="es-GT" dirty="0">
                <a:hlinkClick r:id="rId5"/>
              </a:rPr>
              <a:t>https://www.youtube.com/watch?v=d6jlo2OFKXQ</a:t>
            </a:r>
            <a:endParaRPr lang="es-419" dirty="0"/>
          </a:p>
          <a:p>
            <a:endParaRPr lang="es-MX" dirty="0"/>
          </a:p>
        </p:txBody>
      </p:sp>
    </p:spTree>
    <p:extLst>
      <p:ext uri="{BB962C8B-B14F-4D97-AF65-F5344CB8AC3E}">
        <p14:creationId xmlns:p14="http://schemas.microsoft.com/office/powerpoint/2010/main" val="15392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985057" y="710630"/>
            <a:ext cx="7173881" cy="523220"/>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8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El libro de Sebas</a:t>
            </a:r>
          </a:p>
        </p:txBody>
      </p:sp>
      <p:pic>
        <p:nvPicPr>
          <p:cNvPr id="5" name="Imagen 4">
            <a:extLst>
              <a:ext uri="{FF2B5EF4-FFF2-40B4-BE49-F238E27FC236}">
                <a16:creationId xmlns:a16="http://schemas.microsoft.com/office/drawing/2014/main" id="{A4CE7CAE-A403-4CEF-9A6B-01886B5D0D4E}"/>
              </a:ext>
            </a:extLst>
          </p:cNvPr>
          <p:cNvPicPr>
            <a:picLocks noChangeAspect="1"/>
          </p:cNvPicPr>
          <p:nvPr/>
        </p:nvPicPr>
        <p:blipFill rotWithShape="1">
          <a:blip r:embed="rId3"/>
          <a:srcRect l="2084" t="18993" r="34305" b="6151"/>
          <a:stretch/>
        </p:blipFill>
        <p:spPr>
          <a:xfrm>
            <a:off x="2108195" y="1233850"/>
            <a:ext cx="4927604" cy="3260142"/>
          </a:xfrm>
          <a:prstGeom prst="rect">
            <a:avLst/>
          </a:prstGeom>
        </p:spPr>
      </p:pic>
      <p:sp>
        <p:nvSpPr>
          <p:cNvPr id="6" name="Google Shape;1279;p36">
            <a:extLst>
              <a:ext uri="{FF2B5EF4-FFF2-40B4-BE49-F238E27FC236}">
                <a16:creationId xmlns:a16="http://schemas.microsoft.com/office/drawing/2014/main" id="{94DA6A24-083A-41DA-AAAC-628445633DFE}"/>
              </a:ext>
            </a:extLst>
          </p:cNvPr>
          <p:cNvSpPr txBox="1">
            <a:spLocks/>
          </p:cNvSpPr>
          <p:nvPr/>
        </p:nvSpPr>
        <p:spPr>
          <a:xfrm>
            <a:off x="505534" y="138560"/>
            <a:ext cx="8132929" cy="677078"/>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3200" dirty="0">
                <a:solidFill>
                  <a:schemeClr val="tx1">
                    <a:lumMod val="50000"/>
                  </a:schemeClr>
                </a:solidFill>
                <a:effectLst>
                  <a:outerShdw dist="63500" dir="2700000" algn="tl" rotWithShape="0">
                    <a:srgbClr val="FFFFFF"/>
                  </a:outerShdw>
                </a:effectLst>
              </a:rPr>
              <a:t>Videos de prevención de abuso sexual infantil </a:t>
            </a:r>
          </a:p>
        </p:txBody>
      </p:sp>
      <p:pic>
        <p:nvPicPr>
          <p:cNvPr id="7" name="Imagen 6">
            <a:extLst>
              <a:ext uri="{FF2B5EF4-FFF2-40B4-BE49-F238E27FC236}">
                <a16:creationId xmlns:a16="http://schemas.microsoft.com/office/drawing/2014/main" id="{321BBF01-7104-4B32-AD6E-2370C81F7FA2}"/>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
        <p:nvSpPr>
          <p:cNvPr id="2" name="CuadroTexto 1">
            <a:extLst>
              <a:ext uri="{FF2B5EF4-FFF2-40B4-BE49-F238E27FC236}">
                <a16:creationId xmlns:a16="http://schemas.microsoft.com/office/drawing/2014/main" id="{2DD4A1C2-FCBD-4680-9368-19DEB45B47D7}"/>
              </a:ext>
            </a:extLst>
          </p:cNvPr>
          <p:cNvSpPr txBox="1"/>
          <p:nvPr/>
        </p:nvSpPr>
        <p:spPr>
          <a:xfrm>
            <a:off x="2037234" y="4650594"/>
            <a:ext cx="5335115" cy="307777"/>
          </a:xfrm>
          <a:prstGeom prst="rect">
            <a:avLst/>
          </a:prstGeom>
          <a:noFill/>
        </p:spPr>
        <p:txBody>
          <a:bodyPr wrap="none" rtlCol="0">
            <a:spAutoFit/>
          </a:bodyPr>
          <a:lstStyle/>
          <a:p>
            <a:r>
              <a:rPr lang="es-MX" dirty="0"/>
              <a:t>Link del video: </a:t>
            </a:r>
            <a:r>
              <a:rPr lang="es-GT" dirty="0">
                <a:hlinkClick r:id="rId5"/>
              </a:rPr>
              <a:t>https://www.youtube.com/watch?v=CA0Zn-ZybLw</a:t>
            </a:r>
            <a:endParaRPr lang="es-419" dirty="0"/>
          </a:p>
        </p:txBody>
      </p:sp>
    </p:spTree>
    <p:extLst>
      <p:ext uri="{BB962C8B-B14F-4D97-AF65-F5344CB8AC3E}">
        <p14:creationId xmlns:p14="http://schemas.microsoft.com/office/powerpoint/2010/main" val="28021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985056" y="874608"/>
            <a:ext cx="7173881" cy="954107"/>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s-MX" sz="28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Cuento “El monstruo de colores”</a:t>
            </a:r>
          </a:p>
          <a:p>
            <a:pPr marL="0" lvl="0" indent="0" algn="ctr" rtl="0">
              <a:spcBef>
                <a:spcPts val="0"/>
              </a:spcBef>
              <a:spcAft>
                <a:spcPts val="0"/>
              </a:spcAft>
              <a:buClr>
                <a:schemeClr val="dk1"/>
              </a:buClr>
              <a:buSzPts val="1100"/>
              <a:buFont typeface="Arial"/>
              <a:buNone/>
            </a:pPr>
            <a:r>
              <a:rPr lang="es-MX" sz="28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para identificar las emociones.</a:t>
            </a:r>
          </a:p>
        </p:txBody>
      </p:sp>
      <p:sp>
        <p:nvSpPr>
          <p:cNvPr id="4" name="Google Shape;1279;p36">
            <a:extLst>
              <a:ext uri="{FF2B5EF4-FFF2-40B4-BE49-F238E27FC236}">
                <a16:creationId xmlns:a16="http://schemas.microsoft.com/office/drawing/2014/main" id="{75AF8E03-D822-4AC3-BA18-7143E1910294}"/>
              </a:ext>
            </a:extLst>
          </p:cNvPr>
          <p:cNvSpPr txBox="1">
            <a:spLocks/>
          </p:cNvSpPr>
          <p:nvPr/>
        </p:nvSpPr>
        <p:spPr>
          <a:xfrm>
            <a:off x="505533" y="192578"/>
            <a:ext cx="8132929" cy="677078"/>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3200" dirty="0">
                <a:solidFill>
                  <a:schemeClr val="tx1">
                    <a:lumMod val="50000"/>
                  </a:schemeClr>
                </a:solidFill>
                <a:effectLst>
                  <a:outerShdw dist="63500" dir="2700000" algn="tl" rotWithShape="0">
                    <a:srgbClr val="FFFFFF"/>
                  </a:outerShdw>
                </a:effectLst>
              </a:rPr>
              <a:t>Cómo ayudar a los niño a regular sus emociones </a:t>
            </a:r>
          </a:p>
        </p:txBody>
      </p:sp>
      <p:pic>
        <p:nvPicPr>
          <p:cNvPr id="3" name="Imagen 2">
            <a:extLst>
              <a:ext uri="{FF2B5EF4-FFF2-40B4-BE49-F238E27FC236}">
                <a16:creationId xmlns:a16="http://schemas.microsoft.com/office/drawing/2014/main" id="{A210A382-49E0-405F-AD6D-CBDF4543C057}"/>
              </a:ext>
            </a:extLst>
          </p:cNvPr>
          <p:cNvPicPr>
            <a:picLocks noChangeAspect="1"/>
          </p:cNvPicPr>
          <p:nvPr/>
        </p:nvPicPr>
        <p:blipFill rotWithShape="1">
          <a:blip r:embed="rId3"/>
          <a:srcRect l="2361" t="18993" r="34584" b="6646"/>
          <a:stretch/>
        </p:blipFill>
        <p:spPr>
          <a:xfrm>
            <a:off x="1464494" y="1828715"/>
            <a:ext cx="4622804" cy="3065066"/>
          </a:xfrm>
          <a:prstGeom prst="rect">
            <a:avLst/>
          </a:prstGeom>
        </p:spPr>
      </p:pic>
      <p:pic>
        <p:nvPicPr>
          <p:cNvPr id="5" name="Imagen 4">
            <a:extLst>
              <a:ext uri="{FF2B5EF4-FFF2-40B4-BE49-F238E27FC236}">
                <a16:creationId xmlns:a16="http://schemas.microsoft.com/office/drawing/2014/main" id="{2208D221-152E-42D1-B461-2F3CAD740E74}"/>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
        <p:nvSpPr>
          <p:cNvPr id="2" name="CuadroTexto 1">
            <a:extLst>
              <a:ext uri="{FF2B5EF4-FFF2-40B4-BE49-F238E27FC236}">
                <a16:creationId xmlns:a16="http://schemas.microsoft.com/office/drawing/2014/main" id="{314587B8-35CB-4320-A01D-B064823D92A2}"/>
              </a:ext>
            </a:extLst>
          </p:cNvPr>
          <p:cNvSpPr txBox="1"/>
          <p:nvPr/>
        </p:nvSpPr>
        <p:spPr>
          <a:xfrm>
            <a:off x="6202017" y="2422663"/>
            <a:ext cx="2067339" cy="1169551"/>
          </a:xfrm>
          <a:prstGeom prst="rect">
            <a:avLst/>
          </a:prstGeom>
          <a:noFill/>
        </p:spPr>
        <p:txBody>
          <a:bodyPr wrap="square" rtlCol="0">
            <a:spAutoFit/>
          </a:bodyPr>
          <a:lstStyle/>
          <a:p>
            <a:r>
              <a:rPr lang="es-MX" dirty="0"/>
              <a:t>Link del video:</a:t>
            </a:r>
          </a:p>
          <a:p>
            <a:r>
              <a:rPr lang="es-GT" dirty="0">
                <a:hlinkClick r:id="rId5"/>
              </a:rPr>
              <a:t>https://www.youtube.com/watch?v=sgHZABb9BDk&amp;t=18s</a:t>
            </a:r>
            <a:endParaRPr lang="es-419" dirty="0"/>
          </a:p>
          <a:p>
            <a:endParaRPr lang="es-MX" dirty="0"/>
          </a:p>
        </p:txBody>
      </p:sp>
    </p:spTree>
    <p:extLst>
      <p:ext uri="{BB962C8B-B14F-4D97-AF65-F5344CB8AC3E}">
        <p14:creationId xmlns:p14="http://schemas.microsoft.com/office/powerpoint/2010/main" val="246621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95" name="Google Shape;1295;p37"/>
          <p:cNvSpPr txBox="1">
            <a:spLocks noGrp="1"/>
          </p:cNvSpPr>
          <p:nvPr>
            <p:ph type="title"/>
          </p:nvPr>
        </p:nvSpPr>
        <p:spPr>
          <a:xfrm>
            <a:off x="932158" y="1308734"/>
            <a:ext cx="35438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tx1">
                    <a:lumMod val="50000"/>
                  </a:schemeClr>
                </a:solidFill>
              </a:rPr>
              <a:t>0</a:t>
            </a:r>
            <a:endParaRPr sz="3600" dirty="0">
              <a:solidFill>
                <a:schemeClr val="tx1">
                  <a:lumMod val="50000"/>
                </a:schemeClr>
              </a:solidFill>
            </a:endParaRPr>
          </a:p>
        </p:txBody>
      </p:sp>
      <p:sp>
        <p:nvSpPr>
          <p:cNvPr id="55" name="Google Shape;1279;p36">
            <a:extLst>
              <a:ext uri="{FF2B5EF4-FFF2-40B4-BE49-F238E27FC236}">
                <a16:creationId xmlns:a16="http://schemas.microsoft.com/office/drawing/2014/main" id="{8F900F32-C2C4-44B6-B844-30276931E2E6}"/>
              </a:ext>
            </a:extLst>
          </p:cNvPr>
          <p:cNvSpPr txBox="1">
            <a:spLocks/>
          </p:cNvSpPr>
          <p:nvPr/>
        </p:nvSpPr>
        <p:spPr>
          <a:xfrm>
            <a:off x="655713" y="32935"/>
            <a:ext cx="8171101" cy="1292631"/>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3600" dirty="0">
                <a:solidFill>
                  <a:schemeClr val="tx1">
                    <a:lumMod val="50000"/>
                  </a:schemeClr>
                </a:solidFill>
                <a:effectLst>
                  <a:outerShdw dist="38100" dir="2700000" algn="tl" rotWithShape="0">
                    <a:srgbClr val="FFFFFF"/>
                  </a:outerShdw>
                </a:effectLst>
              </a:rPr>
              <a:t>¿Qué situaciones podrían enfrentar en este mundo los niños y las niñas?</a:t>
            </a:r>
          </a:p>
        </p:txBody>
      </p:sp>
      <p:sp>
        <p:nvSpPr>
          <p:cNvPr id="59" name="CuadroTexto 58">
            <a:extLst>
              <a:ext uri="{FF2B5EF4-FFF2-40B4-BE49-F238E27FC236}">
                <a16:creationId xmlns:a16="http://schemas.microsoft.com/office/drawing/2014/main" id="{6C500A3E-3D95-443F-9D8D-FCF02F9CD5B3}"/>
              </a:ext>
            </a:extLst>
          </p:cNvPr>
          <p:cNvSpPr txBox="1"/>
          <p:nvPr/>
        </p:nvSpPr>
        <p:spPr>
          <a:xfrm>
            <a:off x="1265274" y="1271074"/>
            <a:ext cx="2565105"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La depresión</a:t>
            </a:r>
          </a:p>
        </p:txBody>
      </p:sp>
      <p:sp>
        <p:nvSpPr>
          <p:cNvPr id="60" name="Google Shape;1295;p37">
            <a:extLst>
              <a:ext uri="{FF2B5EF4-FFF2-40B4-BE49-F238E27FC236}">
                <a16:creationId xmlns:a16="http://schemas.microsoft.com/office/drawing/2014/main" id="{1AA9C551-79EF-4910-AD65-DC7A84E89121}"/>
              </a:ext>
            </a:extLst>
          </p:cNvPr>
          <p:cNvSpPr txBox="1">
            <a:spLocks/>
          </p:cNvSpPr>
          <p:nvPr/>
        </p:nvSpPr>
        <p:spPr>
          <a:xfrm>
            <a:off x="932158" y="1736257"/>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n" sz="3200" dirty="0">
                <a:solidFill>
                  <a:schemeClr val="tx1">
                    <a:lumMod val="50000"/>
                  </a:schemeClr>
                </a:solidFill>
              </a:rPr>
              <a:t>0</a:t>
            </a:r>
          </a:p>
        </p:txBody>
      </p:sp>
      <p:sp>
        <p:nvSpPr>
          <p:cNvPr id="61" name="CuadroTexto 60">
            <a:extLst>
              <a:ext uri="{FF2B5EF4-FFF2-40B4-BE49-F238E27FC236}">
                <a16:creationId xmlns:a16="http://schemas.microsoft.com/office/drawing/2014/main" id="{626CC3BE-0E45-40F2-B74D-652CD25705AC}"/>
              </a:ext>
            </a:extLst>
          </p:cNvPr>
          <p:cNvSpPr txBox="1"/>
          <p:nvPr/>
        </p:nvSpPr>
        <p:spPr>
          <a:xfrm>
            <a:off x="1265274" y="1698597"/>
            <a:ext cx="2565105"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La ansiedad</a:t>
            </a:r>
          </a:p>
        </p:txBody>
      </p:sp>
      <p:sp>
        <p:nvSpPr>
          <p:cNvPr id="62" name="Google Shape;1295;p37">
            <a:extLst>
              <a:ext uri="{FF2B5EF4-FFF2-40B4-BE49-F238E27FC236}">
                <a16:creationId xmlns:a16="http://schemas.microsoft.com/office/drawing/2014/main" id="{BB197D65-5CEC-4701-9FC4-E8D71B131EC3}"/>
              </a:ext>
            </a:extLst>
          </p:cNvPr>
          <p:cNvSpPr txBox="1">
            <a:spLocks/>
          </p:cNvSpPr>
          <p:nvPr/>
        </p:nvSpPr>
        <p:spPr>
          <a:xfrm>
            <a:off x="932158" y="2163703"/>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n" sz="3200" dirty="0">
                <a:solidFill>
                  <a:schemeClr val="tx1">
                    <a:lumMod val="50000"/>
                  </a:schemeClr>
                </a:solidFill>
              </a:rPr>
              <a:t>0</a:t>
            </a:r>
          </a:p>
        </p:txBody>
      </p:sp>
      <p:sp>
        <p:nvSpPr>
          <p:cNvPr id="63" name="CuadroTexto 62">
            <a:extLst>
              <a:ext uri="{FF2B5EF4-FFF2-40B4-BE49-F238E27FC236}">
                <a16:creationId xmlns:a16="http://schemas.microsoft.com/office/drawing/2014/main" id="{6C594C55-02B2-44F8-8C1B-5453E5D58B22}"/>
              </a:ext>
            </a:extLst>
          </p:cNvPr>
          <p:cNvSpPr txBox="1"/>
          <p:nvPr/>
        </p:nvSpPr>
        <p:spPr>
          <a:xfrm>
            <a:off x="1265273" y="2136548"/>
            <a:ext cx="7134447"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Estrés por la carga de tareas escolares</a:t>
            </a:r>
          </a:p>
        </p:txBody>
      </p:sp>
      <p:sp>
        <p:nvSpPr>
          <p:cNvPr id="64" name="Google Shape;1295;p37">
            <a:extLst>
              <a:ext uri="{FF2B5EF4-FFF2-40B4-BE49-F238E27FC236}">
                <a16:creationId xmlns:a16="http://schemas.microsoft.com/office/drawing/2014/main" id="{2352D468-B0B4-4FF2-89B7-E82C71780ECD}"/>
              </a:ext>
            </a:extLst>
          </p:cNvPr>
          <p:cNvSpPr txBox="1">
            <a:spLocks/>
          </p:cNvSpPr>
          <p:nvPr/>
        </p:nvSpPr>
        <p:spPr>
          <a:xfrm>
            <a:off x="932158" y="261005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n" sz="3200" dirty="0">
                <a:solidFill>
                  <a:schemeClr val="tx1">
                    <a:lumMod val="50000"/>
                  </a:schemeClr>
                </a:solidFill>
              </a:rPr>
              <a:t>0</a:t>
            </a:r>
            <a:endParaRPr lang="en" sz="3600" dirty="0">
              <a:solidFill>
                <a:schemeClr val="tx1">
                  <a:lumMod val="50000"/>
                </a:schemeClr>
              </a:solidFill>
            </a:endParaRPr>
          </a:p>
        </p:txBody>
      </p:sp>
      <p:sp>
        <p:nvSpPr>
          <p:cNvPr id="65" name="CuadroTexto 64">
            <a:extLst>
              <a:ext uri="{FF2B5EF4-FFF2-40B4-BE49-F238E27FC236}">
                <a16:creationId xmlns:a16="http://schemas.microsoft.com/office/drawing/2014/main" id="{3F6D7FBC-BA82-4694-B708-62B4343C9EBE}"/>
              </a:ext>
            </a:extLst>
          </p:cNvPr>
          <p:cNvSpPr txBox="1"/>
          <p:nvPr/>
        </p:nvSpPr>
        <p:spPr>
          <a:xfrm>
            <a:off x="1265273" y="2572396"/>
            <a:ext cx="7134447" cy="89255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Desordenes alimenticios (Anorexia, Bulimia y Sobrepeso)</a:t>
            </a:r>
          </a:p>
        </p:txBody>
      </p:sp>
      <p:sp>
        <p:nvSpPr>
          <p:cNvPr id="66" name="Google Shape;1295;p37">
            <a:extLst>
              <a:ext uri="{FF2B5EF4-FFF2-40B4-BE49-F238E27FC236}">
                <a16:creationId xmlns:a16="http://schemas.microsoft.com/office/drawing/2014/main" id="{7B9C2CED-16B6-40AC-9D00-E0BA5608D118}"/>
              </a:ext>
            </a:extLst>
          </p:cNvPr>
          <p:cNvSpPr txBox="1">
            <a:spLocks/>
          </p:cNvSpPr>
          <p:nvPr/>
        </p:nvSpPr>
        <p:spPr>
          <a:xfrm>
            <a:off x="932157" y="3410995"/>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n" sz="3200" dirty="0">
                <a:solidFill>
                  <a:schemeClr val="tx1">
                    <a:lumMod val="50000"/>
                  </a:schemeClr>
                </a:solidFill>
              </a:rPr>
              <a:t>0</a:t>
            </a:r>
          </a:p>
        </p:txBody>
      </p:sp>
      <p:sp>
        <p:nvSpPr>
          <p:cNvPr id="67" name="CuadroTexto 66">
            <a:extLst>
              <a:ext uri="{FF2B5EF4-FFF2-40B4-BE49-F238E27FC236}">
                <a16:creationId xmlns:a16="http://schemas.microsoft.com/office/drawing/2014/main" id="{1F59A8B1-2B00-449A-A065-FDD97DF71A1B}"/>
              </a:ext>
            </a:extLst>
          </p:cNvPr>
          <p:cNvSpPr txBox="1"/>
          <p:nvPr/>
        </p:nvSpPr>
        <p:spPr>
          <a:xfrm>
            <a:off x="1265273" y="3373335"/>
            <a:ext cx="6528392"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Conceptos erróneos sobre el sexo</a:t>
            </a:r>
          </a:p>
        </p:txBody>
      </p:sp>
      <p:sp>
        <p:nvSpPr>
          <p:cNvPr id="68" name="Google Shape;1295;p37">
            <a:extLst>
              <a:ext uri="{FF2B5EF4-FFF2-40B4-BE49-F238E27FC236}">
                <a16:creationId xmlns:a16="http://schemas.microsoft.com/office/drawing/2014/main" id="{8A0DE179-4C44-4693-AD14-1F5CE382B3BD}"/>
              </a:ext>
            </a:extLst>
          </p:cNvPr>
          <p:cNvSpPr txBox="1">
            <a:spLocks/>
          </p:cNvSpPr>
          <p:nvPr/>
        </p:nvSpPr>
        <p:spPr>
          <a:xfrm>
            <a:off x="932157" y="3817987"/>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n" sz="3200" dirty="0">
                <a:solidFill>
                  <a:schemeClr val="tx1">
                    <a:lumMod val="50000"/>
                  </a:schemeClr>
                </a:solidFill>
              </a:rPr>
              <a:t>0</a:t>
            </a:r>
          </a:p>
        </p:txBody>
      </p:sp>
      <p:sp>
        <p:nvSpPr>
          <p:cNvPr id="69" name="CuadroTexto 68">
            <a:extLst>
              <a:ext uri="{FF2B5EF4-FFF2-40B4-BE49-F238E27FC236}">
                <a16:creationId xmlns:a16="http://schemas.microsoft.com/office/drawing/2014/main" id="{435DA116-C737-4A82-8CD8-1E32A829858A}"/>
              </a:ext>
            </a:extLst>
          </p:cNvPr>
          <p:cNvSpPr txBox="1"/>
          <p:nvPr/>
        </p:nvSpPr>
        <p:spPr>
          <a:xfrm>
            <a:off x="1265273" y="3780327"/>
            <a:ext cx="4167964"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La </a:t>
            </a:r>
            <a:r>
              <a:rPr lang="es-MX" sz="2600" b="1" dirty="0" err="1">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hiper-sexualización</a:t>
            </a:r>
            <a:endPar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endParaRPr>
          </a:p>
        </p:txBody>
      </p:sp>
      <p:sp>
        <p:nvSpPr>
          <p:cNvPr id="70" name="Google Shape;1295;p37">
            <a:extLst>
              <a:ext uri="{FF2B5EF4-FFF2-40B4-BE49-F238E27FC236}">
                <a16:creationId xmlns:a16="http://schemas.microsoft.com/office/drawing/2014/main" id="{EFE98033-1C86-4E85-B698-38492FD82E17}"/>
              </a:ext>
            </a:extLst>
          </p:cNvPr>
          <p:cNvSpPr txBox="1">
            <a:spLocks/>
          </p:cNvSpPr>
          <p:nvPr/>
        </p:nvSpPr>
        <p:spPr>
          <a:xfrm>
            <a:off x="932157" y="4256477"/>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n" sz="3200" dirty="0">
                <a:solidFill>
                  <a:schemeClr val="tx1">
                    <a:lumMod val="50000"/>
                  </a:schemeClr>
                </a:solidFill>
              </a:rPr>
              <a:t>0</a:t>
            </a:r>
          </a:p>
        </p:txBody>
      </p:sp>
      <p:sp>
        <p:nvSpPr>
          <p:cNvPr id="71" name="CuadroTexto 70">
            <a:extLst>
              <a:ext uri="{FF2B5EF4-FFF2-40B4-BE49-F238E27FC236}">
                <a16:creationId xmlns:a16="http://schemas.microsoft.com/office/drawing/2014/main" id="{6EAA0D43-E8FA-4D3C-8B8B-1BE3FD06F716}"/>
              </a:ext>
            </a:extLst>
          </p:cNvPr>
          <p:cNvSpPr txBox="1"/>
          <p:nvPr/>
        </p:nvSpPr>
        <p:spPr>
          <a:xfrm>
            <a:off x="1265272" y="4218817"/>
            <a:ext cx="7230142" cy="492443"/>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Baja autoestima y problemas de identidad </a:t>
            </a:r>
          </a:p>
        </p:txBody>
      </p:sp>
      <p:pic>
        <p:nvPicPr>
          <p:cNvPr id="17" name="Imagen 16">
            <a:extLst>
              <a:ext uri="{FF2B5EF4-FFF2-40B4-BE49-F238E27FC236}">
                <a16:creationId xmlns:a16="http://schemas.microsoft.com/office/drawing/2014/main" id="{035D7E3A-975A-4C47-9E10-DF859149B608}"/>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136527" y="4377456"/>
            <a:ext cx="962188" cy="70827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985056" y="869656"/>
            <a:ext cx="7173881" cy="954107"/>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s-MX" sz="28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Enseñar respiraciones de relajación para regular las emociones.</a:t>
            </a:r>
          </a:p>
        </p:txBody>
      </p:sp>
      <p:sp>
        <p:nvSpPr>
          <p:cNvPr id="4" name="Google Shape;1279;p36">
            <a:extLst>
              <a:ext uri="{FF2B5EF4-FFF2-40B4-BE49-F238E27FC236}">
                <a16:creationId xmlns:a16="http://schemas.microsoft.com/office/drawing/2014/main" id="{75AF8E03-D822-4AC3-BA18-7143E1910294}"/>
              </a:ext>
            </a:extLst>
          </p:cNvPr>
          <p:cNvSpPr txBox="1">
            <a:spLocks/>
          </p:cNvSpPr>
          <p:nvPr/>
        </p:nvSpPr>
        <p:spPr>
          <a:xfrm>
            <a:off x="505533" y="192578"/>
            <a:ext cx="8132929" cy="677078"/>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3200" dirty="0">
                <a:solidFill>
                  <a:schemeClr val="tx1">
                    <a:lumMod val="50000"/>
                  </a:schemeClr>
                </a:solidFill>
                <a:effectLst>
                  <a:outerShdw dist="63500" dir="2700000" algn="tl" rotWithShape="0">
                    <a:srgbClr val="FFFFFF"/>
                  </a:outerShdw>
                </a:effectLst>
              </a:rPr>
              <a:t>Cómo ayudar a los niño a regular sus emociones </a:t>
            </a:r>
          </a:p>
        </p:txBody>
      </p:sp>
      <p:pic>
        <p:nvPicPr>
          <p:cNvPr id="5" name="Picture 2" descr="Actividades para practicar la inteligencia emocional en niños | Tell, bake  and love">
            <a:extLst>
              <a:ext uri="{FF2B5EF4-FFF2-40B4-BE49-F238E27FC236}">
                <a16:creationId xmlns:a16="http://schemas.microsoft.com/office/drawing/2014/main" id="{03DDE7A9-1F34-487E-8C89-639E23E2F673}"/>
              </a:ext>
            </a:extLst>
          </p:cNvPr>
          <p:cNvPicPr>
            <a:picLocks noChangeAspect="1" noChangeArrowheads="1"/>
          </p:cNvPicPr>
          <p:nvPr/>
        </p:nvPicPr>
        <p:blipFill>
          <a:blip r:embed="rId3" cstate="print"/>
          <a:srcRect/>
          <a:stretch>
            <a:fillRect/>
          </a:stretch>
        </p:blipFill>
        <p:spPr bwMode="auto">
          <a:xfrm>
            <a:off x="2760400" y="1968162"/>
            <a:ext cx="3623200" cy="2703152"/>
          </a:xfrm>
          <a:prstGeom prst="roundRect">
            <a:avLst/>
          </a:prstGeom>
          <a:noFill/>
        </p:spPr>
      </p:pic>
      <p:pic>
        <p:nvPicPr>
          <p:cNvPr id="6" name="Imagen 5">
            <a:extLst>
              <a:ext uri="{FF2B5EF4-FFF2-40B4-BE49-F238E27FC236}">
                <a16:creationId xmlns:a16="http://schemas.microsoft.com/office/drawing/2014/main" id="{ECEC7807-85CD-425C-9584-34DA48BD7013}"/>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Tree>
    <p:extLst>
      <p:ext uri="{BB962C8B-B14F-4D97-AF65-F5344CB8AC3E}">
        <p14:creationId xmlns:p14="http://schemas.microsoft.com/office/powerpoint/2010/main" val="362541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985056" y="869656"/>
            <a:ext cx="7653406" cy="1384995"/>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8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Donde el niño o adolescente realice una actividad que lo tranquilice: dibujar, pintar, escuchar música, escribir. </a:t>
            </a:r>
          </a:p>
        </p:txBody>
      </p:sp>
      <p:sp>
        <p:nvSpPr>
          <p:cNvPr id="4" name="Google Shape;1279;p36">
            <a:extLst>
              <a:ext uri="{FF2B5EF4-FFF2-40B4-BE49-F238E27FC236}">
                <a16:creationId xmlns:a16="http://schemas.microsoft.com/office/drawing/2014/main" id="{75AF8E03-D822-4AC3-BA18-7143E1910294}"/>
              </a:ext>
            </a:extLst>
          </p:cNvPr>
          <p:cNvSpPr txBox="1">
            <a:spLocks/>
          </p:cNvSpPr>
          <p:nvPr/>
        </p:nvSpPr>
        <p:spPr>
          <a:xfrm>
            <a:off x="505533" y="192578"/>
            <a:ext cx="8132929" cy="677078"/>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3200" dirty="0">
                <a:solidFill>
                  <a:schemeClr val="tx1">
                    <a:lumMod val="50000"/>
                  </a:schemeClr>
                </a:solidFill>
                <a:effectLst>
                  <a:outerShdw dist="63500" dir="2700000" algn="tl" rotWithShape="0">
                    <a:srgbClr val="FFFFFF"/>
                  </a:outerShdw>
                </a:effectLst>
              </a:rPr>
              <a:t>Brindar espacio de la calma. </a:t>
            </a:r>
          </a:p>
        </p:txBody>
      </p:sp>
      <p:pic>
        <p:nvPicPr>
          <p:cNvPr id="6" name="Picture 2" descr="Rincón de la calma">
            <a:extLst>
              <a:ext uri="{FF2B5EF4-FFF2-40B4-BE49-F238E27FC236}">
                <a16:creationId xmlns:a16="http://schemas.microsoft.com/office/drawing/2014/main" id="{74F5F485-4AA8-46E4-BBA5-CC938D195F1F}"/>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Lst>
          </a:blip>
          <a:srcRect b="12282"/>
          <a:stretch/>
        </p:blipFill>
        <p:spPr bwMode="auto">
          <a:xfrm>
            <a:off x="2727905" y="2254651"/>
            <a:ext cx="3688184" cy="2696271"/>
          </a:xfrm>
          <a:prstGeom prst="roundRect">
            <a:avLst/>
          </a:prstGeom>
          <a:noFill/>
        </p:spPr>
      </p:pic>
      <p:pic>
        <p:nvPicPr>
          <p:cNvPr id="5" name="Imagen 4">
            <a:extLst>
              <a:ext uri="{FF2B5EF4-FFF2-40B4-BE49-F238E27FC236}">
                <a16:creationId xmlns:a16="http://schemas.microsoft.com/office/drawing/2014/main" id="{D81AC8B0-83E5-4776-8DF3-5A2DE152AC44}"/>
              </a:ext>
            </a:extLst>
          </p:cNvPr>
          <p:cNvPicPr>
            <a:picLocks noChangeAspect="1"/>
          </p:cNvPicPr>
          <p:nvPr/>
        </p:nvPicPr>
        <p:blipFill rotWithShape="1">
          <a:blip r:embed="rId5">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Tree>
    <p:extLst>
      <p:ext uri="{BB962C8B-B14F-4D97-AF65-F5344CB8AC3E}">
        <p14:creationId xmlns:p14="http://schemas.microsoft.com/office/powerpoint/2010/main" val="319485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985056" y="869656"/>
            <a:ext cx="7653406" cy="523220"/>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8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Video: “Las gafas de ver el mundo bonito”</a:t>
            </a:r>
          </a:p>
        </p:txBody>
      </p:sp>
      <p:sp>
        <p:nvSpPr>
          <p:cNvPr id="4" name="Google Shape;1279;p36">
            <a:extLst>
              <a:ext uri="{FF2B5EF4-FFF2-40B4-BE49-F238E27FC236}">
                <a16:creationId xmlns:a16="http://schemas.microsoft.com/office/drawing/2014/main" id="{75AF8E03-D822-4AC3-BA18-7143E1910294}"/>
              </a:ext>
            </a:extLst>
          </p:cNvPr>
          <p:cNvSpPr txBox="1">
            <a:spLocks/>
          </p:cNvSpPr>
          <p:nvPr/>
        </p:nvSpPr>
        <p:spPr>
          <a:xfrm>
            <a:off x="505533" y="192578"/>
            <a:ext cx="8132929" cy="677078"/>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3200" dirty="0">
                <a:solidFill>
                  <a:schemeClr val="tx1">
                    <a:lumMod val="50000"/>
                  </a:schemeClr>
                </a:solidFill>
                <a:effectLst>
                  <a:outerShdw dist="63500" dir="2700000" algn="tl" rotWithShape="0">
                    <a:srgbClr val="FFFFFF"/>
                  </a:outerShdw>
                </a:effectLst>
              </a:rPr>
              <a:t>Ayudar a los pensamientos positivos </a:t>
            </a:r>
          </a:p>
        </p:txBody>
      </p:sp>
      <p:pic>
        <p:nvPicPr>
          <p:cNvPr id="2" name="Emoticantos_ Las gafas de ver el mundo bonito">
            <a:hlinkClick r:id="" action="ppaction://media"/>
            <a:extLst>
              <a:ext uri="{FF2B5EF4-FFF2-40B4-BE49-F238E27FC236}">
                <a16:creationId xmlns:a16="http://schemas.microsoft.com/office/drawing/2014/main" id="{952C5ACF-790C-47E7-9847-9E356D4331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9265" y="1546734"/>
            <a:ext cx="5511800" cy="3100388"/>
          </a:xfrm>
          <a:prstGeom prst="rect">
            <a:avLst/>
          </a:prstGeom>
        </p:spPr>
      </p:pic>
      <p:pic>
        <p:nvPicPr>
          <p:cNvPr id="5" name="Imagen 4">
            <a:extLst>
              <a:ext uri="{FF2B5EF4-FFF2-40B4-BE49-F238E27FC236}">
                <a16:creationId xmlns:a16="http://schemas.microsoft.com/office/drawing/2014/main" id="{7FA0145B-A446-4745-AE9E-8A95C5950F4C}"/>
              </a:ext>
            </a:extLst>
          </p:cNvPr>
          <p:cNvPicPr>
            <a:picLocks noChangeAspect="1"/>
          </p:cNvPicPr>
          <p:nvPr/>
        </p:nvPicPr>
        <p:blipFill rotWithShape="1">
          <a:blip r:embed="rId6">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
        <p:nvSpPr>
          <p:cNvPr id="3" name="CuadroTexto 2">
            <a:extLst>
              <a:ext uri="{FF2B5EF4-FFF2-40B4-BE49-F238E27FC236}">
                <a16:creationId xmlns:a16="http://schemas.microsoft.com/office/drawing/2014/main" id="{4FA84E76-62C0-4C0B-AF36-DB9265E6F7CE}"/>
              </a:ext>
            </a:extLst>
          </p:cNvPr>
          <p:cNvSpPr txBox="1"/>
          <p:nvPr/>
        </p:nvSpPr>
        <p:spPr>
          <a:xfrm>
            <a:off x="6822410" y="2144842"/>
            <a:ext cx="1816052" cy="1169551"/>
          </a:xfrm>
          <a:prstGeom prst="rect">
            <a:avLst/>
          </a:prstGeom>
          <a:noFill/>
        </p:spPr>
        <p:txBody>
          <a:bodyPr wrap="square" rtlCol="0">
            <a:spAutoFit/>
          </a:bodyPr>
          <a:lstStyle/>
          <a:p>
            <a:r>
              <a:rPr lang="es-MX" dirty="0"/>
              <a:t>Link del video:</a:t>
            </a:r>
          </a:p>
          <a:p>
            <a:r>
              <a:rPr lang="es-GT" dirty="0">
                <a:hlinkClick r:id="rId7"/>
              </a:rPr>
              <a:t>https://www.youtube.com/watch?v=B1AsWU-FJhw</a:t>
            </a:r>
            <a:endParaRPr lang="es-419" dirty="0"/>
          </a:p>
          <a:p>
            <a:endParaRPr lang="es-MX" dirty="0"/>
          </a:p>
        </p:txBody>
      </p:sp>
    </p:spTree>
    <p:extLst>
      <p:ext uri="{BB962C8B-B14F-4D97-AF65-F5344CB8AC3E}">
        <p14:creationId xmlns:p14="http://schemas.microsoft.com/office/powerpoint/2010/main" val="366102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16" fill="hold"/>
                                        <p:tgtEl>
                                          <p:spTgt spid="2"/>
                                        </p:tgtEl>
                                      </p:cBhvr>
                                    </p:cmd>
                                  </p:childTnLst>
                                </p:cTn>
                              </p:par>
                            </p:childTnLst>
                          </p:cTn>
                        </p:par>
                        <p:par>
                          <p:cTn id="7" fill="hold">
                            <p:stCondLst>
                              <p:cond delay="200016"/>
                            </p:stCondLst>
                            <p:childTnLst>
                              <p:par>
                                <p:cTn id="8" presetID="53" presetClass="entr" presetSubtype="16"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66" name="CuadroTexto 65">
            <a:extLst>
              <a:ext uri="{FF2B5EF4-FFF2-40B4-BE49-F238E27FC236}">
                <a16:creationId xmlns:a16="http://schemas.microsoft.com/office/drawing/2014/main" id="{D060FBC4-E0EF-41D2-8CFC-E9459F2DB498}"/>
              </a:ext>
            </a:extLst>
          </p:cNvPr>
          <p:cNvSpPr txBox="1"/>
          <p:nvPr/>
        </p:nvSpPr>
        <p:spPr>
          <a:xfrm>
            <a:off x="845356" y="1115878"/>
            <a:ext cx="7653406" cy="1754326"/>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Cada uno en una hoja debe escribir un agradecimiento y colocarlo en el árbol que se deberá tener en el aula o salón. Si el niño desea otra hoja se le puede dar para llenar el árbol de agradecimientos</a:t>
            </a:r>
          </a:p>
          <a:p>
            <a:pPr marL="0" lvl="0" indent="0" rtl="0">
              <a:spcBef>
                <a:spcPts val="0"/>
              </a:spcBef>
              <a:spcAft>
                <a:spcPts val="0"/>
              </a:spcAft>
              <a:buClr>
                <a:schemeClr val="dk1"/>
              </a:buClr>
              <a:buSzPts val="1100"/>
              <a:buFont typeface="Arial"/>
              <a:buNone/>
            </a:pPr>
            <a:endParaRPr lang="es-MX" sz="28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endParaRPr>
          </a:p>
        </p:txBody>
      </p:sp>
      <p:sp>
        <p:nvSpPr>
          <p:cNvPr id="4" name="Google Shape;1279;p36">
            <a:extLst>
              <a:ext uri="{FF2B5EF4-FFF2-40B4-BE49-F238E27FC236}">
                <a16:creationId xmlns:a16="http://schemas.microsoft.com/office/drawing/2014/main" id="{75AF8E03-D822-4AC3-BA18-7143E1910294}"/>
              </a:ext>
            </a:extLst>
          </p:cNvPr>
          <p:cNvSpPr txBox="1">
            <a:spLocks/>
          </p:cNvSpPr>
          <p:nvPr/>
        </p:nvSpPr>
        <p:spPr>
          <a:xfrm>
            <a:off x="505535" y="-53643"/>
            <a:ext cx="8132929" cy="1169521"/>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3200" dirty="0">
                <a:solidFill>
                  <a:schemeClr val="tx1">
                    <a:lumMod val="50000"/>
                  </a:schemeClr>
                </a:solidFill>
                <a:effectLst>
                  <a:outerShdw dist="63500" dir="2700000" algn="tl" rotWithShape="0">
                    <a:srgbClr val="FFFFFF"/>
                  </a:outerShdw>
                </a:effectLst>
              </a:rPr>
              <a:t>Trabajar el taller del árbol de los agradecimientos.</a:t>
            </a:r>
          </a:p>
        </p:txBody>
      </p:sp>
      <p:pic>
        <p:nvPicPr>
          <p:cNvPr id="15362" name="Picture 2" descr="MPC celebró el Día de Acción de Gracias - El Amigo de la Marro">
            <a:extLst>
              <a:ext uri="{FF2B5EF4-FFF2-40B4-BE49-F238E27FC236}">
                <a16:creationId xmlns:a16="http://schemas.microsoft.com/office/drawing/2014/main" id="{21E4F4FC-7A29-45A4-8E8E-0642090B2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99" y="2400300"/>
            <a:ext cx="38100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2D4040B-C881-490D-9045-D611B66A74F5}"/>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708900" y="4363260"/>
            <a:ext cx="962188" cy="708277"/>
          </a:xfrm>
          <a:prstGeom prst="ellipse">
            <a:avLst/>
          </a:prstGeom>
        </p:spPr>
      </p:pic>
    </p:spTree>
    <p:extLst>
      <p:ext uri="{BB962C8B-B14F-4D97-AF65-F5344CB8AC3E}">
        <p14:creationId xmlns:p14="http://schemas.microsoft.com/office/powerpoint/2010/main" val="290101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1" name="Google Shape;1211;p35"/>
          <p:cNvSpPr/>
          <p:nvPr/>
        </p:nvSpPr>
        <p:spPr>
          <a:xfrm>
            <a:off x="223202" y="-572250"/>
            <a:ext cx="242870" cy="237925"/>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367;p42">
            <a:extLst>
              <a:ext uri="{FF2B5EF4-FFF2-40B4-BE49-F238E27FC236}">
                <a16:creationId xmlns:a16="http://schemas.microsoft.com/office/drawing/2014/main" id="{2CB5EE8E-2C8E-45A3-A877-E685F733DCC7}"/>
              </a:ext>
            </a:extLst>
          </p:cNvPr>
          <p:cNvSpPr txBox="1">
            <a:spLocks noGrp="1"/>
          </p:cNvSpPr>
          <p:nvPr>
            <p:ph type="title"/>
          </p:nvPr>
        </p:nvSpPr>
        <p:spPr>
          <a:xfrm>
            <a:off x="810085" y="3056627"/>
            <a:ext cx="7574752" cy="73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solidFill>
                  <a:schemeClr val="tx1">
                    <a:lumMod val="50000"/>
                  </a:schemeClr>
                </a:solidFill>
                <a:effectLst>
                  <a:outerShdw dist="88900" dir="2700000" algn="tl" rotWithShape="0">
                    <a:srgbClr val="FFFFFF"/>
                  </a:outerShdw>
                </a:effectLst>
              </a:rPr>
              <a:t>Cómo criar </a:t>
            </a:r>
            <a:r>
              <a:rPr lang="en" sz="5400" dirty="0">
                <a:solidFill>
                  <a:schemeClr val="tx2">
                    <a:lumMod val="50000"/>
                  </a:schemeClr>
                </a:solidFill>
                <a:effectLst>
                  <a:outerShdw dist="88900" dir="2700000" algn="tl" rotWithShape="0">
                    <a:srgbClr val="FFFFFF"/>
                  </a:outerShdw>
                </a:effectLst>
              </a:rPr>
              <a:t>niños</a:t>
            </a:r>
            <a:r>
              <a:rPr lang="en" sz="5400" dirty="0">
                <a:effectLst>
                  <a:outerShdw dist="88900" dir="2700000" algn="tl" rotWithShape="0">
                    <a:srgbClr val="FFFFFF"/>
                  </a:outerShdw>
                </a:effectLst>
              </a:rPr>
              <a:t> </a:t>
            </a:r>
            <a:r>
              <a:rPr lang="en" sz="5400" dirty="0">
                <a:solidFill>
                  <a:schemeClr val="tx1">
                    <a:lumMod val="50000"/>
                  </a:schemeClr>
                </a:solidFill>
                <a:effectLst>
                  <a:outerShdw dist="88900" dir="2700000" algn="tl" rotWithShape="0">
                    <a:srgbClr val="FFFFFF"/>
                  </a:outerShdw>
                </a:effectLst>
              </a:rPr>
              <a:t>y</a:t>
            </a:r>
            <a:r>
              <a:rPr lang="en" sz="5400" dirty="0">
                <a:effectLst>
                  <a:outerShdw dist="88900" dir="2700000" algn="tl" rotWithShape="0">
                    <a:srgbClr val="FFFFFF"/>
                  </a:outerShdw>
                </a:effectLst>
              </a:rPr>
              <a:t> </a:t>
            </a:r>
            <a:r>
              <a:rPr lang="en" sz="5400" dirty="0">
                <a:solidFill>
                  <a:srgbClr val="FF0066"/>
                </a:solidFill>
                <a:effectLst>
                  <a:outerShdw dist="88900" dir="2700000" algn="tl" rotWithShape="0">
                    <a:srgbClr val="FFFFFF"/>
                  </a:outerShdw>
                </a:effectLst>
              </a:rPr>
              <a:t>niñas</a:t>
            </a:r>
            <a:r>
              <a:rPr lang="en" sz="5400" dirty="0">
                <a:effectLst>
                  <a:outerShdw dist="88900" dir="2700000" algn="tl" rotWithShape="0">
                    <a:srgbClr val="FFFFFF"/>
                  </a:outerShdw>
                </a:effectLst>
              </a:rPr>
              <a:t> </a:t>
            </a:r>
            <a:r>
              <a:rPr lang="en" sz="5400" dirty="0">
                <a:solidFill>
                  <a:schemeClr val="tx1">
                    <a:lumMod val="50000"/>
                  </a:schemeClr>
                </a:solidFill>
                <a:effectLst>
                  <a:outerShdw dist="88900" dir="2700000" algn="tl" rotWithShape="0">
                    <a:srgbClr val="FFFFFF"/>
                  </a:outerShdw>
                </a:effectLst>
              </a:rPr>
              <a:t>felices y seguros de sí mismos</a:t>
            </a:r>
            <a:endParaRPr sz="5400" dirty="0">
              <a:solidFill>
                <a:schemeClr val="tx1">
                  <a:lumMod val="50000"/>
                </a:schemeClr>
              </a:solidFill>
              <a:effectLst>
                <a:outerShdw dist="88900" dir="2700000" algn="tl" rotWithShape="0">
                  <a:srgbClr val="FFFFFF"/>
                </a:outerShdw>
              </a:effectLst>
            </a:endParaRPr>
          </a:p>
        </p:txBody>
      </p:sp>
      <p:grpSp>
        <p:nvGrpSpPr>
          <p:cNvPr id="125" name="Grupo 124">
            <a:extLst>
              <a:ext uri="{FF2B5EF4-FFF2-40B4-BE49-F238E27FC236}">
                <a16:creationId xmlns:a16="http://schemas.microsoft.com/office/drawing/2014/main" id="{A25DD0D4-BDE3-47AD-A9F1-D3C2098777E9}"/>
              </a:ext>
            </a:extLst>
          </p:cNvPr>
          <p:cNvGrpSpPr/>
          <p:nvPr/>
        </p:nvGrpSpPr>
        <p:grpSpPr>
          <a:xfrm>
            <a:off x="3004294" y="463791"/>
            <a:ext cx="5355082" cy="1988873"/>
            <a:chOff x="1837041" y="660695"/>
            <a:chExt cx="5355082" cy="1988873"/>
          </a:xfrm>
        </p:grpSpPr>
        <p:grpSp>
          <p:nvGrpSpPr>
            <p:cNvPr id="126" name="Google Shape;3097;p70">
              <a:extLst>
                <a:ext uri="{FF2B5EF4-FFF2-40B4-BE49-F238E27FC236}">
                  <a16:creationId xmlns:a16="http://schemas.microsoft.com/office/drawing/2014/main" id="{7DBDBAC4-9B6F-4DB7-A08B-467AB376850F}"/>
                </a:ext>
              </a:extLst>
            </p:cNvPr>
            <p:cNvGrpSpPr/>
            <p:nvPr/>
          </p:nvGrpSpPr>
          <p:grpSpPr>
            <a:xfrm flipH="1">
              <a:off x="1837041" y="660695"/>
              <a:ext cx="2616751" cy="1988413"/>
              <a:chOff x="279250" y="2267375"/>
              <a:chExt cx="3443775" cy="2583750"/>
            </a:xfrm>
          </p:grpSpPr>
          <p:sp>
            <p:nvSpPr>
              <p:cNvPr id="154" name="Google Shape;3098;p70">
                <a:extLst>
                  <a:ext uri="{FF2B5EF4-FFF2-40B4-BE49-F238E27FC236}">
                    <a16:creationId xmlns:a16="http://schemas.microsoft.com/office/drawing/2014/main" id="{2AD385F3-9471-45CE-AA01-3669D15B3DB2}"/>
                  </a:ext>
                </a:extLst>
              </p:cNvPr>
              <p:cNvSpPr/>
              <p:nvPr/>
            </p:nvSpPr>
            <p:spPr>
              <a:xfrm>
                <a:off x="665174" y="2267375"/>
                <a:ext cx="2698475" cy="2297650"/>
              </a:xfrm>
              <a:custGeom>
                <a:avLst/>
                <a:gdLst/>
                <a:ahLst/>
                <a:cxnLst/>
                <a:rect l="l" t="t" r="r" b="b"/>
                <a:pathLst>
                  <a:path w="107939" h="91906" extrusionOk="0">
                    <a:moveTo>
                      <a:pt x="54011" y="0"/>
                    </a:moveTo>
                    <a:cubicBezTo>
                      <a:pt x="42579" y="0"/>
                      <a:pt x="32051" y="6940"/>
                      <a:pt x="27713" y="17885"/>
                    </a:cubicBezTo>
                    <a:cubicBezTo>
                      <a:pt x="26637" y="17497"/>
                      <a:pt x="25633" y="17319"/>
                      <a:pt x="24707" y="17319"/>
                    </a:cubicBezTo>
                    <a:cubicBezTo>
                      <a:pt x="20624" y="17319"/>
                      <a:pt x="18081" y="20788"/>
                      <a:pt x="17792" y="24996"/>
                    </a:cubicBezTo>
                    <a:cubicBezTo>
                      <a:pt x="17741" y="26085"/>
                      <a:pt x="17817" y="27173"/>
                      <a:pt x="18045" y="28236"/>
                    </a:cubicBezTo>
                    <a:lnTo>
                      <a:pt x="17843" y="28286"/>
                    </a:lnTo>
                    <a:cubicBezTo>
                      <a:pt x="17661" y="28273"/>
                      <a:pt x="17359" y="28257"/>
                      <a:pt x="16970" y="28257"/>
                    </a:cubicBezTo>
                    <a:cubicBezTo>
                      <a:pt x="14479" y="28257"/>
                      <a:pt x="8430" y="28912"/>
                      <a:pt x="7796" y="35018"/>
                    </a:cubicBezTo>
                    <a:cubicBezTo>
                      <a:pt x="7796" y="35018"/>
                      <a:pt x="7315" y="38511"/>
                      <a:pt x="11237" y="40409"/>
                    </a:cubicBezTo>
                    <a:cubicBezTo>
                      <a:pt x="8276" y="40434"/>
                      <a:pt x="1646" y="41295"/>
                      <a:pt x="937" y="48128"/>
                    </a:cubicBezTo>
                    <a:cubicBezTo>
                      <a:pt x="937" y="48128"/>
                      <a:pt x="1" y="54733"/>
                      <a:pt x="10174" y="55518"/>
                    </a:cubicBezTo>
                    <a:cubicBezTo>
                      <a:pt x="10174" y="55518"/>
                      <a:pt x="6201" y="59769"/>
                      <a:pt x="8302" y="64831"/>
                    </a:cubicBezTo>
                    <a:cubicBezTo>
                      <a:pt x="9592" y="67766"/>
                      <a:pt x="12427" y="69715"/>
                      <a:pt x="15616" y="69842"/>
                    </a:cubicBezTo>
                    <a:cubicBezTo>
                      <a:pt x="15797" y="69849"/>
                      <a:pt x="15977" y="69853"/>
                      <a:pt x="16157" y="69853"/>
                    </a:cubicBezTo>
                    <a:cubicBezTo>
                      <a:pt x="17768" y="69853"/>
                      <a:pt x="19352" y="69550"/>
                      <a:pt x="20854" y="68981"/>
                    </a:cubicBezTo>
                    <a:cubicBezTo>
                      <a:pt x="22120" y="69918"/>
                      <a:pt x="24018" y="70677"/>
                      <a:pt x="26827" y="70981"/>
                    </a:cubicBezTo>
                    <a:cubicBezTo>
                      <a:pt x="27004" y="71082"/>
                      <a:pt x="27181" y="71183"/>
                      <a:pt x="27358" y="71259"/>
                    </a:cubicBezTo>
                    <a:cubicBezTo>
                      <a:pt x="26625" y="72119"/>
                      <a:pt x="23815" y="75916"/>
                      <a:pt x="25663" y="80370"/>
                    </a:cubicBezTo>
                    <a:cubicBezTo>
                      <a:pt x="26954" y="83305"/>
                      <a:pt x="29788" y="85254"/>
                      <a:pt x="32977" y="85381"/>
                    </a:cubicBezTo>
                    <a:cubicBezTo>
                      <a:pt x="33159" y="85389"/>
                      <a:pt x="33347" y="85394"/>
                      <a:pt x="33539" y="85394"/>
                    </a:cubicBezTo>
                    <a:cubicBezTo>
                      <a:pt x="35612" y="85394"/>
                      <a:pt x="38235" y="84861"/>
                      <a:pt x="41176" y="83078"/>
                    </a:cubicBezTo>
                    <a:cubicBezTo>
                      <a:pt x="41176" y="83078"/>
                      <a:pt x="42908" y="87150"/>
                      <a:pt x="46544" y="87150"/>
                    </a:cubicBezTo>
                    <a:cubicBezTo>
                      <a:pt x="47412" y="87150"/>
                      <a:pt x="48389" y="86918"/>
                      <a:pt x="49477" y="86342"/>
                    </a:cubicBezTo>
                    <a:cubicBezTo>
                      <a:pt x="50110" y="86013"/>
                      <a:pt x="50692" y="85558"/>
                      <a:pt x="51173" y="85026"/>
                    </a:cubicBezTo>
                    <a:cubicBezTo>
                      <a:pt x="51451" y="85887"/>
                      <a:pt x="51932" y="86671"/>
                      <a:pt x="52540" y="87329"/>
                    </a:cubicBezTo>
                    <a:cubicBezTo>
                      <a:pt x="53915" y="88751"/>
                      <a:pt x="55297" y="89242"/>
                      <a:pt x="56550" y="89242"/>
                    </a:cubicBezTo>
                    <a:cubicBezTo>
                      <a:pt x="59331" y="89242"/>
                      <a:pt x="61473" y="86823"/>
                      <a:pt x="61473" y="86823"/>
                    </a:cubicBezTo>
                    <a:cubicBezTo>
                      <a:pt x="63903" y="89658"/>
                      <a:pt x="66434" y="90999"/>
                      <a:pt x="68534" y="91581"/>
                    </a:cubicBezTo>
                    <a:cubicBezTo>
                      <a:pt x="69290" y="91800"/>
                      <a:pt x="70061" y="91906"/>
                      <a:pt x="70826" y="91906"/>
                    </a:cubicBezTo>
                    <a:cubicBezTo>
                      <a:pt x="73161" y="91906"/>
                      <a:pt x="75436" y="90918"/>
                      <a:pt x="77038" y="89126"/>
                    </a:cubicBezTo>
                    <a:cubicBezTo>
                      <a:pt x="80631" y="84950"/>
                      <a:pt x="78177" y="79687"/>
                      <a:pt x="78176" y="79686"/>
                    </a:cubicBezTo>
                    <a:lnTo>
                      <a:pt x="78176" y="79686"/>
                    </a:lnTo>
                    <a:cubicBezTo>
                      <a:pt x="78860" y="79864"/>
                      <a:pt x="79543" y="79990"/>
                      <a:pt x="80226" y="80091"/>
                    </a:cubicBezTo>
                    <a:cubicBezTo>
                      <a:pt x="81795" y="81559"/>
                      <a:pt x="83694" y="82647"/>
                      <a:pt x="85743" y="83255"/>
                    </a:cubicBezTo>
                    <a:cubicBezTo>
                      <a:pt x="86493" y="83464"/>
                      <a:pt x="87254" y="83565"/>
                      <a:pt x="88007" y="83565"/>
                    </a:cubicBezTo>
                    <a:cubicBezTo>
                      <a:pt x="90359" y="83565"/>
                      <a:pt x="92637" y="82576"/>
                      <a:pt x="94247" y="80775"/>
                    </a:cubicBezTo>
                    <a:cubicBezTo>
                      <a:pt x="97866" y="76624"/>
                      <a:pt x="95411" y="71335"/>
                      <a:pt x="95411" y="71335"/>
                    </a:cubicBezTo>
                    <a:lnTo>
                      <a:pt x="95411" y="71335"/>
                    </a:lnTo>
                    <a:cubicBezTo>
                      <a:pt x="96972" y="71722"/>
                      <a:pt x="98317" y="71885"/>
                      <a:pt x="99475" y="71885"/>
                    </a:cubicBezTo>
                    <a:cubicBezTo>
                      <a:pt x="105659" y="71885"/>
                      <a:pt x="106521" y="67235"/>
                      <a:pt x="106521" y="67235"/>
                    </a:cubicBezTo>
                    <a:cubicBezTo>
                      <a:pt x="107938" y="60756"/>
                      <a:pt x="102345" y="57821"/>
                      <a:pt x="99460" y="56783"/>
                    </a:cubicBezTo>
                    <a:cubicBezTo>
                      <a:pt x="103408" y="56049"/>
                      <a:pt x="103990" y="52835"/>
                      <a:pt x="103990" y="52835"/>
                    </a:cubicBezTo>
                    <a:cubicBezTo>
                      <a:pt x="105382" y="46508"/>
                      <a:pt x="99182" y="44053"/>
                      <a:pt x="97056" y="43395"/>
                    </a:cubicBezTo>
                    <a:cubicBezTo>
                      <a:pt x="96879" y="43243"/>
                      <a:pt x="96702" y="43091"/>
                      <a:pt x="96499" y="42965"/>
                    </a:cubicBezTo>
                    <a:cubicBezTo>
                      <a:pt x="96980" y="42079"/>
                      <a:pt x="97385" y="41143"/>
                      <a:pt x="97638" y="40156"/>
                    </a:cubicBezTo>
                    <a:cubicBezTo>
                      <a:pt x="98904" y="35271"/>
                      <a:pt x="96752" y="30336"/>
                      <a:pt x="90881" y="30286"/>
                    </a:cubicBezTo>
                    <a:cubicBezTo>
                      <a:pt x="90906" y="28008"/>
                      <a:pt x="90678" y="25705"/>
                      <a:pt x="90172" y="23478"/>
                    </a:cubicBezTo>
                    <a:cubicBezTo>
                      <a:pt x="91767" y="19176"/>
                      <a:pt x="91185" y="14367"/>
                      <a:pt x="88553" y="10596"/>
                    </a:cubicBezTo>
                    <a:cubicBezTo>
                      <a:pt x="88451" y="10293"/>
                      <a:pt x="88325" y="9989"/>
                      <a:pt x="88173" y="9711"/>
                    </a:cubicBezTo>
                    <a:cubicBezTo>
                      <a:pt x="87186" y="7762"/>
                      <a:pt x="85541" y="6243"/>
                      <a:pt x="83744" y="5079"/>
                    </a:cubicBezTo>
                    <a:cubicBezTo>
                      <a:pt x="80508" y="3009"/>
                      <a:pt x="76768" y="1933"/>
                      <a:pt x="72971" y="1933"/>
                    </a:cubicBezTo>
                    <a:cubicBezTo>
                      <a:pt x="71662" y="1933"/>
                      <a:pt x="70345" y="2061"/>
                      <a:pt x="69040" y="2321"/>
                    </a:cubicBezTo>
                    <a:cubicBezTo>
                      <a:pt x="68585" y="2219"/>
                      <a:pt x="68129" y="2118"/>
                      <a:pt x="67674" y="2042"/>
                    </a:cubicBezTo>
                    <a:lnTo>
                      <a:pt x="59170" y="473"/>
                    </a:lnTo>
                    <a:cubicBezTo>
                      <a:pt x="57442" y="155"/>
                      <a:pt x="55716" y="0"/>
                      <a:pt x="54011" y="0"/>
                    </a:cubicBezTo>
                    <a:close/>
                  </a:path>
                </a:pathLst>
              </a:custGeom>
              <a:solidFill>
                <a:srgbClr val="783F0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5" name="Google Shape;3099;p70">
                <a:extLst>
                  <a:ext uri="{FF2B5EF4-FFF2-40B4-BE49-F238E27FC236}">
                    <a16:creationId xmlns:a16="http://schemas.microsoft.com/office/drawing/2014/main" id="{E9666135-B7FB-4068-AD91-66AEF6F79B85}"/>
                  </a:ext>
                </a:extLst>
              </p:cNvPr>
              <p:cNvSpPr/>
              <p:nvPr/>
            </p:nvSpPr>
            <p:spPr>
              <a:xfrm>
                <a:off x="1174500" y="2866950"/>
                <a:ext cx="1732350" cy="1542925"/>
              </a:xfrm>
              <a:custGeom>
                <a:avLst/>
                <a:gdLst/>
                <a:ahLst/>
                <a:cxnLst/>
                <a:rect l="l" t="t" r="r" b="b"/>
                <a:pathLst>
                  <a:path w="69294" h="61717" extrusionOk="0">
                    <a:moveTo>
                      <a:pt x="22462" y="0"/>
                    </a:moveTo>
                    <a:cubicBezTo>
                      <a:pt x="18668" y="0"/>
                      <a:pt x="14867" y="1814"/>
                      <a:pt x="12503" y="4886"/>
                    </a:cubicBezTo>
                    <a:cubicBezTo>
                      <a:pt x="12047" y="6100"/>
                      <a:pt x="11743" y="7315"/>
                      <a:pt x="11516" y="8580"/>
                    </a:cubicBezTo>
                    <a:lnTo>
                      <a:pt x="11237" y="10251"/>
                    </a:lnTo>
                    <a:lnTo>
                      <a:pt x="9187" y="9896"/>
                    </a:lnTo>
                    <a:cubicBezTo>
                      <a:pt x="8784" y="9831"/>
                      <a:pt x="8384" y="9799"/>
                      <a:pt x="7988" y="9799"/>
                    </a:cubicBezTo>
                    <a:cubicBezTo>
                      <a:pt x="4435" y="9799"/>
                      <a:pt x="1304" y="12375"/>
                      <a:pt x="734" y="15996"/>
                    </a:cubicBezTo>
                    <a:lnTo>
                      <a:pt x="658" y="16350"/>
                    </a:lnTo>
                    <a:cubicBezTo>
                      <a:pt x="0" y="20374"/>
                      <a:pt x="2708" y="24170"/>
                      <a:pt x="6732" y="24828"/>
                    </a:cubicBezTo>
                    <a:lnTo>
                      <a:pt x="8833" y="25182"/>
                    </a:lnTo>
                    <a:cubicBezTo>
                      <a:pt x="7897" y="34394"/>
                      <a:pt x="13236" y="43075"/>
                      <a:pt x="21892" y="46441"/>
                    </a:cubicBezTo>
                    <a:lnTo>
                      <a:pt x="20778" y="53046"/>
                    </a:lnTo>
                    <a:cubicBezTo>
                      <a:pt x="20171" y="56716"/>
                      <a:pt x="22676" y="60208"/>
                      <a:pt x="26371" y="60816"/>
                    </a:cubicBezTo>
                    <a:lnTo>
                      <a:pt x="31281" y="61625"/>
                    </a:lnTo>
                    <a:cubicBezTo>
                      <a:pt x="31656" y="61687"/>
                      <a:pt x="32029" y="61717"/>
                      <a:pt x="32397" y="61717"/>
                    </a:cubicBezTo>
                    <a:cubicBezTo>
                      <a:pt x="35655" y="61717"/>
                      <a:pt x="38530" y="59378"/>
                      <a:pt x="39076" y="56058"/>
                    </a:cubicBezTo>
                    <a:lnTo>
                      <a:pt x="40240" y="48997"/>
                    </a:lnTo>
                    <a:cubicBezTo>
                      <a:pt x="48718" y="47858"/>
                      <a:pt x="55627" y="41582"/>
                      <a:pt x="57550" y="33230"/>
                    </a:cubicBezTo>
                    <a:lnTo>
                      <a:pt x="60081" y="33660"/>
                    </a:lnTo>
                    <a:cubicBezTo>
                      <a:pt x="60487" y="33727"/>
                      <a:pt x="60890" y="33759"/>
                      <a:pt x="61289" y="33759"/>
                    </a:cubicBezTo>
                    <a:cubicBezTo>
                      <a:pt x="64839" y="33759"/>
                      <a:pt x="67968" y="31205"/>
                      <a:pt x="68559" y="27587"/>
                    </a:cubicBezTo>
                    <a:lnTo>
                      <a:pt x="68635" y="27207"/>
                    </a:lnTo>
                    <a:cubicBezTo>
                      <a:pt x="69293" y="23183"/>
                      <a:pt x="66585" y="19387"/>
                      <a:pt x="62561" y="18729"/>
                    </a:cubicBezTo>
                    <a:lnTo>
                      <a:pt x="60081" y="18324"/>
                    </a:lnTo>
                    <a:lnTo>
                      <a:pt x="60334" y="16654"/>
                    </a:lnTo>
                    <a:cubicBezTo>
                      <a:pt x="60714" y="14376"/>
                      <a:pt x="60689" y="12048"/>
                      <a:pt x="60309" y="9770"/>
                    </a:cubicBezTo>
                    <a:cubicBezTo>
                      <a:pt x="58925" y="10281"/>
                      <a:pt x="57469" y="10559"/>
                      <a:pt x="56002" y="10559"/>
                    </a:cubicBezTo>
                    <a:cubicBezTo>
                      <a:pt x="55725" y="10559"/>
                      <a:pt x="55448" y="10549"/>
                      <a:pt x="55171" y="10529"/>
                    </a:cubicBezTo>
                    <a:cubicBezTo>
                      <a:pt x="50844" y="10175"/>
                      <a:pt x="46946" y="6531"/>
                      <a:pt x="46212" y="2102"/>
                    </a:cubicBezTo>
                    <a:cubicBezTo>
                      <a:pt x="45782" y="5923"/>
                      <a:pt x="42239" y="8682"/>
                      <a:pt x="38620" y="9542"/>
                    </a:cubicBezTo>
                    <a:cubicBezTo>
                      <a:pt x="37605" y="9789"/>
                      <a:pt x="36556" y="9919"/>
                      <a:pt x="35508" y="9919"/>
                    </a:cubicBezTo>
                    <a:cubicBezTo>
                      <a:pt x="33449" y="9919"/>
                      <a:pt x="31398" y="9418"/>
                      <a:pt x="29636" y="8327"/>
                    </a:cubicBezTo>
                    <a:cubicBezTo>
                      <a:pt x="26979" y="6657"/>
                      <a:pt x="25131" y="3544"/>
                      <a:pt x="25308" y="355"/>
                    </a:cubicBezTo>
                    <a:cubicBezTo>
                      <a:pt x="24375" y="116"/>
                      <a:pt x="23419" y="0"/>
                      <a:pt x="22462" y="0"/>
                    </a:cubicBezTo>
                    <a:close/>
                  </a:path>
                </a:pathLst>
              </a:custGeom>
              <a:solidFill>
                <a:srgbClr val="FFC1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100;p70">
                <a:extLst>
                  <a:ext uri="{FF2B5EF4-FFF2-40B4-BE49-F238E27FC236}">
                    <a16:creationId xmlns:a16="http://schemas.microsoft.com/office/drawing/2014/main" id="{8C204DCA-2A65-4198-BB89-22B06BCD4515}"/>
                  </a:ext>
                </a:extLst>
              </p:cNvPr>
              <p:cNvSpPr/>
              <p:nvPr/>
            </p:nvSpPr>
            <p:spPr>
              <a:xfrm>
                <a:off x="2311450" y="3193425"/>
                <a:ext cx="122125" cy="161375"/>
              </a:xfrm>
              <a:custGeom>
                <a:avLst/>
                <a:gdLst/>
                <a:ahLst/>
                <a:cxnLst/>
                <a:rect l="l" t="t" r="r" b="b"/>
                <a:pathLst>
                  <a:path w="4885" h="6455" extrusionOk="0">
                    <a:moveTo>
                      <a:pt x="2471" y="1"/>
                    </a:moveTo>
                    <a:cubicBezTo>
                      <a:pt x="1171" y="1"/>
                      <a:pt x="76" y="1409"/>
                      <a:pt x="51" y="3190"/>
                    </a:cubicBezTo>
                    <a:cubicBezTo>
                      <a:pt x="1" y="4961"/>
                      <a:pt x="1063" y="6429"/>
                      <a:pt x="2379" y="6454"/>
                    </a:cubicBezTo>
                    <a:cubicBezTo>
                      <a:pt x="2391" y="6455"/>
                      <a:pt x="2403" y="6455"/>
                      <a:pt x="2415" y="6455"/>
                    </a:cubicBezTo>
                    <a:cubicBezTo>
                      <a:pt x="3740" y="6455"/>
                      <a:pt x="4809" y="5047"/>
                      <a:pt x="4860" y="3266"/>
                    </a:cubicBezTo>
                    <a:cubicBezTo>
                      <a:pt x="4885" y="1494"/>
                      <a:pt x="3847" y="26"/>
                      <a:pt x="2506" y="1"/>
                    </a:cubicBezTo>
                    <a:cubicBezTo>
                      <a:pt x="2494" y="1"/>
                      <a:pt x="2483" y="1"/>
                      <a:pt x="2471" y="1"/>
                    </a:cubicBezTo>
                    <a:close/>
                  </a:path>
                </a:pathLst>
              </a:custGeom>
              <a:solidFill>
                <a:srgbClr val="2716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101;p70">
                <a:extLst>
                  <a:ext uri="{FF2B5EF4-FFF2-40B4-BE49-F238E27FC236}">
                    <a16:creationId xmlns:a16="http://schemas.microsoft.com/office/drawing/2014/main" id="{6D8A1C1A-B06E-4258-BAED-EF6DE3ECB183}"/>
                  </a:ext>
                </a:extLst>
              </p:cNvPr>
              <p:cNvSpPr/>
              <p:nvPr/>
            </p:nvSpPr>
            <p:spPr>
              <a:xfrm>
                <a:off x="1834400" y="3125350"/>
                <a:ext cx="139850" cy="158775"/>
              </a:xfrm>
              <a:custGeom>
                <a:avLst/>
                <a:gdLst/>
                <a:ahLst/>
                <a:cxnLst/>
                <a:rect l="l" t="t" r="r" b="b"/>
                <a:pathLst>
                  <a:path w="5594" h="6351" extrusionOk="0">
                    <a:moveTo>
                      <a:pt x="3181" y="1"/>
                    </a:moveTo>
                    <a:cubicBezTo>
                      <a:pt x="2039" y="1"/>
                      <a:pt x="902" y="1039"/>
                      <a:pt x="481" y="2521"/>
                    </a:cubicBezTo>
                    <a:cubicBezTo>
                      <a:pt x="1" y="4242"/>
                      <a:pt x="659" y="5938"/>
                      <a:pt x="1949" y="6292"/>
                    </a:cubicBezTo>
                    <a:cubicBezTo>
                      <a:pt x="2101" y="6332"/>
                      <a:pt x="2255" y="6351"/>
                      <a:pt x="2410" y="6351"/>
                    </a:cubicBezTo>
                    <a:cubicBezTo>
                      <a:pt x="3541" y="6351"/>
                      <a:pt x="4690" y="5326"/>
                      <a:pt x="5113" y="3812"/>
                    </a:cubicBezTo>
                    <a:cubicBezTo>
                      <a:pt x="5594" y="2117"/>
                      <a:pt x="4936" y="421"/>
                      <a:pt x="3670" y="67"/>
                    </a:cubicBezTo>
                    <a:cubicBezTo>
                      <a:pt x="3508" y="22"/>
                      <a:pt x="3344" y="1"/>
                      <a:pt x="3181" y="1"/>
                    </a:cubicBezTo>
                    <a:close/>
                  </a:path>
                </a:pathLst>
              </a:custGeom>
              <a:solidFill>
                <a:srgbClr val="2716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3102;p70">
                <a:extLst>
                  <a:ext uri="{FF2B5EF4-FFF2-40B4-BE49-F238E27FC236}">
                    <a16:creationId xmlns:a16="http://schemas.microsoft.com/office/drawing/2014/main" id="{5282D191-8650-40E5-895B-7C27CBFEA4E9}"/>
                  </a:ext>
                </a:extLst>
              </p:cNvPr>
              <p:cNvSpPr/>
              <p:nvPr/>
            </p:nvSpPr>
            <p:spPr>
              <a:xfrm>
                <a:off x="1841350" y="3562925"/>
                <a:ext cx="177825" cy="192375"/>
              </a:xfrm>
              <a:custGeom>
                <a:avLst/>
                <a:gdLst/>
                <a:ahLst/>
                <a:cxnLst/>
                <a:rect l="l" t="t" r="r" b="b"/>
                <a:pathLst>
                  <a:path w="7113" h="7695" extrusionOk="0">
                    <a:moveTo>
                      <a:pt x="52" y="1"/>
                    </a:moveTo>
                    <a:cubicBezTo>
                      <a:pt x="1" y="2354"/>
                      <a:pt x="988" y="5087"/>
                      <a:pt x="4860" y="6884"/>
                    </a:cubicBezTo>
                    <a:cubicBezTo>
                      <a:pt x="5569" y="7213"/>
                      <a:pt x="6328" y="7492"/>
                      <a:pt x="7112" y="7694"/>
                    </a:cubicBezTo>
                    <a:cubicBezTo>
                      <a:pt x="6783" y="1190"/>
                      <a:pt x="52" y="1"/>
                      <a:pt x="52" y="1"/>
                    </a:cubicBezTo>
                    <a:close/>
                  </a:path>
                </a:pathLst>
              </a:custGeom>
              <a:solidFill>
                <a:srgbClr val="EB65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3103;p70">
                <a:extLst>
                  <a:ext uri="{FF2B5EF4-FFF2-40B4-BE49-F238E27FC236}">
                    <a16:creationId xmlns:a16="http://schemas.microsoft.com/office/drawing/2014/main" id="{CBA161DF-C5D0-4C19-93D3-8AA8A216C9EC}"/>
                  </a:ext>
                </a:extLst>
              </p:cNvPr>
              <p:cNvSpPr/>
              <p:nvPr/>
            </p:nvSpPr>
            <p:spPr>
              <a:xfrm>
                <a:off x="2027375" y="3542675"/>
                <a:ext cx="216400" cy="164525"/>
              </a:xfrm>
              <a:custGeom>
                <a:avLst/>
                <a:gdLst/>
                <a:ahLst/>
                <a:cxnLst/>
                <a:rect l="l" t="t" r="r" b="b"/>
                <a:pathLst>
                  <a:path w="8656" h="6581" extrusionOk="0">
                    <a:moveTo>
                      <a:pt x="1013" y="1"/>
                    </a:moveTo>
                    <a:lnTo>
                      <a:pt x="0" y="2582"/>
                    </a:lnTo>
                    <a:lnTo>
                      <a:pt x="7162" y="6581"/>
                    </a:lnTo>
                    <a:cubicBezTo>
                      <a:pt x="7618" y="6151"/>
                      <a:pt x="8023" y="5644"/>
                      <a:pt x="8352" y="5138"/>
                    </a:cubicBezTo>
                    <a:cubicBezTo>
                      <a:pt x="8656" y="4708"/>
                      <a:pt x="8504" y="4126"/>
                      <a:pt x="8048" y="3898"/>
                    </a:cubicBezTo>
                    <a:lnTo>
                      <a:pt x="101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3104;p70">
                <a:extLst>
                  <a:ext uri="{FF2B5EF4-FFF2-40B4-BE49-F238E27FC236}">
                    <a16:creationId xmlns:a16="http://schemas.microsoft.com/office/drawing/2014/main" id="{C22D5849-33F3-4BFD-961A-D98DB4993616}"/>
                  </a:ext>
                </a:extLst>
              </p:cNvPr>
              <p:cNvSpPr/>
              <p:nvPr/>
            </p:nvSpPr>
            <p:spPr>
              <a:xfrm>
                <a:off x="1842625" y="3511050"/>
                <a:ext cx="363825" cy="251200"/>
              </a:xfrm>
              <a:custGeom>
                <a:avLst/>
                <a:gdLst/>
                <a:ahLst/>
                <a:cxnLst/>
                <a:rect l="l" t="t" r="r" b="b"/>
                <a:pathLst>
                  <a:path w="14553" h="10048" extrusionOk="0">
                    <a:moveTo>
                      <a:pt x="279" y="0"/>
                    </a:moveTo>
                    <a:cubicBezTo>
                      <a:pt x="102" y="658"/>
                      <a:pt x="1" y="1367"/>
                      <a:pt x="1" y="2076"/>
                    </a:cubicBezTo>
                    <a:cubicBezTo>
                      <a:pt x="1" y="2076"/>
                      <a:pt x="6732" y="3265"/>
                      <a:pt x="7061" y="9769"/>
                    </a:cubicBezTo>
                    <a:cubicBezTo>
                      <a:pt x="7850" y="9962"/>
                      <a:pt x="8582" y="10047"/>
                      <a:pt x="9260" y="10047"/>
                    </a:cubicBezTo>
                    <a:cubicBezTo>
                      <a:pt x="11692" y="10047"/>
                      <a:pt x="13424" y="8954"/>
                      <a:pt x="14552" y="7846"/>
                    </a:cubicBezTo>
                    <a:lnTo>
                      <a:pt x="7390" y="3847"/>
                    </a:lnTo>
                    <a:lnTo>
                      <a:pt x="8403" y="1266"/>
                    </a:lnTo>
                    <a:lnTo>
                      <a:pt x="6985" y="481"/>
                    </a:lnTo>
                    <a:lnTo>
                      <a:pt x="4834" y="2658"/>
                    </a:lnTo>
                    <a:lnTo>
                      <a:pt x="279" y="0"/>
                    </a:lnTo>
                    <a:close/>
                  </a:path>
                </a:pathLst>
              </a:custGeom>
              <a:solidFill>
                <a:srgbClr val="2716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3105;p70">
                <a:extLst>
                  <a:ext uri="{FF2B5EF4-FFF2-40B4-BE49-F238E27FC236}">
                    <a16:creationId xmlns:a16="http://schemas.microsoft.com/office/drawing/2014/main" id="{362B18B1-4A17-4493-96BC-2D47E0DDAC03}"/>
                  </a:ext>
                </a:extLst>
              </p:cNvPr>
              <p:cNvSpPr/>
              <p:nvPr/>
            </p:nvSpPr>
            <p:spPr>
              <a:xfrm>
                <a:off x="1849575" y="3456100"/>
                <a:ext cx="167700" cy="121400"/>
              </a:xfrm>
              <a:custGeom>
                <a:avLst/>
                <a:gdLst/>
                <a:ahLst/>
                <a:cxnLst/>
                <a:rect l="l" t="t" r="r" b="b"/>
                <a:pathLst>
                  <a:path w="6708" h="4856" extrusionOk="0">
                    <a:moveTo>
                      <a:pt x="1447" y="0"/>
                    </a:moveTo>
                    <a:cubicBezTo>
                      <a:pt x="1014" y="0"/>
                      <a:pt x="624" y="224"/>
                      <a:pt x="406" y="832"/>
                    </a:cubicBezTo>
                    <a:cubicBezTo>
                      <a:pt x="254" y="1262"/>
                      <a:pt x="102" y="1718"/>
                      <a:pt x="1" y="2198"/>
                    </a:cubicBezTo>
                    <a:lnTo>
                      <a:pt x="4556" y="4856"/>
                    </a:lnTo>
                    <a:lnTo>
                      <a:pt x="6707" y="2679"/>
                    </a:lnTo>
                    <a:lnTo>
                      <a:pt x="2279" y="224"/>
                    </a:lnTo>
                    <a:cubicBezTo>
                      <a:pt x="2006" y="88"/>
                      <a:pt x="1718" y="0"/>
                      <a:pt x="14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3106;p70">
                <a:extLst>
                  <a:ext uri="{FF2B5EF4-FFF2-40B4-BE49-F238E27FC236}">
                    <a16:creationId xmlns:a16="http://schemas.microsoft.com/office/drawing/2014/main" id="{EDD30CC6-4E67-46D5-A535-998F4F739AE2}"/>
                  </a:ext>
                </a:extLst>
              </p:cNvPr>
              <p:cNvSpPr/>
              <p:nvPr/>
            </p:nvSpPr>
            <p:spPr>
              <a:xfrm>
                <a:off x="1435975" y="3237700"/>
                <a:ext cx="380725" cy="325300"/>
              </a:xfrm>
              <a:custGeom>
                <a:avLst/>
                <a:gdLst/>
                <a:ahLst/>
                <a:cxnLst/>
                <a:rect l="l" t="t" r="r" b="b"/>
                <a:pathLst>
                  <a:path w="15229" h="13012" extrusionOk="0">
                    <a:moveTo>
                      <a:pt x="6605" y="1"/>
                    </a:moveTo>
                    <a:cubicBezTo>
                      <a:pt x="3055" y="1"/>
                      <a:pt x="145" y="2817"/>
                      <a:pt x="70" y="6379"/>
                    </a:cubicBezTo>
                    <a:cubicBezTo>
                      <a:pt x="0" y="10348"/>
                      <a:pt x="3231" y="13011"/>
                      <a:pt x="6615" y="13011"/>
                    </a:cubicBezTo>
                    <a:cubicBezTo>
                      <a:pt x="8173" y="13011"/>
                      <a:pt x="9762" y="12448"/>
                      <a:pt x="11078" y="11187"/>
                    </a:cubicBezTo>
                    <a:cubicBezTo>
                      <a:pt x="15229" y="7164"/>
                      <a:pt x="12470" y="128"/>
                      <a:pt x="6700" y="1"/>
                    </a:cubicBezTo>
                    <a:cubicBezTo>
                      <a:pt x="6669" y="1"/>
                      <a:pt x="6637" y="1"/>
                      <a:pt x="6605" y="1"/>
                    </a:cubicBezTo>
                    <a:close/>
                  </a:path>
                </a:pathLst>
              </a:custGeom>
              <a:solidFill>
                <a:srgbClr val="E066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3107;p70">
                <a:extLst>
                  <a:ext uri="{FF2B5EF4-FFF2-40B4-BE49-F238E27FC236}">
                    <a16:creationId xmlns:a16="http://schemas.microsoft.com/office/drawing/2014/main" id="{32DBC9B4-185A-4181-8EE9-567BA6ECAB3A}"/>
                  </a:ext>
                </a:extLst>
              </p:cNvPr>
              <p:cNvSpPr/>
              <p:nvPr/>
            </p:nvSpPr>
            <p:spPr>
              <a:xfrm>
                <a:off x="2074200" y="3326925"/>
                <a:ext cx="194250" cy="147175"/>
              </a:xfrm>
              <a:custGeom>
                <a:avLst/>
                <a:gdLst/>
                <a:ahLst/>
                <a:cxnLst/>
                <a:rect l="l" t="t" r="r" b="b"/>
                <a:pathLst>
                  <a:path w="7770" h="5887" extrusionOk="0">
                    <a:moveTo>
                      <a:pt x="5667" y="0"/>
                    </a:moveTo>
                    <a:cubicBezTo>
                      <a:pt x="5073" y="0"/>
                      <a:pt x="4537" y="203"/>
                      <a:pt x="4075" y="380"/>
                    </a:cubicBezTo>
                    <a:cubicBezTo>
                      <a:pt x="2935" y="819"/>
                      <a:pt x="1815" y="1276"/>
                      <a:pt x="583" y="1276"/>
                    </a:cubicBezTo>
                    <a:cubicBezTo>
                      <a:pt x="391" y="1276"/>
                      <a:pt x="197" y="1265"/>
                      <a:pt x="0" y="1241"/>
                    </a:cubicBezTo>
                    <a:lnTo>
                      <a:pt x="0" y="1241"/>
                    </a:lnTo>
                    <a:cubicBezTo>
                      <a:pt x="534" y="1459"/>
                      <a:pt x="1104" y="1545"/>
                      <a:pt x="1679" y="1545"/>
                    </a:cubicBezTo>
                    <a:cubicBezTo>
                      <a:pt x="2575" y="1545"/>
                      <a:pt x="3486" y="1336"/>
                      <a:pt x="4302" y="1089"/>
                    </a:cubicBezTo>
                    <a:cubicBezTo>
                      <a:pt x="4754" y="972"/>
                      <a:pt x="5195" y="866"/>
                      <a:pt x="5573" y="866"/>
                    </a:cubicBezTo>
                    <a:cubicBezTo>
                      <a:pt x="5767" y="866"/>
                      <a:pt x="5945" y="894"/>
                      <a:pt x="6099" y="963"/>
                    </a:cubicBezTo>
                    <a:cubicBezTo>
                      <a:pt x="6580" y="1216"/>
                      <a:pt x="6859" y="1747"/>
                      <a:pt x="6808" y="2279"/>
                    </a:cubicBezTo>
                    <a:cubicBezTo>
                      <a:pt x="6732" y="2861"/>
                      <a:pt x="6454" y="3417"/>
                      <a:pt x="6023" y="3822"/>
                    </a:cubicBezTo>
                    <a:cubicBezTo>
                      <a:pt x="5568" y="4303"/>
                      <a:pt x="5011" y="4657"/>
                      <a:pt x="4404" y="4936"/>
                    </a:cubicBezTo>
                    <a:cubicBezTo>
                      <a:pt x="3651" y="5246"/>
                      <a:pt x="2855" y="5401"/>
                      <a:pt x="2056" y="5401"/>
                    </a:cubicBezTo>
                    <a:cubicBezTo>
                      <a:pt x="1485" y="5401"/>
                      <a:pt x="913" y="5322"/>
                      <a:pt x="354" y="5164"/>
                    </a:cubicBezTo>
                    <a:lnTo>
                      <a:pt x="354" y="5164"/>
                    </a:lnTo>
                    <a:cubicBezTo>
                      <a:pt x="1163" y="5639"/>
                      <a:pt x="2081" y="5887"/>
                      <a:pt x="3009" y="5887"/>
                    </a:cubicBezTo>
                    <a:cubicBezTo>
                      <a:pt x="3562" y="5887"/>
                      <a:pt x="4118" y="5799"/>
                      <a:pt x="4657" y="5619"/>
                    </a:cubicBezTo>
                    <a:cubicBezTo>
                      <a:pt x="5391" y="5391"/>
                      <a:pt x="6074" y="4986"/>
                      <a:pt x="6656" y="4480"/>
                    </a:cubicBezTo>
                    <a:cubicBezTo>
                      <a:pt x="7289" y="3924"/>
                      <a:pt x="7694" y="3139"/>
                      <a:pt x="7770" y="2304"/>
                    </a:cubicBezTo>
                    <a:cubicBezTo>
                      <a:pt x="7770" y="1848"/>
                      <a:pt x="7668" y="1418"/>
                      <a:pt x="7466" y="1038"/>
                    </a:cubicBezTo>
                    <a:cubicBezTo>
                      <a:pt x="7238" y="634"/>
                      <a:pt x="6884" y="305"/>
                      <a:pt x="6454" y="127"/>
                    </a:cubicBezTo>
                    <a:cubicBezTo>
                      <a:pt x="6182" y="37"/>
                      <a:pt x="5919" y="0"/>
                      <a:pt x="5667"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3108;p70">
                <a:extLst>
                  <a:ext uri="{FF2B5EF4-FFF2-40B4-BE49-F238E27FC236}">
                    <a16:creationId xmlns:a16="http://schemas.microsoft.com/office/drawing/2014/main" id="{3A170C85-5AF6-4BE4-9CE2-C12B6B92C6E9}"/>
                  </a:ext>
                </a:extLst>
              </p:cNvPr>
              <p:cNvSpPr/>
              <p:nvPr/>
            </p:nvSpPr>
            <p:spPr>
              <a:xfrm>
                <a:off x="2309275" y="3393325"/>
                <a:ext cx="381175" cy="324675"/>
              </a:xfrm>
              <a:custGeom>
                <a:avLst/>
                <a:gdLst/>
                <a:ahLst/>
                <a:cxnLst/>
                <a:rect l="l" t="t" r="r" b="b"/>
                <a:pathLst>
                  <a:path w="15247" h="12987" extrusionOk="0">
                    <a:moveTo>
                      <a:pt x="6554" y="1"/>
                    </a:moveTo>
                    <a:cubicBezTo>
                      <a:pt x="3047" y="1"/>
                      <a:pt x="138" y="2832"/>
                      <a:pt x="88" y="6354"/>
                    </a:cubicBezTo>
                    <a:cubicBezTo>
                      <a:pt x="1" y="10323"/>
                      <a:pt x="3226" y="12987"/>
                      <a:pt x="6609" y="12987"/>
                    </a:cubicBezTo>
                    <a:cubicBezTo>
                      <a:pt x="8165" y="12987"/>
                      <a:pt x="9755" y="12423"/>
                      <a:pt x="11071" y="11163"/>
                    </a:cubicBezTo>
                    <a:cubicBezTo>
                      <a:pt x="15247" y="7164"/>
                      <a:pt x="12488" y="103"/>
                      <a:pt x="6693" y="2"/>
                    </a:cubicBezTo>
                    <a:cubicBezTo>
                      <a:pt x="6647" y="1"/>
                      <a:pt x="6600" y="1"/>
                      <a:pt x="6554" y="1"/>
                    </a:cubicBezTo>
                    <a:close/>
                  </a:path>
                </a:pathLst>
              </a:custGeom>
              <a:solidFill>
                <a:srgbClr val="E066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3109;p70">
                <a:extLst>
                  <a:ext uri="{FF2B5EF4-FFF2-40B4-BE49-F238E27FC236}">
                    <a16:creationId xmlns:a16="http://schemas.microsoft.com/office/drawing/2014/main" id="{6E97E41E-4CAD-4445-9929-9E61A2481FAB}"/>
                  </a:ext>
                </a:extLst>
              </p:cNvPr>
              <p:cNvSpPr/>
              <p:nvPr/>
            </p:nvSpPr>
            <p:spPr>
              <a:xfrm>
                <a:off x="2683475" y="3422300"/>
                <a:ext cx="113975" cy="183050"/>
              </a:xfrm>
              <a:custGeom>
                <a:avLst/>
                <a:gdLst/>
                <a:ahLst/>
                <a:cxnLst/>
                <a:rect l="l" t="t" r="r" b="b"/>
                <a:pathLst>
                  <a:path w="4559" h="7322" extrusionOk="0">
                    <a:moveTo>
                      <a:pt x="4119" y="1"/>
                    </a:moveTo>
                    <a:cubicBezTo>
                      <a:pt x="4097" y="1"/>
                      <a:pt x="4074" y="3"/>
                      <a:pt x="4050" y="7"/>
                    </a:cubicBezTo>
                    <a:cubicBezTo>
                      <a:pt x="3164" y="210"/>
                      <a:pt x="2379" y="665"/>
                      <a:pt x="1772" y="1323"/>
                    </a:cubicBezTo>
                    <a:cubicBezTo>
                      <a:pt x="1190" y="1956"/>
                      <a:pt x="734" y="2715"/>
                      <a:pt x="431" y="3525"/>
                    </a:cubicBezTo>
                    <a:cubicBezTo>
                      <a:pt x="254" y="3905"/>
                      <a:pt x="127" y="4335"/>
                      <a:pt x="76" y="4765"/>
                    </a:cubicBezTo>
                    <a:cubicBezTo>
                      <a:pt x="1" y="5651"/>
                      <a:pt x="304" y="6562"/>
                      <a:pt x="937" y="7220"/>
                    </a:cubicBezTo>
                    <a:cubicBezTo>
                      <a:pt x="988" y="7271"/>
                      <a:pt x="1063" y="7321"/>
                      <a:pt x="1165" y="7321"/>
                    </a:cubicBezTo>
                    <a:cubicBezTo>
                      <a:pt x="1241" y="7321"/>
                      <a:pt x="1317" y="7296"/>
                      <a:pt x="1392" y="7245"/>
                    </a:cubicBezTo>
                    <a:cubicBezTo>
                      <a:pt x="1519" y="7119"/>
                      <a:pt x="1519" y="6916"/>
                      <a:pt x="1392" y="6790"/>
                    </a:cubicBezTo>
                    <a:cubicBezTo>
                      <a:pt x="886" y="6258"/>
                      <a:pt x="633" y="5550"/>
                      <a:pt x="709" y="4841"/>
                    </a:cubicBezTo>
                    <a:cubicBezTo>
                      <a:pt x="760" y="4461"/>
                      <a:pt x="861" y="4107"/>
                      <a:pt x="1013" y="3753"/>
                    </a:cubicBezTo>
                    <a:cubicBezTo>
                      <a:pt x="1291" y="3019"/>
                      <a:pt x="1696" y="2361"/>
                      <a:pt x="2228" y="1779"/>
                    </a:cubicBezTo>
                    <a:cubicBezTo>
                      <a:pt x="2759" y="1197"/>
                      <a:pt x="3417" y="817"/>
                      <a:pt x="4176" y="640"/>
                    </a:cubicBezTo>
                    <a:cubicBezTo>
                      <a:pt x="4558" y="568"/>
                      <a:pt x="4490" y="1"/>
                      <a:pt x="4119" y="1"/>
                    </a:cubicBezTo>
                    <a:close/>
                  </a:path>
                </a:pathLst>
              </a:custGeom>
              <a:solidFill>
                <a:srgbClr val="F76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3110;p70">
                <a:extLst>
                  <a:ext uri="{FF2B5EF4-FFF2-40B4-BE49-F238E27FC236}">
                    <a16:creationId xmlns:a16="http://schemas.microsoft.com/office/drawing/2014/main" id="{3E17DBC1-003F-451E-A1B9-6A38FB1CCC07}"/>
                  </a:ext>
                </a:extLst>
              </p:cNvPr>
              <p:cNvSpPr/>
              <p:nvPr/>
            </p:nvSpPr>
            <p:spPr>
              <a:xfrm>
                <a:off x="2710650" y="3514450"/>
                <a:ext cx="69650" cy="124575"/>
              </a:xfrm>
              <a:custGeom>
                <a:avLst/>
                <a:gdLst/>
                <a:ahLst/>
                <a:cxnLst/>
                <a:rect l="l" t="t" r="r" b="b"/>
                <a:pathLst>
                  <a:path w="2786" h="4983" extrusionOk="0">
                    <a:moveTo>
                      <a:pt x="812" y="0"/>
                    </a:moveTo>
                    <a:cubicBezTo>
                      <a:pt x="482" y="0"/>
                      <a:pt x="368" y="554"/>
                      <a:pt x="761" y="624"/>
                    </a:cubicBezTo>
                    <a:cubicBezTo>
                      <a:pt x="1090" y="700"/>
                      <a:pt x="1394" y="877"/>
                      <a:pt x="1647" y="1130"/>
                    </a:cubicBezTo>
                    <a:cubicBezTo>
                      <a:pt x="1799" y="1358"/>
                      <a:pt x="1925" y="1611"/>
                      <a:pt x="1950" y="1889"/>
                    </a:cubicBezTo>
                    <a:cubicBezTo>
                      <a:pt x="2128" y="2977"/>
                      <a:pt x="1470" y="4040"/>
                      <a:pt x="407" y="4344"/>
                    </a:cubicBezTo>
                    <a:cubicBezTo>
                      <a:pt x="1" y="4415"/>
                      <a:pt x="68" y="4983"/>
                      <a:pt x="438" y="4983"/>
                    </a:cubicBezTo>
                    <a:cubicBezTo>
                      <a:pt x="460" y="4983"/>
                      <a:pt x="484" y="4981"/>
                      <a:pt x="508" y="4977"/>
                    </a:cubicBezTo>
                    <a:cubicBezTo>
                      <a:pt x="533" y="4977"/>
                      <a:pt x="559" y="4977"/>
                      <a:pt x="584" y="4951"/>
                    </a:cubicBezTo>
                    <a:cubicBezTo>
                      <a:pt x="1950" y="4546"/>
                      <a:pt x="2786" y="3180"/>
                      <a:pt x="2583" y="1788"/>
                    </a:cubicBezTo>
                    <a:cubicBezTo>
                      <a:pt x="2533" y="1408"/>
                      <a:pt x="2355" y="1054"/>
                      <a:pt x="2128" y="750"/>
                    </a:cubicBezTo>
                    <a:cubicBezTo>
                      <a:pt x="1799" y="371"/>
                      <a:pt x="1394" y="117"/>
                      <a:pt x="913" y="16"/>
                    </a:cubicBezTo>
                    <a:cubicBezTo>
                      <a:pt x="877" y="5"/>
                      <a:pt x="844" y="0"/>
                      <a:pt x="812" y="0"/>
                    </a:cubicBezTo>
                    <a:close/>
                  </a:path>
                </a:pathLst>
              </a:custGeom>
              <a:solidFill>
                <a:srgbClr val="F76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3111;p70">
                <a:extLst>
                  <a:ext uri="{FF2B5EF4-FFF2-40B4-BE49-F238E27FC236}">
                    <a16:creationId xmlns:a16="http://schemas.microsoft.com/office/drawing/2014/main" id="{A2577B08-6348-4BA4-AE8A-E306CC987D92}"/>
                  </a:ext>
                </a:extLst>
              </p:cNvPr>
              <p:cNvSpPr/>
              <p:nvPr/>
            </p:nvSpPr>
            <p:spPr>
              <a:xfrm>
                <a:off x="1310725" y="3186400"/>
                <a:ext cx="75125" cy="197500"/>
              </a:xfrm>
              <a:custGeom>
                <a:avLst/>
                <a:gdLst/>
                <a:ahLst/>
                <a:cxnLst/>
                <a:rect l="l" t="t" r="r" b="b"/>
                <a:pathLst>
                  <a:path w="3005" h="7900" extrusionOk="0">
                    <a:moveTo>
                      <a:pt x="447" y="0"/>
                    </a:moveTo>
                    <a:cubicBezTo>
                      <a:pt x="164" y="0"/>
                      <a:pt x="0" y="421"/>
                      <a:pt x="296" y="611"/>
                    </a:cubicBezTo>
                    <a:cubicBezTo>
                      <a:pt x="954" y="991"/>
                      <a:pt x="1486" y="1573"/>
                      <a:pt x="1790" y="2281"/>
                    </a:cubicBezTo>
                    <a:cubicBezTo>
                      <a:pt x="2119" y="2990"/>
                      <a:pt x="2296" y="3774"/>
                      <a:pt x="2321" y="4559"/>
                    </a:cubicBezTo>
                    <a:cubicBezTo>
                      <a:pt x="2346" y="4913"/>
                      <a:pt x="2346" y="5293"/>
                      <a:pt x="2270" y="5672"/>
                    </a:cubicBezTo>
                    <a:cubicBezTo>
                      <a:pt x="2119" y="6381"/>
                      <a:pt x="1638" y="6963"/>
                      <a:pt x="1005" y="7317"/>
                    </a:cubicBezTo>
                    <a:cubicBezTo>
                      <a:pt x="701" y="7444"/>
                      <a:pt x="828" y="7900"/>
                      <a:pt x="1157" y="7900"/>
                    </a:cubicBezTo>
                    <a:cubicBezTo>
                      <a:pt x="1207" y="7900"/>
                      <a:pt x="1258" y="7900"/>
                      <a:pt x="1309" y="7874"/>
                    </a:cubicBezTo>
                    <a:cubicBezTo>
                      <a:pt x="2119" y="7444"/>
                      <a:pt x="2701" y="6685"/>
                      <a:pt x="2903" y="5799"/>
                    </a:cubicBezTo>
                    <a:cubicBezTo>
                      <a:pt x="2979" y="5369"/>
                      <a:pt x="3004" y="4939"/>
                      <a:pt x="2954" y="4508"/>
                    </a:cubicBezTo>
                    <a:cubicBezTo>
                      <a:pt x="2928" y="3648"/>
                      <a:pt x="2726" y="2787"/>
                      <a:pt x="2372" y="2003"/>
                    </a:cubicBezTo>
                    <a:cubicBezTo>
                      <a:pt x="1992" y="1193"/>
                      <a:pt x="1385" y="510"/>
                      <a:pt x="625" y="54"/>
                    </a:cubicBezTo>
                    <a:cubicBezTo>
                      <a:pt x="563" y="17"/>
                      <a:pt x="503" y="0"/>
                      <a:pt x="447" y="0"/>
                    </a:cubicBezTo>
                    <a:close/>
                  </a:path>
                </a:pathLst>
              </a:custGeom>
              <a:solidFill>
                <a:srgbClr val="F76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3112;p70">
                <a:extLst>
                  <a:ext uri="{FF2B5EF4-FFF2-40B4-BE49-F238E27FC236}">
                    <a16:creationId xmlns:a16="http://schemas.microsoft.com/office/drawing/2014/main" id="{C00498EF-1482-4F2F-9B8A-A2DAE597FC88}"/>
                  </a:ext>
                </a:extLst>
              </p:cNvPr>
              <p:cNvSpPr/>
              <p:nvPr/>
            </p:nvSpPr>
            <p:spPr>
              <a:xfrm>
                <a:off x="1275725" y="3291175"/>
                <a:ext cx="77225" cy="121825"/>
              </a:xfrm>
              <a:custGeom>
                <a:avLst/>
                <a:gdLst/>
                <a:ahLst/>
                <a:cxnLst/>
                <a:rect l="l" t="t" r="r" b="b"/>
                <a:pathLst>
                  <a:path w="3089" h="4873" extrusionOk="0">
                    <a:moveTo>
                      <a:pt x="2530" y="1"/>
                    </a:moveTo>
                    <a:cubicBezTo>
                      <a:pt x="2145" y="1"/>
                      <a:pt x="1751" y="106"/>
                      <a:pt x="1393" y="317"/>
                    </a:cubicBezTo>
                    <a:cubicBezTo>
                      <a:pt x="1089" y="520"/>
                      <a:pt x="811" y="823"/>
                      <a:pt x="633" y="1178"/>
                    </a:cubicBezTo>
                    <a:cubicBezTo>
                      <a:pt x="1" y="2443"/>
                      <a:pt x="380" y="3987"/>
                      <a:pt x="1545" y="4797"/>
                    </a:cubicBezTo>
                    <a:cubicBezTo>
                      <a:pt x="1595" y="4847"/>
                      <a:pt x="1646" y="4873"/>
                      <a:pt x="1722" y="4873"/>
                    </a:cubicBezTo>
                    <a:lnTo>
                      <a:pt x="1722" y="4847"/>
                    </a:lnTo>
                    <a:cubicBezTo>
                      <a:pt x="2025" y="4847"/>
                      <a:pt x="2152" y="4442"/>
                      <a:pt x="1899" y="4291"/>
                    </a:cubicBezTo>
                    <a:cubicBezTo>
                      <a:pt x="988" y="3633"/>
                      <a:pt x="709" y="2443"/>
                      <a:pt x="1216" y="1456"/>
                    </a:cubicBezTo>
                    <a:cubicBezTo>
                      <a:pt x="1342" y="1203"/>
                      <a:pt x="1519" y="1001"/>
                      <a:pt x="1747" y="849"/>
                    </a:cubicBezTo>
                    <a:cubicBezTo>
                      <a:pt x="1989" y="708"/>
                      <a:pt x="2246" y="631"/>
                      <a:pt x="2520" y="631"/>
                    </a:cubicBezTo>
                    <a:cubicBezTo>
                      <a:pt x="2590" y="631"/>
                      <a:pt x="2662" y="636"/>
                      <a:pt x="2734" y="646"/>
                    </a:cubicBezTo>
                    <a:cubicBezTo>
                      <a:pt x="2911" y="646"/>
                      <a:pt x="3063" y="520"/>
                      <a:pt x="3063" y="343"/>
                    </a:cubicBezTo>
                    <a:cubicBezTo>
                      <a:pt x="3088" y="165"/>
                      <a:pt x="2936" y="14"/>
                      <a:pt x="2759" y="14"/>
                    </a:cubicBezTo>
                    <a:cubicBezTo>
                      <a:pt x="2683" y="5"/>
                      <a:pt x="2607" y="1"/>
                      <a:pt x="2530" y="1"/>
                    </a:cubicBezTo>
                    <a:close/>
                  </a:path>
                </a:pathLst>
              </a:custGeom>
              <a:solidFill>
                <a:srgbClr val="F76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3113;p70">
                <a:extLst>
                  <a:ext uri="{FF2B5EF4-FFF2-40B4-BE49-F238E27FC236}">
                    <a16:creationId xmlns:a16="http://schemas.microsoft.com/office/drawing/2014/main" id="{80F1C274-AB58-4C6A-894E-16459D8D0E6B}"/>
                  </a:ext>
                </a:extLst>
              </p:cNvPr>
              <p:cNvSpPr/>
              <p:nvPr/>
            </p:nvSpPr>
            <p:spPr>
              <a:xfrm>
                <a:off x="279250" y="3135675"/>
                <a:ext cx="1141400" cy="1433900"/>
              </a:xfrm>
              <a:custGeom>
                <a:avLst/>
                <a:gdLst/>
                <a:ahLst/>
                <a:cxnLst/>
                <a:rect l="l" t="t" r="r" b="b"/>
                <a:pathLst>
                  <a:path w="45656" h="57356" extrusionOk="0">
                    <a:moveTo>
                      <a:pt x="10691" y="1"/>
                    </a:moveTo>
                    <a:cubicBezTo>
                      <a:pt x="9848" y="1"/>
                      <a:pt x="8896" y="592"/>
                      <a:pt x="9111" y="2007"/>
                    </a:cubicBezTo>
                    <a:cubicBezTo>
                      <a:pt x="9490" y="4513"/>
                      <a:pt x="9743" y="8157"/>
                      <a:pt x="10275" y="9422"/>
                    </a:cubicBezTo>
                    <a:cubicBezTo>
                      <a:pt x="10098" y="9017"/>
                      <a:pt x="9870" y="8385"/>
                      <a:pt x="9718" y="7955"/>
                    </a:cubicBezTo>
                    <a:cubicBezTo>
                      <a:pt x="8807" y="5323"/>
                      <a:pt x="8832" y="5373"/>
                      <a:pt x="7896" y="2792"/>
                    </a:cubicBezTo>
                    <a:cubicBezTo>
                      <a:pt x="7774" y="2487"/>
                      <a:pt x="7276" y="1887"/>
                      <a:pt x="6415" y="1887"/>
                    </a:cubicBezTo>
                    <a:cubicBezTo>
                      <a:pt x="6205" y="1887"/>
                      <a:pt x="5973" y="1923"/>
                      <a:pt x="5720" y="2007"/>
                    </a:cubicBezTo>
                    <a:cubicBezTo>
                      <a:pt x="5289" y="2159"/>
                      <a:pt x="4606" y="2691"/>
                      <a:pt x="4986" y="4209"/>
                    </a:cubicBezTo>
                    <a:cubicBezTo>
                      <a:pt x="5062" y="4538"/>
                      <a:pt x="6757" y="9650"/>
                      <a:pt x="7111" y="11245"/>
                    </a:cubicBezTo>
                    <a:cubicBezTo>
                      <a:pt x="7010" y="10840"/>
                      <a:pt x="6833" y="10435"/>
                      <a:pt x="6656" y="10055"/>
                    </a:cubicBezTo>
                    <a:cubicBezTo>
                      <a:pt x="6251" y="9119"/>
                      <a:pt x="5821" y="8208"/>
                      <a:pt x="5340" y="7322"/>
                    </a:cubicBezTo>
                    <a:cubicBezTo>
                      <a:pt x="5112" y="6866"/>
                      <a:pt x="4859" y="6436"/>
                      <a:pt x="4606" y="6031"/>
                    </a:cubicBezTo>
                    <a:cubicBezTo>
                      <a:pt x="4328" y="5601"/>
                      <a:pt x="4024" y="5095"/>
                      <a:pt x="3568" y="4943"/>
                    </a:cubicBezTo>
                    <a:cubicBezTo>
                      <a:pt x="3455" y="4918"/>
                      <a:pt x="3341" y="4905"/>
                      <a:pt x="3227" y="4905"/>
                    </a:cubicBezTo>
                    <a:cubicBezTo>
                      <a:pt x="3113" y="4905"/>
                      <a:pt x="2999" y="4918"/>
                      <a:pt x="2885" y="4943"/>
                    </a:cubicBezTo>
                    <a:cubicBezTo>
                      <a:pt x="2379" y="5044"/>
                      <a:pt x="1974" y="5398"/>
                      <a:pt x="1797" y="5905"/>
                    </a:cubicBezTo>
                    <a:cubicBezTo>
                      <a:pt x="1721" y="6335"/>
                      <a:pt x="1797" y="6816"/>
                      <a:pt x="1999" y="7221"/>
                    </a:cubicBezTo>
                    <a:cubicBezTo>
                      <a:pt x="2556" y="8613"/>
                      <a:pt x="3163" y="9979"/>
                      <a:pt x="3771" y="11371"/>
                    </a:cubicBezTo>
                    <a:cubicBezTo>
                      <a:pt x="4226" y="12383"/>
                      <a:pt x="4682" y="13421"/>
                      <a:pt x="5137" y="14459"/>
                    </a:cubicBezTo>
                    <a:lnTo>
                      <a:pt x="3771" y="12561"/>
                    </a:lnTo>
                    <a:cubicBezTo>
                      <a:pt x="3294" y="12013"/>
                      <a:pt x="2165" y="11491"/>
                      <a:pt x="1303" y="11491"/>
                    </a:cubicBezTo>
                    <a:cubicBezTo>
                      <a:pt x="928" y="11491"/>
                      <a:pt x="604" y="11589"/>
                      <a:pt x="405" y="11827"/>
                    </a:cubicBezTo>
                    <a:cubicBezTo>
                      <a:pt x="0" y="12282"/>
                      <a:pt x="0" y="12965"/>
                      <a:pt x="405" y="13421"/>
                    </a:cubicBezTo>
                    <a:lnTo>
                      <a:pt x="10098" y="26454"/>
                    </a:lnTo>
                    <a:cubicBezTo>
                      <a:pt x="13666" y="41209"/>
                      <a:pt x="29610" y="57355"/>
                      <a:pt x="29610" y="57355"/>
                    </a:cubicBezTo>
                    <a:lnTo>
                      <a:pt x="45655" y="45840"/>
                    </a:lnTo>
                    <a:cubicBezTo>
                      <a:pt x="30268" y="35540"/>
                      <a:pt x="24042" y="21545"/>
                      <a:pt x="22802" y="18407"/>
                    </a:cubicBezTo>
                    <a:cubicBezTo>
                      <a:pt x="22068" y="13472"/>
                      <a:pt x="21334" y="8511"/>
                      <a:pt x="20651" y="3576"/>
                    </a:cubicBezTo>
                    <a:cubicBezTo>
                      <a:pt x="20601" y="3121"/>
                      <a:pt x="20499" y="2716"/>
                      <a:pt x="20322" y="2311"/>
                    </a:cubicBezTo>
                    <a:cubicBezTo>
                      <a:pt x="19959" y="1585"/>
                      <a:pt x="19246" y="1201"/>
                      <a:pt x="18528" y="1201"/>
                    </a:cubicBezTo>
                    <a:cubicBezTo>
                      <a:pt x="17994" y="1201"/>
                      <a:pt x="17457" y="1413"/>
                      <a:pt x="17057" y="1855"/>
                    </a:cubicBezTo>
                    <a:cubicBezTo>
                      <a:pt x="16551" y="2437"/>
                      <a:pt x="16399" y="3222"/>
                      <a:pt x="16399" y="3981"/>
                    </a:cubicBezTo>
                    <a:cubicBezTo>
                      <a:pt x="16374" y="4968"/>
                      <a:pt x="16374" y="5955"/>
                      <a:pt x="16349" y="6968"/>
                    </a:cubicBezTo>
                    <a:cubicBezTo>
                      <a:pt x="16305" y="7517"/>
                      <a:pt x="15858" y="7826"/>
                      <a:pt x="15411" y="7826"/>
                    </a:cubicBezTo>
                    <a:cubicBezTo>
                      <a:pt x="15076" y="7826"/>
                      <a:pt x="14740" y="7651"/>
                      <a:pt x="14577" y="7271"/>
                    </a:cubicBezTo>
                    <a:cubicBezTo>
                      <a:pt x="12502" y="3070"/>
                      <a:pt x="12325" y="919"/>
                      <a:pt x="11591" y="286"/>
                    </a:cubicBezTo>
                    <a:cubicBezTo>
                      <a:pt x="11369" y="101"/>
                      <a:pt x="11040" y="1"/>
                      <a:pt x="10691" y="1"/>
                    </a:cubicBezTo>
                    <a:close/>
                  </a:path>
                </a:pathLst>
              </a:custGeom>
              <a:solidFill>
                <a:srgbClr val="FFC1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3114;p70">
                <a:extLst>
                  <a:ext uri="{FF2B5EF4-FFF2-40B4-BE49-F238E27FC236}">
                    <a16:creationId xmlns:a16="http://schemas.microsoft.com/office/drawing/2014/main" id="{029F1524-EF67-46CB-A742-DC7DF99F09AB}"/>
                  </a:ext>
                </a:extLst>
              </p:cNvPr>
              <p:cNvSpPr/>
              <p:nvPr/>
            </p:nvSpPr>
            <p:spPr>
              <a:xfrm>
                <a:off x="605700" y="3315050"/>
                <a:ext cx="85625" cy="199825"/>
              </a:xfrm>
              <a:custGeom>
                <a:avLst/>
                <a:gdLst/>
                <a:ahLst/>
                <a:cxnLst/>
                <a:rect l="l" t="t" r="r" b="b"/>
                <a:pathLst>
                  <a:path w="3425" h="7993" extrusionOk="0">
                    <a:moveTo>
                      <a:pt x="3154" y="0"/>
                    </a:moveTo>
                    <a:cubicBezTo>
                      <a:pt x="3106" y="0"/>
                      <a:pt x="3056" y="21"/>
                      <a:pt x="3012" y="71"/>
                    </a:cubicBezTo>
                    <a:cubicBezTo>
                      <a:pt x="2987" y="96"/>
                      <a:pt x="1" y="3209"/>
                      <a:pt x="2076" y="7866"/>
                    </a:cubicBezTo>
                    <a:cubicBezTo>
                      <a:pt x="2101" y="7942"/>
                      <a:pt x="2177" y="7992"/>
                      <a:pt x="2253" y="7992"/>
                    </a:cubicBezTo>
                    <a:cubicBezTo>
                      <a:pt x="2279" y="7992"/>
                      <a:pt x="2304" y="7967"/>
                      <a:pt x="2329" y="7967"/>
                    </a:cubicBezTo>
                    <a:cubicBezTo>
                      <a:pt x="2405" y="7916"/>
                      <a:pt x="2456" y="7815"/>
                      <a:pt x="2405" y="7714"/>
                    </a:cubicBezTo>
                    <a:cubicBezTo>
                      <a:pt x="456" y="3310"/>
                      <a:pt x="3164" y="451"/>
                      <a:pt x="3291" y="324"/>
                    </a:cubicBezTo>
                    <a:cubicBezTo>
                      <a:pt x="3424" y="191"/>
                      <a:pt x="3300" y="0"/>
                      <a:pt x="3154" y="0"/>
                    </a:cubicBezTo>
                    <a:close/>
                  </a:path>
                </a:pathLst>
              </a:custGeom>
              <a:solidFill>
                <a:srgbClr val="F76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3115;p70">
                <a:extLst>
                  <a:ext uri="{FF2B5EF4-FFF2-40B4-BE49-F238E27FC236}">
                    <a16:creationId xmlns:a16="http://schemas.microsoft.com/office/drawing/2014/main" id="{F6502598-ECB5-490D-8F5A-D35F042BC070}"/>
                  </a:ext>
                </a:extLst>
              </p:cNvPr>
              <p:cNvSpPr/>
              <p:nvPr/>
            </p:nvSpPr>
            <p:spPr>
              <a:xfrm>
                <a:off x="2460125" y="3376425"/>
                <a:ext cx="1262900" cy="1339925"/>
              </a:xfrm>
              <a:custGeom>
                <a:avLst/>
                <a:gdLst/>
                <a:ahLst/>
                <a:cxnLst/>
                <a:rect l="l" t="t" r="r" b="b"/>
                <a:pathLst>
                  <a:path w="50516" h="53597" extrusionOk="0">
                    <a:moveTo>
                      <a:pt x="33689" y="0"/>
                    </a:moveTo>
                    <a:cubicBezTo>
                      <a:pt x="33080" y="0"/>
                      <a:pt x="32469" y="266"/>
                      <a:pt x="32066" y="805"/>
                    </a:cubicBezTo>
                    <a:cubicBezTo>
                      <a:pt x="31838" y="1184"/>
                      <a:pt x="31661" y="1589"/>
                      <a:pt x="31560" y="1994"/>
                    </a:cubicBezTo>
                    <a:cubicBezTo>
                      <a:pt x="30067" y="6777"/>
                      <a:pt x="28548" y="11560"/>
                      <a:pt x="27004" y="16318"/>
                    </a:cubicBezTo>
                    <a:cubicBezTo>
                      <a:pt x="25283" y="19178"/>
                      <a:pt x="16856" y="31958"/>
                      <a:pt x="1" y="39627"/>
                    </a:cubicBezTo>
                    <a:lnTo>
                      <a:pt x="13945" y="53597"/>
                    </a:lnTo>
                    <a:cubicBezTo>
                      <a:pt x="13945" y="53597"/>
                      <a:pt x="32749" y="39880"/>
                      <a:pt x="38722" y="25834"/>
                    </a:cubicBezTo>
                    <a:lnTo>
                      <a:pt x="49908" y="15078"/>
                    </a:lnTo>
                    <a:cubicBezTo>
                      <a:pt x="50389" y="14699"/>
                      <a:pt x="50515" y="14015"/>
                      <a:pt x="50186" y="13509"/>
                    </a:cubicBezTo>
                    <a:cubicBezTo>
                      <a:pt x="49968" y="13145"/>
                      <a:pt x="49484" y="12999"/>
                      <a:pt x="48934" y="12999"/>
                    </a:cubicBezTo>
                    <a:cubicBezTo>
                      <a:pt x="48146" y="12999"/>
                      <a:pt x="47221" y="13299"/>
                      <a:pt x="46744" y="13686"/>
                    </a:cubicBezTo>
                    <a:lnTo>
                      <a:pt x="45074" y="15306"/>
                    </a:lnTo>
                    <a:lnTo>
                      <a:pt x="46921" y="12497"/>
                    </a:lnTo>
                    <a:cubicBezTo>
                      <a:pt x="47757" y="11231"/>
                      <a:pt x="48592" y="9966"/>
                      <a:pt x="49351" y="8701"/>
                    </a:cubicBezTo>
                    <a:cubicBezTo>
                      <a:pt x="49629" y="8346"/>
                      <a:pt x="49781" y="7891"/>
                      <a:pt x="49781" y="7435"/>
                    </a:cubicBezTo>
                    <a:cubicBezTo>
                      <a:pt x="49680" y="6929"/>
                      <a:pt x="49326" y="6499"/>
                      <a:pt x="48845" y="6296"/>
                    </a:cubicBezTo>
                    <a:cubicBezTo>
                      <a:pt x="48690" y="6219"/>
                      <a:pt x="48521" y="6186"/>
                      <a:pt x="48348" y="6186"/>
                    </a:cubicBezTo>
                    <a:cubicBezTo>
                      <a:pt x="48294" y="6186"/>
                      <a:pt x="48241" y="6189"/>
                      <a:pt x="48187" y="6195"/>
                    </a:cubicBezTo>
                    <a:cubicBezTo>
                      <a:pt x="47706" y="6271"/>
                      <a:pt x="47326" y="6752"/>
                      <a:pt x="46997" y="7081"/>
                    </a:cubicBezTo>
                    <a:cubicBezTo>
                      <a:pt x="46694" y="7435"/>
                      <a:pt x="46365" y="7840"/>
                      <a:pt x="46061" y="8245"/>
                    </a:cubicBezTo>
                    <a:cubicBezTo>
                      <a:pt x="45428" y="9030"/>
                      <a:pt x="44846" y="9865"/>
                      <a:pt x="44315" y="10725"/>
                    </a:cubicBezTo>
                    <a:cubicBezTo>
                      <a:pt x="44062" y="11080"/>
                      <a:pt x="43834" y="11434"/>
                      <a:pt x="43657" y="11814"/>
                    </a:cubicBezTo>
                    <a:cubicBezTo>
                      <a:pt x="44289" y="10295"/>
                      <a:pt x="46770" y="5537"/>
                      <a:pt x="46896" y="5234"/>
                    </a:cubicBezTo>
                    <a:cubicBezTo>
                      <a:pt x="47529" y="3791"/>
                      <a:pt x="46947" y="3133"/>
                      <a:pt x="46542" y="2931"/>
                    </a:cubicBezTo>
                    <a:cubicBezTo>
                      <a:pt x="46186" y="2745"/>
                      <a:pt x="45862" y="2673"/>
                      <a:pt x="45577" y="2673"/>
                    </a:cubicBezTo>
                    <a:cubicBezTo>
                      <a:pt x="44889" y="2673"/>
                      <a:pt x="44425" y="3092"/>
                      <a:pt x="44264" y="3361"/>
                    </a:cubicBezTo>
                    <a:cubicBezTo>
                      <a:pt x="42923" y="5740"/>
                      <a:pt x="42973" y="5689"/>
                      <a:pt x="41632" y="8144"/>
                    </a:cubicBezTo>
                    <a:cubicBezTo>
                      <a:pt x="41430" y="8549"/>
                      <a:pt x="41101" y="9131"/>
                      <a:pt x="40848" y="9511"/>
                    </a:cubicBezTo>
                    <a:cubicBezTo>
                      <a:pt x="41582" y="8346"/>
                      <a:pt x="42442" y="4778"/>
                      <a:pt x="43201" y="2374"/>
                    </a:cubicBezTo>
                    <a:cubicBezTo>
                      <a:pt x="43700" y="858"/>
                      <a:pt x="42579" y="112"/>
                      <a:pt x="41686" y="112"/>
                    </a:cubicBezTo>
                    <a:cubicBezTo>
                      <a:pt x="41445" y="112"/>
                      <a:pt x="41222" y="166"/>
                      <a:pt x="41050" y="273"/>
                    </a:cubicBezTo>
                    <a:cubicBezTo>
                      <a:pt x="40215" y="754"/>
                      <a:pt x="39658" y="2880"/>
                      <a:pt x="36925" y="6676"/>
                    </a:cubicBezTo>
                    <a:cubicBezTo>
                      <a:pt x="36735" y="6975"/>
                      <a:pt x="36450" y="7105"/>
                      <a:pt x="36170" y="7105"/>
                    </a:cubicBezTo>
                    <a:cubicBezTo>
                      <a:pt x="35666" y="7105"/>
                      <a:pt x="35173" y="6686"/>
                      <a:pt x="35255" y="6069"/>
                    </a:cubicBezTo>
                    <a:cubicBezTo>
                      <a:pt x="35381" y="5082"/>
                      <a:pt x="35558" y="4095"/>
                      <a:pt x="35685" y="3108"/>
                    </a:cubicBezTo>
                    <a:cubicBezTo>
                      <a:pt x="35786" y="2348"/>
                      <a:pt x="35786" y="1539"/>
                      <a:pt x="35381" y="906"/>
                    </a:cubicBezTo>
                    <a:cubicBezTo>
                      <a:pt x="34989" y="304"/>
                      <a:pt x="34340" y="0"/>
                      <a:pt x="33689" y="0"/>
                    </a:cubicBezTo>
                    <a:close/>
                  </a:path>
                </a:pathLst>
              </a:custGeom>
              <a:solidFill>
                <a:srgbClr val="FFC1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3116;p70">
                <a:extLst>
                  <a:ext uri="{FF2B5EF4-FFF2-40B4-BE49-F238E27FC236}">
                    <a16:creationId xmlns:a16="http://schemas.microsoft.com/office/drawing/2014/main" id="{31348246-CF6F-4E68-8A31-D6EA8E9DB4E3}"/>
                  </a:ext>
                </a:extLst>
              </p:cNvPr>
              <p:cNvSpPr/>
              <p:nvPr/>
            </p:nvSpPr>
            <p:spPr>
              <a:xfrm>
                <a:off x="3328825" y="3533350"/>
                <a:ext cx="79750" cy="200675"/>
              </a:xfrm>
              <a:custGeom>
                <a:avLst/>
                <a:gdLst/>
                <a:ahLst/>
                <a:cxnLst/>
                <a:rect l="l" t="t" r="r" b="b"/>
                <a:pathLst>
                  <a:path w="3190" h="8027" extrusionOk="0">
                    <a:moveTo>
                      <a:pt x="550" y="0"/>
                    </a:moveTo>
                    <a:cubicBezTo>
                      <a:pt x="417" y="0"/>
                      <a:pt x="299" y="155"/>
                      <a:pt x="405" y="298"/>
                    </a:cubicBezTo>
                    <a:cubicBezTo>
                      <a:pt x="507" y="450"/>
                      <a:pt x="2708" y="3689"/>
                      <a:pt x="51" y="7738"/>
                    </a:cubicBezTo>
                    <a:cubicBezTo>
                      <a:pt x="0" y="7814"/>
                      <a:pt x="26" y="7941"/>
                      <a:pt x="127" y="7991"/>
                    </a:cubicBezTo>
                    <a:cubicBezTo>
                      <a:pt x="127" y="8017"/>
                      <a:pt x="152" y="8017"/>
                      <a:pt x="178" y="8017"/>
                    </a:cubicBezTo>
                    <a:cubicBezTo>
                      <a:pt x="197" y="8023"/>
                      <a:pt x="216" y="8026"/>
                      <a:pt x="234" y="8026"/>
                    </a:cubicBezTo>
                    <a:cubicBezTo>
                      <a:pt x="290" y="8026"/>
                      <a:pt x="342" y="7998"/>
                      <a:pt x="380" y="7941"/>
                    </a:cubicBezTo>
                    <a:cubicBezTo>
                      <a:pt x="3189" y="3689"/>
                      <a:pt x="734" y="121"/>
                      <a:pt x="709" y="95"/>
                    </a:cubicBezTo>
                    <a:cubicBezTo>
                      <a:pt x="664" y="28"/>
                      <a:pt x="606" y="0"/>
                      <a:pt x="550" y="0"/>
                    </a:cubicBezTo>
                    <a:close/>
                  </a:path>
                </a:pathLst>
              </a:custGeom>
              <a:solidFill>
                <a:srgbClr val="F76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3117;p70">
                <a:extLst>
                  <a:ext uri="{FF2B5EF4-FFF2-40B4-BE49-F238E27FC236}">
                    <a16:creationId xmlns:a16="http://schemas.microsoft.com/office/drawing/2014/main" id="{610087A6-BC3A-4BC5-951E-0C720074BE30}"/>
                  </a:ext>
                </a:extLst>
              </p:cNvPr>
              <p:cNvSpPr/>
              <p:nvPr/>
            </p:nvSpPr>
            <p:spPr>
              <a:xfrm>
                <a:off x="748075" y="3984300"/>
                <a:ext cx="2357425" cy="866825"/>
              </a:xfrm>
              <a:custGeom>
                <a:avLst/>
                <a:gdLst/>
                <a:ahLst/>
                <a:cxnLst/>
                <a:rect l="l" t="t" r="r" b="b"/>
                <a:pathLst>
                  <a:path w="94297" h="34673" extrusionOk="0">
                    <a:moveTo>
                      <a:pt x="17983" y="0"/>
                    </a:moveTo>
                    <a:cubicBezTo>
                      <a:pt x="17503" y="0"/>
                      <a:pt x="17025" y="197"/>
                      <a:pt x="16678" y="583"/>
                    </a:cubicBezTo>
                    <a:cubicBezTo>
                      <a:pt x="13337" y="4227"/>
                      <a:pt x="6504" y="12680"/>
                      <a:pt x="2581" y="13717"/>
                    </a:cubicBezTo>
                    <a:cubicBezTo>
                      <a:pt x="810" y="14198"/>
                      <a:pt x="0" y="16223"/>
                      <a:pt x="936" y="17792"/>
                    </a:cubicBezTo>
                    <a:cubicBezTo>
                      <a:pt x="3315" y="21816"/>
                      <a:pt x="12021" y="29965"/>
                      <a:pt x="18298" y="32141"/>
                    </a:cubicBezTo>
                    <a:cubicBezTo>
                      <a:pt x="18298" y="32976"/>
                      <a:pt x="18272" y="33837"/>
                      <a:pt x="18272" y="34672"/>
                    </a:cubicBezTo>
                    <a:lnTo>
                      <a:pt x="72709" y="34571"/>
                    </a:lnTo>
                    <a:lnTo>
                      <a:pt x="79871" y="34571"/>
                    </a:lnTo>
                    <a:cubicBezTo>
                      <a:pt x="79871" y="34571"/>
                      <a:pt x="90981" y="27915"/>
                      <a:pt x="93133" y="25359"/>
                    </a:cubicBezTo>
                    <a:cubicBezTo>
                      <a:pt x="94297" y="23967"/>
                      <a:pt x="93841" y="21841"/>
                      <a:pt x="92196" y="21057"/>
                    </a:cubicBezTo>
                    <a:cubicBezTo>
                      <a:pt x="88501" y="19412"/>
                      <a:pt x="83111" y="9972"/>
                      <a:pt x="80428" y="5821"/>
                    </a:cubicBezTo>
                    <a:cubicBezTo>
                      <a:pt x="80088" y="5296"/>
                      <a:pt x="79521" y="5016"/>
                      <a:pt x="78947" y="5016"/>
                    </a:cubicBezTo>
                    <a:cubicBezTo>
                      <a:pt x="78581" y="5016"/>
                      <a:pt x="78213" y="5129"/>
                      <a:pt x="77897" y="5366"/>
                    </a:cubicBezTo>
                    <a:cubicBezTo>
                      <a:pt x="77163" y="5923"/>
                      <a:pt x="76126" y="6682"/>
                      <a:pt x="74810" y="7593"/>
                    </a:cubicBezTo>
                    <a:cubicBezTo>
                      <a:pt x="72861" y="8985"/>
                      <a:pt x="70381" y="9643"/>
                      <a:pt x="68204" y="9946"/>
                    </a:cubicBezTo>
                    <a:cubicBezTo>
                      <a:pt x="67724" y="9617"/>
                      <a:pt x="67243" y="9288"/>
                      <a:pt x="66762" y="9010"/>
                    </a:cubicBezTo>
                    <a:cubicBezTo>
                      <a:pt x="64895" y="7953"/>
                      <a:pt x="62820" y="7421"/>
                      <a:pt x="60747" y="7421"/>
                    </a:cubicBezTo>
                    <a:cubicBezTo>
                      <a:pt x="58802" y="7421"/>
                      <a:pt x="56860" y="7889"/>
                      <a:pt x="55095" y="8833"/>
                    </a:cubicBezTo>
                    <a:cubicBezTo>
                      <a:pt x="53307" y="9750"/>
                      <a:pt x="51363" y="10205"/>
                      <a:pt x="49426" y="10205"/>
                    </a:cubicBezTo>
                    <a:cubicBezTo>
                      <a:pt x="47086" y="10205"/>
                      <a:pt x="44755" y="9541"/>
                      <a:pt x="42720" y="8226"/>
                    </a:cubicBezTo>
                    <a:lnTo>
                      <a:pt x="41024" y="7112"/>
                    </a:lnTo>
                    <a:cubicBezTo>
                      <a:pt x="39002" y="5781"/>
                      <a:pt x="36666" y="5100"/>
                      <a:pt x="34315" y="5100"/>
                    </a:cubicBezTo>
                    <a:cubicBezTo>
                      <a:pt x="33134" y="5100"/>
                      <a:pt x="31950" y="5272"/>
                      <a:pt x="30800" y="5619"/>
                    </a:cubicBezTo>
                    <a:cubicBezTo>
                      <a:pt x="29889" y="5897"/>
                      <a:pt x="29028" y="6252"/>
                      <a:pt x="28193" y="6682"/>
                    </a:cubicBezTo>
                    <a:cubicBezTo>
                      <a:pt x="26067" y="6024"/>
                      <a:pt x="23663" y="4961"/>
                      <a:pt x="21917" y="3265"/>
                    </a:cubicBezTo>
                    <a:cubicBezTo>
                      <a:pt x="20778" y="2152"/>
                      <a:pt x="19892" y="1241"/>
                      <a:pt x="19259" y="557"/>
                    </a:cubicBezTo>
                    <a:cubicBezTo>
                      <a:pt x="18911" y="184"/>
                      <a:pt x="18446" y="0"/>
                      <a:pt x="179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3118;p70">
                <a:extLst>
                  <a:ext uri="{FF2B5EF4-FFF2-40B4-BE49-F238E27FC236}">
                    <a16:creationId xmlns:a16="http://schemas.microsoft.com/office/drawing/2014/main" id="{73D2B2A4-BEA4-4754-9F16-ECDCFF5D7234}"/>
                  </a:ext>
                </a:extLst>
              </p:cNvPr>
              <p:cNvSpPr/>
              <p:nvPr/>
            </p:nvSpPr>
            <p:spPr>
              <a:xfrm>
                <a:off x="749950" y="3984925"/>
                <a:ext cx="2352400" cy="620075"/>
              </a:xfrm>
              <a:custGeom>
                <a:avLst/>
                <a:gdLst/>
                <a:ahLst/>
                <a:cxnLst/>
                <a:rect l="l" t="t" r="r" b="b"/>
                <a:pathLst>
                  <a:path w="94096" h="24803" extrusionOk="0">
                    <a:moveTo>
                      <a:pt x="17882" y="1"/>
                    </a:moveTo>
                    <a:cubicBezTo>
                      <a:pt x="17403" y="1"/>
                      <a:pt x="16925" y="197"/>
                      <a:pt x="16578" y="583"/>
                    </a:cubicBezTo>
                    <a:cubicBezTo>
                      <a:pt x="13262" y="4202"/>
                      <a:pt x="6429" y="12655"/>
                      <a:pt x="2506" y="13692"/>
                    </a:cubicBezTo>
                    <a:cubicBezTo>
                      <a:pt x="836" y="14148"/>
                      <a:pt x="1" y="16046"/>
                      <a:pt x="786" y="17590"/>
                    </a:cubicBezTo>
                    <a:cubicBezTo>
                      <a:pt x="1140" y="16906"/>
                      <a:pt x="1747" y="16400"/>
                      <a:pt x="2481" y="16198"/>
                    </a:cubicBezTo>
                    <a:cubicBezTo>
                      <a:pt x="6404" y="15160"/>
                      <a:pt x="13237" y="6733"/>
                      <a:pt x="16578" y="3063"/>
                    </a:cubicBezTo>
                    <a:cubicBezTo>
                      <a:pt x="16922" y="2680"/>
                      <a:pt x="17395" y="2490"/>
                      <a:pt x="17871" y="2490"/>
                    </a:cubicBezTo>
                    <a:cubicBezTo>
                      <a:pt x="18338" y="2490"/>
                      <a:pt x="18808" y="2674"/>
                      <a:pt x="19159" y="3038"/>
                    </a:cubicBezTo>
                    <a:cubicBezTo>
                      <a:pt x="19792" y="3721"/>
                      <a:pt x="20677" y="4632"/>
                      <a:pt x="21842" y="5746"/>
                    </a:cubicBezTo>
                    <a:cubicBezTo>
                      <a:pt x="23563" y="7441"/>
                      <a:pt x="25967" y="8504"/>
                      <a:pt x="28093" y="9162"/>
                    </a:cubicBezTo>
                    <a:cubicBezTo>
                      <a:pt x="28928" y="8757"/>
                      <a:pt x="29788" y="8403"/>
                      <a:pt x="30699" y="8099"/>
                    </a:cubicBezTo>
                    <a:cubicBezTo>
                      <a:pt x="31850" y="7752"/>
                      <a:pt x="33037" y="7581"/>
                      <a:pt x="34220" y="7581"/>
                    </a:cubicBezTo>
                    <a:cubicBezTo>
                      <a:pt x="36577" y="7581"/>
                      <a:pt x="38919" y="8261"/>
                      <a:pt x="40924" y="9592"/>
                    </a:cubicBezTo>
                    <a:lnTo>
                      <a:pt x="42619" y="10706"/>
                    </a:lnTo>
                    <a:cubicBezTo>
                      <a:pt x="44655" y="12021"/>
                      <a:pt x="46993" y="12685"/>
                      <a:pt x="49336" y="12685"/>
                    </a:cubicBezTo>
                    <a:cubicBezTo>
                      <a:pt x="51276" y="12685"/>
                      <a:pt x="53218" y="12230"/>
                      <a:pt x="54995" y="11313"/>
                    </a:cubicBezTo>
                    <a:cubicBezTo>
                      <a:pt x="56772" y="10370"/>
                      <a:pt x="58714" y="9901"/>
                      <a:pt x="60657" y="9901"/>
                    </a:cubicBezTo>
                    <a:cubicBezTo>
                      <a:pt x="62726" y="9901"/>
                      <a:pt x="64795" y="10433"/>
                      <a:pt x="66662" y="11491"/>
                    </a:cubicBezTo>
                    <a:cubicBezTo>
                      <a:pt x="67142" y="11769"/>
                      <a:pt x="67649" y="12098"/>
                      <a:pt x="68104" y="12427"/>
                    </a:cubicBezTo>
                    <a:cubicBezTo>
                      <a:pt x="70281" y="12123"/>
                      <a:pt x="72761" y="11465"/>
                      <a:pt x="74735" y="10099"/>
                    </a:cubicBezTo>
                    <a:cubicBezTo>
                      <a:pt x="76051" y="9162"/>
                      <a:pt x="77063" y="8428"/>
                      <a:pt x="77797" y="7846"/>
                    </a:cubicBezTo>
                    <a:cubicBezTo>
                      <a:pt x="78112" y="7610"/>
                      <a:pt x="78485" y="7496"/>
                      <a:pt x="78855" y="7496"/>
                    </a:cubicBezTo>
                    <a:cubicBezTo>
                      <a:pt x="79437" y="7496"/>
                      <a:pt x="80013" y="7776"/>
                      <a:pt x="80353" y="8302"/>
                    </a:cubicBezTo>
                    <a:cubicBezTo>
                      <a:pt x="83036" y="12452"/>
                      <a:pt x="88401" y="21892"/>
                      <a:pt x="92096" y="23537"/>
                    </a:cubicBezTo>
                    <a:cubicBezTo>
                      <a:pt x="92653" y="23815"/>
                      <a:pt x="93108" y="24246"/>
                      <a:pt x="93387" y="24802"/>
                    </a:cubicBezTo>
                    <a:cubicBezTo>
                      <a:pt x="94095" y="23410"/>
                      <a:pt x="93513" y="21715"/>
                      <a:pt x="92096" y="21057"/>
                    </a:cubicBezTo>
                    <a:cubicBezTo>
                      <a:pt x="88401" y="19412"/>
                      <a:pt x="83036" y="9972"/>
                      <a:pt x="80353" y="5822"/>
                    </a:cubicBezTo>
                    <a:cubicBezTo>
                      <a:pt x="80015" y="5284"/>
                      <a:pt x="79444" y="4998"/>
                      <a:pt x="78866" y="4998"/>
                    </a:cubicBezTo>
                    <a:cubicBezTo>
                      <a:pt x="78492" y="4998"/>
                      <a:pt x="78115" y="5118"/>
                      <a:pt x="77797" y="5366"/>
                    </a:cubicBezTo>
                    <a:cubicBezTo>
                      <a:pt x="77063" y="5923"/>
                      <a:pt x="76051" y="6682"/>
                      <a:pt x="74735" y="7593"/>
                    </a:cubicBezTo>
                    <a:cubicBezTo>
                      <a:pt x="72761" y="8960"/>
                      <a:pt x="70306" y="9643"/>
                      <a:pt x="68104" y="9947"/>
                    </a:cubicBezTo>
                    <a:cubicBezTo>
                      <a:pt x="67649" y="9618"/>
                      <a:pt x="67142" y="9289"/>
                      <a:pt x="66662" y="8985"/>
                    </a:cubicBezTo>
                    <a:cubicBezTo>
                      <a:pt x="64800" y="7931"/>
                      <a:pt x="62738" y="7405"/>
                      <a:pt x="60675" y="7405"/>
                    </a:cubicBezTo>
                    <a:cubicBezTo>
                      <a:pt x="58726" y="7405"/>
                      <a:pt x="56777" y="7874"/>
                      <a:pt x="54995" y="8808"/>
                    </a:cubicBezTo>
                    <a:cubicBezTo>
                      <a:pt x="53216" y="9737"/>
                      <a:pt x="51271" y="10199"/>
                      <a:pt x="49329" y="10199"/>
                    </a:cubicBezTo>
                    <a:cubicBezTo>
                      <a:pt x="46988" y="10199"/>
                      <a:pt x="44653" y="9528"/>
                      <a:pt x="42619" y="8201"/>
                    </a:cubicBezTo>
                    <a:lnTo>
                      <a:pt x="40924" y="7112"/>
                    </a:lnTo>
                    <a:cubicBezTo>
                      <a:pt x="38919" y="5781"/>
                      <a:pt x="36577" y="5090"/>
                      <a:pt x="34220" y="5090"/>
                    </a:cubicBezTo>
                    <a:cubicBezTo>
                      <a:pt x="33037" y="5090"/>
                      <a:pt x="31850" y="5264"/>
                      <a:pt x="30699" y="5619"/>
                    </a:cubicBezTo>
                    <a:cubicBezTo>
                      <a:pt x="29788" y="5898"/>
                      <a:pt x="28928" y="6252"/>
                      <a:pt x="28093" y="6682"/>
                    </a:cubicBezTo>
                    <a:cubicBezTo>
                      <a:pt x="25967" y="6024"/>
                      <a:pt x="23563" y="4961"/>
                      <a:pt x="21816" y="3266"/>
                    </a:cubicBezTo>
                    <a:cubicBezTo>
                      <a:pt x="20677" y="2127"/>
                      <a:pt x="19792" y="1216"/>
                      <a:pt x="19159" y="558"/>
                    </a:cubicBezTo>
                    <a:cubicBezTo>
                      <a:pt x="18811" y="184"/>
                      <a:pt x="18346" y="1"/>
                      <a:pt x="17882"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3119;p70">
                <a:extLst>
                  <a:ext uri="{FF2B5EF4-FFF2-40B4-BE49-F238E27FC236}">
                    <a16:creationId xmlns:a16="http://schemas.microsoft.com/office/drawing/2014/main" id="{00F52389-03AC-440F-94DB-3887FDA53F88}"/>
                  </a:ext>
                </a:extLst>
              </p:cNvPr>
              <p:cNvSpPr/>
              <p:nvPr/>
            </p:nvSpPr>
            <p:spPr>
              <a:xfrm>
                <a:off x="1033400" y="4589150"/>
                <a:ext cx="264500" cy="261975"/>
              </a:xfrm>
              <a:custGeom>
                <a:avLst/>
                <a:gdLst/>
                <a:ahLst/>
                <a:cxnLst/>
                <a:rect l="l" t="t" r="r" b="b"/>
                <a:pathLst>
                  <a:path w="10580" h="10479" extrusionOk="0">
                    <a:moveTo>
                      <a:pt x="10580" y="1"/>
                    </a:moveTo>
                    <a:cubicBezTo>
                      <a:pt x="9208" y="3686"/>
                      <a:pt x="3678" y="4108"/>
                      <a:pt x="1174" y="4108"/>
                    </a:cubicBezTo>
                    <a:cubicBezTo>
                      <a:pt x="583" y="4108"/>
                      <a:pt x="160" y="4085"/>
                      <a:pt x="1" y="4075"/>
                    </a:cubicBezTo>
                    <a:lnTo>
                      <a:pt x="1" y="4075"/>
                    </a:lnTo>
                    <a:cubicBezTo>
                      <a:pt x="2354" y="5796"/>
                      <a:pt x="4733" y="7213"/>
                      <a:pt x="6885" y="7947"/>
                    </a:cubicBezTo>
                    <a:cubicBezTo>
                      <a:pt x="6885" y="8782"/>
                      <a:pt x="6859" y="9643"/>
                      <a:pt x="6859" y="10478"/>
                    </a:cubicBezTo>
                    <a:lnTo>
                      <a:pt x="10149" y="10478"/>
                    </a:lnTo>
                    <a:lnTo>
                      <a:pt x="10580" y="1"/>
                    </a:ln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3120;p70">
                <a:extLst>
                  <a:ext uri="{FF2B5EF4-FFF2-40B4-BE49-F238E27FC236}">
                    <a16:creationId xmlns:a16="http://schemas.microsoft.com/office/drawing/2014/main" id="{4F2B295D-C7FB-4E9B-8E23-38DB549631EC}"/>
                  </a:ext>
                </a:extLst>
              </p:cNvPr>
              <p:cNvSpPr/>
              <p:nvPr/>
            </p:nvSpPr>
            <p:spPr>
              <a:xfrm>
                <a:off x="2608825" y="4731750"/>
                <a:ext cx="273975" cy="117475"/>
              </a:xfrm>
              <a:custGeom>
                <a:avLst/>
                <a:gdLst/>
                <a:ahLst/>
                <a:cxnLst/>
                <a:rect l="l" t="t" r="r" b="b"/>
                <a:pathLst>
                  <a:path w="10959" h="4699" extrusionOk="0">
                    <a:moveTo>
                      <a:pt x="670" y="0"/>
                    </a:moveTo>
                    <a:cubicBezTo>
                      <a:pt x="407" y="0"/>
                      <a:pt x="169" y="2188"/>
                      <a:pt x="0" y="4698"/>
                    </a:cubicBezTo>
                    <a:lnTo>
                      <a:pt x="5441" y="4698"/>
                    </a:lnTo>
                    <a:cubicBezTo>
                      <a:pt x="5441" y="4698"/>
                      <a:pt x="8048" y="3129"/>
                      <a:pt x="10958" y="1256"/>
                    </a:cubicBezTo>
                    <a:lnTo>
                      <a:pt x="10958" y="1256"/>
                    </a:lnTo>
                    <a:cubicBezTo>
                      <a:pt x="10026" y="1762"/>
                      <a:pt x="8502" y="2393"/>
                      <a:pt x="6653" y="2393"/>
                    </a:cubicBezTo>
                    <a:cubicBezTo>
                      <a:pt x="4891" y="2393"/>
                      <a:pt x="2833" y="1819"/>
                      <a:pt x="709" y="16"/>
                    </a:cubicBezTo>
                    <a:cubicBezTo>
                      <a:pt x="696" y="6"/>
                      <a:pt x="683" y="0"/>
                      <a:pt x="670"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 name="Google Shape;3121;p70">
              <a:extLst>
                <a:ext uri="{FF2B5EF4-FFF2-40B4-BE49-F238E27FC236}">
                  <a16:creationId xmlns:a16="http://schemas.microsoft.com/office/drawing/2014/main" id="{1B032D18-1E11-4EB2-9A0C-E3BA85479442}"/>
                </a:ext>
              </a:extLst>
            </p:cNvPr>
            <p:cNvGrpSpPr/>
            <p:nvPr/>
          </p:nvGrpSpPr>
          <p:grpSpPr>
            <a:xfrm flipH="1">
              <a:off x="4593115" y="669323"/>
              <a:ext cx="2599008" cy="1980245"/>
              <a:chOff x="4060225" y="2160075"/>
              <a:chExt cx="3214100" cy="2691675"/>
            </a:xfrm>
          </p:grpSpPr>
          <p:sp>
            <p:nvSpPr>
              <p:cNvPr id="128" name="Google Shape;3122;p70">
                <a:extLst>
                  <a:ext uri="{FF2B5EF4-FFF2-40B4-BE49-F238E27FC236}">
                    <a16:creationId xmlns:a16="http://schemas.microsoft.com/office/drawing/2014/main" id="{D6FADCDA-D2B8-45FC-8DE7-38001B0CD7FF}"/>
                  </a:ext>
                </a:extLst>
              </p:cNvPr>
              <p:cNvSpPr/>
              <p:nvPr/>
            </p:nvSpPr>
            <p:spPr>
              <a:xfrm>
                <a:off x="4060225" y="3300450"/>
                <a:ext cx="1347025" cy="1379200"/>
              </a:xfrm>
              <a:custGeom>
                <a:avLst/>
                <a:gdLst/>
                <a:ahLst/>
                <a:cxnLst/>
                <a:rect l="l" t="t" r="r" b="b"/>
                <a:pathLst>
                  <a:path w="53881" h="55168" extrusionOk="0">
                    <a:moveTo>
                      <a:pt x="17045" y="1"/>
                    </a:moveTo>
                    <a:cubicBezTo>
                      <a:pt x="16337" y="1"/>
                      <a:pt x="15631" y="352"/>
                      <a:pt x="15236" y="1035"/>
                    </a:cubicBezTo>
                    <a:cubicBezTo>
                      <a:pt x="14831" y="1718"/>
                      <a:pt x="14856" y="2553"/>
                      <a:pt x="15008" y="3338"/>
                    </a:cubicBezTo>
                    <a:cubicBezTo>
                      <a:pt x="15185" y="4375"/>
                      <a:pt x="15413" y="5387"/>
                      <a:pt x="15590" y="6400"/>
                    </a:cubicBezTo>
                    <a:cubicBezTo>
                      <a:pt x="15739" y="7077"/>
                      <a:pt x="15196" y="7561"/>
                      <a:pt x="14647" y="7561"/>
                    </a:cubicBezTo>
                    <a:cubicBezTo>
                      <a:pt x="14356" y="7561"/>
                      <a:pt x="14062" y="7424"/>
                      <a:pt x="13869" y="7108"/>
                    </a:cubicBezTo>
                    <a:cubicBezTo>
                      <a:pt x="10832" y="3262"/>
                      <a:pt x="10199" y="1085"/>
                      <a:pt x="9288" y="604"/>
                    </a:cubicBezTo>
                    <a:cubicBezTo>
                      <a:pt x="9116" y="506"/>
                      <a:pt x="8901" y="457"/>
                      <a:pt x="8671" y="457"/>
                    </a:cubicBezTo>
                    <a:cubicBezTo>
                      <a:pt x="7719" y="457"/>
                      <a:pt x="6521" y="1292"/>
                      <a:pt x="7112" y="2882"/>
                    </a:cubicBezTo>
                    <a:cubicBezTo>
                      <a:pt x="8048" y="5362"/>
                      <a:pt x="9086" y="9057"/>
                      <a:pt x="9896" y="10247"/>
                    </a:cubicBezTo>
                    <a:cubicBezTo>
                      <a:pt x="9617" y="9867"/>
                      <a:pt x="9263" y="9260"/>
                      <a:pt x="9010" y="8855"/>
                    </a:cubicBezTo>
                    <a:cubicBezTo>
                      <a:pt x="7517" y="6349"/>
                      <a:pt x="7567" y="6400"/>
                      <a:pt x="6049" y="3970"/>
                    </a:cubicBezTo>
                    <a:cubicBezTo>
                      <a:pt x="5893" y="3710"/>
                      <a:pt x="5416" y="3308"/>
                      <a:pt x="4733" y="3308"/>
                    </a:cubicBezTo>
                    <a:cubicBezTo>
                      <a:pt x="4418" y="3308"/>
                      <a:pt x="4060" y="3393"/>
                      <a:pt x="3670" y="3616"/>
                    </a:cubicBezTo>
                    <a:cubicBezTo>
                      <a:pt x="3240" y="3869"/>
                      <a:pt x="2658" y="4552"/>
                      <a:pt x="3391" y="6045"/>
                    </a:cubicBezTo>
                    <a:cubicBezTo>
                      <a:pt x="3543" y="6374"/>
                      <a:pt x="6352" y="11234"/>
                      <a:pt x="7061" y="12803"/>
                    </a:cubicBezTo>
                    <a:cubicBezTo>
                      <a:pt x="6859" y="12398"/>
                      <a:pt x="6606" y="12018"/>
                      <a:pt x="6327" y="11689"/>
                    </a:cubicBezTo>
                    <a:cubicBezTo>
                      <a:pt x="5720" y="10803"/>
                      <a:pt x="5087" y="9968"/>
                      <a:pt x="4404" y="9158"/>
                    </a:cubicBezTo>
                    <a:cubicBezTo>
                      <a:pt x="4100" y="8753"/>
                      <a:pt x="3746" y="8348"/>
                      <a:pt x="3366" y="7994"/>
                    </a:cubicBezTo>
                    <a:cubicBezTo>
                      <a:pt x="3012" y="7615"/>
                      <a:pt x="2582" y="7159"/>
                      <a:pt x="2075" y="7108"/>
                    </a:cubicBezTo>
                    <a:cubicBezTo>
                      <a:pt x="2038" y="7104"/>
                      <a:pt x="1999" y="7102"/>
                      <a:pt x="1960" y="7102"/>
                    </a:cubicBezTo>
                    <a:cubicBezTo>
                      <a:pt x="1765" y="7102"/>
                      <a:pt x="1561" y="7155"/>
                      <a:pt x="1392" y="7260"/>
                    </a:cubicBezTo>
                    <a:cubicBezTo>
                      <a:pt x="886" y="7463"/>
                      <a:pt x="557" y="7944"/>
                      <a:pt x="481" y="8475"/>
                    </a:cubicBezTo>
                    <a:cubicBezTo>
                      <a:pt x="506" y="8956"/>
                      <a:pt x="684" y="9411"/>
                      <a:pt x="962" y="9791"/>
                    </a:cubicBezTo>
                    <a:cubicBezTo>
                      <a:pt x="1848" y="11107"/>
                      <a:pt x="2759" y="12372"/>
                      <a:pt x="3670" y="13663"/>
                    </a:cubicBezTo>
                    <a:lnTo>
                      <a:pt x="5745" y="16523"/>
                    </a:lnTo>
                    <a:lnTo>
                      <a:pt x="3923" y="14903"/>
                    </a:lnTo>
                    <a:cubicBezTo>
                      <a:pt x="3431" y="14523"/>
                      <a:pt x="2531" y="14253"/>
                      <a:pt x="1739" y="14253"/>
                    </a:cubicBezTo>
                    <a:cubicBezTo>
                      <a:pt x="1105" y="14253"/>
                      <a:pt x="540" y="14425"/>
                      <a:pt x="304" y="14853"/>
                    </a:cubicBezTo>
                    <a:cubicBezTo>
                      <a:pt x="0" y="15409"/>
                      <a:pt x="152" y="16093"/>
                      <a:pt x="658" y="16472"/>
                    </a:cubicBezTo>
                    <a:lnTo>
                      <a:pt x="13363" y="27709"/>
                    </a:lnTo>
                    <a:cubicBezTo>
                      <a:pt x="20171" y="42058"/>
                      <a:pt x="39936" y="55168"/>
                      <a:pt x="39936" y="55168"/>
                    </a:cubicBezTo>
                    <a:lnTo>
                      <a:pt x="53880" y="39983"/>
                    </a:lnTo>
                    <a:cubicBezTo>
                      <a:pt x="35937" y="32694"/>
                      <a:pt x="26599" y="19686"/>
                      <a:pt x="24650" y="16751"/>
                    </a:cubicBezTo>
                    <a:cubicBezTo>
                      <a:pt x="22853" y="11841"/>
                      <a:pt x="21056" y="6931"/>
                      <a:pt x="19285" y="2022"/>
                    </a:cubicBezTo>
                    <a:cubicBezTo>
                      <a:pt x="19133" y="1566"/>
                      <a:pt x="18930" y="1161"/>
                      <a:pt x="18677" y="781"/>
                    </a:cubicBezTo>
                    <a:cubicBezTo>
                      <a:pt x="18258" y="257"/>
                      <a:pt x="17650" y="1"/>
                      <a:pt x="17045" y="1"/>
                    </a:cubicBezTo>
                    <a:close/>
                  </a:path>
                </a:pathLst>
              </a:custGeom>
              <a:solidFill>
                <a:srgbClr val="FFB0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23;p70">
                <a:extLst>
                  <a:ext uri="{FF2B5EF4-FFF2-40B4-BE49-F238E27FC236}">
                    <a16:creationId xmlns:a16="http://schemas.microsoft.com/office/drawing/2014/main" id="{CE8018A9-7A08-41DE-B8BF-F0C991535868}"/>
                  </a:ext>
                </a:extLst>
              </p:cNvPr>
              <p:cNvSpPr/>
              <p:nvPr/>
            </p:nvSpPr>
            <p:spPr>
              <a:xfrm>
                <a:off x="4384800" y="3466300"/>
                <a:ext cx="87325" cy="209900"/>
              </a:xfrm>
              <a:custGeom>
                <a:avLst/>
                <a:gdLst/>
                <a:ahLst/>
                <a:cxnLst/>
                <a:rect l="l" t="t" r="r" b="b"/>
                <a:pathLst>
                  <a:path w="3493" h="8396" extrusionOk="0">
                    <a:moveTo>
                      <a:pt x="2581" y="0"/>
                    </a:moveTo>
                    <a:cubicBezTo>
                      <a:pt x="2523" y="0"/>
                      <a:pt x="2467" y="28"/>
                      <a:pt x="2430" y="95"/>
                    </a:cubicBezTo>
                    <a:cubicBezTo>
                      <a:pt x="2404" y="145"/>
                      <a:pt x="0" y="3967"/>
                      <a:pt x="3113" y="8320"/>
                    </a:cubicBezTo>
                    <a:cubicBezTo>
                      <a:pt x="3164" y="8370"/>
                      <a:pt x="3240" y="8396"/>
                      <a:pt x="3315" y="8396"/>
                    </a:cubicBezTo>
                    <a:cubicBezTo>
                      <a:pt x="3341" y="8370"/>
                      <a:pt x="3366" y="8370"/>
                      <a:pt x="3391" y="8345"/>
                    </a:cubicBezTo>
                    <a:cubicBezTo>
                      <a:pt x="3467" y="8294"/>
                      <a:pt x="3493" y="8168"/>
                      <a:pt x="3442" y="8067"/>
                    </a:cubicBezTo>
                    <a:cubicBezTo>
                      <a:pt x="506" y="3967"/>
                      <a:pt x="2657" y="474"/>
                      <a:pt x="2759" y="323"/>
                    </a:cubicBezTo>
                    <a:cubicBezTo>
                      <a:pt x="2866" y="161"/>
                      <a:pt x="2720" y="0"/>
                      <a:pt x="2581" y="0"/>
                    </a:cubicBezTo>
                    <a:close/>
                  </a:path>
                </a:pathLst>
              </a:custGeom>
              <a:solidFill>
                <a:srgbClr val="F76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24;p70">
                <a:extLst>
                  <a:ext uri="{FF2B5EF4-FFF2-40B4-BE49-F238E27FC236}">
                    <a16:creationId xmlns:a16="http://schemas.microsoft.com/office/drawing/2014/main" id="{B1E4E30E-D8E7-4511-83F3-AB8592067515}"/>
                  </a:ext>
                </a:extLst>
              </p:cNvPr>
              <p:cNvSpPr/>
              <p:nvPr/>
            </p:nvSpPr>
            <p:spPr>
              <a:xfrm>
                <a:off x="6194300" y="2917075"/>
                <a:ext cx="1080025" cy="1544300"/>
              </a:xfrm>
              <a:custGeom>
                <a:avLst/>
                <a:gdLst/>
                <a:ahLst/>
                <a:cxnLst/>
                <a:rect l="l" t="t" r="r" b="b"/>
                <a:pathLst>
                  <a:path w="43201" h="61772" extrusionOk="0">
                    <a:moveTo>
                      <a:pt x="30750" y="1"/>
                    </a:moveTo>
                    <a:cubicBezTo>
                      <a:pt x="30303" y="1"/>
                      <a:pt x="29876" y="158"/>
                      <a:pt x="29636" y="426"/>
                    </a:cubicBezTo>
                    <a:cubicBezTo>
                      <a:pt x="28952" y="1160"/>
                      <a:pt x="29028" y="3437"/>
                      <a:pt x="27409" y="8043"/>
                    </a:cubicBezTo>
                    <a:cubicBezTo>
                      <a:pt x="27277" y="8521"/>
                      <a:pt x="26880" y="8751"/>
                      <a:pt x="26485" y="8751"/>
                    </a:cubicBezTo>
                    <a:cubicBezTo>
                      <a:pt x="26043" y="8751"/>
                      <a:pt x="25603" y="8464"/>
                      <a:pt x="25536" y="7917"/>
                    </a:cubicBezTo>
                    <a:cubicBezTo>
                      <a:pt x="25384" y="6879"/>
                      <a:pt x="25257" y="5842"/>
                      <a:pt x="25106" y="4829"/>
                    </a:cubicBezTo>
                    <a:cubicBezTo>
                      <a:pt x="25004" y="4045"/>
                      <a:pt x="24751" y="3235"/>
                      <a:pt x="24169" y="2703"/>
                    </a:cubicBezTo>
                    <a:cubicBezTo>
                      <a:pt x="23765" y="2363"/>
                      <a:pt x="23280" y="2203"/>
                      <a:pt x="22802" y="2203"/>
                    </a:cubicBezTo>
                    <a:cubicBezTo>
                      <a:pt x="21965" y="2203"/>
                      <a:pt x="21151" y="2694"/>
                      <a:pt x="20829" y="3564"/>
                    </a:cubicBezTo>
                    <a:cubicBezTo>
                      <a:pt x="20702" y="4019"/>
                      <a:pt x="20651" y="4475"/>
                      <a:pt x="20651" y="4930"/>
                    </a:cubicBezTo>
                    <a:cubicBezTo>
                      <a:pt x="20550" y="10144"/>
                      <a:pt x="20398" y="15357"/>
                      <a:pt x="20272" y="20571"/>
                    </a:cubicBezTo>
                    <a:cubicBezTo>
                      <a:pt x="19361" y="23987"/>
                      <a:pt x="14654" y="39248"/>
                      <a:pt x="0" y="51826"/>
                    </a:cubicBezTo>
                    <a:lnTo>
                      <a:pt x="18045" y="61772"/>
                    </a:lnTo>
                    <a:cubicBezTo>
                      <a:pt x="18045" y="61772"/>
                      <a:pt x="32875" y="42538"/>
                      <a:pt x="34773" y="26720"/>
                    </a:cubicBezTo>
                    <a:lnTo>
                      <a:pt x="42846" y="12649"/>
                    </a:lnTo>
                    <a:cubicBezTo>
                      <a:pt x="43201" y="12143"/>
                      <a:pt x="43125" y="11460"/>
                      <a:pt x="42669" y="11030"/>
                    </a:cubicBezTo>
                    <a:cubicBezTo>
                      <a:pt x="42474" y="10853"/>
                      <a:pt x="42212" y="10777"/>
                      <a:pt x="41917" y="10777"/>
                    </a:cubicBezTo>
                    <a:cubicBezTo>
                      <a:pt x="40988" y="10777"/>
                      <a:pt x="39739" y="11527"/>
                      <a:pt x="39278" y="12219"/>
                    </a:cubicBezTo>
                    <a:lnTo>
                      <a:pt x="38063" y="14320"/>
                    </a:lnTo>
                    <a:cubicBezTo>
                      <a:pt x="38418" y="13206"/>
                      <a:pt x="38747" y="12093"/>
                      <a:pt x="39101" y="10954"/>
                    </a:cubicBezTo>
                    <a:cubicBezTo>
                      <a:pt x="39556" y="9461"/>
                      <a:pt x="40037" y="7967"/>
                      <a:pt x="40442" y="6449"/>
                    </a:cubicBezTo>
                    <a:cubicBezTo>
                      <a:pt x="40594" y="5993"/>
                      <a:pt x="40619" y="5513"/>
                      <a:pt x="40493" y="5057"/>
                    </a:cubicBezTo>
                    <a:cubicBezTo>
                      <a:pt x="40240" y="4551"/>
                      <a:pt x="39759" y="4222"/>
                      <a:pt x="39227" y="4171"/>
                    </a:cubicBezTo>
                    <a:cubicBezTo>
                      <a:pt x="39164" y="4165"/>
                      <a:pt x="39102" y="4162"/>
                      <a:pt x="39042" y="4162"/>
                    </a:cubicBezTo>
                    <a:cubicBezTo>
                      <a:pt x="38860" y="4162"/>
                      <a:pt x="38690" y="4190"/>
                      <a:pt x="38519" y="4247"/>
                    </a:cubicBezTo>
                    <a:cubicBezTo>
                      <a:pt x="38063" y="4475"/>
                      <a:pt x="37810" y="5082"/>
                      <a:pt x="37582" y="5513"/>
                    </a:cubicBezTo>
                    <a:cubicBezTo>
                      <a:pt x="37380" y="5968"/>
                      <a:pt x="37152" y="6474"/>
                      <a:pt x="36975" y="6955"/>
                    </a:cubicBezTo>
                    <a:cubicBezTo>
                      <a:pt x="36595" y="7942"/>
                      <a:pt x="36266" y="8954"/>
                      <a:pt x="35963" y="9941"/>
                    </a:cubicBezTo>
                    <a:cubicBezTo>
                      <a:pt x="35811" y="10372"/>
                      <a:pt x="35710" y="10802"/>
                      <a:pt x="35634" y="11232"/>
                    </a:cubicBezTo>
                    <a:cubicBezTo>
                      <a:pt x="35811" y="9536"/>
                      <a:pt x="36899" y="4045"/>
                      <a:pt x="36950" y="3690"/>
                    </a:cubicBezTo>
                    <a:cubicBezTo>
                      <a:pt x="37177" y="2045"/>
                      <a:pt x="36393" y="1590"/>
                      <a:pt x="35912" y="1489"/>
                    </a:cubicBezTo>
                    <a:cubicBezTo>
                      <a:pt x="35737" y="1454"/>
                      <a:pt x="35574" y="1438"/>
                      <a:pt x="35422" y="1438"/>
                    </a:cubicBezTo>
                    <a:cubicBezTo>
                      <a:pt x="34369" y="1438"/>
                      <a:pt x="33875" y="2201"/>
                      <a:pt x="33786" y="2577"/>
                    </a:cubicBezTo>
                    <a:cubicBezTo>
                      <a:pt x="33128" y="5361"/>
                      <a:pt x="33154" y="5310"/>
                      <a:pt x="32521" y="8145"/>
                    </a:cubicBezTo>
                    <a:cubicBezTo>
                      <a:pt x="32420" y="8600"/>
                      <a:pt x="32268" y="9283"/>
                      <a:pt x="32141" y="9739"/>
                    </a:cubicBezTo>
                    <a:cubicBezTo>
                      <a:pt x="32521" y="8347"/>
                      <a:pt x="32344" y="4526"/>
                      <a:pt x="32420" y="1894"/>
                    </a:cubicBezTo>
                    <a:cubicBezTo>
                      <a:pt x="32469" y="533"/>
                      <a:pt x="31573" y="1"/>
                      <a:pt x="30750" y="1"/>
                    </a:cubicBezTo>
                    <a:close/>
                  </a:path>
                </a:pathLst>
              </a:custGeom>
              <a:solidFill>
                <a:srgbClr val="FFB0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25;p70">
                <a:extLst>
                  <a:ext uri="{FF2B5EF4-FFF2-40B4-BE49-F238E27FC236}">
                    <a16:creationId xmlns:a16="http://schemas.microsoft.com/office/drawing/2014/main" id="{F454B59D-2DB0-4E8B-8CA9-52AE0EB7710E}"/>
                  </a:ext>
                </a:extLst>
              </p:cNvPr>
              <p:cNvSpPr/>
              <p:nvPr/>
            </p:nvSpPr>
            <p:spPr>
              <a:xfrm>
                <a:off x="6829225" y="3119650"/>
                <a:ext cx="98400" cy="204150"/>
              </a:xfrm>
              <a:custGeom>
                <a:avLst/>
                <a:gdLst/>
                <a:ahLst/>
                <a:cxnLst/>
                <a:rect l="l" t="t" r="r" b="b"/>
                <a:pathLst>
                  <a:path w="3936" h="8166" extrusionOk="0">
                    <a:moveTo>
                      <a:pt x="300" y="0"/>
                    </a:moveTo>
                    <a:cubicBezTo>
                      <a:pt x="135" y="0"/>
                      <a:pt x="0" y="227"/>
                      <a:pt x="164" y="371"/>
                    </a:cubicBezTo>
                    <a:cubicBezTo>
                      <a:pt x="316" y="472"/>
                      <a:pt x="3479" y="3104"/>
                      <a:pt x="1986" y="7912"/>
                    </a:cubicBezTo>
                    <a:cubicBezTo>
                      <a:pt x="1961" y="8013"/>
                      <a:pt x="2037" y="8115"/>
                      <a:pt x="2138" y="8165"/>
                    </a:cubicBezTo>
                    <a:lnTo>
                      <a:pt x="2214" y="8165"/>
                    </a:lnTo>
                    <a:cubicBezTo>
                      <a:pt x="2290" y="8165"/>
                      <a:pt x="2366" y="8089"/>
                      <a:pt x="2391" y="8013"/>
                    </a:cubicBezTo>
                    <a:cubicBezTo>
                      <a:pt x="3935" y="2952"/>
                      <a:pt x="468" y="92"/>
                      <a:pt x="417" y="42"/>
                    </a:cubicBezTo>
                    <a:cubicBezTo>
                      <a:pt x="379" y="13"/>
                      <a:pt x="339" y="0"/>
                      <a:pt x="300" y="0"/>
                    </a:cubicBezTo>
                    <a:close/>
                  </a:path>
                </a:pathLst>
              </a:custGeom>
              <a:solidFill>
                <a:srgbClr val="F76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26;p70">
                <a:extLst>
                  <a:ext uri="{FF2B5EF4-FFF2-40B4-BE49-F238E27FC236}">
                    <a16:creationId xmlns:a16="http://schemas.microsoft.com/office/drawing/2014/main" id="{2BA101E4-70C6-4A4A-A9BC-BC21589587A8}"/>
                  </a:ext>
                </a:extLst>
              </p:cNvPr>
              <p:cNvSpPr/>
              <p:nvPr/>
            </p:nvSpPr>
            <p:spPr>
              <a:xfrm>
                <a:off x="4743525" y="3876650"/>
                <a:ext cx="2160050" cy="974475"/>
              </a:xfrm>
              <a:custGeom>
                <a:avLst/>
                <a:gdLst/>
                <a:ahLst/>
                <a:cxnLst/>
                <a:rect l="l" t="t" r="r" b="b"/>
                <a:pathLst>
                  <a:path w="86402" h="38979" extrusionOk="0">
                    <a:moveTo>
                      <a:pt x="66025" y="1"/>
                    </a:moveTo>
                    <a:cubicBezTo>
                      <a:pt x="65468" y="1"/>
                      <a:pt x="64918" y="253"/>
                      <a:pt x="64561" y="738"/>
                    </a:cubicBezTo>
                    <a:cubicBezTo>
                      <a:pt x="63979" y="1523"/>
                      <a:pt x="63169" y="2560"/>
                      <a:pt x="62131" y="3876"/>
                    </a:cubicBezTo>
                    <a:cubicBezTo>
                      <a:pt x="60663" y="5673"/>
                      <a:pt x="58613" y="6989"/>
                      <a:pt x="56639" y="7926"/>
                    </a:cubicBezTo>
                    <a:cubicBezTo>
                      <a:pt x="56260" y="7951"/>
                      <a:pt x="55880" y="7976"/>
                      <a:pt x="55501" y="8027"/>
                    </a:cubicBezTo>
                    <a:lnTo>
                      <a:pt x="29231" y="11190"/>
                    </a:lnTo>
                    <a:cubicBezTo>
                      <a:pt x="28801" y="11241"/>
                      <a:pt x="28371" y="11317"/>
                      <a:pt x="27966" y="11393"/>
                    </a:cubicBezTo>
                    <a:cubicBezTo>
                      <a:pt x="25410" y="11266"/>
                      <a:pt x="22170" y="10760"/>
                      <a:pt x="19665" y="9140"/>
                    </a:cubicBezTo>
                    <a:cubicBezTo>
                      <a:pt x="18248" y="8229"/>
                      <a:pt x="17159" y="7495"/>
                      <a:pt x="16349" y="6939"/>
                    </a:cubicBezTo>
                    <a:cubicBezTo>
                      <a:pt x="16025" y="6707"/>
                      <a:pt x="15657" y="6598"/>
                      <a:pt x="15295" y="6598"/>
                    </a:cubicBezTo>
                    <a:cubicBezTo>
                      <a:pt x="14666" y="6598"/>
                      <a:pt x="14054" y="6927"/>
                      <a:pt x="13717" y="7521"/>
                    </a:cubicBezTo>
                    <a:cubicBezTo>
                      <a:pt x="11085" y="11949"/>
                      <a:pt x="5872" y="22073"/>
                      <a:pt x="2076" y="23971"/>
                    </a:cubicBezTo>
                    <a:cubicBezTo>
                      <a:pt x="380" y="24856"/>
                      <a:pt x="1" y="27083"/>
                      <a:pt x="1291" y="28501"/>
                    </a:cubicBezTo>
                    <a:cubicBezTo>
                      <a:pt x="3569" y="31006"/>
                      <a:pt x="9415" y="34929"/>
                      <a:pt x="15109" y="37358"/>
                    </a:cubicBezTo>
                    <a:lnTo>
                      <a:pt x="15211" y="38978"/>
                    </a:lnTo>
                    <a:lnTo>
                      <a:pt x="75671" y="38978"/>
                    </a:lnTo>
                    <a:lnTo>
                      <a:pt x="74709" y="29690"/>
                    </a:lnTo>
                    <a:cubicBezTo>
                      <a:pt x="79543" y="25540"/>
                      <a:pt x="84225" y="19567"/>
                      <a:pt x="85642" y="16302"/>
                    </a:cubicBezTo>
                    <a:cubicBezTo>
                      <a:pt x="86401" y="14581"/>
                      <a:pt x="85313" y="12607"/>
                      <a:pt x="83466" y="12304"/>
                    </a:cubicBezTo>
                    <a:cubicBezTo>
                      <a:pt x="79265" y="11722"/>
                      <a:pt x="71115" y="3826"/>
                      <a:pt x="67243" y="460"/>
                    </a:cubicBezTo>
                    <a:cubicBezTo>
                      <a:pt x="66890" y="151"/>
                      <a:pt x="66456" y="1"/>
                      <a:pt x="6602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27;p70">
                <a:extLst>
                  <a:ext uri="{FF2B5EF4-FFF2-40B4-BE49-F238E27FC236}">
                    <a16:creationId xmlns:a16="http://schemas.microsoft.com/office/drawing/2014/main" id="{67B96E63-36A4-4566-B869-2CFAEAB8A077}"/>
                  </a:ext>
                </a:extLst>
              </p:cNvPr>
              <p:cNvSpPr/>
              <p:nvPr/>
            </p:nvSpPr>
            <p:spPr>
              <a:xfrm>
                <a:off x="4746700" y="3876650"/>
                <a:ext cx="2156250" cy="696075"/>
              </a:xfrm>
              <a:custGeom>
                <a:avLst/>
                <a:gdLst/>
                <a:ahLst/>
                <a:cxnLst/>
                <a:rect l="l" t="t" r="r" b="b"/>
                <a:pathLst>
                  <a:path w="86250" h="27843" extrusionOk="0">
                    <a:moveTo>
                      <a:pt x="65898" y="1"/>
                    </a:moveTo>
                    <a:cubicBezTo>
                      <a:pt x="65341" y="1"/>
                      <a:pt x="64791" y="253"/>
                      <a:pt x="64434" y="738"/>
                    </a:cubicBezTo>
                    <a:cubicBezTo>
                      <a:pt x="63852" y="1523"/>
                      <a:pt x="63042" y="2560"/>
                      <a:pt x="62004" y="3876"/>
                    </a:cubicBezTo>
                    <a:cubicBezTo>
                      <a:pt x="60536" y="5673"/>
                      <a:pt x="58486" y="6989"/>
                      <a:pt x="56512" y="7926"/>
                    </a:cubicBezTo>
                    <a:cubicBezTo>
                      <a:pt x="56133" y="7951"/>
                      <a:pt x="55753" y="7976"/>
                      <a:pt x="55374" y="8027"/>
                    </a:cubicBezTo>
                    <a:lnTo>
                      <a:pt x="29104" y="11190"/>
                    </a:lnTo>
                    <a:cubicBezTo>
                      <a:pt x="28674" y="11241"/>
                      <a:pt x="28244" y="11317"/>
                      <a:pt x="27839" y="11393"/>
                    </a:cubicBezTo>
                    <a:cubicBezTo>
                      <a:pt x="25283" y="11266"/>
                      <a:pt x="22043" y="10760"/>
                      <a:pt x="19538" y="9140"/>
                    </a:cubicBezTo>
                    <a:cubicBezTo>
                      <a:pt x="18121" y="8229"/>
                      <a:pt x="17032" y="7495"/>
                      <a:pt x="16222" y="6939"/>
                    </a:cubicBezTo>
                    <a:cubicBezTo>
                      <a:pt x="15898" y="6707"/>
                      <a:pt x="15530" y="6598"/>
                      <a:pt x="15168" y="6598"/>
                    </a:cubicBezTo>
                    <a:cubicBezTo>
                      <a:pt x="14539" y="6598"/>
                      <a:pt x="13927" y="6927"/>
                      <a:pt x="13590" y="7521"/>
                    </a:cubicBezTo>
                    <a:cubicBezTo>
                      <a:pt x="10958" y="11949"/>
                      <a:pt x="5745" y="22073"/>
                      <a:pt x="1949" y="23971"/>
                    </a:cubicBezTo>
                    <a:cubicBezTo>
                      <a:pt x="532" y="24705"/>
                      <a:pt x="0" y="26425"/>
                      <a:pt x="709" y="27843"/>
                    </a:cubicBezTo>
                    <a:cubicBezTo>
                      <a:pt x="987" y="27311"/>
                      <a:pt x="1392" y="26881"/>
                      <a:pt x="1924" y="26603"/>
                    </a:cubicBezTo>
                    <a:cubicBezTo>
                      <a:pt x="5720" y="24705"/>
                      <a:pt x="10908" y="14632"/>
                      <a:pt x="13540" y="10153"/>
                    </a:cubicBezTo>
                    <a:cubicBezTo>
                      <a:pt x="13895" y="9571"/>
                      <a:pt x="14519" y="9247"/>
                      <a:pt x="15154" y="9247"/>
                    </a:cubicBezTo>
                    <a:cubicBezTo>
                      <a:pt x="15514" y="9247"/>
                      <a:pt x="15877" y="9351"/>
                      <a:pt x="16197" y="9571"/>
                    </a:cubicBezTo>
                    <a:cubicBezTo>
                      <a:pt x="16982" y="10127"/>
                      <a:pt x="18095" y="10887"/>
                      <a:pt x="19487" y="11772"/>
                    </a:cubicBezTo>
                    <a:cubicBezTo>
                      <a:pt x="22018" y="13392"/>
                      <a:pt x="25257" y="13898"/>
                      <a:pt x="27788" y="14050"/>
                    </a:cubicBezTo>
                    <a:cubicBezTo>
                      <a:pt x="28218" y="13949"/>
                      <a:pt x="28649" y="13873"/>
                      <a:pt x="29053" y="13822"/>
                    </a:cubicBezTo>
                    <a:lnTo>
                      <a:pt x="55348" y="10659"/>
                    </a:lnTo>
                    <a:cubicBezTo>
                      <a:pt x="55728" y="10633"/>
                      <a:pt x="56107" y="10583"/>
                      <a:pt x="56487" y="10583"/>
                    </a:cubicBezTo>
                    <a:cubicBezTo>
                      <a:pt x="58436" y="9621"/>
                      <a:pt x="60511" y="8305"/>
                      <a:pt x="61954" y="6508"/>
                    </a:cubicBezTo>
                    <a:cubicBezTo>
                      <a:pt x="63016" y="5218"/>
                      <a:pt x="63801" y="4155"/>
                      <a:pt x="64383" y="3370"/>
                    </a:cubicBezTo>
                    <a:cubicBezTo>
                      <a:pt x="64740" y="2885"/>
                      <a:pt x="65290" y="2633"/>
                      <a:pt x="65848" y="2633"/>
                    </a:cubicBezTo>
                    <a:cubicBezTo>
                      <a:pt x="66278" y="2633"/>
                      <a:pt x="66713" y="2783"/>
                      <a:pt x="67066" y="3092"/>
                    </a:cubicBezTo>
                    <a:cubicBezTo>
                      <a:pt x="70963" y="6458"/>
                      <a:pt x="79087" y="14354"/>
                      <a:pt x="83288" y="14936"/>
                    </a:cubicBezTo>
                    <a:cubicBezTo>
                      <a:pt x="84199" y="15062"/>
                      <a:pt x="85009" y="15644"/>
                      <a:pt x="85414" y="16480"/>
                    </a:cubicBezTo>
                    <a:lnTo>
                      <a:pt x="85490" y="16328"/>
                    </a:lnTo>
                    <a:cubicBezTo>
                      <a:pt x="86249" y="14607"/>
                      <a:pt x="85186" y="12607"/>
                      <a:pt x="83339" y="12304"/>
                    </a:cubicBezTo>
                    <a:cubicBezTo>
                      <a:pt x="79138" y="11722"/>
                      <a:pt x="70988" y="3826"/>
                      <a:pt x="67116" y="460"/>
                    </a:cubicBezTo>
                    <a:cubicBezTo>
                      <a:pt x="66763" y="151"/>
                      <a:pt x="66329" y="1"/>
                      <a:pt x="65898"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28;p70">
                <a:extLst>
                  <a:ext uri="{FF2B5EF4-FFF2-40B4-BE49-F238E27FC236}">
                    <a16:creationId xmlns:a16="http://schemas.microsoft.com/office/drawing/2014/main" id="{E9F51D18-0568-4347-86E5-6CB0AFFEDF32}"/>
                  </a:ext>
                </a:extLst>
              </p:cNvPr>
              <p:cNvSpPr/>
              <p:nvPr/>
            </p:nvSpPr>
            <p:spPr>
              <a:xfrm>
                <a:off x="5013050" y="4677725"/>
                <a:ext cx="248675" cy="173400"/>
              </a:xfrm>
              <a:custGeom>
                <a:avLst/>
                <a:gdLst/>
                <a:ahLst/>
                <a:cxnLst/>
                <a:rect l="l" t="t" r="r" b="b"/>
                <a:pathLst>
                  <a:path w="9947" h="6936" extrusionOk="0">
                    <a:moveTo>
                      <a:pt x="9668" y="1"/>
                    </a:moveTo>
                    <a:cubicBezTo>
                      <a:pt x="7077" y="2916"/>
                      <a:pt x="2444" y="3208"/>
                      <a:pt x="695" y="3208"/>
                    </a:cubicBezTo>
                    <a:cubicBezTo>
                      <a:pt x="258" y="3208"/>
                      <a:pt x="1" y="3190"/>
                      <a:pt x="1" y="3190"/>
                    </a:cubicBezTo>
                    <a:lnTo>
                      <a:pt x="1" y="3190"/>
                    </a:lnTo>
                    <a:lnTo>
                      <a:pt x="4278" y="5341"/>
                    </a:lnTo>
                    <a:lnTo>
                      <a:pt x="4404" y="6935"/>
                    </a:lnTo>
                    <a:lnTo>
                      <a:pt x="9947" y="6859"/>
                    </a:lnTo>
                    <a:lnTo>
                      <a:pt x="9668" y="1"/>
                    </a:ln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29;p70">
                <a:extLst>
                  <a:ext uri="{FF2B5EF4-FFF2-40B4-BE49-F238E27FC236}">
                    <a16:creationId xmlns:a16="http://schemas.microsoft.com/office/drawing/2014/main" id="{69971D22-1F28-404F-9E8A-28B76F4DB53B}"/>
                  </a:ext>
                </a:extLst>
              </p:cNvPr>
              <p:cNvSpPr/>
              <p:nvPr/>
            </p:nvSpPr>
            <p:spPr>
              <a:xfrm>
                <a:off x="6432200" y="4482875"/>
                <a:ext cx="311300" cy="368875"/>
              </a:xfrm>
              <a:custGeom>
                <a:avLst/>
                <a:gdLst/>
                <a:ahLst/>
                <a:cxnLst/>
                <a:rect l="l" t="t" r="r" b="b"/>
                <a:pathLst>
                  <a:path w="12452" h="14755" extrusionOk="0">
                    <a:moveTo>
                      <a:pt x="12451" y="0"/>
                    </a:moveTo>
                    <a:cubicBezTo>
                      <a:pt x="12451" y="0"/>
                      <a:pt x="6445" y="3505"/>
                      <a:pt x="1572" y="3505"/>
                    </a:cubicBezTo>
                    <a:cubicBezTo>
                      <a:pt x="1031" y="3505"/>
                      <a:pt x="504" y="3462"/>
                      <a:pt x="0" y="3366"/>
                    </a:cubicBezTo>
                    <a:lnTo>
                      <a:pt x="0" y="3366"/>
                    </a:lnTo>
                    <a:lnTo>
                      <a:pt x="2885" y="14754"/>
                    </a:lnTo>
                    <a:lnTo>
                      <a:pt x="8124" y="14754"/>
                    </a:lnTo>
                    <a:lnTo>
                      <a:pt x="6935" y="5145"/>
                    </a:lnTo>
                    <a:lnTo>
                      <a:pt x="6935" y="5145"/>
                    </a:lnTo>
                    <a:cubicBezTo>
                      <a:pt x="6939" y="5165"/>
                      <a:pt x="6956" y="5214"/>
                      <a:pt x="7038" y="5214"/>
                    </a:cubicBezTo>
                    <a:cubicBezTo>
                      <a:pt x="7325" y="5214"/>
                      <a:pt x="8402" y="4609"/>
                      <a:pt x="12451"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30;p70">
                <a:extLst>
                  <a:ext uri="{FF2B5EF4-FFF2-40B4-BE49-F238E27FC236}">
                    <a16:creationId xmlns:a16="http://schemas.microsoft.com/office/drawing/2014/main" id="{0954D21A-CBCD-4A2E-8255-1079E6744592}"/>
                  </a:ext>
                </a:extLst>
              </p:cNvPr>
              <p:cNvSpPr/>
              <p:nvPr/>
            </p:nvSpPr>
            <p:spPr>
              <a:xfrm>
                <a:off x="4742275" y="2160075"/>
                <a:ext cx="1824075" cy="1647300"/>
              </a:xfrm>
              <a:custGeom>
                <a:avLst/>
                <a:gdLst/>
                <a:ahLst/>
                <a:cxnLst/>
                <a:rect l="l" t="t" r="r" b="b"/>
                <a:pathLst>
                  <a:path w="72963" h="65892" extrusionOk="0">
                    <a:moveTo>
                      <a:pt x="43074" y="0"/>
                    </a:moveTo>
                    <a:cubicBezTo>
                      <a:pt x="41507" y="0"/>
                      <a:pt x="39944" y="171"/>
                      <a:pt x="38417" y="514"/>
                    </a:cubicBezTo>
                    <a:cubicBezTo>
                      <a:pt x="33204" y="1703"/>
                      <a:pt x="28547" y="4866"/>
                      <a:pt x="23233" y="5423"/>
                    </a:cubicBezTo>
                    <a:cubicBezTo>
                      <a:pt x="22517" y="5493"/>
                      <a:pt x="21802" y="5517"/>
                      <a:pt x="21086" y="5517"/>
                    </a:cubicBezTo>
                    <a:cubicBezTo>
                      <a:pt x="19636" y="5517"/>
                      <a:pt x="18185" y="5420"/>
                      <a:pt x="16734" y="5420"/>
                    </a:cubicBezTo>
                    <a:cubicBezTo>
                      <a:pt x="16319" y="5420"/>
                      <a:pt x="15904" y="5428"/>
                      <a:pt x="15488" y="5449"/>
                    </a:cubicBezTo>
                    <a:cubicBezTo>
                      <a:pt x="12907" y="5550"/>
                      <a:pt x="10199" y="6233"/>
                      <a:pt x="8453" y="8182"/>
                    </a:cubicBezTo>
                    <a:cubicBezTo>
                      <a:pt x="6251" y="10662"/>
                      <a:pt x="6428" y="14964"/>
                      <a:pt x="8858" y="17293"/>
                    </a:cubicBezTo>
                    <a:cubicBezTo>
                      <a:pt x="5011" y="19444"/>
                      <a:pt x="1392" y="22557"/>
                      <a:pt x="354" y="27036"/>
                    </a:cubicBezTo>
                    <a:cubicBezTo>
                      <a:pt x="0" y="28605"/>
                      <a:pt x="76" y="30275"/>
                      <a:pt x="582" y="31819"/>
                    </a:cubicBezTo>
                    <a:cubicBezTo>
                      <a:pt x="1215" y="33768"/>
                      <a:pt x="2252" y="35059"/>
                      <a:pt x="3492" y="35868"/>
                    </a:cubicBezTo>
                    <a:cubicBezTo>
                      <a:pt x="3492" y="37033"/>
                      <a:pt x="3518" y="38197"/>
                      <a:pt x="3644" y="39361"/>
                    </a:cubicBezTo>
                    <a:lnTo>
                      <a:pt x="3771" y="40905"/>
                    </a:lnTo>
                    <a:cubicBezTo>
                      <a:pt x="5062" y="55184"/>
                      <a:pt x="17047" y="65892"/>
                      <a:pt x="31092" y="65892"/>
                    </a:cubicBezTo>
                    <a:cubicBezTo>
                      <a:pt x="31908" y="65892"/>
                      <a:pt x="32730" y="65856"/>
                      <a:pt x="33558" y="65782"/>
                    </a:cubicBezTo>
                    <a:lnTo>
                      <a:pt x="47351" y="64542"/>
                    </a:lnTo>
                    <a:cubicBezTo>
                      <a:pt x="61169" y="63302"/>
                      <a:pt x="71722" y="51711"/>
                      <a:pt x="71697" y="37868"/>
                    </a:cubicBezTo>
                    <a:cubicBezTo>
                      <a:pt x="71773" y="37564"/>
                      <a:pt x="71823" y="37260"/>
                      <a:pt x="71823" y="36957"/>
                    </a:cubicBezTo>
                    <a:cubicBezTo>
                      <a:pt x="71899" y="34755"/>
                      <a:pt x="71621" y="32578"/>
                      <a:pt x="71014" y="30478"/>
                    </a:cubicBezTo>
                    <a:cubicBezTo>
                      <a:pt x="70786" y="29187"/>
                      <a:pt x="70507" y="27897"/>
                      <a:pt x="70128" y="26656"/>
                    </a:cubicBezTo>
                    <a:cubicBezTo>
                      <a:pt x="72962" y="22936"/>
                      <a:pt x="72304" y="17115"/>
                      <a:pt x="69293" y="13446"/>
                    </a:cubicBezTo>
                    <a:cubicBezTo>
                      <a:pt x="66129" y="9599"/>
                      <a:pt x="61017" y="7878"/>
                      <a:pt x="56107" y="7827"/>
                    </a:cubicBezTo>
                    <a:cubicBezTo>
                      <a:pt x="55652" y="3981"/>
                      <a:pt x="51780" y="1501"/>
                      <a:pt x="48085" y="589"/>
                    </a:cubicBezTo>
                    <a:cubicBezTo>
                      <a:pt x="46435" y="197"/>
                      <a:pt x="44752" y="0"/>
                      <a:pt x="43074" y="0"/>
                    </a:cubicBezTo>
                    <a:close/>
                  </a:path>
                </a:pathLst>
              </a:custGeom>
              <a:solidFill>
                <a:srgbClr val="3A01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31;p70">
                <a:extLst>
                  <a:ext uri="{FF2B5EF4-FFF2-40B4-BE49-F238E27FC236}">
                    <a16:creationId xmlns:a16="http://schemas.microsoft.com/office/drawing/2014/main" id="{9EF5BC53-98F3-4810-8D2C-D2CB008F9B65}"/>
                  </a:ext>
                </a:extLst>
              </p:cNvPr>
              <p:cNvSpPr/>
              <p:nvPr/>
            </p:nvSpPr>
            <p:spPr>
              <a:xfrm>
                <a:off x="6138725" y="2161125"/>
                <a:ext cx="172625" cy="199400"/>
              </a:xfrm>
              <a:custGeom>
                <a:avLst/>
                <a:gdLst/>
                <a:ahLst/>
                <a:cxnLst/>
                <a:rect l="l" t="t" r="r" b="b"/>
                <a:pathLst>
                  <a:path w="6905" h="7976" extrusionOk="0">
                    <a:moveTo>
                      <a:pt x="780" y="0"/>
                    </a:moveTo>
                    <a:cubicBezTo>
                      <a:pt x="26" y="0"/>
                      <a:pt x="1" y="1855"/>
                      <a:pt x="123" y="2446"/>
                    </a:cubicBezTo>
                    <a:cubicBezTo>
                      <a:pt x="351" y="3433"/>
                      <a:pt x="705" y="5255"/>
                      <a:pt x="1211" y="6140"/>
                    </a:cubicBezTo>
                    <a:cubicBezTo>
                      <a:pt x="1338" y="6343"/>
                      <a:pt x="1464" y="6520"/>
                      <a:pt x="1616" y="6697"/>
                    </a:cubicBezTo>
                    <a:cubicBezTo>
                      <a:pt x="1864" y="6974"/>
                      <a:pt x="2103" y="7033"/>
                      <a:pt x="2445" y="7033"/>
                    </a:cubicBezTo>
                    <a:cubicBezTo>
                      <a:pt x="2697" y="7033"/>
                      <a:pt x="3005" y="7001"/>
                      <a:pt x="3413" y="7001"/>
                    </a:cubicBezTo>
                    <a:cubicBezTo>
                      <a:pt x="3482" y="6998"/>
                      <a:pt x="3552" y="6997"/>
                      <a:pt x="3621" y="6997"/>
                    </a:cubicBezTo>
                    <a:cubicBezTo>
                      <a:pt x="4260" y="6997"/>
                      <a:pt x="4892" y="7104"/>
                      <a:pt x="5463" y="7355"/>
                    </a:cubicBezTo>
                    <a:cubicBezTo>
                      <a:pt x="5708" y="7453"/>
                      <a:pt x="6197" y="7975"/>
                      <a:pt x="6526" y="7975"/>
                    </a:cubicBezTo>
                    <a:cubicBezTo>
                      <a:pt x="6705" y="7975"/>
                      <a:pt x="6837" y="7820"/>
                      <a:pt x="6855" y="7355"/>
                    </a:cubicBezTo>
                    <a:cubicBezTo>
                      <a:pt x="6905" y="5729"/>
                      <a:pt x="5577" y="4658"/>
                      <a:pt x="4212" y="4658"/>
                    </a:cubicBezTo>
                    <a:cubicBezTo>
                      <a:pt x="3517" y="4658"/>
                      <a:pt x="2812" y="4935"/>
                      <a:pt x="2274" y="5558"/>
                    </a:cubicBezTo>
                    <a:cubicBezTo>
                      <a:pt x="2451" y="4673"/>
                      <a:pt x="2527" y="3762"/>
                      <a:pt x="2502" y="2850"/>
                    </a:cubicBezTo>
                    <a:cubicBezTo>
                      <a:pt x="2451" y="1914"/>
                      <a:pt x="2097" y="1054"/>
                      <a:pt x="1464" y="370"/>
                    </a:cubicBezTo>
                    <a:cubicBezTo>
                      <a:pt x="1188" y="109"/>
                      <a:pt x="963" y="0"/>
                      <a:pt x="780" y="0"/>
                    </a:cubicBezTo>
                    <a:close/>
                  </a:path>
                </a:pathLst>
              </a:custGeom>
              <a:solidFill>
                <a:srgbClr val="3A01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32;p70">
                <a:extLst>
                  <a:ext uri="{FF2B5EF4-FFF2-40B4-BE49-F238E27FC236}">
                    <a16:creationId xmlns:a16="http://schemas.microsoft.com/office/drawing/2014/main" id="{50C7A38D-8321-406C-B1C5-EC238EE6CE1E}"/>
                  </a:ext>
                </a:extLst>
              </p:cNvPr>
              <p:cNvSpPr/>
              <p:nvPr/>
            </p:nvSpPr>
            <p:spPr>
              <a:xfrm>
                <a:off x="4848550" y="2717025"/>
                <a:ext cx="1739950" cy="1695775"/>
              </a:xfrm>
              <a:custGeom>
                <a:avLst/>
                <a:gdLst/>
                <a:ahLst/>
                <a:cxnLst/>
                <a:rect l="l" t="t" r="r" b="b"/>
                <a:pathLst>
                  <a:path w="69598" h="67831" extrusionOk="0">
                    <a:moveTo>
                      <a:pt x="47630" y="0"/>
                    </a:moveTo>
                    <a:cubicBezTo>
                      <a:pt x="46769" y="861"/>
                      <a:pt x="45884" y="1645"/>
                      <a:pt x="44947" y="2404"/>
                    </a:cubicBezTo>
                    <a:cubicBezTo>
                      <a:pt x="43201" y="3746"/>
                      <a:pt x="41252" y="4783"/>
                      <a:pt x="39329" y="5821"/>
                    </a:cubicBezTo>
                    <a:cubicBezTo>
                      <a:pt x="35988" y="7618"/>
                      <a:pt x="32521" y="9440"/>
                      <a:pt x="28902" y="10579"/>
                    </a:cubicBezTo>
                    <a:cubicBezTo>
                      <a:pt x="26696" y="11291"/>
                      <a:pt x="24400" y="11646"/>
                      <a:pt x="22099" y="11646"/>
                    </a:cubicBezTo>
                    <a:cubicBezTo>
                      <a:pt x="21946" y="11646"/>
                      <a:pt x="21792" y="11645"/>
                      <a:pt x="21639" y="11642"/>
                    </a:cubicBezTo>
                    <a:cubicBezTo>
                      <a:pt x="19564" y="11591"/>
                      <a:pt x="18096" y="10807"/>
                      <a:pt x="16198" y="10250"/>
                    </a:cubicBezTo>
                    <a:cubicBezTo>
                      <a:pt x="15899" y="10158"/>
                      <a:pt x="15693" y="10114"/>
                      <a:pt x="15544" y="10114"/>
                    </a:cubicBezTo>
                    <a:cubicBezTo>
                      <a:pt x="15075" y="10114"/>
                      <a:pt x="15178" y="10556"/>
                      <a:pt x="14755" y="11363"/>
                    </a:cubicBezTo>
                    <a:cubicBezTo>
                      <a:pt x="14350" y="12097"/>
                      <a:pt x="13768" y="12730"/>
                      <a:pt x="13085" y="13211"/>
                    </a:cubicBezTo>
                    <a:cubicBezTo>
                      <a:pt x="12174" y="13869"/>
                      <a:pt x="11212" y="14426"/>
                      <a:pt x="10174" y="14881"/>
                    </a:cubicBezTo>
                    <a:cubicBezTo>
                      <a:pt x="9921" y="17361"/>
                      <a:pt x="9921" y="19841"/>
                      <a:pt x="10174" y="22296"/>
                    </a:cubicBezTo>
                    <a:lnTo>
                      <a:pt x="6986" y="22651"/>
                    </a:lnTo>
                    <a:cubicBezTo>
                      <a:pt x="2936" y="23081"/>
                      <a:pt x="1" y="26725"/>
                      <a:pt x="431" y="30800"/>
                    </a:cubicBezTo>
                    <a:lnTo>
                      <a:pt x="482" y="31179"/>
                    </a:lnTo>
                    <a:cubicBezTo>
                      <a:pt x="884" y="34964"/>
                      <a:pt x="4094" y="37776"/>
                      <a:pt x="7818" y="37776"/>
                    </a:cubicBezTo>
                    <a:cubicBezTo>
                      <a:pt x="8078" y="37776"/>
                      <a:pt x="8341" y="37762"/>
                      <a:pt x="8605" y="37734"/>
                    </a:cubicBezTo>
                    <a:lnTo>
                      <a:pt x="10832" y="37481"/>
                    </a:lnTo>
                    <a:cubicBezTo>
                      <a:pt x="12806" y="46364"/>
                      <a:pt x="20070" y="53070"/>
                      <a:pt x="29079" y="54336"/>
                    </a:cubicBezTo>
                    <a:lnTo>
                      <a:pt x="29864" y="61650"/>
                    </a:lnTo>
                    <a:cubicBezTo>
                      <a:pt x="30197" y="65200"/>
                      <a:pt x="33201" y="67830"/>
                      <a:pt x="36698" y="67830"/>
                    </a:cubicBezTo>
                    <a:cubicBezTo>
                      <a:pt x="36915" y="67830"/>
                      <a:pt x="37134" y="67820"/>
                      <a:pt x="37355" y="67800"/>
                    </a:cubicBezTo>
                    <a:lnTo>
                      <a:pt x="42341" y="67268"/>
                    </a:lnTo>
                    <a:cubicBezTo>
                      <a:pt x="46086" y="66813"/>
                      <a:pt x="48794" y="63421"/>
                      <a:pt x="48339" y="59650"/>
                    </a:cubicBezTo>
                    <a:lnTo>
                      <a:pt x="47503" y="51805"/>
                    </a:lnTo>
                    <a:cubicBezTo>
                      <a:pt x="55070" y="48211"/>
                      <a:pt x="59930" y="40568"/>
                      <a:pt x="59955" y="32192"/>
                    </a:cubicBezTo>
                    <a:lnTo>
                      <a:pt x="62612" y="31913"/>
                    </a:lnTo>
                    <a:cubicBezTo>
                      <a:pt x="66661" y="31458"/>
                      <a:pt x="69597" y="27813"/>
                      <a:pt x="69167" y="23764"/>
                    </a:cubicBezTo>
                    <a:lnTo>
                      <a:pt x="69142" y="23385"/>
                    </a:lnTo>
                    <a:cubicBezTo>
                      <a:pt x="68717" y="19590"/>
                      <a:pt x="65528" y="16783"/>
                      <a:pt x="61821" y="16783"/>
                    </a:cubicBezTo>
                    <a:cubicBezTo>
                      <a:pt x="61547" y="16783"/>
                      <a:pt x="61271" y="16799"/>
                      <a:pt x="60992" y="16830"/>
                    </a:cubicBezTo>
                    <a:lnTo>
                      <a:pt x="56437" y="17311"/>
                    </a:lnTo>
                    <a:cubicBezTo>
                      <a:pt x="56310" y="17235"/>
                      <a:pt x="56209" y="17159"/>
                      <a:pt x="56083" y="17083"/>
                    </a:cubicBezTo>
                    <a:cubicBezTo>
                      <a:pt x="54412" y="15843"/>
                      <a:pt x="53020" y="14097"/>
                      <a:pt x="52616" y="12047"/>
                    </a:cubicBezTo>
                    <a:cubicBezTo>
                      <a:pt x="52413" y="11085"/>
                      <a:pt x="52413" y="10022"/>
                      <a:pt x="51856" y="9212"/>
                    </a:cubicBezTo>
                    <a:cubicBezTo>
                      <a:pt x="51502" y="8731"/>
                      <a:pt x="51072" y="8301"/>
                      <a:pt x="50591" y="7947"/>
                    </a:cubicBezTo>
                    <a:cubicBezTo>
                      <a:pt x="48541" y="6099"/>
                      <a:pt x="47731" y="3113"/>
                      <a:pt x="48364" y="456"/>
                    </a:cubicBezTo>
                    <a:cubicBezTo>
                      <a:pt x="48111" y="304"/>
                      <a:pt x="47883" y="127"/>
                      <a:pt x="47630" y="0"/>
                    </a:cubicBezTo>
                    <a:close/>
                  </a:path>
                </a:pathLst>
              </a:custGeom>
              <a:solidFill>
                <a:srgbClr val="FFB0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33;p70">
                <a:extLst>
                  <a:ext uri="{FF2B5EF4-FFF2-40B4-BE49-F238E27FC236}">
                    <a16:creationId xmlns:a16="http://schemas.microsoft.com/office/drawing/2014/main" id="{616C9D46-D145-4694-9F1B-B86E40124E32}"/>
                  </a:ext>
                </a:extLst>
              </p:cNvPr>
              <p:cNvSpPr/>
              <p:nvPr/>
            </p:nvSpPr>
            <p:spPr>
              <a:xfrm>
                <a:off x="6375875" y="3209025"/>
                <a:ext cx="78475" cy="197025"/>
              </a:xfrm>
              <a:custGeom>
                <a:avLst/>
                <a:gdLst/>
                <a:ahLst/>
                <a:cxnLst/>
                <a:rect l="l" t="t" r="r" b="b"/>
                <a:pathLst>
                  <a:path w="3139" h="7881" extrusionOk="0">
                    <a:moveTo>
                      <a:pt x="2778" y="0"/>
                    </a:moveTo>
                    <a:cubicBezTo>
                      <a:pt x="2729" y="0"/>
                      <a:pt x="2680" y="11"/>
                      <a:pt x="2633" y="35"/>
                    </a:cubicBezTo>
                    <a:cubicBezTo>
                      <a:pt x="1823" y="440"/>
                      <a:pt x="1190" y="1098"/>
                      <a:pt x="785" y="1908"/>
                    </a:cubicBezTo>
                    <a:cubicBezTo>
                      <a:pt x="380" y="2692"/>
                      <a:pt x="153" y="3527"/>
                      <a:pt x="51" y="4388"/>
                    </a:cubicBezTo>
                    <a:cubicBezTo>
                      <a:pt x="1" y="4818"/>
                      <a:pt x="1" y="5248"/>
                      <a:pt x="51" y="5679"/>
                    </a:cubicBezTo>
                    <a:cubicBezTo>
                      <a:pt x="228" y="6590"/>
                      <a:pt x="760" y="7374"/>
                      <a:pt x="1544" y="7830"/>
                    </a:cubicBezTo>
                    <a:cubicBezTo>
                      <a:pt x="1595" y="7855"/>
                      <a:pt x="1646" y="7880"/>
                      <a:pt x="1696" y="7880"/>
                    </a:cubicBezTo>
                    <a:cubicBezTo>
                      <a:pt x="1823" y="7880"/>
                      <a:pt x="1924" y="7830"/>
                      <a:pt x="1975" y="7728"/>
                    </a:cubicBezTo>
                    <a:cubicBezTo>
                      <a:pt x="2076" y="7577"/>
                      <a:pt x="2025" y="7374"/>
                      <a:pt x="1873" y="7298"/>
                    </a:cubicBezTo>
                    <a:cubicBezTo>
                      <a:pt x="1241" y="6919"/>
                      <a:pt x="811" y="6286"/>
                      <a:pt x="684" y="5577"/>
                    </a:cubicBezTo>
                    <a:cubicBezTo>
                      <a:pt x="633" y="5198"/>
                      <a:pt x="633" y="4843"/>
                      <a:pt x="684" y="4464"/>
                    </a:cubicBezTo>
                    <a:cubicBezTo>
                      <a:pt x="760" y="3679"/>
                      <a:pt x="962" y="2920"/>
                      <a:pt x="1317" y="2211"/>
                    </a:cubicBezTo>
                    <a:cubicBezTo>
                      <a:pt x="1671" y="1503"/>
                      <a:pt x="2228" y="946"/>
                      <a:pt x="2911" y="592"/>
                    </a:cubicBezTo>
                    <a:cubicBezTo>
                      <a:pt x="3063" y="516"/>
                      <a:pt x="3139" y="339"/>
                      <a:pt x="3063" y="161"/>
                    </a:cubicBezTo>
                    <a:cubicBezTo>
                      <a:pt x="2993" y="57"/>
                      <a:pt x="2887" y="0"/>
                      <a:pt x="2778" y="0"/>
                    </a:cubicBezTo>
                    <a:close/>
                  </a:path>
                </a:pathLst>
              </a:custGeom>
              <a:solidFill>
                <a:srgbClr val="F76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134;p70">
                <a:extLst>
                  <a:ext uri="{FF2B5EF4-FFF2-40B4-BE49-F238E27FC236}">
                    <a16:creationId xmlns:a16="http://schemas.microsoft.com/office/drawing/2014/main" id="{3FF42BA0-FBF6-4917-BB6C-962A51CDE1D0}"/>
                  </a:ext>
                </a:extLst>
              </p:cNvPr>
              <p:cNvSpPr/>
              <p:nvPr/>
            </p:nvSpPr>
            <p:spPr>
              <a:xfrm>
                <a:off x="6438525" y="3314850"/>
                <a:ext cx="75950" cy="126000"/>
              </a:xfrm>
              <a:custGeom>
                <a:avLst/>
                <a:gdLst/>
                <a:ahLst/>
                <a:cxnLst/>
                <a:rect l="l" t="t" r="r" b="b"/>
                <a:pathLst>
                  <a:path w="3038" h="5040" extrusionOk="0">
                    <a:moveTo>
                      <a:pt x="514" y="0"/>
                    </a:moveTo>
                    <a:cubicBezTo>
                      <a:pt x="478" y="0"/>
                      <a:pt x="442" y="1"/>
                      <a:pt x="405" y="3"/>
                    </a:cubicBezTo>
                    <a:cubicBezTo>
                      <a:pt x="0" y="3"/>
                      <a:pt x="0" y="636"/>
                      <a:pt x="405" y="636"/>
                    </a:cubicBezTo>
                    <a:cubicBezTo>
                      <a:pt x="441" y="633"/>
                      <a:pt x="477" y="632"/>
                      <a:pt x="512" y="632"/>
                    </a:cubicBezTo>
                    <a:cubicBezTo>
                      <a:pt x="830" y="632"/>
                      <a:pt x="1144" y="732"/>
                      <a:pt x="1417" y="914"/>
                    </a:cubicBezTo>
                    <a:cubicBezTo>
                      <a:pt x="1645" y="1091"/>
                      <a:pt x="1797" y="1319"/>
                      <a:pt x="1898" y="1597"/>
                    </a:cubicBezTo>
                    <a:cubicBezTo>
                      <a:pt x="2354" y="2635"/>
                      <a:pt x="1949" y="3875"/>
                      <a:pt x="962" y="4432"/>
                    </a:cubicBezTo>
                    <a:cubicBezTo>
                      <a:pt x="683" y="4609"/>
                      <a:pt x="810" y="5014"/>
                      <a:pt x="1114" y="5039"/>
                    </a:cubicBezTo>
                    <a:cubicBezTo>
                      <a:pt x="1190" y="5014"/>
                      <a:pt x="1240" y="5014"/>
                      <a:pt x="1291" y="4963"/>
                    </a:cubicBezTo>
                    <a:cubicBezTo>
                      <a:pt x="2531" y="4229"/>
                      <a:pt x="3037" y="2686"/>
                      <a:pt x="2480" y="1344"/>
                    </a:cubicBezTo>
                    <a:cubicBezTo>
                      <a:pt x="2328" y="965"/>
                      <a:pt x="2101" y="661"/>
                      <a:pt x="1772" y="408"/>
                    </a:cubicBezTo>
                    <a:cubicBezTo>
                      <a:pt x="1396" y="150"/>
                      <a:pt x="977" y="0"/>
                      <a:pt x="514" y="0"/>
                    </a:cubicBezTo>
                    <a:close/>
                  </a:path>
                </a:pathLst>
              </a:custGeom>
              <a:solidFill>
                <a:srgbClr val="F76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35;p70">
                <a:extLst>
                  <a:ext uri="{FF2B5EF4-FFF2-40B4-BE49-F238E27FC236}">
                    <a16:creationId xmlns:a16="http://schemas.microsoft.com/office/drawing/2014/main" id="{073BB095-EC30-475B-80AA-166C8941D4C9}"/>
                  </a:ext>
                </a:extLst>
              </p:cNvPr>
              <p:cNvSpPr/>
              <p:nvPr/>
            </p:nvSpPr>
            <p:spPr>
              <a:xfrm>
                <a:off x="4953375" y="3374475"/>
                <a:ext cx="108425" cy="186575"/>
              </a:xfrm>
              <a:custGeom>
                <a:avLst/>
                <a:gdLst/>
                <a:ahLst/>
                <a:cxnLst/>
                <a:rect l="l" t="t" r="r" b="b"/>
                <a:pathLst>
                  <a:path w="4337" h="7463" extrusionOk="0">
                    <a:moveTo>
                      <a:pt x="420" y="0"/>
                    </a:moveTo>
                    <a:cubicBezTo>
                      <a:pt x="86" y="0"/>
                      <a:pt x="1" y="561"/>
                      <a:pt x="388" y="630"/>
                    </a:cubicBezTo>
                    <a:cubicBezTo>
                      <a:pt x="1122" y="832"/>
                      <a:pt x="1806" y="1262"/>
                      <a:pt x="2286" y="1844"/>
                    </a:cubicBezTo>
                    <a:cubicBezTo>
                      <a:pt x="2793" y="2452"/>
                      <a:pt x="3172" y="3160"/>
                      <a:pt x="3425" y="3920"/>
                    </a:cubicBezTo>
                    <a:cubicBezTo>
                      <a:pt x="3527" y="4249"/>
                      <a:pt x="3603" y="4628"/>
                      <a:pt x="3653" y="4983"/>
                    </a:cubicBezTo>
                    <a:cubicBezTo>
                      <a:pt x="3678" y="5716"/>
                      <a:pt x="3400" y="6425"/>
                      <a:pt x="2869" y="6931"/>
                    </a:cubicBezTo>
                    <a:cubicBezTo>
                      <a:pt x="2742" y="7032"/>
                      <a:pt x="2742" y="7235"/>
                      <a:pt x="2869" y="7361"/>
                    </a:cubicBezTo>
                    <a:cubicBezTo>
                      <a:pt x="2919" y="7437"/>
                      <a:pt x="3020" y="7463"/>
                      <a:pt x="3096" y="7463"/>
                    </a:cubicBezTo>
                    <a:cubicBezTo>
                      <a:pt x="3172" y="7463"/>
                      <a:pt x="3248" y="7437"/>
                      <a:pt x="3324" y="7387"/>
                    </a:cubicBezTo>
                    <a:cubicBezTo>
                      <a:pt x="3982" y="6754"/>
                      <a:pt x="4336" y="5868"/>
                      <a:pt x="4286" y="4957"/>
                    </a:cubicBezTo>
                    <a:cubicBezTo>
                      <a:pt x="4235" y="4527"/>
                      <a:pt x="4159" y="4097"/>
                      <a:pt x="4007" y="3692"/>
                    </a:cubicBezTo>
                    <a:cubicBezTo>
                      <a:pt x="3729" y="2882"/>
                      <a:pt x="3299" y="2097"/>
                      <a:pt x="2742" y="1439"/>
                    </a:cubicBezTo>
                    <a:cubicBezTo>
                      <a:pt x="2185" y="731"/>
                      <a:pt x="1401" y="250"/>
                      <a:pt x="540" y="22"/>
                    </a:cubicBezTo>
                    <a:cubicBezTo>
                      <a:pt x="497" y="7"/>
                      <a:pt x="457" y="0"/>
                      <a:pt x="420" y="0"/>
                    </a:cubicBezTo>
                    <a:close/>
                  </a:path>
                </a:pathLst>
              </a:custGeom>
              <a:solidFill>
                <a:srgbClr val="F76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36;p70">
                <a:extLst>
                  <a:ext uri="{FF2B5EF4-FFF2-40B4-BE49-F238E27FC236}">
                    <a16:creationId xmlns:a16="http://schemas.microsoft.com/office/drawing/2014/main" id="{2343CF84-516E-43C5-B154-78088E1B0B22}"/>
                  </a:ext>
                </a:extLst>
              </p:cNvPr>
              <p:cNvSpPr/>
              <p:nvPr/>
            </p:nvSpPr>
            <p:spPr>
              <a:xfrm>
                <a:off x="4962450" y="3469825"/>
                <a:ext cx="67075" cy="124750"/>
              </a:xfrm>
              <a:custGeom>
                <a:avLst/>
                <a:gdLst/>
                <a:ahLst/>
                <a:cxnLst/>
                <a:rect l="l" t="t" r="r" b="b"/>
                <a:pathLst>
                  <a:path w="2683" h="4990" extrusionOk="0">
                    <a:moveTo>
                      <a:pt x="2103" y="1"/>
                    </a:moveTo>
                    <a:cubicBezTo>
                      <a:pt x="2086" y="1"/>
                      <a:pt x="2068" y="2"/>
                      <a:pt x="2050" y="4"/>
                    </a:cubicBezTo>
                    <a:cubicBezTo>
                      <a:pt x="1569" y="80"/>
                      <a:pt x="1139" y="333"/>
                      <a:pt x="810" y="662"/>
                    </a:cubicBezTo>
                    <a:cubicBezTo>
                      <a:pt x="557" y="966"/>
                      <a:pt x="380" y="1320"/>
                      <a:pt x="304" y="1700"/>
                    </a:cubicBezTo>
                    <a:cubicBezTo>
                      <a:pt x="0" y="3092"/>
                      <a:pt x="785" y="4509"/>
                      <a:pt x="2151" y="4965"/>
                    </a:cubicBezTo>
                    <a:cubicBezTo>
                      <a:pt x="2177" y="4990"/>
                      <a:pt x="2202" y="4990"/>
                      <a:pt x="2252" y="4990"/>
                    </a:cubicBezTo>
                    <a:cubicBezTo>
                      <a:pt x="2607" y="4990"/>
                      <a:pt x="2683" y="4484"/>
                      <a:pt x="2354" y="4383"/>
                    </a:cubicBezTo>
                    <a:cubicBezTo>
                      <a:pt x="1316" y="4003"/>
                      <a:pt x="683" y="2915"/>
                      <a:pt x="911" y="1827"/>
                    </a:cubicBezTo>
                    <a:cubicBezTo>
                      <a:pt x="962" y="1548"/>
                      <a:pt x="1088" y="1295"/>
                      <a:pt x="1265" y="1093"/>
                    </a:cubicBezTo>
                    <a:cubicBezTo>
                      <a:pt x="1519" y="840"/>
                      <a:pt x="1822" y="688"/>
                      <a:pt x="2177" y="612"/>
                    </a:cubicBezTo>
                    <a:cubicBezTo>
                      <a:pt x="2354" y="586"/>
                      <a:pt x="2455" y="409"/>
                      <a:pt x="2430" y="257"/>
                    </a:cubicBezTo>
                    <a:cubicBezTo>
                      <a:pt x="2384" y="98"/>
                      <a:pt x="2257" y="1"/>
                      <a:pt x="2103" y="1"/>
                    </a:cubicBezTo>
                    <a:close/>
                  </a:path>
                </a:pathLst>
              </a:custGeom>
              <a:solidFill>
                <a:srgbClr val="F76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37;p70">
                <a:extLst>
                  <a:ext uri="{FF2B5EF4-FFF2-40B4-BE49-F238E27FC236}">
                    <a16:creationId xmlns:a16="http://schemas.microsoft.com/office/drawing/2014/main" id="{6F787F54-ED0E-473E-8815-2C4B2CCC295C}"/>
                  </a:ext>
                </a:extLst>
              </p:cNvPr>
              <p:cNvSpPr/>
              <p:nvPr/>
            </p:nvSpPr>
            <p:spPr>
              <a:xfrm>
                <a:off x="5788750" y="3572425"/>
                <a:ext cx="184750" cy="217025"/>
              </a:xfrm>
              <a:custGeom>
                <a:avLst/>
                <a:gdLst/>
                <a:ahLst/>
                <a:cxnLst/>
                <a:rect l="l" t="t" r="r" b="b"/>
                <a:pathLst>
                  <a:path w="7390" h="8681" extrusionOk="0">
                    <a:moveTo>
                      <a:pt x="5644" y="0"/>
                    </a:moveTo>
                    <a:lnTo>
                      <a:pt x="5644" y="0"/>
                    </a:lnTo>
                    <a:cubicBezTo>
                      <a:pt x="0" y="3720"/>
                      <a:pt x="1417" y="8681"/>
                      <a:pt x="1417" y="8681"/>
                    </a:cubicBezTo>
                    <a:cubicBezTo>
                      <a:pt x="2354" y="8428"/>
                      <a:pt x="3265" y="8023"/>
                      <a:pt x="4075" y="7491"/>
                    </a:cubicBezTo>
                    <a:cubicBezTo>
                      <a:pt x="7390" y="5365"/>
                      <a:pt x="6428" y="1822"/>
                      <a:pt x="5644" y="0"/>
                    </a:cubicBezTo>
                    <a:close/>
                  </a:path>
                </a:pathLst>
              </a:custGeom>
              <a:solidFill>
                <a:srgbClr val="EB65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38;p70">
                <a:extLst>
                  <a:ext uri="{FF2B5EF4-FFF2-40B4-BE49-F238E27FC236}">
                    <a16:creationId xmlns:a16="http://schemas.microsoft.com/office/drawing/2014/main" id="{A9E56139-EA6D-456E-BDE1-4A79594C19BF}"/>
                  </a:ext>
                </a:extLst>
              </p:cNvPr>
              <p:cNvSpPr/>
              <p:nvPr/>
            </p:nvSpPr>
            <p:spPr>
              <a:xfrm>
                <a:off x="5995100" y="3206025"/>
                <a:ext cx="366875" cy="312625"/>
              </a:xfrm>
              <a:custGeom>
                <a:avLst/>
                <a:gdLst/>
                <a:ahLst/>
                <a:cxnLst/>
                <a:rect l="l" t="t" r="r" b="b"/>
                <a:pathLst>
                  <a:path w="14675" h="12505" extrusionOk="0">
                    <a:moveTo>
                      <a:pt x="6363" y="0"/>
                    </a:moveTo>
                    <a:cubicBezTo>
                      <a:pt x="3005" y="0"/>
                      <a:pt x="222" y="2648"/>
                      <a:pt x="123" y="6052"/>
                    </a:cubicBezTo>
                    <a:cubicBezTo>
                      <a:pt x="0" y="9883"/>
                      <a:pt x="3131" y="12505"/>
                      <a:pt x="6413" y="12505"/>
                    </a:cubicBezTo>
                    <a:cubicBezTo>
                      <a:pt x="7879" y="12505"/>
                      <a:pt x="9375" y="11982"/>
                      <a:pt x="10626" y="10809"/>
                    </a:cubicBezTo>
                    <a:cubicBezTo>
                      <a:pt x="14675" y="6988"/>
                      <a:pt x="12119" y="180"/>
                      <a:pt x="6551" y="3"/>
                    </a:cubicBezTo>
                    <a:cubicBezTo>
                      <a:pt x="6488" y="1"/>
                      <a:pt x="6425" y="0"/>
                      <a:pt x="6363" y="0"/>
                    </a:cubicBezTo>
                    <a:close/>
                  </a:path>
                </a:pathLst>
              </a:custGeom>
              <a:solidFill>
                <a:srgbClr val="E096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39;p70">
                <a:extLst>
                  <a:ext uri="{FF2B5EF4-FFF2-40B4-BE49-F238E27FC236}">
                    <a16:creationId xmlns:a16="http://schemas.microsoft.com/office/drawing/2014/main" id="{D4D95491-6BD9-4D5B-86A1-1443A9E89E03}"/>
                  </a:ext>
                </a:extLst>
              </p:cNvPr>
              <p:cNvSpPr/>
              <p:nvPr/>
            </p:nvSpPr>
            <p:spPr>
              <a:xfrm>
                <a:off x="5829225" y="3134975"/>
                <a:ext cx="131000" cy="153800"/>
              </a:xfrm>
              <a:custGeom>
                <a:avLst/>
                <a:gdLst/>
                <a:ahLst/>
                <a:cxnLst/>
                <a:rect l="l" t="t" r="r" b="b"/>
                <a:pathLst>
                  <a:path w="5240" h="6152" extrusionOk="0">
                    <a:moveTo>
                      <a:pt x="2305" y="0"/>
                    </a:moveTo>
                    <a:cubicBezTo>
                      <a:pt x="2186" y="0"/>
                      <a:pt x="2068" y="12"/>
                      <a:pt x="1949" y="36"/>
                    </a:cubicBezTo>
                    <a:cubicBezTo>
                      <a:pt x="709" y="314"/>
                      <a:pt x="1" y="1909"/>
                      <a:pt x="355" y="3579"/>
                    </a:cubicBezTo>
                    <a:cubicBezTo>
                      <a:pt x="696" y="5080"/>
                      <a:pt x="1793" y="6152"/>
                      <a:pt x="2912" y="6152"/>
                    </a:cubicBezTo>
                    <a:cubicBezTo>
                      <a:pt x="3038" y="6152"/>
                      <a:pt x="3165" y="6138"/>
                      <a:pt x="3291" y="6110"/>
                    </a:cubicBezTo>
                    <a:cubicBezTo>
                      <a:pt x="4531" y="5831"/>
                      <a:pt x="5239" y="4237"/>
                      <a:pt x="4885" y="2567"/>
                    </a:cubicBezTo>
                    <a:cubicBezTo>
                      <a:pt x="4542" y="1056"/>
                      <a:pt x="3432" y="0"/>
                      <a:pt x="2305" y="0"/>
                    </a:cubicBezTo>
                    <a:close/>
                  </a:path>
                </a:pathLst>
              </a:custGeom>
              <a:solidFill>
                <a:srgbClr val="2716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40;p70">
                <a:extLst>
                  <a:ext uri="{FF2B5EF4-FFF2-40B4-BE49-F238E27FC236}">
                    <a16:creationId xmlns:a16="http://schemas.microsoft.com/office/drawing/2014/main" id="{16B9EB0E-497A-428E-9A0F-11F5E3D566BA}"/>
                  </a:ext>
                </a:extLst>
              </p:cNvPr>
              <p:cNvSpPr/>
              <p:nvPr/>
            </p:nvSpPr>
            <p:spPr>
              <a:xfrm>
                <a:off x="5596400" y="3535675"/>
                <a:ext cx="333450" cy="262900"/>
              </a:xfrm>
              <a:custGeom>
                <a:avLst/>
                <a:gdLst/>
                <a:ahLst/>
                <a:cxnLst/>
                <a:rect l="l" t="t" r="r" b="b"/>
                <a:pathLst>
                  <a:path w="13338" h="10516" extrusionOk="0">
                    <a:moveTo>
                      <a:pt x="11750" y="1"/>
                    </a:moveTo>
                    <a:cubicBezTo>
                      <a:pt x="10262" y="1"/>
                      <a:pt x="10548" y="1177"/>
                      <a:pt x="10275" y="1673"/>
                    </a:cubicBezTo>
                    <a:cubicBezTo>
                      <a:pt x="8048" y="5621"/>
                      <a:pt x="2000" y="5317"/>
                      <a:pt x="1139" y="6633"/>
                    </a:cubicBezTo>
                    <a:cubicBezTo>
                      <a:pt x="1" y="8413"/>
                      <a:pt x="2824" y="10515"/>
                      <a:pt x="6549" y="10515"/>
                    </a:cubicBezTo>
                    <a:cubicBezTo>
                      <a:pt x="7378" y="10515"/>
                      <a:pt x="8252" y="10411"/>
                      <a:pt x="9137" y="10176"/>
                    </a:cubicBezTo>
                    <a:cubicBezTo>
                      <a:pt x="9137" y="10176"/>
                      <a:pt x="7694" y="5216"/>
                      <a:pt x="13338" y="1496"/>
                    </a:cubicBezTo>
                    <a:cubicBezTo>
                      <a:pt x="13009" y="762"/>
                      <a:pt x="12528" y="2"/>
                      <a:pt x="11845" y="2"/>
                    </a:cubicBezTo>
                    <a:cubicBezTo>
                      <a:pt x="11812" y="1"/>
                      <a:pt x="11781" y="1"/>
                      <a:pt x="11750" y="1"/>
                    </a:cubicBezTo>
                    <a:close/>
                  </a:path>
                </a:pathLst>
              </a:custGeom>
              <a:solidFill>
                <a:srgbClr val="2716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41;p70">
                <a:extLst>
                  <a:ext uri="{FF2B5EF4-FFF2-40B4-BE49-F238E27FC236}">
                    <a16:creationId xmlns:a16="http://schemas.microsoft.com/office/drawing/2014/main" id="{485644B0-8450-4C98-9260-58AA3E2780D9}"/>
                  </a:ext>
                </a:extLst>
              </p:cNvPr>
              <p:cNvSpPr/>
              <p:nvPr/>
            </p:nvSpPr>
            <p:spPr>
              <a:xfrm>
                <a:off x="5624875" y="3554075"/>
                <a:ext cx="234750" cy="162300"/>
              </a:xfrm>
              <a:custGeom>
                <a:avLst/>
                <a:gdLst/>
                <a:ahLst/>
                <a:cxnLst/>
                <a:rect l="l" t="t" r="r" b="b"/>
                <a:pathLst>
                  <a:path w="9390" h="6492" extrusionOk="0">
                    <a:moveTo>
                      <a:pt x="9390" y="0"/>
                    </a:moveTo>
                    <a:cubicBezTo>
                      <a:pt x="9389" y="1"/>
                      <a:pt x="6378" y="2784"/>
                      <a:pt x="5188" y="3417"/>
                    </a:cubicBezTo>
                    <a:cubicBezTo>
                      <a:pt x="1873" y="5163"/>
                      <a:pt x="0" y="5340"/>
                      <a:pt x="228" y="5644"/>
                    </a:cubicBezTo>
                    <a:cubicBezTo>
                      <a:pt x="700" y="6218"/>
                      <a:pt x="1504" y="6492"/>
                      <a:pt x="2446" y="6492"/>
                    </a:cubicBezTo>
                    <a:cubicBezTo>
                      <a:pt x="5237" y="6492"/>
                      <a:pt x="9238" y="4088"/>
                      <a:pt x="93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42;p70">
                <a:extLst>
                  <a:ext uri="{FF2B5EF4-FFF2-40B4-BE49-F238E27FC236}">
                    <a16:creationId xmlns:a16="http://schemas.microsoft.com/office/drawing/2014/main" id="{AE7F61BE-6706-499B-9F7C-5C5E0595E3E3}"/>
                  </a:ext>
                </a:extLst>
              </p:cNvPr>
              <p:cNvSpPr/>
              <p:nvPr/>
            </p:nvSpPr>
            <p:spPr>
              <a:xfrm>
                <a:off x="5383825" y="3176975"/>
                <a:ext cx="118325" cy="155050"/>
              </a:xfrm>
              <a:custGeom>
                <a:avLst/>
                <a:gdLst/>
                <a:ahLst/>
                <a:cxnLst/>
                <a:rect l="l" t="t" r="r" b="b"/>
                <a:pathLst>
                  <a:path w="4733" h="6202" extrusionOk="0">
                    <a:moveTo>
                      <a:pt x="2444" y="1"/>
                    </a:moveTo>
                    <a:cubicBezTo>
                      <a:pt x="1169" y="1"/>
                      <a:pt x="101" y="1333"/>
                      <a:pt x="51" y="3038"/>
                    </a:cubicBezTo>
                    <a:cubicBezTo>
                      <a:pt x="0" y="4733"/>
                      <a:pt x="987" y="6151"/>
                      <a:pt x="2278" y="6201"/>
                    </a:cubicBezTo>
                    <a:cubicBezTo>
                      <a:pt x="2290" y="6202"/>
                      <a:pt x="2301" y="6202"/>
                      <a:pt x="2313" y="6202"/>
                    </a:cubicBezTo>
                    <a:cubicBezTo>
                      <a:pt x="3588" y="6202"/>
                      <a:pt x="4632" y="4845"/>
                      <a:pt x="4682" y="3164"/>
                    </a:cubicBezTo>
                    <a:cubicBezTo>
                      <a:pt x="4733" y="1469"/>
                      <a:pt x="3746" y="52"/>
                      <a:pt x="2480" y="1"/>
                    </a:cubicBezTo>
                    <a:cubicBezTo>
                      <a:pt x="2468" y="1"/>
                      <a:pt x="2456" y="1"/>
                      <a:pt x="2444" y="1"/>
                    </a:cubicBezTo>
                    <a:close/>
                  </a:path>
                </a:pathLst>
              </a:custGeom>
              <a:solidFill>
                <a:srgbClr val="2716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43;p70">
                <a:extLst>
                  <a:ext uri="{FF2B5EF4-FFF2-40B4-BE49-F238E27FC236}">
                    <a16:creationId xmlns:a16="http://schemas.microsoft.com/office/drawing/2014/main" id="{C1935F95-0AA4-4736-98A9-15FAF9B35968}"/>
                  </a:ext>
                </a:extLst>
              </p:cNvPr>
              <p:cNvSpPr/>
              <p:nvPr/>
            </p:nvSpPr>
            <p:spPr>
              <a:xfrm>
                <a:off x="5128300" y="3378750"/>
                <a:ext cx="366900" cy="312625"/>
              </a:xfrm>
              <a:custGeom>
                <a:avLst/>
                <a:gdLst/>
                <a:ahLst/>
                <a:cxnLst/>
                <a:rect l="l" t="t" r="r" b="b"/>
                <a:pathLst>
                  <a:path w="14676" h="12505" extrusionOk="0">
                    <a:moveTo>
                      <a:pt x="6365" y="0"/>
                    </a:moveTo>
                    <a:cubicBezTo>
                      <a:pt x="3006" y="0"/>
                      <a:pt x="223" y="2672"/>
                      <a:pt x="123" y="6052"/>
                    </a:cubicBezTo>
                    <a:cubicBezTo>
                      <a:pt x="1" y="9883"/>
                      <a:pt x="3119" y="12505"/>
                      <a:pt x="6402" y="12505"/>
                    </a:cubicBezTo>
                    <a:cubicBezTo>
                      <a:pt x="7869" y="12505"/>
                      <a:pt x="9368" y="11982"/>
                      <a:pt x="10626" y="10809"/>
                    </a:cubicBezTo>
                    <a:cubicBezTo>
                      <a:pt x="14675" y="7013"/>
                      <a:pt x="12119" y="206"/>
                      <a:pt x="6551" y="3"/>
                    </a:cubicBezTo>
                    <a:cubicBezTo>
                      <a:pt x="6489" y="1"/>
                      <a:pt x="6427" y="0"/>
                      <a:pt x="6365" y="0"/>
                    </a:cubicBezTo>
                    <a:close/>
                  </a:path>
                </a:pathLst>
              </a:custGeom>
              <a:solidFill>
                <a:srgbClr val="E096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44;p70">
                <a:extLst>
                  <a:ext uri="{FF2B5EF4-FFF2-40B4-BE49-F238E27FC236}">
                    <a16:creationId xmlns:a16="http://schemas.microsoft.com/office/drawing/2014/main" id="{A018DE38-1B96-488C-8E27-E851B8B9AEDC}"/>
                  </a:ext>
                </a:extLst>
              </p:cNvPr>
              <p:cNvSpPr/>
              <p:nvPr/>
            </p:nvSpPr>
            <p:spPr>
              <a:xfrm>
                <a:off x="5002925" y="2998775"/>
                <a:ext cx="592225" cy="569875"/>
              </a:xfrm>
              <a:custGeom>
                <a:avLst/>
                <a:gdLst/>
                <a:ahLst/>
                <a:cxnLst/>
                <a:rect l="l" t="t" r="r" b="b"/>
                <a:pathLst>
                  <a:path w="23689" h="22795" extrusionOk="0">
                    <a:moveTo>
                      <a:pt x="12246" y="1586"/>
                    </a:moveTo>
                    <a:cubicBezTo>
                      <a:pt x="17666" y="1586"/>
                      <a:pt x="22069" y="5980"/>
                      <a:pt x="22094" y="11406"/>
                    </a:cubicBezTo>
                    <a:cubicBezTo>
                      <a:pt x="22094" y="15354"/>
                      <a:pt x="19716" y="18922"/>
                      <a:pt x="16071" y="20441"/>
                    </a:cubicBezTo>
                    <a:cubicBezTo>
                      <a:pt x="14843" y="20949"/>
                      <a:pt x="13556" y="21196"/>
                      <a:pt x="12281" y="21196"/>
                    </a:cubicBezTo>
                    <a:cubicBezTo>
                      <a:pt x="9746" y="21196"/>
                      <a:pt x="7261" y="20218"/>
                      <a:pt x="5391" y="18366"/>
                    </a:cubicBezTo>
                    <a:cubicBezTo>
                      <a:pt x="2582" y="15582"/>
                      <a:pt x="1722" y="11381"/>
                      <a:pt x="3190" y="7711"/>
                    </a:cubicBezTo>
                    <a:cubicBezTo>
                      <a:pt x="4683" y="4041"/>
                      <a:pt x="8226" y="1637"/>
                      <a:pt x="12199" y="1587"/>
                    </a:cubicBezTo>
                    <a:cubicBezTo>
                      <a:pt x="12215" y="1586"/>
                      <a:pt x="12230" y="1586"/>
                      <a:pt x="12246" y="1586"/>
                    </a:cubicBezTo>
                    <a:close/>
                    <a:moveTo>
                      <a:pt x="12299" y="1"/>
                    </a:moveTo>
                    <a:cubicBezTo>
                      <a:pt x="9351" y="1"/>
                      <a:pt x="6454" y="1148"/>
                      <a:pt x="4278" y="3307"/>
                    </a:cubicBezTo>
                    <a:cubicBezTo>
                      <a:pt x="1013" y="6547"/>
                      <a:pt x="1" y="11431"/>
                      <a:pt x="1747" y="15683"/>
                    </a:cubicBezTo>
                    <a:cubicBezTo>
                      <a:pt x="3468" y="19935"/>
                      <a:pt x="7593" y="22744"/>
                      <a:pt x="12199" y="22794"/>
                    </a:cubicBezTo>
                    <a:cubicBezTo>
                      <a:pt x="18501" y="22794"/>
                      <a:pt x="23638" y="17708"/>
                      <a:pt x="23689" y="11406"/>
                    </a:cubicBezTo>
                    <a:cubicBezTo>
                      <a:pt x="23664" y="6800"/>
                      <a:pt x="20905" y="2649"/>
                      <a:pt x="16679" y="878"/>
                    </a:cubicBezTo>
                    <a:cubicBezTo>
                      <a:pt x="15261" y="287"/>
                      <a:pt x="13774" y="1"/>
                      <a:pt x="122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45;p70">
                <a:extLst>
                  <a:ext uri="{FF2B5EF4-FFF2-40B4-BE49-F238E27FC236}">
                    <a16:creationId xmlns:a16="http://schemas.microsoft.com/office/drawing/2014/main" id="{26B318F6-5B35-42DA-9A27-11712BFB85AA}"/>
                  </a:ext>
                </a:extLst>
              </p:cNvPr>
              <p:cNvSpPr/>
              <p:nvPr/>
            </p:nvSpPr>
            <p:spPr>
              <a:xfrm>
                <a:off x="5685600" y="2940575"/>
                <a:ext cx="591600" cy="569875"/>
              </a:xfrm>
              <a:custGeom>
                <a:avLst/>
                <a:gdLst/>
                <a:ahLst/>
                <a:cxnLst/>
                <a:rect l="l" t="t" r="r" b="b"/>
                <a:pathLst>
                  <a:path w="23664" h="22795" extrusionOk="0">
                    <a:moveTo>
                      <a:pt x="12221" y="1586"/>
                    </a:moveTo>
                    <a:cubicBezTo>
                      <a:pt x="17640" y="1586"/>
                      <a:pt x="22044" y="5980"/>
                      <a:pt x="22095" y="11406"/>
                    </a:cubicBezTo>
                    <a:cubicBezTo>
                      <a:pt x="22069" y="15354"/>
                      <a:pt x="19716" y="18922"/>
                      <a:pt x="16046" y="20440"/>
                    </a:cubicBezTo>
                    <a:cubicBezTo>
                      <a:pt x="14827" y="20949"/>
                      <a:pt x="13545" y="21196"/>
                      <a:pt x="12273" y="21196"/>
                    </a:cubicBezTo>
                    <a:cubicBezTo>
                      <a:pt x="9743" y="21196"/>
                      <a:pt x="7252" y="20218"/>
                      <a:pt x="5366" y="18365"/>
                    </a:cubicBezTo>
                    <a:cubicBezTo>
                      <a:pt x="2557" y="15581"/>
                      <a:pt x="1697" y="11380"/>
                      <a:pt x="3190" y="7711"/>
                    </a:cubicBezTo>
                    <a:cubicBezTo>
                      <a:pt x="4683" y="4041"/>
                      <a:pt x="8226" y="1637"/>
                      <a:pt x="12174" y="1586"/>
                    </a:cubicBezTo>
                    <a:cubicBezTo>
                      <a:pt x="12189" y="1586"/>
                      <a:pt x="12205" y="1586"/>
                      <a:pt x="12221" y="1586"/>
                    </a:cubicBezTo>
                    <a:close/>
                    <a:moveTo>
                      <a:pt x="12274" y="0"/>
                    </a:moveTo>
                    <a:cubicBezTo>
                      <a:pt x="9325" y="0"/>
                      <a:pt x="6429" y="1148"/>
                      <a:pt x="4253" y="3307"/>
                    </a:cubicBezTo>
                    <a:cubicBezTo>
                      <a:pt x="988" y="6547"/>
                      <a:pt x="1" y="11431"/>
                      <a:pt x="1722" y="15683"/>
                    </a:cubicBezTo>
                    <a:cubicBezTo>
                      <a:pt x="3468" y="19934"/>
                      <a:pt x="7568" y="22743"/>
                      <a:pt x="12174" y="22794"/>
                    </a:cubicBezTo>
                    <a:cubicBezTo>
                      <a:pt x="18476" y="22794"/>
                      <a:pt x="23638" y="17707"/>
                      <a:pt x="23664" y="11406"/>
                    </a:cubicBezTo>
                    <a:cubicBezTo>
                      <a:pt x="23664" y="6800"/>
                      <a:pt x="20905" y="2649"/>
                      <a:pt x="16653" y="878"/>
                    </a:cubicBezTo>
                    <a:cubicBezTo>
                      <a:pt x="15236" y="287"/>
                      <a:pt x="13749" y="0"/>
                      <a:pt x="12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46;p70">
                <a:extLst>
                  <a:ext uri="{FF2B5EF4-FFF2-40B4-BE49-F238E27FC236}">
                    <a16:creationId xmlns:a16="http://schemas.microsoft.com/office/drawing/2014/main" id="{366C24FB-737E-4EF7-ABEA-5AC43A9006AA}"/>
                  </a:ext>
                </a:extLst>
              </p:cNvPr>
              <p:cNvSpPr/>
              <p:nvPr/>
            </p:nvSpPr>
            <p:spPr>
              <a:xfrm>
                <a:off x="5561600" y="3183375"/>
                <a:ext cx="172125" cy="65750"/>
              </a:xfrm>
              <a:custGeom>
                <a:avLst/>
                <a:gdLst/>
                <a:ahLst/>
                <a:cxnLst/>
                <a:rect l="l" t="t" r="r" b="b"/>
                <a:pathLst>
                  <a:path w="6885" h="2630" extrusionOk="0">
                    <a:moveTo>
                      <a:pt x="3730" y="1"/>
                    </a:moveTo>
                    <a:cubicBezTo>
                      <a:pt x="2378" y="1"/>
                      <a:pt x="1032" y="513"/>
                      <a:pt x="1" y="1516"/>
                    </a:cubicBezTo>
                    <a:lnTo>
                      <a:pt x="1089" y="2630"/>
                    </a:lnTo>
                    <a:cubicBezTo>
                      <a:pt x="1159" y="2577"/>
                      <a:pt x="2216" y="1563"/>
                      <a:pt x="3735" y="1563"/>
                    </a:cubicBezTo>
                    <a:cubicBezTo>
                      <a:pt x="4406" y="1563"/>
                      <a:pt x="5167" y="1760"/>
                      <a:pt x="5973" y="2326"/>
                    </a:cubicBezTo>
                    <a:lnTo>
                      <a:pt x="6884" y="1036"/>
                    </a:lnTo>
                    <a:cubicBezTo>
                      <a:pt x="5940" y="342"/>
                      <a:pt x="4833" y="1"/>
                      <a:pt x="37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147;p70">
                <a:extLst>
                  <a:ext uri="{FF2B5EF4-FFF2-40B4-BE49-F238E27FC236}">
                    <a16:creationId xmlns:a16="http://schemas.microsoft.com/office/drawing/2014/main" id="{8034D66A-053D-413F-B69C-0EFE394715C5}"/>
                  </a:ext>
                </a:extLst>
              </p:cNvPr>
              <p:cNvSpPr/>
              <p:nvPr/>
            </p:nvSpPr>
            <p:spPr>
              <a:xfrm>
                <a:off x="5538825" y="3337000"/>
                <a:ext cx="162000" cy="129825"/>
              </a:xfrm>
              <a:custGeom>
                <a:avLst/>
                <a:gdLst/>
                <a:ahLst/>
                <a:cxnLst/>
                <a:rect l="l" t="t" r="r" b="b"/>
                <a:pathLst>
                  <a:path w="6480" h="5193" extrusionOk="0">
                    <a:moveTo>
                      <a:pt x="1736" y="0"/>
                    </a:moveTo>
                    <a:cubicBezTo>
                      <a:pt x="1625" y="0"/>
                      <a:pt x="1511" y="9"/>
                      <a:pt x="1392" y="28"/>
                    </a:cubicBezTo>
                    <a:cubicBezTo>
                      <a:pt x="1013" y="104"/>
                      <a:pt x="684" y="332"/>
                      <a:pt x="456" y="635"/>
                    </a:cubicBezTo>
                    <a:cubicBezTo>
                      <a:pt x="228" y="939"/>
                      <a:pt x="76" y="1268"/>
                      <a:pt x="51" y="1648"/>
                    </a:cubicBezTo>
                    <a:cubicBezTo>
                      <a:pt x="0" y="2331"/>
                      <a:pt x="228" y="3014"/>
                      <a:pt x="684" y="3546"/>
                    </a:cubicBezTo>
                    <a:cubicBezTo>
                      <a:pt x="1063" y="4027"/>
                      <a:pt x="1570" y="4432"/>
                      <a:pt x="2152" y="4710"/>
                    </a:cubicBezTo>
                    <a:cubicBezTo>
                      <a:pt x="2756" y="5033"/>
                      <a:pt x="3430" y="5192"/>
                      <a:pt x="4105" y="5192"/>
                    </a:cubicBezTo>
                    <a:cubicBezTo>
                      <a:pt x="4646" y="5192"/>
                      <a:pt x="5188" y="5090"/>
                      <a:pt x="5695" y="4887"/>
                    </a:cubicBezTo>
                    <a:lnTo>
                      <a:pt x="5695" y="4887"/>
                    </a:lnTo>
                    <a:cubicBezTo>
                      <a:pt x="5479" y="4916"/>
                      <a:pt x="5263" y="4930"/>
                      <a:pt x="5048" y="4930"/>
                    </a:cubicBezTo>
                    <a:cubicBezTo>
                      <a:pt x="4130" y="4930"/>
                      <a:pt x="3235" y="4671"/>
                      <a:pt x="2455" y="4179"/>
                    </a:cubicBezTo>
                    <a:cubicBezTo>
                      <a:pt x="1974" y="3900"/>
                      <a:pt x="1595" y="3521"/>
                      <a:pt x="1266" y="3090"/>
                    </a:cubicBezTo>
                    <a:cubicBezTo>
                      <a:pt x="962" y="2711"/>
                      <a:pt x="810" y="2230"/>
                      <a:pt x="836" y="1724"/>
                    </a:cubicBezTo>
                    <a:cubicBezTo>
                      <a:pt x="836" y="1293"/>
                      <a:pt x="1139" y="914"/>
                      <a:pt x="1544" y="762"/>
                    </a:cubicBezTo>
                    <a:cubicBezTo>
                      <a:pt x="1631" y="735"/>
                      <a:pt x="1723" y="723"/>
                      <a:pt x="1819" y="723"/>
                    </a:cubicBezTo>
                    <a:cubicBezTo>
                      <a:pt x="2176" y="723"/>
                      <a:pt x="2594" y="886"/>
                      <a:pt x="3012" y="1066"/>
                    </a:cubicBezTo>
                    <a:cubicBezTo>
                      <a:pt x="3832" y="1465"/>
                      <a:pt x="4777" y="1834"/>
                      <a:pt x="5725" y="1834"/>
                    </a:cubicBezTo>
                    <a:cubicBezTo>
                      <a:pt x="5977" y="1834"/>
                      <a:pt x="6229" y="1808"/>
                      <a:pt x="6479" y="1749"/>
                    </a:cubicBezTo>
                    <a:cubicBezTo>
                      <a:pt x="5290" y="1724"/>
                      <a:pt x="4303" y="1116"/>
                      <a:pt x="3290" y="534"/>
                    </a:cubicBezTo>
                    <a:cubicBezTo>
                      <a:pt x="2861" y="276"/>
                      <a:pt x="2358" y="0"/>
                      <a:pt x="1736" y="0"/>
                    </a:cubicBezTo>
                    <a:close/>
                  </a:path>
                </a:pathLst>
              </a:custGeom>
              <a:solidFill>
                <a:srgbClr val="2716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77" name="Imagen 176">
            <a:extLst>
              <a:ext uri="{FF2B5EF4-FFF2-40B4-BE49-F238E27FC236}">
                <a16:creationId xmlns:a16="http://schemas.microsoft.com/office/drawing/2014/main" id="{669474E2-C904-4431-847B-655408D6C2A4}"/>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4090906" y="4313564"/>
            <a:ext cx="962188" cy="708277"/>
          </a:xfrm>
          <a:prstGeom prst="ellipse">
            <a:avLst/>
          </a:prstGeom>
        </p:spPr>
      </p:pic>
    </p:spTree>
    <p:extLst>
      <p:ext uri="{BB962C8B-B14F-4D97-AF65-F5344CB8AC3E}">
        <p14:creationId xmlns:p14="http://schemas.microsoft.com/office/powerpoint/2010/main" val="216525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D8D9931-2671-4A40-8351-F01ED42EE98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93394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18425" t="18236" r="17385" b="19412"/>
          <a:stretch/>
        </p:blipFill>
        <p:spPr>
          <a:xfrm>
            <a:off x="3740748" y="2645429"/>
            <a:ext cx="1634864" cy="1203442"/>
          </a:xfrm>
          <a:prstGeom prst="ellipse">
            <a:avLst/>
          </a:prstGeom>
        </p:spPr>
      </p:pic>
      <p:grpSp>
        <p:nvGrpSpPr>
          <p:cNvPr id="72707" name="Grupo 4"/>
          <p:cNvGrpSpPr>
            <a:grpSpLocks/>
          </p:cNvGrpSpPr>
          <p:nvPr/>
        </p:nvGrpSpPr>
        <p:grpSpPr bwMode="auto">
          <a:xfrm>
            <a:off x="6279578" y="3138752"/>
            <a:ext cx="865585" cy="882253"/>
            <a:chOff x="6171831" y="2938961"/>
            <a:chExt cx="2305050" cy="2305050"/>
          </a:xfrm>
        </p:grpSpPr>
        <p:sp>
          <p:nvSpPr>
            <p:cNvPr id="4" name="Elipse 3"/>
            <p:cNvSpPr/>
            <p:nvPr/>
          </p:nvSpPr>
          <p:spPr>
            <a:xfrm>
              <a:off x="6517431" y="3355799"/>
              <a:ext cx="1582144" cy="1586472"/>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685800" eaLnBrk="0" fontAlgn="base" hangingPunct="0">
                <a:spcBef>
                  <a:spcPct val="0"/>
                </a:spcBef>
                <a:spcAft>
                  <a:spcPct val="0"/>
                </a:spcAft>
                <a:buClrTx/>
                <a:defRPr/>
              </a:pPr>
              <a:endParaRPr lang="es-MX" sz="1800" kern="1200">
                <a:solidFill>
                  <a:prstClr val="black"/>
                </a:solidFill>
                <a:latin typeface="Arial"/>
                <a:cs typeface="Arial"/>
              </a:endParaRPr>
            </a:p>
          </p:txBody>
        </p:sp>
        <p:pic>
          <p:nvPicPr>
            <p:cNvPr id="72713" name="Picture 2" descr="Resultado de imagen para me gusta de fac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831" y="2938961"/>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ángulo 2"/>
          <p:cNvSpPr/>
          <p:nvPr/>
        </p:nvSpPr>
        <p:spPr>
          <a:xfrm>
            <a:off x="2077735" y="224996"/>
            <a:ext cx="4961147" cy="1107996"/>
          </a:xfrm>
          <a:prstGeom prst="rect">
            <a:avLst/>
          </a:prstGeom>
          <a:noFill/>
        </p:spPr>
        <p:txBody>
          <a:bodyPr>
            <a:spAutoFit/>
          </a:bodyPr>
          <a:lstStyle/>
          <a:p>
            <a:pPr algn="ctr" defTabSz="685800" eaLnBrk="0" fontAlgn="base" hangingPunct="0">
              <a:spcBef>
                <a:spcPct val="0"/>
              </a:spcBef>
              <a:spcAft>
                <a:spcPct val="0"/>
              </a:spcAft>
              <a:buClrTx/>
              <a:defRPr/>
            </a:pPr>
            <a:r>
              <a:rPr lang="es-ES" sz="3300" b="1" kern="1200" dirty="0">
                <a:ln w="0">
                  <a:solidFill>
                    <a:prstClr val="black"/>
                  </a:solidFill>
                </a:ln>
                <a:solidFill>
                  <a:prstClr val="white"/>
                </a:solidFill>
                <a:latin typeface="Arial Rounded MT Bold" panose="020F0704030504030204" pitchFamily="34" charset="0"/>
                <a:ea typeface="+mn-ea"/>
                <a:cs typeface="Arial" panose="020B0604020202020204" pitchFamily="34" charset="0"/>
              </a:rPr>
              <a:t>ENCUENTRA NUESTRA PÁGINA EN</a:t>
            </a:r>
          </a:p>
        </p:txBody>
      </p:sp>
      <p:pic>
        <p:nvPicPr>
          <p:cNvPr id="72709" name="Picture 2"/>
          <p:cNvPicPr>
            <a:picLocks noChangeAspect="1" noChangeArrowheads="1"/>
          </p:cNvPicPr>
          <p:nvPr/>
        </p:nvPicPr>
        <p:blipFill>
          <a:blip r:embed="rId4">
            <a:extLst>
              <a:ext uri="{28A0092B-C50C-407E-A947-70E740481C1C}">
                <a14:useLocalDpi xmlns:a14="http://schemas.microsoft.com/office/drawing/2010/main" val="0"/>
              </a:ext>
            </a:extLst>
          </a:blip>
          <a:srcRect t="11104" b="11104"/>
          <a:stretch>
            <a:fillRect/>
          </a:stretch>
        </p:blipFill>
        <p:spPr bwMode="auto">
          <a:xfrm>
            <a:off x="3451621" y="1414353"/>
            <a:ext cx="2213372" cy="640556"/>
          </a:xfrm>
          <a:prstGeom prst="round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Rectángulo 5"/>
          <p:cNvSpPr/>
          <p:nvPr/>
        </p:nvSpPr>
        <p:spPr>
          <a:xfrm>
            <a:off x="5441323" y="2341705"/>
            <a:ext cx="2327858" cy="1073371"/>
          </a:xfrm>
          <a:prstGeom prst="rect">
            <a:avLst/>
          </a:prstGeom>
        </p:spPr>
        <p:txBody>
          <a:bodyPr wrap="square">
            <a:spAutoFit/>
          </a:bodyPr>
          <a:lstStyle/>
          <a:p>
            <a:pPr algn="ctr" defTabSz="685800" eaLnBrk="0" fontAlgn="base" hangingPunct="0">
              <a:spcBef>
                <a:spcPct val="0"/>
              </a:spcBef>
              <a:spcAft>
                <a:spcPct val="0"/>
              </a:spcAft>
              <a:buClrTx/>
              <a:defRPr/>
            </a:pPr>
            <a:r>
              <a:rPr lang="es-ES" sz="3000" kern="1200" dirty="0">
                <a:ln w="28575">
                  <a:solidFill>
                    <a:prstClr val="black"/>
                  </a:solidFill>
                </a:ln>
                <a:solidFill>
                  <a:prstClr val="white"/>
                </a:solidFill>
                <a:effectLst>
                  <a:innerShdw blurRad="69850" dist="43180" dir="5400000">
                    <a:srgbClr val="000000">
                      <a:alpha val="65000"/>
                    </a:srgbClr>
                  </a:innerShdw>
                </a:effectLst>
                <a:latin typeface="Arial Rounded MT Bold" panose="020F0704030504030204" pitchFamily="34" charset="0"/>
                <a:ea typeface="+mn-ea"/>
                <a:cs typeface="Tahoma" pitchFamily="34" charset="0"/>
              </a:rPr>
              <a:t>                                           Dale </a:t>
            </a:r>
            <a:r>
              <a:rPr lang="es-ES" sz="3000" kern="1200" dirty="0" err="1">
                <a:ln w="28575">
                  <a:solidFill>
                    <a:prstClr val="black"/>
                  </a:solidFill>
                </a:ln>
                <a:solidFill>
                  <a:prstClr val="white"/>
                </a:solidFill>
                <a:effectLst>
                  <a:innerShdw blurRad="69850" dist="43180" dir="5400000">
                    <a:srgbClr val="000000">
                      <a:alpha val="65000"/>
                    </a:srgbClr>
                  </a:innerShdw>
                </a:effectLst>
                <a:latin typeface="Arial Rounded MT Bold" panose="020F0704030504030204" pitchFamily="34" charset="0"/>
                <a:ea typeface="+mn-ea"/>
                <a:cs typeface="Tahoma" pitchFamily="34" charset="0"/>
              </a:rPr>
              <a:t>click</a:t>
            </a:r>
            <a:r>
              <a:rPr lang="es-ES" sz="3000" kern="1200" dirty="0">
                <a:ln w="28575">
                  <a:solidFill>
                    <a:prstClr val="black"/>
                  </a:solidFill>
                </a:ln>
                <a:solidFill>
                  <a:prstClr val="white"/>
                </a:solidFill>
                <a:effectLst>
                  <a:innerShdw blurRad="69850" dist="43180" dir="5400000">
                    <a:srgbClr val="000000">
                      <a:alpha val="65000"/>
                    </a:srgbClr>
                  </a:innerShdw>
                </a:effectLst>
                <a:latin typeface="Arial Rounded MT Bold" panose="020F0704030504030204" pitchFamily="34" charset="0"/>
                <a:ea typeface="+mn-ea"/>
                <a:cs typeface="Tahoma" pitchFamily="34" charset="0"/>
              </a:rPr>
              <a:t> a </a:t>
            </a:r>
          </a:p>
          <a:p>
            <a:pPr algn="ctr" defTabSz="685800" eaLnBrk="0" fontAlgn="base" hangingPunct="0">
              <a:spcBef>
                <a:spcPct val="0"/>
              </a:spcBef>
              <a:spcAft>
                <a:spcPct val="0"/>
              </a:spcAft>
              <a:buClrTx/>
              <a:defRPr/>
            </a:pPr>
            <a:r>
              <a:rPr lang="es-ES" sz="375" kern="1200" dirty="0">
                <a:ln w="28575">
                  <a:solidFill>
                    <a:prstClr val="black"/>
                  </a:solidFill>
                </a:ln>
                <a:solidFill>
                  <a:prstClr val="white"/>
                </a:solidFill>
                <a:effectLst>
                  <a:innerShdw blurRad="69850" dist="43180" dir="5400000">
                    <a:srgbClr val="000000">
                      <a:alpha val="65000"/>
                    </a:srgbClr>
                  </a:innerShdw>
                </a:effectLst>
                <a:latin typeface="Arial Rounded MT Bold" panose="020F0704030504030204" pitchFamily="34" charset="0"/>
                <a:ea typeface="+mn-ea"/>
                <a:cs typeface="Tahoma" pitchFamily="34" charset="0"/>
              </a:rPr>
              <a:t> </a:t>
            </a:r>
          </a:p>
        </p:txBody>
      </p:sp>
      <p:sp>
        <p:nvSpPr>
          <p:cNvPr id="5" name="Rectángulo 4"/>
          <p:cNvSpPr/>
          <p:nvPr/>
        </p:nvSpPr>
        <p:spPr>
          <a:xfrm>
            <a:off x="3896347" y="2069665"/>
            <a:ext cx="1370888" cy="553998"/>
          </a:xfrm>
          <a:prstGeom prst="rect">
            <a:avLst/>
          </a:prstGeom>
        </p:spPr>
        <p:txBody>
          <a:bodyPr wrap="none">
            <a:spAutoFit/>
          </a:bodyPr>
          <a:lstStyle/>
          <a:p>
            <a:pPr defTabSz="685800" eaLnBrk="0" fontAlgn="base" hangingPunct="0">
              <a:spcBef>
                <a:spcPct val="0"/>
              </a:spcBef>
              <a:spcAft>
                <a:spcPct val="0"/>
              </a:spcAft>
              <a:buClrTx/>
              <a:defRPr/>
            </a:pPr>
            <a:r>
              <a:rPr lang="es-ES" sz="3000" kern="1200" dirty="0">
                <a:ln w="28575">
                  <a:solidFill>
                    <a:prstClr val="black"/>
                  </a:solidFill>
                </a:ln>
                <a:solidFill>
                  <a:prstClr val="white"/>
                </a:solidFill>
                <a:effectLst>
                  <a:innerShdw blurRad="69850" dist="43180" dir="5400000">
                    <a:srgbClr val="000000">
                      <a:alpha val="65000"/>
                    </a:srgbClr>
                  </a:innerShdw>
                </a:effectLst>
                <a:latin typeface="Arial Rounded MT Bold" panose="020F0704030504030204" pitchFamily="34" charset="0"/>
                <a:ea typeface="+mn-ea"/>
                <a:cs typeface="Tahoma" pitchFamily="34" charset="0"/>
              </a:rPr>
              <a:t>Como </a:t>
            </a:r>
            <a:endParaRPr lang="es-MX" sz="1800" kern="1200" dirty="0">
              <a:solidFill>
                <a:prstClr val="black"/>
              </a:solidFill>
              <a:latin typeface="Times New Roman" panose="02020603050405020304" pitchFamily="18" charset="0"/>
              <a:ea typeface="+mn-ea"/>
              <a:cs typeface="Arial" panose="020B0604020202020204" pitchFamily="34" charset="0"/>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1095" y="4021004"/>
            <a:ext cx="693359" cy="693359"/>
          </a:xfrm>
          <a:prstGeom prst="rect">
            <a:avLst/>
          </a:prstGeom>
        </p:spPr>
      </p:pic>
      <p:sp>
        <p:nvSpPr>
          <p:cNvPr id="11" name="Rectángulo 10"/>
          <p:cNvSpPr/>
          <p:nvPr/>
        </p:nvSpPr>
        <p:spPr>
          <a:xfrm>
            <a:off x="2910627" y="4102226"/>
            <a:ext cx="3271512" cy="553998"/>
          </a:xfrm>
          <a:prstGeom prst="rect">
            <a:avLst/>
          </a:prstGeom>
        </p:spPr>
        <p:txBody>
          <a:bodyPr wrap="square">
            <a:spAutoFit/>
          </a:bodyPr>
          <a:lstStyle/>
          <a:p>
            <a:pPr defTabSz="685800" eaLnBrk="0" fontAlgn="base" hangingPunct="0">
              <a:spcBef>
                <a:spcPct val="0"/>
              </a:spcBef>
              <a:spcAft>
                <a:spcPct val="0"/>
              </a:spcAft>
              <a:buClrTx/>
              <a:defRPr/>
            </a:pPr>
            <a:r>
              <a:rPr lang="es-ES" sz="3000" kern="1200" dirty="0">
                <a:ln w="28575">
                  <a:solidFill>
                    <a:prstClr val="black"/>
                  </a:solidFill>
                </a:ln>
                <a:solidFill>
                  <a:prstClr val="white"/>
                </a:solidFill>
                <a:effectLst>
                  <a:innerShdw blurRad="69850" dist="43180" dir="5400000">
                    <a:srgbClr val="000000">
                      <a:alpha val="65000"/>
                    </a:srgbClr>
                  </a:innerShdw>
                </a:effectLst>
                <a:latin typeface="Arial Rounded MT Bold" panose="020F0704030504030204" pitchFamily="34" charset="0"/>
                <a:ea typeface="+mn-ea"/>
                <a:cs typeface="Tahoma" pitchFamily="34" charset="0"/>
              </a:rPr>
              <a:t>+ 502 5888 4685 </a:t>
            </a:r>
            <a:endParaRPr lang="es-MX" sz="1800" kern="1200" dirty="0">
              <a:solidFill>
                <a:prstClr val="black"/>
              </a:solidFill>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59088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1026" name="Picture 2" descr="Madre Cargando A Su Hija">
            <a:extLst>
              <a:ext uri="{FF2B5EF4-FFF2-40B4-BE49-F238E27FC236}">
                <a16:creationId xmlns:a16="http://schemas.microsoft.com/office/drawing/2014/main" id="{69A2F210-FD60-4D62-B1F4-3EFEC11DB9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6" r="-49298" b="-1487"/>
          <a:stretch/>
        </p:blipFill>
        <p:spPr bwMode="auto">
          <a:xfrm>
            <a:off x="6020297" y="-205325"/>
            <a:ext cx="5477700" cy="5423700"/>
          </a:xfrm>
          <a:prstGeom prst="ellipse">
            <a:avLst/>
          </a:prstGeom>
          <a:blipFill>
            <a:blip r:embed="rId4"/>
            <a:stretch>
              <a:fillRect/>
            </a:stretch>
          </a:blipFill>
        </p:spPr>
      </p:pic>
      <p:sp>
        <p:nvSpPr>
          <p:cNvPr id="10" name="Google Shape;1279;p36">
            <a:extLst>
              <a:ext uri="{FF2B5EF4-FFF2-40B4-BE49-F238E27FC236}">
                <a16:creationId xmlns:a16="http://schemas.microsoft.com/office/drawing/2014/main" id="{5DE00D1C-66C4-4157-AA5A-3E4B8A5BC66C}"/>
              </a:ext>
            </a:extLst>
          </p:cNvPr>
          <p:cNvSpPr txBox="1">
            <a:spLocks/>
          </p:cNvSpPr>
          <p:nvPr/>
        </p:nvSpPr>
        <p:spPr>
          <a:xfrm>
            <a:off x="-832846" y="75465"/>
            <a:ext cx="8171101" cy="1292631"/>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r>
              <a:rPr lang="es-MX" sz="3600" dirty="0">
                <a:solidFill>
                  <a:schemeClr val="tx1">
                    <a:lumMod val="50000"/>
                  </a:schemeClr>
                </a:solidFill>
                <a:effectLst>
                  <a:outerShdw dist="38100" dir="2700000" algn="tl" rotWithShape="0">
                    <a:srgbClr val="FFFFFF"/>
                  </a:outerShdw>
                </a:effectLst>
              </a:rPr>
              <a:t>La importancia de la madre en el desarrollo emocional de los hijos</a:t>
            </a:r>
          </a:p>
        </p:txBody>
      </p:sp>
      <p:sp>
        <p:nvSpPr>
          <p:cNvPr id="13" name="Google Shape;1295;p37">
            <a:extLst>
              <a:ext uri="{FF2B5EF4-FFF2-40B4-BE49-F238E27FC236}">
                <a16:creationId xmlns:a16="http://schemas.microsoft.com/office/drawing/2014/main" id="{0E3D8710-CDF0-4F4C-B7AE-5CC194103199}"/>
              </a:ext>
            </a:extLst>
          </p:cNvPr>
          <p:cNvSpPr txBox="1">
            <a:spLocks noGrp="1"/>
          </p:cNvSpPr>
          <p:nvPr>
            <p:ph type="title" idx="4294967295"/>
          </p:nvPr>
        </p:nvSpPr>
        <p:spPr>
          <a:xfrm>
            <a:off x="421795" y="1327676"/>
            <a:ext cx="35438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tx1">
                    <a:lumMod val="50000"/>
                  </a:schemeClr>
                </a:solidFill>
              </a:rPr>
              <a:t>0</a:t>
            </a:r>
            <a:endParaRPr sz="3600" dirty="0">
              <a:solidFill>
                <a:schemeClr val="tx1">
                  <a:lumMod val="50000"/>
                </a:schemeClr>
              </a:solidFill>
            </a:endParaRPr>
          </a:p>
        </p:txBody>
      </p:sp>
      <p:sp>
        <p:nvSpPr>
          <p:cNvPr id="14" name="CuadroTexto 13">
            <a:extLst>
              <a:ext uri="{FF2B5EF4-FFF2-40B4-BE49-F238E27FC236}">
                <a16:creationId xmlns:a16="http://schemas.microsoft.com/office/drawing/2014/main" id="{7FA3B019-1AD8-4265-A90B-CD6E3215ED74}"/>
              </a:ext>
            </a:extLst>
          </p:cNvPr>
          <p:cNvSpPr txBox="1"/>
          <p:nvPr/>
        </p:nvSpPr>
        <p:spPr>
          <a:xfrm>
            <a:off x="754911" y="1290016"/>
            <a:ext cx="4936972" cy="129266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Desde el vientre se empieza a formar un vínculo estrecho entre mamá e hijo.</a:t>
            </a:r>
          </a:p>
        </p:txBody>
      </p:sp>
      <p:sp>
        <p:nvSpPr>
          <p:cNvPr id="15" name="Google Shape;1295;p37">
            <a:extLst>
              <a:ext uri="{FF2B5EF4-FFF2-40B4-BE49-F238E27FC236}">
                <a16:creationId xmlns:a16="http://schemas.microsoft.com/office/drawing/2014/main" id="{C0F87A36-6895-4AEC-8395-C263F8F6ECAB}"/>
              </a:ext>
            </a:extLst>
          </p:cNvPr>
          <p:cNvSpPr txBox="1">
            <a:spLocks/>
          </p:cNvSpPr>
          <p:nvPr/>
        </p:nvSpPr>
        <p:spPr>
          <a:xfrm>
            <a:off x="419527" y="2579242"/>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Gochi Hand"/>
              <a:buNone/>
              <a:defRPr sz="36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pPr algn="ctr"/>
            <a:r>
              <a:rPr lang="en" sz="3200">
                <a:solidFill>
                  <a:schemeClr val="tx1">
                    <a:lumMod val="50000"/>
                  </a:schemeClr>
                </a:solidFill>
              </a:rPr>
              <a:t>0</a:t>
            </a:r>
            <a:endParaRPr lang="en" dirty="0">
              <a:solidFill>
                <a:schemeClr val="tx1">
                  <a:lumMod val="50000"/>
                </a:schemeClr>
              </a:solidFill>
            </a:endParaRPr>
          </a:p>
        </p:txBody>
      </p:sp>
      <p:sp>
        <p:nvSpPr>
          <p:cNvPr id="16" name="CuadroTexto 15">
            <a:extLst>
              <a:ext uri="{FF2B5EF4-FFF2-40B4-BE49-F238E27FC236}">
                <a16:creationId xmlns:a16="http://schemas.microsoft.com/office/drawing/2014/main" id="{93F926EC-91D7-49D5-9E78-A03D809DDF0F}"/>
              </a:ext>
            </a:extLst>
          </p:cNvPr>
          <p:cNvSpPr txBox="1"/>
          <p:nvPr/>
        </p:nvSpPr>
        <p:spPr>
          <a:xfrm>
            <a:off x="752643" y="2541582"/>
            <a:ext cx="5062530" cy="129266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Luego, durante la lactancia materna se estrecha esa conexión de amor.</a:t>
            </a:r>
          </a:p>
        </p:txBody>
      </p:sp>
      <p:sp>
        <p:nvSpPr>
          <p:cNvPr id="19" name="Google Shape;1295;p37">
            <a:extLst>
              <a:ext uri="{FF2B5EF4-FFF2-40B4-BE49-F238E27FC236}">
                <a16:creationId xmlns:a16="http://schemas.microsoft.com/office/drawing/2014/main" id="{90287B06-8A22-42D0-A3C9-F8CAB4AE91E3}"/>
              </a:ext>
            </a:extLst>
          </p:cNvPr>
          <p:cNvSpPr txBox="1">
            <a:spLocks/>
          </p:cNvSpPr>
          <p:nvPr/>
        </p:nvSpPr>
        <p:spPr>
          <a:xfrm>
            <a:off x="419527" y="3797126"/>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Gochi Hand"/>
              <a:buNone/>
              <a:defRPr sz="36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pPr algn="ctr"/>
            <a:r>
              <a:rPr lang="en" sz="3200">
                <a:solidFill>
                  <a:schemeClr val="tx1">
                    <a:lumMod val="50000"/>
                  </a:schemeClr>
                </a:solidFill>
              </a:rPr>
              <a:t>0</a:t>
            </a:r>
            <a:endParaRPr lang="en" dirty="0">
              <a:solidFill>
                <a:schemeClr val="tx1">
                  <a:lumMod val="50000"/>
                </a:schemeClr>
              </a:solidFill>
            </a:endParaRPr>
          </a:p>
        </p:txBody>
      </p:sp>
      <p:sp>
        <p:nvSpPr>
          <p:cNvPr id="20" name="CuadroTexto 19">
            <a:extLst>
              <a:ext uri="{FF2B5EF4-FFF2-40B4-BE49-F238E27FC236}">
                <a16:creationId xmlns:a16="http://schemas.microsoft.com/office/drawing/2014/main" id="{772E5504-4799-46D6-86C4-6D4D078E1CCB}"/>
              </a:ext>
            </a:extLst>
          </p:cNvPr>
          <p:cNvSpPr txBox="1"/>
          <p:nvPr/>
        </p:nvSpPr>
        <p:spPr>
          <a:xfrm>
            <a:off x="752643" y="3759466"/>
            <a:ext cx="4742122" cy="89255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6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Es la primer figura de seguridad para ellos.</a:t>
            </a:r>
          </a:p>
        </p:txBody>
      </p:sp>
      <p:pic>
        <p:nvPicPr>
          <p:cNvPr id="12" name="Imagen 11">
            <a:extLst>
              <a:ext uri="{FF2B5EF4-FFF2-40B4-BE49-F238E27FC236}">
                <a16:creationId xmlns:a16="http://schemas.microsoft.com/office/drawing/2014/main" id="{1A0F5E11-B4FC-4A8C-9621-93D50DF3521D}"/>
              </a:ext>
            </a:extLst>
          </p:cNvPr>
          <p:cNvPicPr>
            <a:picLocks noChangeAspect="1"/>
          </p:cNvPicPr>
          <p:nvPr/>
        </p:nvPicPr>
        <p:blipFill rotWithShape="1">
          <a:blip r:embed="rId5">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0" name="Google Shape;1279;p36">
            <a:extLst>
              <a:ext uri="{FF2B5EF4-FFF2-40B4-BE49-F238E27FC236}">
                <a16:creationId xmlns:a16="http://schemas.microsoft.com/office/drawing/2014/main" id="{5DE00D1C-66C4-4157-AA5A-3E4B8A5BC66C}"/>
              </a:ext>
            </a:extLst>
          </p:cNvPr>
          <p:cNvSpPr txBox="1">
            <a:spLocks/>
          </p:cNvSpPr>
          <p:nvPr/>
        </p:nvSpPr>
        <p:spPr>
          <a:xfrm>
            <a:off x="290102" y="40440"/>
            <a:ext cx="8171101" cy="1292631"/>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pPr algn="l"/>
            <a:r>
              <a:rPr lang="es-MX" sz="3600" dirty="0">
                <a:solidFill>
                  <a:schemeClr val="tx1">
                    <a:lumMod val="50000"/>
                  </a:schemeClr>
                </a:solidFill>
                <a:effectLst>
                  <a:outerShdw dist="38100" dir="2700000" algn="tl" rotWithShape="0">
                    <a:srgbClr val="FFFFFF"/>
                  </a:outerShdw>
                </a:effectLst>
              </a:rPr>
              <a:t>La importancia del padre en</a:t>
            </a:r>
          </a:p>
          <a:p>
            <a:pPr algn="l"/>
            <a:r>
              <a:rPr lang="es-MX" sz="3600" dirty="0">
                <a:solidFill>
                  <a:schemeClr val="tx1">
                    <a:lumMod val="50000"/>
                  </a:schemeClr>
                </a:solidFill>
                <a:effectLst>
                  <a:outerShdw dist="38100" dir="2700000" algn="tl" rotWithShape="0">
                    <a:srgbClr val="FFFFFF"/>
                  </a:outerShdw>
                </a:effectLst>
              </a:rPr>
              <a:t>la vida de los hijos</a:t>
            </a:r>
          </a:p>
        </p:txBody>
      </p:sp>
      <p:sp>
        <p:nvSpPr>
          <p:cNvPr id="13" name="Google Shape;1295;p37">
            <a:extLst>
              <a:ext uri="{FF2B5EF4-FFF2-40B4-BE49-F238E27FC236}">
                <a16:creationId xmlns:a16="http://schemas.microsoft.com/office/drawing/2014/main" id="{0E3D8710-CDF0-4F4C-B7AE-5CC194103199}"/>
              </a:ext>
            </a:extLst>
          </p:cNvPr>
          <p:cNvSpPr txBox="1">
            <a:spLocks noGrp="1"/>
          </p:cNvSpPr>
          <p:nvPr>
            <p:ph type="title" idx="4294967295"/>
          </p:nvPr>
        </p:nvSpPr>
        <p:spPr>
          <a:xfrm>
            <a:off x="419527" y="1437481"/>
            <a:ext cx="35438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tx1">
                    <a:lumMod val="50000"/>
                  </a:schemeClr>
                </a:solidFill>
              </a:rPr>
              <a:t>0</a:t>
            </a:r>
            <a:endParaRPr sz="3600" dirty="0">
              <a:solidFill>
                <a:schemeClr val="tx1">
                  <a:lumMod val="50000"/>
                </a:schemeClr>
              </a:solidFill>
            </a:endParaRPr>
          </a:p>
        </p:txBody>
      </p:sp>
      <p:sp>
        <p:nvSpPr>
          <p:cNvPr id="14" name="CuadroTexto 13">
            <a:extLst>
              <a:ext uri="{FF2B5EF4-FFF2-40B4-BE49-F238E27FC236}">
                <a16:creationId xmlns:a16="http://schemas.microsoft.com/office/drawing/2014/main" id="{7FA3B019-1AD8-4265-A90B-CD6E3215ED74}"/>
              </a:ext>
            </a:extLst>
          </p:cNvPr>
          <p:cNvSpPr txBox="1"/>
          <p:nvPr/>
        </p:nvSpPr>
        <p:spPr>
          <a:xfrm>
            <a:off x="773907" y="1413465"/>
            <a:ext cx="5244122" cy="1938992"/>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4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En el año 1912, Carl Gustav Jung, un médico psiquiatra, psicólogo y ensayista suizo, acuñó el término Complejo de Electra en contraposición al de Edipo</a:t>
            </a:r>
          </a:p>
        </p:txBody>
      </p:sp>
      <p:sp>
        <p:nvSpPr>
          <p:cNvPr id="19" name="Google Shape;1295;p37">
            <a:extLst>
              <a:ext uri="{FF2B5EF4-FFF2-40B4-BE49-F238E27FC236}">
                <a16:creationId xmlns:a16="http://schemas.microsoft.com/office/drawing/2014/main" id="{90287B06-8A22-42D0-A3C9-F8CAB4AE91E3}"/>
              </a:ext>
            </a:extLst>
          </p:cNvPr>
          <p:cNvSpPr txBox="1">
            <a:spLocks/>
          </p:cNvSpPr>
          <p:nvPr/>
        </p:nvSpPr>
        <p:spPr>
          <a:xfrm>
            <a:off x="419527" y="3432851"/>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Gochi Hand"/>
              <a:buNone/>
              <a:defRPr sz="36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pPr algn="ctr"/>
            <a:r>
              <a:rPr lang="en" sz="3200" dirty="0">
                <a:solidFill>
                  <a:schemeClr val="tx1">
                    <a:lumMod val="50000"/>
                  </a:schemeClr>
                </a:solidFill>
              </a:rPr>
              <a:t>0</a:t>
            </a:r>
            <a:endParaRPr lang="en" dirty="0">
              <a:solidFill>
                <a:schemeClr val="tx1">
                  <a:lumMod val="50000"/>
                </a:schemeClr>
              </a:solidFill>
            </a:endParaRPr>
          </a:p>
        </p:txBody>
      </p:sp>
      <p:sp>
        <p:nvSpPr>
          <p:cNvPr id="20" name="CuadroTexto 19">
            <a:extLst>
              <a:ext uri="{FF2B5EF4-FFF2-40B4-BE49-F238E27FC236}">
                <a16:creationId xmlns:a16="http://schemas.microsoft.com/office/drawing/2014/main" id="{772E5504-4799-46D6-86C4-6D4D078E1CCB}"/>
              </a:ext>
            </a:extLst>
          </p:cNvPr>
          <p:cNvSpPr txBox="1"/>
          <p:nvPr/>
        </p:nvSpPr>
        <p:spPr>
          <a:xfrm>
            <a:off x="792159" y="3398640"/>
            <a:ext cx="5244121" cy="1569660"/>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4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La relación del padre con la madre será el ejemplo que el niño tomará para sus futuras relaciones.</a:t>
            </a:r>
          </a:p>
        </p:txBody>
      </p:sp>
      <p:pic>
        <p:nvPicPr>
          <p:cNvPr id="3074" name="Picture 2" descr="Un Padre Y Un Niño Se Divierten">
            <a:extLst>
              <a:ext uri="{FF2B5EF4-FFF2-40B4-BE49-F238E27FC236}">
                <a16:creationId xmlns:a16="http://schemas.microsoft.com/office/drawing/2014/main" id="{BAFA0CDE-0478-478E-AA38-3D25E0DF7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9" t="1626" r="-32314" b="13997"/>
          <a:stretch/>
        </p:blipFill>
        <p:spPr bwMode="auto">
          <a:xfrm>
            <a:off x="6020297" y="-216032"/>
            <a:ext cx="5477700" cy="5423700"/>
          </a:xfrm>
          <a:prstGeom prst="ellipse">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11699086-2E4A-49DB-BC63-B679D10B57AE}"/>
              </a:ext>
            </a:extLst>
          </p:cNvPr>
          <p:cNvPicPr>
            <a:picLocks noChangeAspect="1"/>
          </p:cNvPicPr>
          <p:nvPr/>
        </p:nvPicPr>
        <p:blipFill rotWithShape="1">
          <a:blip r:embed="rId4">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spTree>
    <p:extLst>
      <p:ext uri="{BB962C8B-B14F-4D97-AF65-F5344CB8AC3E}">
        <p14:creationId xmlns:p14="http://schemas.microsoft.com/office/powerpoint/2010/main" val="105431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0" name="Google Shape;1279;p36">
            <a:extLst>
              <a:ext uri="{FF2B5EF4-FFF2-40B4-BE49-F238E27FC236}">
                <a16:creationId xmlns:a16="http://schemas.microsoft.com/office/drawing/2014/main" id="{5DE00D1C-66C4-4157-AA5A-3E4B8A5BC66C}"/>
              </a:ext>
            </a:extLst>
          </p:cNvPr>
          <p:cNvSpPr txBox="1">
            <a:spLocks/>
          </p:cNvSpPr>
          <p:nvPr/>
        </p:nvSpPr>
        <p:spPr>
          <a:xfrm>
            <a:off x="300376" y="137405"/>
            <a:ext cx="8171101" cy="1292631"/>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pPr algn="l"/>
            <a:r>
              <a:rPr lang="es-MX" sz="3600" dirty="0">
                <a:solidFill>
                  <a:schemeClr val="tx1">
                    <a:lumMod val="50000"/>
                  </a:schemeClr>
                </a:solidFill>
                <a:effectLst>
                  <a:outerShdw dist="38100" dir="2700000" algn="tl" rotWithShape="0">
                    <a:srgbClr val="FFFFFF"/>
                  </a:outerShdw>
                </a:effectLst>
              </a:rPr>
              <a:t>La importancia del padre en</a:t>
            </a:r>
          </a:p>
          <a:p>
            <a:pPr algn="l"/>
            <a:r>
              <a:rPr lang="es-MX" sz="3600" dirty="0">
                <a:solidFill>
                  <a:schemeClr val="tx1">
                    <a:lumMod val="50000"/>
                  </a:schemeClr>
                </a:solidFill>
                <a:effectLst>
                  <a:outerShdw dist="38100" dir="2700000" algn="tl" rotWithShape="0">
                    <a:srgbClr val="FFFFFF"/>
                  </a:outerShdw>
                </a:effectLst>
              </a:rPr>
              <a:t>la vida de los hijos</a:t>
            </a:r>
          </a:p>
        </p:txBody>
      </p:sp>
      <p:sp>
        <p:nvSpPr>
          <p:cNvPr id="13" name="Google Shape;1295;p37">
            <a:extLst>
              <a:ext uri="{FF2B5EF4-FFF2-40B4-BE49-F238E27FC236}">
                <a16:creationId xmlns:a16="http://schemas.microsoft.com/office/drawing/2014/main" id="{0E3D8710-CDF0-4F4C-B7AE-5CC194103199}"/>
              </a:ext>
            </a:extLst>
          </p:cNvPr>
          <p:cNvSpPr txBox="1">
            <a:spLocks noGrp="1"/>
          </p:cNvSpPr>
          <p:nvPr>
            <p:ph type="title" idx="4294967295"/>
          </p:nvPr>
        </p:nvSpPr>
        <p:spPr>
          <a:xfrm>
            <a:off x="419527" y="1378451"/>
            <a:ext cx="35438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tx1">
                    <a:lumMod val="50000"/>
                  </a:schemeClr>
                </a:solidFill>
              </a:rPr>
              <a:t>0</a:t>
            </a:r>
            <a:endParaRPr sz="3600" dirty="0">
              <a:solidFill>
                <a:schemeClr val="tx1">
                  <a:lumMod val="50000"/>
                </a:schemeClr>
              </a:solidFill>
            </a:endParaRPr>
          </a:p>
        </p:txBody>
      </p:sp>
      <p:sp>
        <p:nvSpPr>
          <p:cNvPr id="14" name="CuadroTexto 13">
            <a:extLst>
              <a:ext uri="{FF2B5EF4-FFF2-40B4-BE49-F238E27FC236}">
                <a16:creationId xmlns:a16="http://schemas.microsoft.com/office/drawing/2014/main" id="{7FA3B019-1AD8-4265-A90B-CD6E3215ED74}"/>
              </a:ext>
            </a:extLst>
          </p:cNvPr>
          <p:cNvSpPr txBox="1"/>
          <p:nvPr/>
        </p:nvSpPr>
        <p:spPr>
          <a:xfrm>
            <a:off x="773907" y="1354435"/>
            <a:ext cx="4733041" cy="830997"/>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4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En los hijos varones fortalece su identidad.</a:t>
            </a:r>
          </a:p>
        </p:txBody>
      </p:sp>
      <p:sp>
        <p:nvSpPr>
          <p:cNvPr id="19" name="Google Shape;1295;p37">
            <a:extLst>
              <a:ext uri="{FF2B5EF4-FFF2-40B4-BE49-F238E27FC236}">
                <a16:creationId xmlns:a16="http://schemas.microsoft.com/office/drawing/2014/main" id="{90287B06-8A22-42D0-A3C9-F8CAB4AE91E3}"/>
              </a:ext>
            </a:extLst>
          </p:cNvPr>
          <p:cNvSpPr txBox="1">
            <a:spLocks/>
          </p:cNvSpPr>
          <p:nvPr/>
        </p:nvSpPr>
        <p:spPr>
          <a:xfrm>
            <a:off x="419527" y="3012992"/>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Gochi Hand"/>
              <a:buNone/>
              <a:defRPr sz="36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l"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pPr algn="ctr"/>
            <a:r>
              <a:rPr lang="en" sz="3200" dirty="0">
                <a:solidFill>
                  <a:schemeClr val="tx1">
                    <a:lumMod val="50000"/>
                  </a:schemeClr>
                </a:solidFill>
              </a:rPr>
              <a:t>0</a:t>
            </a:r>
            <a:endParaRPr lang="en" dirty="0">
              <a:solidFill>
                <a:schemeClr val="tx1">
                  <a:lumMod val="50000"/>
                </a:schemeClr>
              </a:solidFill>
            </a:endParaRPr>
          </a:p>
        </p:txBody>
      </p:sp>
      <p:sp>
        <p:nvSpPr>
          <p:cNvPr id="20" name="CuadroTexto 19">
            <a:extLst>
              <a:ext uri="{FF2B5EF4-FFF2-40B4-BE49-F238E27FC236}">
                <a16:creationId xmlns:a16="http://schemas.microsoft.com/office/drawing/2014/main" id="{772E5504-4799-46D6-86C4-6D4D078E1CCB}"/>
              </a:ext>
            </a:extLst>
          </p:cNvPr>
          <p:cNvSpPr txBox="1"/>
          <p:nvPr/>
        </p:nvSpPr>
        <p:spPr>
          <a:xfrm>
            <a:off x="792159" y="2978781"/>
            <a:ext cx="5244121" cy="1569660"/>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4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En general el padre por su fuerza, su voz proyecta la sensación de seguridad y protección. </a:t>
            </a:r>
          </a:p>
        </p:txBody>
      </p:sp>
      <p:pic>
        <p:nvPicPr>
          <p:cNvPr id="3074" name="Picture 2" descr="Un Padre Y Un Niño Se Divierten" hidden="1">
            <a:extLst>
              <a:ext uri="{FF2B5EF4-FFF2-40B4-BE49-F238E27FC236}">
                <a16:creationId xmlns:a16="http://schemas.microsoft.com/office/drawing/2014/main" id="{BAFA0CDE-0478-478E-AA38-3D25E0DF7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9" t="1626" r="-32314" b="13997"/>
          <a:stretch/>
        </p:blipFill>
        <p:spPr bwMode="auto">
          <a:xfrm>
            <a:off x="6020297" y="-216032"/>
            <a:ext cx="5477700" cy="542370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Foto Del Hombre Criando A Un Bebé Bajo Un Cielo Azul">
            <a:extLst>
              <a:ext uri="{FF2B5EF4-FFF2-40B4-BE49-F238E27FC236}">
                <a16:creationId xmlns:a16="http://schemas.microsoft.com/office/drawing/2014/main" id="{5D9FF3CD-E7BA-4763-BEA8-3769B0E243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395" t="24047" r="15443" b="982"/>
          <a:stretch/>
        </p:blipFill>
        <p:spPr bwMode="auto">
          <a:xfrm>
            <a:off x="6054532" y="-216033"/>
            <a:ext cx="5443465" cy="5423701"/>
          </a:xfrm>
          <a:prstGeom prst="ellipse">
            <a:avLst/>
          </a:prstGeom>
          <a:noFill/>
          <a:extLst>
            <a:ext uri="{909E8E84-426E-40DD-AFC4-6F175D3DCCD1}">
              <a14:hiddenFill xmlns:a14="http://schemas.microsoft.com/office/drawing/2010/main">
                <a:solidFill>
                  <a:srgbClr val="FFFFFF"/>
                </a:solidFill>
              </a14:hiddenFill>
            </a:ext>
          </a:extLst>
        </p:spPr>
      </p:pic>
      <p:sp>
        <p:nvSpPr>
          <p:cNvPr id="9" name="Google Shape;1295;p37">
            <a:extLst>
              <a:ext uri="{FF2B5EF4-FFF2-40B4-BE49-F238E27FC236}">
                <a16:creationId xmlns:a16="http://schemas.microsoft.com/office/drawing/2014/main" id="{3B1E985F-4D77-4FB3-BB29-EE5CE3661892}"/>
              </a:ext>
            </a:extLst>
          </p:cNvPr>
          <p:cNvSpPr txBox="1">
            <a:spLocks/>
          </p:cNvSpPr>
          <p:nvPr/>
        </p:nvSpPr>
        <p:spPr>
          <a:xfrm>
            <a:off x="419527" y="2174393"/>
            <a:ext cx="354380"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r>
              <a:rPr lang="en" sz="3200">
                <a:solidFill>
                  <a:schemeClr val="tx1">
                    <a:lumMod val="50000"/>
                  </a:schemeClr>
                </a:solidFill>
              </a:rPr>
              <a:t>0</a:t>
            </a:r>
            <a:endParaRPr lang="en" dirty="0">
              <a:solidFill>
                <a:schemeClr val="tx1">
                  <a:lumMod val="50000"/>
                </a:schemeClr>
              </a:solidFill>
            </a:endParaRPr>
          </a:p>
        </p:txBody>
      </p:sp>
      <p:sp>
        <p:nvSpPr>
          <p:cNvPr id="11" name="CuadroTexto 10">
            <a:extLst>
              <a:ext uri="{FF2B5EF4-FFF2-40B4-BE49-F238E27FC236}">
                <a16:creationId xmlns:a16="http://schemas.microsoft.com/office/drawing/2014/main" id="{0CE5FCCA-F6B0-4E49-9492-D76C08921497}"/>
              </a:ext>
            </a:extLst>
          </p:cNvPr>
          <p:cNvSpPr txBox="1"/>
          <p:nvPr/>
        </p:nvSpPr>
        <p:spPr>
          <a:xfrm>
            <a:off x="773907" y="2150377"/>
            <a:ext cx="4804960" cy="830997"/>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s-MX" sz="24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Ejemplo de responsabilidad en el cumplimiento de su rol.</a:t>
            </a:r>
          </a:p>
        </p:txBody>
      </p:sp>
      <p:pic>
        <p:nvPicPr>
          <p:cNvPr id="12" name="Imagen 11">
            <a:extLst>
              <a:ext uri="{FF2B5EF4-FFF2-40B4-BE49-F238E27FC236}">
                <a16:creationId xmlns:a16="http://schemas.microsoft.com/office/drawing/2014/main" id="{9405E8B3-B5A1-47B7-B111-F99288131116}"/>
              </a:ext>
            </a:extLst>
          </p:cNvPr>
          <p:cNvPicPr>
            <a:picLocks noChangeAspect="1"/>
          </p:cNvPicPr>
          <p:nvPr/>
        </p:nvPicPr>
        <p:blipFill rotWithShape="1">
          <a:blip r:embed="rId5">
            <a:extLst>
              <a:ext uri="{28A0092B-C50C-407E-A947-70E740481C1C}">
                <a14:useLocalDpi xmlns:a14="http://schemas.microsoft.com/office/drawing/2010/main" val="0"/>
              </a:ext>
            </a:extLst>
          </a:blip>
          <a:srcRect l="18425" t="18236" r="17385" b="19412"/>
          <a:stretch/>
        </p:blipFill>
        <p:spPr>
          <a:xfrm>
            <a:off x="7914340" y="4341351"/>
            <a:ext cx="962188" cy="708277"/>
          </a:xfrm>
          <a:prstGeom prst="ellipse">
            <a:avLst/>
          </a:prstGeom>
        </p:spPr>
      </p:pic>
      <p:pic>
        <p:nvPicPr>
          <p:cNvPr id="2" name="Picture 2" descr="Hombre Sujetando Al Niño Sonriente De Pie Sobre Una Caja De Madera Marrón Cerca De Girasoles">
            <a:extLst>
              <a:ext uri="{FF2B5EF4-FFF2-40B4-BE49-F238E27FC236}">
                <a16:creationId xmlns:a16="http://schemas.microsoft.com/office/drawing/2014/main" id="{F0A24317-6F4B-4BF5-9C6E-A2368F1266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97" t="5821" r="-42877" b="2527"/>
          <a:stretch/>
        </p:blipFill>
        <p:spPr bwMode="auto">
          <a:xfrm>
            <a:off x="6054532" y="-216033"/>
            <a:ext cx="5443465" cy="5423700"/>
          </a:xfrm>
          <a:prstGeom prst="ellipse">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C5734A2B-462F-486F-AE4F-D5FAD7259951}"/>
              </a:ext>
            </a:extLst>
          </p:cNvPr>
          <p:cNvPicPr>
            <a:picLocks noChangeAspect="1"/>
          </p:cNvPicPr>
          <p:nvPr/>
        </p:nvPicPr>
        <p:blipFill rotWithShape="1">
          <a:blip r:embed="rId5">
            <a:extLst>
              <a:ext uri="{28A0092B-C50C-407E-A947-70E740481C1C}">
                <a14:useLocalDpi xmlns:a14="http://schemas.microsoft.com/office/drawing/2010/main" val="0"/>
              </a:ext>
            </a:extLst>
          </a:blip>
          <a:srcRect l="18425" t="18236" r="17385" b="19412"/>
          <a:stretch/>
        </p:blipFill>
        <p:spPr>
          <a:xfrm>
            <a:off x="8066740" y="4493751"/>
            <a:ext cx="962188" cy="708277"/>
          </a:xfrm>
          <a:prstGeom prst="ellipse">
            <a:avLst/>
          </a:prstGeom>
        </p:spPr>
      </p:pic>
    </p:spTree>
    <p:extLst>
      <p:ext uri="{BB962C8B-B14F-4D97-AF65-F5344CB8AC3E}">
        <p14:creationId xmlns:p14="http://schemas.microsoft.com/office/powerpoint/2010/main" val="393931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pic>
        <p:nvPicPr>
          <p:cNvPr id="79" name="Imagen 78">
            <a:extLst>
              <a:ext uri="{FF2B5EF4-FFF2-40B4-BE49-F238E27FC236}">
                <a16:creationId xmlns:a16="http://schemas.microsoft.com/office/drawing/2014/main" id="{01951F66-7C89-4225-A0A1-C05541411EB3}"/>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4090906" y="4313564"/>
            <a:ext cx="962188" cy="708277"/>
          </a:xfrm>
          <a:prstGeom prst="ellipse">
            <a:avLst/>
          </a:prstGeom>
        </p:spPr>
      </p:pic>
      <p:sp>
        <p:nvSpPr>
          <p:cNvPr id="78" name="Google Shape;1279;p36">
            <a:extLst>
              <a:ext uri="{FF2B5EF4-FFF2-40B4-BE49-F238E27FC236}">
                <a16:creationId xmlns:a16="http://schemas.microsoft.com/office/drawing/2014/main" id="{7BED5FDD-8B9A-4586-B22C-E6C4F1D07A06}"/>
              </a:ext>
            </a:extLst>
          </p:cNvPr>
          <p:cNvSpPr txBox="1">
            <a:spLocks/>
          </p:cNvSpPr>
          <p:nvPr/>
        </p:nvSpPr>
        <p:spPr>
          <a:xfrm>
            <a:off x="3072700" y="3016216"/>
            <a:ext cx="2998599" cy="800189"/>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Gochi Hand"/>
              <a:buNone/>
              <a:defRPr sz="48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2pPr>
            <a:lvl3pPr marR="0" lvl="2"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3pPr>
            <a:lvl4pPr marR="0" lvl="3"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4pPr>
            <a:lvl5pPr marR="0" lvl="4"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5pPr>
            <a:lvl6pPr marR="0" lvl="5"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6pPr>
            <a:lvl7pPr marR="0" lvl="6"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7pPr>
            <a:lvl8pPr marR="0" lvl="7"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8pPr>
            <a:lvl9pPr marR="0" lvl="8" algn="ctr" rtl="0">
              <a:lnSpc>
                <a:spcPct val="100000"/>
              </a:lnSpc>
              <a:spcBef>
                <a:spcPts val="0"/>
              </a:spcBef>
              <a:spcAft>
                <a:spcPts val="0"/>
              </a:spcAft>
              <a:buClr>
                <a:schemeClr val="accent2"/>
              </a:buClr>
              <a:buSzPts val="12000"/>
              <a:buFont typeface="Gochi Hand"/>
              <a:buNone/>
              <a:defRPr sz="12000" b="0" i="0" u="none" strike="noStrike" cap="none">
                <a:solidFill>
                  <a:schemeClr val="accent2"/>
                </a:solidFill>
                <a:latin typeface="Gochi Hand"/>
                <a:ea typeface="Gochi Hand"/>
                <a:cs typeface="Gochi Hand"/>
                <a:sym typeface="Gochi Hand"/>
              </a:defRPr>
            </a:lvl9pPr>
          </a:lstStyle>
          <a:p>
            <a:pPr algn="l"/>
            <a:r>
              <a:rPr lang="es-MX" sz="4000" dirty="0">
                <a:solidFill>
                  <a:schemeClr val="tx1">
                    <a:lumMod val="50000"/>
                  </a:schemeClr>
                </a:solidFill>
                <a:effectLst>
                  <a:outerShdw dist="38100" dir="2700000" algn="tl" rotWithShape="0">
                    <a:srgbClr val="FFFFFF"/>
                  </a:outerShdw>
                </a:effectLst>
              </a:rPr>
              <a:t>Salmos 27:10</a:t>
            </a:r>
          </a:p>
        </p:txBody>
      </p:sp>
      <p:sp>
        <p:nvSpPr>
          <p:cNvPr id="80" name="CuadroTexto 79">
            <a:extLst>
              <a:ext uri="{FF2B5EF4-FFF2-40B4-BE49-F238E27FC236}">
                <a16:creationId xmlns:a16="http://schemas.microsoft.com/office/drawing/2014/main" id="{4B348F9E-E8CE-4CDD-AC78-CE67A8BCC559}"/>
              </a:ext>
            </a:extLst>
          </p:cNvPr>
          <p:cNvSpPr txBox="1"/>
          <p:nvPr/>
        </p:nvSpPr>
        <p:spPr>
          <a:xfrm>
            <a:off x="711997" y="959713"/>
            <a:ext cx="7720006" cy="1938992"/>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s-MX" sz="4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Aunque mi padre y mi madre me dejaran, con todo,</a:t>
            </a:r>
          </a:p>
          <a:p>
            <a:pPr marL="0" lvl="0" indent="0" algn="ctr" rtl="0">
              <a:spcBef>
                <a:spcPts val="0"/>
              </a:spcBef>
              <a:spcAft>
                <a:spcPts val="0"/>
              </a:spcAft>
              <a:buClr>
                <a:schemeClr val="dk1"/>
              </a:buClr>
              <a:buSzPts val="1100"/>
              <a:buFont typeface="Arial"/>
              <a:buNone/>
            </a:pPr>
            <a:r>
              <a:rPr lang="es-MX" sz="4000" b="1"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latin typeface="Rubik" panose="02000604000000020004" pitchFamily="2" charset="-79"/>
                <a:cs typeface="Rubik" panose="02000604000000020004" pitchFamily="2" charset="-79"/>
              </a:rPr>
              <a:t>Dios me recogerá. </a:t>
            </a:r>
          </a:p>
        </p:txBody>
      </p:sp>
      <p:sp>
        <p:nvSpPr>
          <p:cNvPr id="5" name="Rectángulo 4">
            <a:extLst>
              <a:ext uri="{FF2B5EF4-FFF2-40B4-BE49-F238E27FC236}">
                <a16:creationId xmlns:a16="http://schemas.microsoft.com/office/drawing/2014/main" id="{C8E76D2C-8C88-4EDB-99BE-C8A4E6425276}"/>
              </a:ext>
            </a:extLst>
          </p:cNvPr>
          <p:cNvSpPr/>
          <p:nvPr/>
        </p:nvSpPr>
        <p:spPr>
          <a:xfrm>
            <a:off x="3072700" y="3016216"/>
            <a:ext cx="2891372" cy="708277"/>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198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4" name="Google Shape;1279;p36">
            <a:extLst>
              <a:ext uri="{FF2B5EF4-FFF2-40B4-BE49-F238E27FC236}">
                <a16:creationId xmlns:a16="http://schemas.microsoft.com/office/drawing/2014/main" id="{085CC1CA-2DA3-4ED4-BB60-F2C88A103972}"/>
              </a:ext>
            </a:extLst>
          </p:cNvPr>
          <p:cNvSpPr txBox="1">
            <a:spLocks/>
          </p:cNvSpPr>
          <p:nvPr/>
        </p:nvSpPr>
        <p:spPr>
          <a:xfrm>
            <a:off x="477671" y="1048005"/>
            <a:ext cx="8188657" cy="2400627"/>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Gochi Hand"/>
              <a:buNone/>
              <a:defRPr sz="11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9pPr>
          </a:lstStyle>
          <a:p>
            <a:r>
              <a:rPr lang="es-MX" sz="4800" dirty="0">
                <a:solidFill>
                  <a:schemeClr val="tx1">
                    <a:lumMod val="50000"/>
                  </a:schemeClr>
                </a:solidFill>
                <a:effectLst>
                  <a:outerShdw dist="63500" dir="2700000" algn="tl" rotWithShape="0">
                    <a:srgbClr val="FFFFFF"/>
                  </a:outerShdw>
                </a:effectLst>
              </a:rPr>
              <a:t>¿CÓMO AYUDAR A LOS NIÑOS QUE NO HAN CONTADO CON LA SEGURIDAD DE SUS PADRES?</a:t>
            </a:r>
          </a:p>
        </p:txBody>
      </p:sp>
      <p:pic>
        <p:nvPicPr>
          <p:cNvPr id="3" name="Imagen 2">
            <a:extLst>
              <a:ext uri="{FF2B5EF4-FFF2-40B4-BE49-F238E27FC236}">
                <a16:creationId xmlns:a16="http://schemas.microsoft.com/office/drawing/2014/main" id="{7ED6C44D-11A2-4730-A1B2-6EA71AEC50EA}"/>
              </a:ext>
            </a:extLst>
          </p:cNvPr>
          <p:cNvPicPr>
            <a:picLocks noChangeAspect="1"/>
          </p:cNvPicPr>
          <p:nvPr/>
        </p:nvPicPr>
        <p:blipFill rotWithShape="1">
          <a:blip r:embed="rId3">
            <a:extLst>
              <a:ext uri="{28A0092B-C50C-407E-A947-70E740481C1C}">
                <a14:useLocalDpi xmlns:a14="http://schemas.microsoft.com/office/drawing/2010/main" val="0"/>
              </a:ext>
            </a:extLst>
          </a:blip>
          <a:srcRect l="18425" t="18236" r="17385" b="19412"/>
          <a:stretch/>
        </p:blipFill>
        <p:spPr>
          <a:xfrm>
            <a:off x="4090906" y="4313564"/>
            <a:ext cx="962188" cy="70827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9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TotalTime>
  <Words>1207</Words>
  <Application>Microsoft Office PowerPoint</Application>
  <PresentationFormat>Presentación en pantalla (16:9)</PresentationFormat>
  <Paragraphs>190</Paragraphs>
  <Slides>46</Slides>
  <Notes>43</Notes>
  <HiddenSlides>0</HiddenSlides>
  <MMClips>2</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46</vt:i4>
      </vt:variant>
    </vt:vector>
  </HeadingPairs>
  <TitlesOfParts>
    <vt:vector size="59" baseType="lpstr">
      <vt:lpstr>Calibri</vt:lpstr>
      <vt:lpstr>Gochi Hand</vt:lpstr>
      <vt:lpstr>Calibri Light</vt:lpstr>
      <vt:lpstr>Arial Rounded MT Bold</vt:lpstr>
      <vt:lpstr>Signika</vt:lpstr>
      <vt:lpstr>Rubik</vt:lpstr>
      <vt:lpstr>Roboto</vt:lpstr>
      <vt:lpstr>Arial</vt:lpstr>
      <vt:lpstr>Times New Roman</vt:lpstr>
      <vt:lpstr>Ubuntu</vt:lpstr>
      <vt:lpstr>Find a Rainbow Day by Slidesgo</vt:lpstr>
      <vt:lpstr>Tema de Office</vt:lpstr>
      <vt:lpstr>89_Diseño predeterminado</vt:lpstr>
      <vt:lpstr>Cómo criar niños y niñas felices y seguros de sí mismos</vt:lpstr>
      <vt:lpstr>Presentación de PowerPoint</vt:lpstr>
      <vt:lpstr>Objetivo del tema</vt:lpstr>
      <vt:lpstr>0</vt:lpstr>
      <vt:lpstr>0</vt:lpstr>
      <vt:lpstr>0</vt:lpstr>
      <vt:lpstr>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Cómo criar niños y niñas felices y seguros de sí mismos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Cómo criar niños y niñas felices y seguros de sí mismos</dc:title>
  <cp:lastModifiedBy>Mijail Eduardo Sotoj López</cp:lastModifiedBy>
  <cp:revision>55</cp:revision>
  <dcterms:modified xsi:type="dcterms:W3CDTF">2021-03-26T19:58:33Z</dcterms:modified>
</cp:coreProperties>
</file>