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316" r:id="rId2"/>
    <p:sldId id="270" r:id="rId3"/>
    <p:sldId id="282" r:id="rId4"/>
    <p:sldId id="283" r:id="rId5"/>
    <p:sldId id="280" r:id="rId6"/>
    <p:sldId id="281" r:id="rId7"/>
    <p:sldId id="319" r:id="rId8"/>
    <p:sldId id="285" r:id="rId9"/>
    <p:sldId id="315" r:id="rId10"/>
    <p:sldId id="286" r:id="rId11"/>
    <p:sldId id="287" r:id="rId12"/>
    <p:sldId id="288" r:id="rId13"/>
    <p:sldId id="289" r:id="rId14"/>
    <p:sldId id="290" r:id="rId15"/>
    <p:sldId id="291" r:id="rId16"/>
    <p:sldId id="320" r:id="rId17"/>
    <p:sldId id="331" r:id="rId18"/>
    <p:sldId id="278" r:id="rId19"/>
    <p:sldId id="294" r:id="rId20"/>
    <p:sldId id="297" r:id="rId21"/>
    <p:sldId id="295" r:id="rId22"/>
    <p:sldId id="296" r:id="rId23"/>
    <p:sldId id="298" r:id="rId24"/>
    <p:sldId id="300" r:id="rId25"/>
    <p:sldId id="301" r:id="rId26"/>
    <p:sldId id="299" r:id="rId27"/>
    <p:sldId id="324" r:id="rId28"/>
    <p:sldId id="302" r:id="rId29"/>
    <p:sldId id="304" r:id="rId30"/>
    <p:sldId id="326" r:id="rId31"/>
    <p:sldId id="327" r:id="rId32"/>
    <p:sldId id="328" r:id="rId33"/>
    <p:sldId id="303" r:id="rId34"/>
    <p:sldId id="308" r:id="rId35"/>
    <p:sldId id="311" r:id="rId36"/>
    <p:sldId id="310" r:id="rId37"/>
    <p:sldId id="309" r:id="rId38"/>
    <p:sldId id="312" r:id="rId39"/>
    <p:sldId id="313" r:id="rId40"/>
    <p:sldId id="314" r:id="rId41"/>
    <p:sldId id="330" r:id="rId42"/>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D"/>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16" autoAdjust="0"/>
    <p:restoredTop sz="95196" autoAdjust="0"/>
  </p:normalViewPr>
  <p:slideViewPr>
    <p:cSldViewPr snapToGrid="0" snapToObjects="1">
      <p:cViewPr>
        <p:scale>
          <a:sx n="40" d="100"/>
          <a:sy n="40" d="100"/>
        </p:scale>
        <p:origin x="14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126" name="Shape 126"/>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0014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3147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331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707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665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2547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834182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06096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428896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629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2105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538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990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2193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158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8025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516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615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615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2492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5392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559"/>
            <a:endParaRPr lang="en-CA" dirty="0"/>
          </a:p>
        </p:txBody>
      </p:sp>
    </p:spTree>
    <p:extLst>
      <p:ext uri="{BB962C8B-B14F-4D97-AF65-F5344CB8AC3E}">
        <p14:creationId xmlns:p14="http://schemas.microsoft.com/office/powerpoint/2010/main" val="113334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758478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559"/>
            <a:endParaRPr lang="en-CA" dirty="0"/>
          </a:p>
        </p:txBody>
      </p:sp>
    </p:spTree>
    <p:extLst>
      <p:ext uri="{BB962C8B-B14F-4D97-AF65-F5344CB8AC3E}">
        <p14:creationId xmlns:p14="http://schemas.microsoft.com/office/powerpoint/2010/main" val="4269129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94255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905988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292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sz="2500" kern="1200" dirty="0">
              <a:solidFill>
                <a:schemeClr val="tx1"/>
              </a:solidFill>
            </a:endParaRPr>
          </a:p>
        </p:txBody>
      </p:sp>
    </p:spTree>
    <p:extLst>
      <p:ext uri="{BB962C8B-B14F-4D97-AF65-F5344CB8AC3E}">
        <p14:creationId xmlns:p14="http://schemas.microsoft.com/office/powerpoint/2010/main" val="411171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641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466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9767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3056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109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809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baseline="0" dirty="0"/>
          </a:p>
        </p:txBody>
      </p:sp>
    </p:spTree>
    <p:extLst>
      <p:ext uri="{BB962C8B-B14F-4D97-AF65-F5344CB8AC3E}">
        <p14:creationId xmlns:p14="http://schemas.microsoft.com/office/powerpoint/2010/main" val="2327044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life of discipleship is a journey of grace. It begins with God’s grace, is empowered by God’s grace, and is infused with God’s grace from start to finish. So in reality, discipleship is a journey of grace: FROM GRACE THROUGH GRACE THROUGH GRACE! </a:t>
            </a:r>
            <a:r>
              <a:rPr lang="en-GT" sz="2200" dirty="0">
                <a:effectLst/>
                <a:latin typeface="Helvetica Neue"/>
                <a:ea typeface="Helvetica Neue"/>
                <a:cs typeface="Helvetica Neue"/>
                <a:sym typeface="Helvetica Neue"/>
              </a:rPr>
              <a:t>He invites us to see the whole of our lives as shaped by a conscious, willful commitment to follow the path of Jesus that leads us through many intersections of grace, each building on and adding depth to the last.</a:t>
            </a: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0051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971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414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279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867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37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5BCFF4B-5076-4BB8-816E-5DB7C8B5BD16}" type="datetimeFigureOut">
              <a:rPr lang="en-CA" smtClean="0">
                <a:solidFill>
                  <a:srgbClr val="464653"/>
                </a:solidFill>
              </a:rPr>
              <a:pPr/>
              <a:t>2021-08-23</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a:xfrm>
            <a:off x="11946001" y="13081000"/>
            <a:ext cx="479298" cy="471924"/>
          </a:xfrm>
        </p:spPr>
        <p:txBody>
          <a:bodyPr/>
          <a:lstStyle/>
          <a:p>
            <a:fld id="{DF238136-43D4-4093-9804-4C12D56F409B}"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1219200" y="2438400"/>
            <a:ext cx="21945600" cy="98755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5293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7579228" y="651303"/>
            <a:ext cx="10366620"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cstate="print">
            <a:extLst>
              <a:ext uri="{28A0092B-C50C-407E-A947-70E740481C1C}">
                <a14:useLocalDpi xmlns:a14="http://schemas.microsoft.com/office/drawing/2010/main" val="0"/>
              </a:ext>
            </a:extLst>
          </a:blip>
          <a:srcRect l="3324" r="3324"/>
          <a:stretch>
            <a:fillRect/>
          </a:stretch>
        </p:blipFill>
        <p:spPr>
          <a:xfrm>
            <a:off x="12997543" y="3935840"/>
            <a:ext cx="10593977" cy="7565650"/>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937988" y="5212080"/>
            <a:ext cx="11551412" cy="7083552"/>
          </a:xfrm>
        </p:spPr>
        <p:txBody>
          <a:bodyPr lIns="54864">
            <a:noAutofit/>
          </a:bodyPr>
          <a:lstStyle/>
          <a:p>
            <a:pPr marL="0" indent="0" algn="ctr">
              <a:buNone/>
            </a:pPr>
            <a:r>
              <a:rPr lang="en-CA" sz="4800" dirty="0" err="1">
                <a:solidFill>
                  <a:schemeClr val="bg1"/>
                </a:solidFill>
              </a:rPr>
              <a:t>Efesios</a:t>
            </a:r>
            <a:r>
              <a:rPr lang="en-CA" sz="4800" dirty="0">
                <a:solidFill>
                  <a:schemeClr val="bg1"/>
                </a:solidFill>
              </a:rPr>
              <a:t> 1:17-19:  para que el Dios de </a:t>
            </a:r>
            <a:r>
              <a:rPr lang="en-CA" sz="4800" dirty="0" err="1">
                <a:solidFill>
                  <a:schemeClr val="bg1"/>
                </a:solidFill>
              </a:rPr>
              <a:t>nuestro</a:t>
            </a:r>
            <a:r>
              <a:rPr lang="en-CA" sz="4800" dirty="0">
                <a:solidFill>
                  <a:schemeClr val="bg1"/>
                </a:solidFill>
              </a:rPr>
              <a:t> </a:t>
            </a:r>
            <a:r>
              <a:rPr lang="en-CA" sz="4800" dirty="0" err="1">
                <a:solidFill>
                  <a:schemeClr val="bg1"/>
                </a:solidFill>
              </a:rPr>
              <a:t>Señor</a:t>
            </a:r>
            <a:r>
              <a:rPr lang="en-CA" sz="4800" dirty="0">
                <a:solidFill>
                  <a:schemeClr val="bg1"/>
                </a:solidFill>
              </a:rPr>
              <a:t> </a:t>
            </a:r>
            <a:r>
              <a:rPr lang="en-CA" sz="4800" dirty="0" err="1">
                <a:solidFill>
                  <a:schemeClr val="bg1"/>
                </a:solidFill>
              </a:rPr>
              <a:t>Jesucristo</a:t>
            </a:r>
            <a:r>
              <a:rPr lang="en-CA" sz="4800" dirty="0">
                <a:solidFill>
                  <a:schemeClr val="bg1"/>
                </a:solidFill>
              </a:rPr>
              <a:t>, el Padre de gloria, </a:t>
            </a:r>
            <a:r>
              <a:rPr lang="en-CA" sz="4800" dirty="0" err="1">
                <a:solidFill>
                  <a:schemeClr val="bg1"/>
                </a:solidFill>
              </a:rPr>
              <a:t>os</a:t>
            </a:r>
            <a:r>
              <a:rPr lang="en-CA" sz="4800" dirty="0">
                <a:solidFill>
                  <a:schemeClr val="bg1"/>
                </a:solidFill>
              </a:rPr>
              <a:t> </a:t>
            </a:r>
            <a:r>
              <a:rPr lang="en-CA" sz="4800" dirty="0" err="1">
                <a:solidFill>
                  <a:schemeClr val="bg1"/>
                </a:solidFill>
              </a:rPr>
              <a:t>dé</a:t>
            </a:r>
            <a:r>
              <a:rPr lang="en-CA" sz="4800" dirty="0">
                <a:solidFill>
                  <a:schemeClr val="bg1"/>
                </a:solidFill>
              </a:rPr>
              <a:t> </a:t>
            </a:r>
            <a:r>
              <a:rPr lang="en-CA" sz="4800" dirty="0" err="1">
                <a:solidFill>
                  <a:schemeClr val="bg1"/>
                </a:solidFill>
              </a:rPr>
              <a:t>espíritu</a:t>
            </a:r>
            <a:r>
              <a:rPr lang="en-CA" sz="4800" dirty="0">
                <a:solidFill>
                  <a:schemeClr val="bg1"/>
                </a:solidFill>
              </a:rPr>
              <a:t> de </a:t>
            </a:r>
            <a:r>
              <a:rPr lang="en-CA" sz="4800" dirty="0" err="1">
                <a:solidFill>
                  <a:schemeClr val="bg1"/>
                </a:solidFill>
              </a:rPr>
              <a:t>sabiduría</a:t>
            </a:r>
            <a:r>
              <a:rPr lang="en-CA" sz="4800" dirty="0">
                <a:solidFill>
                  <a:schemeClr val="bg1"/>
                </a:solidFill>
              </a:rPr>
              <a:t> y de </a:t>
            </a:r>
            <a:r>
              <a:rPr lang="en-CA" sz="4800" dirty="0" err="1">
                <a:solidFill>
                  <a:schemeClr val="bg1"/>
                </a:solidFill>
              </a:rPr>
              <a:t>revelación</a:t>
            </a:r>
            <a:r>
              <a:rPr lang="en-CA" sz="4800" dirty="0">
                <a:solidFill>
                  <a:schemeClr val="bg1"/>
                </a:solidFill>
              </a:rPr>
              <a:t> </a:t>
            </a:r>
            <a:r>
              <a:rPr lang="en-CA" sz="4800" dirty="0" err="1">
                <a:solidFill>
                  <a:schemeClr val="bg1"/>
                </a:solidFill>
              </a:rPr>
              <a:t>en</a:t>
            </a:r>
            <a:r>
              <a:rPr lang="en-CA" sz="4800" dirty="0">
                <a:solidFill>
                  <a:schemeClr val="bg1"/>
                </a:solidFill>
              </a:rPr>
              <a:t> el </a:t>
            </a:r>
            <a:r>
              <a:rPr lang="en-CA" sz="4800" dirty="0" err="1">
                <a:solidFill>
                  <a:schemeClr val="bg1"/>
                </a:solidFill>
              </a:rPr>
              <a:t>conocimiento</a:t>
            </a:r>
            <a:r>
              <a:rPr lang="en-CA" sz="4800" dirty="0">
                <a:solidFill>
                  <a:schemeClr val="bg1"/>
                </a:solidFill>
              </a:rPr>
              <a:t> de </a:t>
            </a:r>
            <a:r>
              <a:rPr lang="en-CA" sz="4800" dirty="0" err="1">
                <a:solidFill>
                  <a:schemeClr val="bg1"/>
                </a:solidFill>
              </a:rPr>
              <a:t>él</a:t>
            </a:r>
            <a:r>
              <a:rPr lang="en-CA" sz="4800" dirty="0">
                <a:solidFill>
                  <a:schemeClr val="bg1"/>
                </a:solidFill>
              </a:rPr>
              <a:t>, </a:t>
            </a:r>
            <a:r>
              <a:rPr lang="en-CA" sz="4800" dirty="0" err="1">
                <a:solidFill>
                  <a:schemeClr val="bg1"/>
                </a:solidFill>
              </a:rPr>
              <a:t>alumbrando</a:t>
            </a:r>
            <a:r>
              <a:rPr lang="en-CA" sz="4800" dirty="0">
                <a:solidFill>
                  <a:schemeClr val="bg1"/>
                </a:solidFill>
              </a:rPr>
              <a:t> los </a:t>
            </a:r>
            <a:r>
              <a:rPr lang="en-CA" sz="4800" dirty="0" err="1">
                <a:solidFill>
                  <a:schemeClr val="bg1"/>
                </a:solidFill>
              </a:rPr>
              <a:t>ojos</a:t>
            </a:r>
            <a:r>
              <a:rPr lang="en-CA" sz="4800" dirty="0">
                <a:solidFill>
                  <a:schemeClr val="bg1"/>
                </a:solidFill>
              </a:rPr>
              <a:t> de </a:t>
            </a:r>
            <a:r>
              <a:rPr lang="en-CA" sz="4800" dirty="0" err="1">
                <a:solidFill>
                  <a:schemeClr val="bg1"/>
                </a:solidFill>
              </a:rPr>
              <a:t>vuestro</a:t>
            </a:r>
            <a:r>
              <a:rPr lang="en-CA" sz="4800" dirty="0">
                <a:solidFill>
                  <a:schemeClr val="bg1"/>
                </a:solidFill>
              </a:rPr>
              <a:t> </a:t>
            </a:r>
            <a:r>
              <a:rPr lang="en-CA" sz="4800" dirty="0" err="1">
                <a:solidFill>
                  <a:schemeClr val="bg1"/>
                </a:solidFill>
              </a:rPr>
              <a:t>entendimiento</a:t>
            </a:r>
            <a:r>
              <a:rPr lang="en-CA" sz="4800" dirty="0">
                <a:solidFill>
                  <a:schemeClr val="bg1"/>
                </a:solidFill>
              </a:rPr>
              <a:t>, para que </a:t>
            </a:r>
            <a:r>
              <a:rPr lang="en-CA" sz="4800" dirty="0" err="1">
                <a:solidFill>
                  <a:schemeClr val="bg1"/>
                </a:solidFill>
              </a:rPr>
              <a:t>sepáis</a:t>
            </a:r>
            <a:r>
              <a:rPr lang="en-CA" sz="4800" dirty="0">
                <a:solidFill>
                  <a:schemeClr val="bg1"/>
                </a:solidFill>
              </a:rPr>
              <a:t> </a:t>
            </a:r>
            <a:r>
              <a:rPr lang="en-CA" sz="4800" dirty="0" err="1">
                <a:solidFill>
                  <a:schemeClr val="bg1"/>
                </a:solidFill>
              </a:rPr>
              <a:t>cuál</a:t>
            </a:r>
            <a:r>
              <a:rPr lang="en-CA" sz="4800" dirty="0">
                <a:solidFill>
                  <a:schemeClr val="bg1"/>
                </a:solidFill>
              </a:rPr>
              <a:t> es la </a:t>
            </a:r>
            <a:r>
              <a:rPr lang="en-CA" sz="4800" dirty="0" err="1">
                <a:solidFill>
                  <a:schemeClr val="bg1"/>
                </a:solidFill>
              </a:rPr>
              <a:t>esperanza</a:t>
            </a:r>
            <a:r>
              <a:rPr lang="en-CA" sz="4800" dirty="0">
                <a:solidFill>
                  <a:schemeClr val="bg1"/>
                </a:solidFill>
              </a:rPr>
              <a:t> a que </a:t>
            </a:r>
            <a:r>
              <a:rPr lang="en-CA" sz="4800" dirty="0" err="1">
                <a:solidFill>
                  <a:schemeClr val="bg1"/>
                </a:solidFill>
              </a:rPr>
              <a:t>él</a:t>
            </a:r>
            <a:r>
              <a:rPr lang="en-CA" sz="4800" dirty="0">
                <a:solidFill>
                  <a:schemeClr val="bg1"/>
                </a:solidFill>
              </a:rPr>
              <a:t> </a:t>
            </a:r>
            <a:r>
              <a:rPr lang="en-CA" sz="4800" dirty="0" err="1">
                <a:solidFill>
                  <a:schemeClr val="bg1"/>
                </a:solidFill>
              </a:rPr>
              <a:t>os</a:t>
            </a:r>
            <a:r>
              <a:rPr lang="en-CA" sz="4800" dirty="0">
                <a:solidFill>
                  <a:schemeClr val="bg1"/>
                </a:solidFill>
              </a:rPr>
              <a:t> ha </a:t>
            </a:r>
            <a:r>
              <a:rPr lang="en-CA" sz="4800" dirty="0" err="1">
                <a:solidFill>
                  <a:schemeClr val="bg1"/>
                </a:solidFill>
              </a:rPr>
              <a:t>llamado</a:t>
            </a:r>
            <a:r>
              <a:rPr lang="en-CA" sz="4800" dirty="0">
                <a:solidFill>
                  <a:schemeClr val="bg1"/>
                </a:solidFill>
              </a:rPr>
              <a:t>, y </a:t>
            </a:r>
            <a:r>
              <a:rPr lang="en-CA" sz="4800" dirty="0" err="1">
                <a:solidFill>
                  <a:schemeClr val="bg1"/>
                </a:solidFill>
              </a:rPr>
              <a:t>cuáles</a:t>
            </a:r>
            <a:r>
              <a:rPr lang="en-CA" sz="4800" dirty="0">
                <a:solidFill>
                  <a:schemeClr val="bg1"/>
                </a:solidFill>
              </a:rPr>
              <a:t> las </a:t>
            </a:r>
            <a:r>
              <a:rPr lang="en-CA" sz="4800" dirty="0" err="1">
                <a:solidFill>
                  <a:schemeClr val="bg1"/>
                </a:solidFill>
              </a:rPr>
              <a:t>riquezas</a:t>
            </a:r>
            <a:r>
              <a:rPr lang="en-CA" sz="4800" dirty="0">
                <a:solidFill>
                  <a:schemeClr val="bg1"/>
                </a:solidFill>
              </a:rPr>
              <a:t> de la gloria de </a:t>
            </a:r>
            <a:r>
              <a:rPr lang="en-CA" sz="4800" dirty="0" err="1">
                <a:solidFill>
                  <a:schemeClr val="bg1"/>
                </a:solidFill>
              </a:rPr>
              <a:t>su</a:t>
            </a:r>
            <a:r>
              <a:rPr lang="en-CA" sz="4800" dirty="0">
                <a:solidFill>
                  <a:schemeClr val="bg1"/>
                </a:solidFill>
              </a:rPr>
              <a:t> </a:t>
            </a:r>
            <a:r>
              <a:rPr lang="en-CA" sz="4800" dirty="0" err="1">
                <a:solidFill>
                  <a:schemeClr val="bg1"/>
                </a:solidFill>
              </a:rPr>
              <a:t>herencia</a:t>
            </a:r>
            <a:r>
              <a:rPr lang="en-CA" sz="4800" dirty="0">
                <a:solidFill>
                  <a:schemeClr val="bg1"/>
                </a:solidFill>
              </a:rPr>
              <a:t> </a:t>
            </a:r>
            <a:r>
              <a:rPr lang="en-CA" sz="4800" dirty="0" err="1">
                <a:solidFill>
                  <a:schemeClr val="bg1"/>
                </a:solidFill>
              </a:rPr>
              <a:t>en</a:t>
            </a:r>
            <a:r>
              <a:rPr lang="en-CA" sz="4800" dirty="0">
                <a:solidFill>
                  <a:schemeClr val="bg1"/>
                </a:solidFill>
              </a:rPr>
              <a:t> los </a:t>
            </a:r>
            <a:r>
              <a:rPr lang="en-CA" sz="4800" dirty="0" err="1">
                <a:solidFill>
                  <a:schemeClr val="bg1"/>
                </a:solidFill>
              </a:rPr>
              <a:t>santos</a:t>
            </a:r>
            <a:r>
              <a:rPr lang="en-CA" sz="4800" dirty="0">
                <a:solidFill>
                  <a:schemeClr val="bg1"/>
                </a:solidFill>
              </a:rPr>
              <a:t>, y </a:t>
            </a:r>
            <a:r>
              <a:rPr lang="en-CA" sz="4800" dirty="0" err="1">
                <a:solidFill>
                  <a:schemeClr val="bg1"/>
                </a:solidFill>
              </a:rPr>
              <a:t>cuál</a:t>
            </a:r>
            <a:r>
              <a:rPr lang="en-CA" sz="4800" dirty="0">
                <a:solidFill>
                  <a:schemeClr val="bg1"/>
                </a:solidFill>
              </a:rPr>
              <a:t> la </a:t>
            </a:r>
            <a:r>
              <a:rPr lang="en-CA" sz="4800" dirty="0" err="1">
                <a:solidFill>
                  <a:schemeClr val="bg1"/>
                </a:solidFill>
              </a:rPr>
              <a:t>supereminente</a:t>
            </a:r>
            <a:r>
              <a:rPr lang="en-CA" sz="4800" dirty="0">
                <a:solidFill>
                  <a:schemeClr val="bg1"/>
                </a:solidFill>
              </a:rPr>
              <a:t> </a:t>
            </a:r>
            <a:r>
              <a:rPr lang="en-CA" sz="4800" dirty="0" err="1">
                <a:solidFill>
                  <a:schemeClr val="bg1"/>
                </a:solidFill>
              </a:rPr>
              <a:t>grandeza</a:t>
            </a:r>
            <a:r>
              <a:rPr lang="en-CA" sz="4800" dirty="0">
                <a:solidFill>
                  <a:schemeClr val="bg1"/>
                </a:solidFill>
              </a:rPr>
              <a:t> de </a:t>
            </a:r>
            <a:r>
              <a:rPr lang="en-CA" sz="4800" dirty="0" err="1">
                <a:solidFill>
                  <a:schemeClr val="bg1"/>
                </a:solidFill>
              </a:rPr>
              <a:t>su</a:t>
            </a:r>
            <a:r>
              <a:rPr lang="en-CA" sz="4800" dirty="0">
                <a:solidFill>
                  <a:schemeClr val="bg1"/>
                </a:solidFill>
              </a:rPr>
              <a:t> </a:t>
            </a:r>
            <a:r>
              <a:rPr lang="en-CA" sz="4800" dirty="0" err="1">
                <a:solidFill>
                  <a:schemeClr val="bg1"/>
                </a:solidFill>
              </a:rPr>
              <a:t>poder</a:t>
            </a:r>
            <a:r>
              <a:rPr lang="en-CA" sz="4800" dirty="0">
                <a:solidFill>
                  <a:schemeClr val="bg1"/>
                </a:solidFill>
              </a:rPr>
              <a:t> para con </a:t>
            </a:r>
            <a:r>
              <a:rPr lang="en-CA" sz="4800" dirty="0" err="1">
                <a:solidFill>
                  <a:schemeClr val="bg1"/>
                </a:solidFill>
              </a:rPr>
              <a:t>nosotros</a:t>
            </a:r>
            <a:r>
              <a:rPr lang="en-CA" sz="4800" dirty="0">
                <a:solidFill>
                  <a:schemeClr val="bg1"/>
                </a:solidFill>
              </a:rPr>
              <a:t> los que </a:t>
            </a:r>
            <a:r>
              <a:rPr lang="en-CA" sz="4800" dirty="0" err="1">
                <a:solidFill>
                  <a:schemeClr val="bg1"/>
                </a:solidFill>
              </a:rPr>
              <a:t>creemos</a:t>
            </a:r>
            <a:r>
              <a:rPr lang="en-CA" sz="4800" dirty="0">
                <a:solidFill>
                  <a:schemeClr val="bg1"/>
                </a:solidFill>
              </a:rPr>
              <a:t>.</a:t>
            </a:r>
          </a:p>
          <a:p>
            <a:pPr marL="0" indent="0">
              <a:buNone/>
            </a:pPr>
            <a:endParaRPr lang="en-CA" dirty="0">
              <a:solidFill>
                <a:schemeClr val="bg1"/>
              </a:solidFill>
            </a:endParaRPr>
          </a:p>
        </p:txBody>
      </p:sp>
      <p:sp>
        <p:nvSpPr>
          <p:cNvPr id="8" name="Text Placeholder 2">
            <a:extLst>
              <a:ext uri="{FF2B5EF4-FFF2-40B4-BE49-F238E27FC236}">
                <a16:creationId xmlns:a16="http://schemas.microsoft.com/office/drawing/2014/main" id="{C1A149E0-82E9-3343-BBFD-44C6B05F56D7}"/>
              </a:ext>
            </a:extLst>
          </p:cNvPr>
          <p:cNvSpPr txBox="1">
            <a:spLocks/>
          </p:cNvSpPr>
          <p:nvPr/>
        </p:nvSpPr>
        <p:spPr>
          <a:xfrm>
            <a:off x="1689100" y="2339845"/>
            <a:ext cx="20988020" cy="1521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4864" tIns="50800" rIns="50800" bIns="50800" anchor="ctr">
            <a:noAutofit/>
          </a:bodyPr>
          <a:lstStyle>
            <a:lvl1pPr marL="5588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1pPr>
            <a:lvl2pPr marL="11176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2pPr>
            <a:lvl3pPr marL="16764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3pPr>
            <a:lvl4pPr marL="22352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4pPr>
            <a:lvl5pPr marL="27940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hangingPunct="1">
              <a:buNone/>
            </a:pPr>
            <a:r>
              <a:rPr lang="en-CA" sz="5400" b="1" dirty="0">
                <a:solidFill>
                  <a:schemeClr val="bg1"/>
                </a:solidFill>
              </a:rPr>
              <a:t>Ore para que el </a:t>
            </a:r>
            <a:r>
              <a:rPr lang="en-CA" sz="5400" b="1" dirty="0" err="1">
                <a:solidFill>
                  <a:schemeClr val="bg1"/>
                </a:solidFill>
              </a:rPr>
              <a:t>Espíritu</a:t>
            </a:r>
            <a:r>
              <a:rPr lang="en-CA" sz="5400" b="1" dirty="0">
                <a:solidFill>
                  <a:schemeClr val="bg1"/>
                </a:solidFill>
              </a:rPr>
              <a:t> Santo </a:t>
            </a:r>
            <a:r>
              <a:rPr lang="en-CA" sz="5400" b="1" dirty="0" err="1">
                <a:solidFill>
                  <a:schemeClr val="bg1"/>
                </a:solidFill>
              </a:rPr>
              <a:t>ilumine</a:t>
            </a:r>
            <a:r>
              <a:rPr lang="en-CA" sz="5400" b="1" dirty="0">
                <a:solidFill>
                  <a:schemeClr val="bg1"/>
                </a:solidFill>
              </a:rPr>
              <a:t> a las personas</a:t>
            </a:r>
            <a:endParaRPr lang="en-CA" sz="5400" dirty="0">
              <a:solidFill>
                <a:srgbClr val="00B0F0"/>
              </a:solidFill>
            </a:endParaRPr>
          </a:p>
        </p:txBody>
      </p:sp>
      <p:sp>
        <p:nvSpPr>
          <p:cNvPr id="9" name="Title 1">
            <a:extLst>
              <a:ext uri="{FF2B5EF4-FFF2-40B4-BE49-F238E27FC236}">
                <a16:creationId xmlns:a16="http://schemas.microsoft.com/office/drawing/2014/main" id="{160F031B-9EF7-2C49-85B7-43F029F30B1E}"/>
              </a:ext>
            </a:extLst>
          </p:cNvPr>
          <p:cNvSpPr>
            <a:spLocks noGrp="1"/>
          </p:cNvSpPr>
          <p:nvPr>
            <p:ph type="title"/>
          </p:nvPr>
        </p:nvSpPr>
        <p:spPr>
          <a:xfrm>
            <a:off x="1689100" y="134839"/>
            <a:ext cx="21005800" cy="2286000"/>
          </a:xfrm>
        </p:spPr>
        <p:txBody>
          <a:bodyPr>
            <a:noAutofit/>
          </a:bodyPr>
          <a:lstStyle/>
          <a:p>
            <a:r>
              <a:rPr lang="en-US" sz="11500" dirty="0" err="1">
                <a:solidFill>
                  <a:schemeClr val="bg1"/>
                </a:solidFill>
              </a:rPr>
              <a:t>Oración</a:t>
            </a:r>
            <a:r>
              <a:rPr lang="en-US" sz="11500" dirty="0">
                <a:solidFill>
                  <a:schemeClr val="bg1"/>
                </a:solidFill>
              </a:rPr>
              <a:t> Personal</a:t>
            </a:r>
            <a:endParaRPr lang="en-US" sz="11500" dirty="0">
              <a:solidFill>
                <a:srgbClr val="00B0F0"/>
              </a:solidFill>
            </a:endParaRPr>
          </a:p>
        </p:txBody>
      </p:sp>
    </p:spTree>
    <p:extLst>
      <p:ext uri="{BB962C8B-B14F-4D97-AF65-F5344CB8AC3E}">
        <p14:creationId xmlns:p14="http://schemas.microsoft.com/office/powerpoint/2010/main" val="5711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4108181" y="4306824"/>
            <a:ext cx="9309269" cy="6981952"/>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2121409"/>
            <a:ext cx="11990324" cy="10610670"/>
          </a:xfrm>
        </p:spPr>
        <p:txBody>
          <a:bodyPr>
            <a:normAutofit/>
          </a:bodyPr>
          <a:lstStyle/>
          <a:p>
            <a:pPr marL="0" indent="0">
              <a:spcBef>
                <a:spcPts val="1500"/>
              </a:spcBef>
              <a:buNone/>
            </a:pPr>
            <a:r>
              <a:rPr lang="en-CA" sz="5400" b="1" dirty="0">
                <a:solidFill>
                  <a:schemeClr val="bg1"/>
                </a:solidFill>
              </a:rPr>
              <a:t>Ore para que se </a:t>
            </a:r>
            <a:r>
              <a:rPr lang="en-CA" sz="5400" b="1" u="sng" dirty="0" err="1">
                <a:solidFill>
                  <a:schemeClr val="bg1"/>
                </a:solidFill>
              </a:rPr>
              <a:t>abran</a:t>
            </a:r>
            <a:r>
              <a:rPr lang="en-CA" sz="5400" b="1" u="sng" dirty="0">
                <a:solidFill>
                  <a:schemeClr val="bg1"/>
                </a:solidFill>
              </a:rPr>
              <a:t> </a:t>
            </a:r>
            <a:r>
              <a:rPr lang="en-CA" sz="5400" b="1" u="sng" dirty="0" err="1">
                <a:solidFill>
                  <a:schemeClr val="bg1"/>
                </a:solidFill>
              </a:rPr>
              <a:t>puertas</a:t>
            </a:r>
            <a:r>
              <a:rPr lang="en-CA" sz="5400" b="1" u="sng" dirty="0">
                <a:solidFill>
                  <a:schemeClr val="bg1"/>
                </a:solidFill>
              </a:rPr>
              <a:t> </a:t>
            </a:r>
            <a:r>
              <a:rPr lang="en-CA" sz="5400" b="1" dirty="0" err="1">
                <a:solidFill>
                  <a:schemeClr val="bg1"/>
                </a:solidFill>
              </a:rPr>
              <a:t>en</a:t>
            </a:r>
            <a:r>
              <a:rPr lang="en-CA" sz="5400" b="1" dirty="0">
                <a:solidFill>
                  <a:schemeClr val="bg1"/>
                </a:solidFill>
              </a:rPr>
              <a:t> sus </a:t>
            </a:r>
            <a:r>
              <a:rPr lang="en-CA" sz="5400" b="1" dirty="0" err="1">
                <a:solidFill>
                  <a:schemeClr val="bg1"/>
                </a:solidFill>
              </a:rPr>
              <a:t>relaciones</a:t>
            </a:r>
            <a:r>
              <a:rPr lang="en-CA" sz="5400" b="1" dirty="0">
                <a:solidFill>
                  <a:schemeClr val="bg1"/>
                </a:solidFill>
              </a:rPr>
              <a:t> con la </a:t>
            </a:r>
            <a:r>
              <a:rPr lang="en-CA" sz="5400" b="1" dirty="0" err="1">
                <a:solidFill>
                  <a:schemeClr val="bg1"/>
                </a:solidFill>
              </a:rPr>
              <a:t>gente</a:t>
            </a:r>
            <a:r>
              <a:rPr lang="en-CA" sz="5400" b="1" dirty="0">
                <a:solidFill>
                  <a:schemeClr val="bg1"/>
                </a:solidFill>
              </a:rPr>
              <a:t>.</a:t>
            </a:r>
          </a:p>
          <a:p>
            <a:pPr marL="0" indent="0">
              <a:spcBef>
                <a:spcPts val="1500"/>
              </a:spcBef>
              <a:buNone/>
            </a:pPr>
            <a:endParaRPr lang="en-CA" sz="5400" b="1" dirty="0">
              <a:solidFill>
                <a:schemeClr val="bg1"/>
              </a:solidFill>
            </a:endParaRPr>
          </a:p>
          <a:p>
            <a:pPr marL="0" indent="0">
              <a:spcBef>
                <a:spcPts val="1500"/>
              </a:spcBef>
              <a:buNone/>
            </a:pPr>
            <a:r>
              <a:rPr lang="en-CA" sz="5400" dirty="0" err="1">
                <a:solidFill>
                  <a:schemeClr val="bg1"/>
                </a:solidFill>
              </a:rPr>
              <a:t>Colosenses</a:t>
            </a:r>
            <a:r>
              <a:rPr lang="en-CA" sz="5400" dirty="0">
                <a:solidFill>
                  <a:schemeClr val="bg1"/>
                </a:solidFill>
              </a:rPr>
              <a:t> 4:3: </a:t>
            </a:r>
            <a:r>
              <a:rPr lang="en-CA" sz="5400" dirty="0" err="1">
                <a:solidFill>
                  <a:schemeClr val="bg1"/>
                </a:solidFill>
              </a:rPr>
              <a:t>orando</a:t>
            </a:r>
            <a:r>
              <a:rPr lang="en-CA" sz="5400" dirty="0">
                <a:solidFill>
                  <a:schemeClr val="bg1"/>
                </a:solidFill>
              </a:rPr>
              <a:t> </a:t>
            </a:r>
            <a:r>
              <a:rPr lang="en-CA" sz="5400" dirty="0" err="1">
                <a:solidFill>
                  <a:schemeClr val="bg1"/>
                </a:solidFill>
              </a:rPr>
              <a:t>también</a:t>
            </a:r>
            <a:r>
              <a:rPr lang="en-CA" sz="5400" dirty="0">
                <a:solidFill>
                  <a:schemeClr val="bg1"/>
                </a:solidFill>
              </a:rPr>
              <a:t> al </a:t>
            </a:r>
            <a:r>
              <a:rPr lang="en-CA" sz="5400" dirty="0" err="1">
                <a:solidFill>
                  <a:schemeClr val="bg1"/>
                </a:solidFill>
              </a:rPr>
              <a:t>mismo</a:t>
            </a:r>
            <a:r>
              <a:rPr lang="en-CA" sz="5400" dirty="0">
                <a:solidFill>
                  <a:schemeClr val="bg1"/>
                </a:solidFill>
              </a:rPr>
              <a:t> </a:t>
            </a:r>
            <a:r>
              <a:rPr lang="en-CA" sz="5400" dirty="0" err="1">
                <a:solidFill>
                  <a:schemeClr val="bg1"/>
                </a:solidFill>
              </a:rPr>
              <a:t>tiempo</a:t>
            </a:r>
            <a:r>
              <a:rPr lang="en-CA" sz="5400" dirty="0">
                <a:solidFill>
                  <a:schemeClr val="bg1"/>
                </a:solidFill>
              </a:rPr>
              <a:t> por </a:t>
            </a:r>
            <a:r>
              <a:rPr lang="en-CA" sz="5400" dirty="0" err="1">
                <a:solidFill>
                  <a:schemeClr val="bg1"/>
                </a:solidFill>
              </a:rPr>
              <a:t>nosotros</a:t>
            </a:r>
            <a:r>
              <a:rPr lang="en-CA" sz="5400" dirty="0">
                <a:solidFill>
                  <a:schemeClr val="bg1"/>
                </a:solidFill>
              </a:rPr>
              <a:t>, para que el </a:t>
            </a:r>
            <a:r>
              <a:rPr lang="en-CA" sz="5400" dirty="0" err="1">
                <a:solidFill>
                  <a:schemeClr val="bg1"/>
                </a:solidFill>
              </a:rPr>
              <a:t>Señor</a:t>
            </a:r>
            <a:r>
              <a:rPr lang="en-CA" sz="5400" dirty="0">
                <a:solidFill>
                  <a:schemeClr val="bg1"/>
                </a:solidFill>
              </a:rPr>
              <a:t> </a:t>
            </a:r>
            <a:r>
              <a:rPr lang="en-CA" sz="5400" dirty="0" err="1">
                <a:solidFill>
                  <a:schemeClr val="bg1"/>
                </a:solidFill>
              </a:rPr>
              <a:t>nos</a:t>
            </a:r>
            <a:r>
              <a:rPr lang="en-CA" sz="5400" dirty="0">
                <a:solidFill>
                  <a:schemeClr val="bg1"/>
                </a:solidFill>
              </a:rPr>
              <a:t> </a:t>
            </a:r>
            <a:r>
              <a:rPr lang="en-CA" sz="5400" dirty="0" err="1">
                <a:solidFill>
                  <a:schemeClr val="bg1"/>
                </a:solidFill>
              </a:rPr>
              <a:t>abra</a:t>
            </a:r>
            <a:r>
              <a:rPr lang="en-CA" sz="5400" dirty="0">
                <a:solidFill>
                  <a:schemeClr val="bg1"/>
                </a:solidFill>
              </a:rPr>
              <a:t> </a:t>
            </a:r>
            <a:r>
              <a:rPr lang="en-CA" sz="5400" dirty="0" err="1">
                <a:solidFill>
                  <a:schemeClr val="bg1"/>
                </a:solidFill>
              </a:rPr>
              <a:t>puerta</a:t>
            </a:r>
            <a:r>
              <a:rPr lang="en-CA" sz="5400" dirty="0">
                <a:solidFill>
                  <a:schemeClr val="bg1"/>
                </a:solidFill>
              </a:rPr>
              <a:t> para la palabra, a fin de </a:t>
            </a:r>
            <a:r>
              <a:rPr lang="en-CA" sz="5400" dirty="0" err="1">
                <a:solidFill>
                  <a:schemeClr val="bg1"/>
                </a:solidFill>
              </a:rPr>
              <a:t>dar</a:t>
            </a:r>
            <a:r>
              <a:rPr lang="en-CA" sz="5400" dirty="0">
                <a:solidFill>
                  <a:schemeClr val="bg1"/>
                </a:solidFill>
              </a:rPr>
              <a:t> a </a:t>
            </a:r>
            <a:r>
              <a:rPr lang="en-CA" sz="5400" dirty="0" err="1">
                <a:solidFill>
                  <a:schemeClr val="bg1"/>
                </a:solidFill>
              </a:rPr>
              <a:t>conocer</a:t>
            </a:r>
            <a:r>
              <a:rPr lang="en-CA" sz="5400" dirty="0">
                <a:solidFill>
                  <a:schemeClr val="bg1"/>
                </a:solidFill>
              </a:rPr>
              <a:t> el </a:t>
            </a:r>
            <a:r>
              <a:rPr lang="en-CA" sz="5400" dirty="0" err="1">
                <a:solidFill>
                  <a:schemeClr val="bg1"/>
                </a:solidFill>
              </a:rPr>
              <a:t>misterio</a:t>
            </a:r>
            <a:r>
              <a:rPr lang="en-CA" sz="5400" dirty="0">
                <a:solidFill>
                  <a:schemeClr val="bg1"/>
                </a:solidFill>
              </a:rPr>
              <a:t> de Cristo, por el </a:t>
            </a:r>
            <a:r>
              <a:rPr lang="en-CA" sz="5400" dirty="0" err="1">
                <a:solidFill>
                  <a:schemeClr val="bg1"/>
                </a:solidFill>
              </a:rPr>
              <a:t>cual</a:t>
            </a:r>
            <a:r>
              <a:rPr lang="en-CA" sz="5400" dirty="0">
                <a:solidFill>
                  <a:schemeClr val="bg1"/>
                </a:solidFill>
              </a:rPr>
              <a:t> </a:t>
            </a:r>
            <a:r>
              <a:rPr lang="en-CA" sz="5400" dirty="0" err="1">
                <a:solidFill>
                  <a:schemeClr val="bg1"/>
                </a:solidFill>
              </a:rPr>
              <a:t>también</a:t>
            </a:r>
            <a:r>
              <a:rPr lang="en-CA" sz="5400" dirty="0">
                <a:solidFill>
                  <a:schemeClr val="bg1"/>
                </a:solidFill>
              </a:rPr>
              <a:t> </a:t>
            </a:r>
            <a:r>
              <a:rPr lang="en-CA" sz="5400" dirty="0" err="1">
                <a:solidFill>
                  <a:schemeClr val="bg1"/>
                </a:solidFill>
              </a:rPr>
              <a:t>estoy</a:t>
            </a:r>
            <a:r>
              <a:rPr lang="en-CA" sz="5400" dirty="0">
                <a:solidFill>
                  <a:schemeClr val="bg1"/>
                </a:solidFill>
              </a:rPr>
              <a:t> </a:t>
            </a:r>
            <a:r>
              <a:rPr lang="en-CA" sz="5400" dirty="0" err="1">
                <a:solidFill>
                  <a:schemeClr val="bg1"/>
                </a:solidFill>
              </a:rPr>
              <a:t>preso</a:t>
            </a:r>
            <a:r>
              <a:rPr lang="en-CA" sz="5400" dirty="0">
                <a:solidFill>
                  <a:schemeClr val="bg1"/>
                </a:solidFill>
              </a:rPr>
              <a:t>,</a:t>
            </a:r>
          </a:p>
        </p:txBody>
      </p:sp>
      <p:sp>
        <p:nvSpPr>
          <p:cNvPr id="8" name="Title 1">
            <a:extLst>
              <a:ext uri="{FF2B5EF4-FFF2-40B4-BE49-F238E27FC236}">
                <a16:creationId xmlns:a16="http://schemas.microsoft.com/office/drawing/2014/main" id="{EE15B5EB-DAE9-2246-A549-0966DF1BE264}"/>
              </a:ext>
            </a:extLst>
          </p:cNvPr>
          <p:cNvSpPr>
            <a:spLocks noGrp="1"/>
          </p:cNvSpPr>
          <p:nvPr>
            <p:ph type="title"/>
          </p:nvPr>
        </p:nvSpPr>
        <p:spPr>
          <a:xfrm>
            <a:off x="1689100" y="200153"/>
            <a:ext cx="21005800" cy="2286000"/>
          </a:xfrm>
        </p:spPr>
        <p:txBody>
          <a:bodyPr>
            <a:noAutofit/>
          </a:bodyPr>
          <a:lstStyle/>
          <a:p>
            <a:r>
              <a:rPr lang="en-US" sz="11500" dirty="0" err="1">
                <a:solidFill>
                  <a:schemeClr val="bg1"/>
                </a:solidFill>
              </a:rPr>
              <a:t>Oración</a:t>
            </a:r>
            <a:r>
              <a:rPr lang="en-US" sz="11500" dirty="0">
                <a:solidFill>
                  <a:schemeClr val="bg1"/>
                </a:solidFill>
              </a:rPr>
              <a:t> Personal</a:t>
            </a:r>
            <a:endParaRPr lang="en-US" sz="11500" dirty="0">
              <a:solidFill>
                <a:srgbClr val="00B0F0"/>
              </a:solidFill>
            </a:endParaRPr>
          </a:p>
        </p:txBody>
      </p:sp>
    </p:spTree>
    <p:extLst>
      <p:ext uri="{BB962C8B-B14F-4D97-AF65-F5344CB8AC3E}">
        <p14:creationId xmlns:p14="http://schemas.microsoft.com/office/powerpoint/2010/main" val="380687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4748225" y="2764756"/>
            <a:ext cx="8669226" cy="8306018"/>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2267712"/>
            <a:ext cx="11928929" cy="10570464"/>
          </a:xfrm>
        </p:spPr>
        <p:txBody>
          <a:bodyPr>
            <a:normAutofit/>
          </a:bodyPr>
          <a:lstStyle/>
          <a:p>
            <a:pPr marL="0" indent="0">
              <a:spcBef>
                <a:spcPts val="1500"/>
              </a:spcBef>
              <a:buNone/>
            </a:pPr>
            <a:endParaRPr lang="en-US" dirty="0">
              <a:solidFill>
                <a:srgbClr val="FFFF00"/>
              </a:solidFill>
            </a:endParaRPr>
          </a:p>
          <a:p>
            <a:pPr marL="0" indent="0">
              <a:spcBef>
                <a:spcPts val="1500"/>
              </a:spcBef>
              <a:buNone/>
            </a:pPr>
            <a:r>
              <a:rPr lang="en-US" sz="5400" b="1" dirty="0">
                <a:solidFill>
                  <a:schemeClr val="bg1"/>
                </a:solidFill>
              </a:rPr>
              <a:t>Ore para </a:t>
            </a:r>
            <a:r>
              <a:rPr lang="en-US" sz="5400" b="1" dirty="0" err="1">
                <a:solidFill>
                  <a:schemeClr val="bg1"/>
                </a:solidFill>
              </a:rPr>
              <a:t>tener</a:t>
            </a:r>
            <a:r>
              <a:rPr lang="en-US" sz="5400" b="1" dirty="0">
                <a:solidFill>
                  <a:schemeClr val="bg1"/>
                </a:solidFill>
              </a:rPr>
              <a:t> </a:t>
            </a:r>
            <a:r>
              <a:rPr lang="en-US" sz="5400" b="1" u="sng" dirty="0">
                <a:solidFill>
                  <a:schemeClr val="bg1"/>
                </a:solidFill>
              </a:rPr>
              <a:t>valor para </a:t>
            </a:r>
            <a:r>
              <a:rPr lang="en-US" sz="5400" b="1" u="sng" dirty="0" err="1">
                <a:solidFill>
                  <a:schemeClr val="bg1"/>
                </a:solidFill>
              </a:rPr>
              <a:t>hablar</a:t>
            </a:r>
            <a:r>
              <a:rPr lang="en-US" sz="5400" b="1" u="sng" dirty="0">
                <a:solidFill>
                  <a:schemeClr val="bg1"/>
                </a:solidFill>
              </a:rPr>
              <a:t> </a:t>
            </a:r>
            <a:r>
              <a:rPr lang="en-US" sz="5400" b="1" dirty="0" err="1">
                <a:solidFill>
                  <a:schemeClr val="bg1"/>
                </a:solidFill>
              </a:rPr>
              <a:t>cuando</a:t>
            </a:r>
            <a:r>
              <a:rPr lang="en-US" sz="5400" b="1" dirty="0">
                <a:solidFill>
                  <a:schemeClr val="bg1"/>
                </a:solidFill>
              </a:rPr>
              <a:t> sea </a:t>
            </a:r>
            <a:r>
              <a:rPr lang="en-US" sz="5400" b="1" dirty="0" err="1">
                <a:solidFill>
                  <a:schemeClr val="bg1"/>
                </a:solidFill>
              </a:rPr>
              <a:t>apropiado</a:t>
            </a:r>
            <a:r>
              <a:rPr lang="en-US" sz="5400" b="1" dirty="0">
                <a:solidFill>
                  <a:schemeClr val="bg1"/>
                </a:solidFill>
              </a:rPr>
              <a:t>.</a:t>
            </a:r>
          </a:p>
          <a:p>
            <a:pPr marL="0" indent="0">
              <a:spcBef>
                <a:spcPts val="1500"/>
              </a:spcBef>
              <a:buNone/>
            </a:pPr>
            <a:endParaRPr lang="en-US" sz="5400" b="1" dirty="0">
              <a:solidFill>
                <a:schemeClr val="bg1"/>
              </a:solidFill>
            </a:endParaRPr>
          </a:p>
          <a:p>
            <a:pPr marL="0" indent="0">
              <a:spcBef>
                <a:spcPts val="1500"/>
              </a:spcBef>
              <a:buNone/>
            </a:pPr>
            <a:r>
              <a:rPr lang="en-US" sz="5400" dirty="0" err="1">
                <a:solidFill>
                  <a:schemeClr val="bg1"/>
                </a:solidFill>
              </a:rPr>
              <a:t>Colosenses</a:t>
            </a:r>
            <a:r>
              <a:rPr lang="en-US" sz="5400" dirty="0">
                <a:solidFill>
                  <a:schemeClr val="bg1"/>
                </a:solidFill>
              </a:rPr>
              <a:t> 4:3: </a:t>
            </a:r>
            <a:r>
              <a:rPr lang="en-US" sz="5400" dirty="0" err="1">
                <a:solidFill>
                  <a:schemeClr val="bg1"/>
                </a:solidFill>
              </a:rPr>
              <a:t>orando</a:t>
            </a:r>
            <a:r>
              <a:rPr lang="en-US" sz="5400" dirty="0">
                <a:solidFill>
                  <a:schemeClr val="bg1"/>
                </a:solidFill>
              </a:rPr>
              <a:t> </a:t>
            </a:r>
            <a:r>
              <a:rPr lang="en-US" sz="5400" dirty="0" err="1">
                <a:solidFill>
                  <a:schemeClr val="bg1"/>
                </a:solidFill>
              </a:rPr>
              <a:t>también</a:t>
            </a:r>
            <a:r>
              <a:rPr lang="en-US" sz="5400" dirty="0">
                <a:solidFill>
                  <a:schemeClr val="bg1"/>
                </a:solidFill>
              </a:rPr>
              <a:t> al </a:t>
            </a:r>
            <a:r>
              <a:rPr lang="en-US" sz="5400" dirty="0" err="1">
                <a:solidFill>
                  <a:schemeClr val="bg1"/>
                </a:solidFill>
              </a:rPr>
              <a:t>mismo</a:t>
            </a:r>
            <a:r>
              <a:rPr lang="en-US" sz="5400" dirty="0">
                <a:solidFill>
                  <a:schemeClr val="bg1"/>
                </a:solidFill>
              </a:rPr>
              <a:t> </a:t>
            </a:r>
            <a:r>
              <a:rPr lang="en-US" sz="5400" dirty="0" err="1">
                <a:solidFill>
                  <a:schemeClr val="bg1"/>
                </a:solidFill>
              </a:rPr>
              <a:t>tiempo</a:t>
            </a:r>
            <a:r>
              <a:rPr lang="en-US" sz="5400" dirty="0">
                <a:solidFill>
                  <a:schemeClr val="bg1"/>
                </a:solidFill>
              </a:rPr>
              <a:t> por </a:t>
            </a:r>
            <a:r>
              <a:rPr lang="en-US" sz="5400" dirty="0" err="1">
                <a:solidFill>
                  <a:schemeClr val="bg1"/>
                </a:solidFill>
              </a:rPr>
              <a:t>nosotros</a:t>
            </a:r>
            <a:r>
              <a:rPr lang="en-US" sz="5400" dirty="0">
                <a:solidFill>
                  <a:schemeClr val="bg1"/>
                </a:solidFill>
              </a:rPr>
              <a:t>, para que el </a:t>
            </a:r>
            <a:r>
              <a:rPr lang="en-US" sz="5400" dirty="0" err="1">
                <a:solidFill>
                  <a:schemeClr val="bg1"/>
                </a:solidFill>
              </a:rPr>
              <a:t>Señor</a:t>
            </a:r>
            <a:r>
              <a:rPr lang="en-US" sz="5400" dirty="0">
                <a:solidFill>
                  <a:schemeClr val="bg1"/>
                </a:solidFill>
              </a:rPr>
              <a:t> </a:t>
            </a:r>
            <a:r>
              <a:rPr lang="en-US" sz="5400" dirty="0" err="1">
                <a:solidFill>
                  <a:schemeClr val="bg1"/>
                </a:solidFill>
              </a:rPr>
              <a:t>nos</a:t>
            </a:r>
            <a:r>
              <a:rPr lang="en-US" sz="5400" dirty="0">
                <a:solidFill>
                  <a:schemeClr val="bg1"/>
                </a:solidFill>
              </a:rPr>
              <a:t> </a:t>
            </a:r>
            <a:r>
              <a:rPr lang="en-US" sz="5400" dirty="0" err="1">
                <a:solidFill>
                  <a:schemeClr val="bg1"/>
                </a:solidFill>
              </a:rPr>
              <a:t>abra</a:t>
            </a:r>
            <a:r>
              <a:rPr lang="en-US" sz="5400" dirty="0">
                <a:solidFill>
                  <a:schemeClr val="bg1"/>
                </a:solidFill>
              </a:rPr>
              <a:t> </a:t>
            </a:r>
            <a:r>
              <a:rPr lang="en-US" sz="5400" dirty="0" err="1">
                <a:solidFill>
                  <a:schemeClr val="bg1"/>
                </a:solidFill>
              </a:rPr>
              <a:t>puerta</a:t>
            </a:r>
            <a:r>
              <a:rPr lang="en-US" sz="5400" dirty="0">
                <a:solidFill>
                  <a:schemeClr val="bg1"/>
                </a:solidFill>
              </a:rPr>
              <a:t> para la palabra, a fin de </a:t>
            </a:r>
            <a:r>
              <a:rPr lang="en-US" sz="5400" dirty="0" err="1">
                <a:solidFill>
                  <a:schemeClr val="bg1"/>
                </a:solidFill>
              </a:rPr>
              <a:t>dar</a:t>
            </a:r>
            <a:r>
              <a:rPr lang="en-US" sz="5400" dirty="0">
                <a:solidFill>
                  <a:schemeClr val="bg1"/>
                </a:solidFill>
              </a:rPr>
              <a:t> a </a:t>
            </a:r>
            <a:r>
              <a:rPr lang="en-US" sz="5400" dirty="0" err="1">
                <a:solidFill>
                  <a:schemeClr val="bg1"/>
                </a:solidFill>
              </a:rPr>
              <a:t>conocer</a:t>
            </a:r>
            <a:r>
              <a:rPr lang="en-US" sz="5400" dirty="0">
                <a:solidFill>
                  <a:schemeClr val="bg1"/>
                </a:solidFill>
              </a:rPr>
              <a:t> el </a:t>
            </a:r>
            <a:r>
              <a:rPr lang="en-US" sz="5400" dirty="0" err="1">
                <a:solidFill>
                  <a:schemeClr val="bg1"/>
                </a:solidFill>
              </a:rPr>
              <a:t>misterio</a:t>
            </a:r>
            <a:r>
              <a:rPr lang="en-US" sz="5400" dirty="0">
                <a:solidFill>
                  <a:schemeClr val="bg1"/>
                </a:solidFill>
              </a:rPr>
              <a:t> de Cristo, por el </a:t>
            </a:r>
            <a:r>
              <a:rPr lang="en-US" sz="5400" dirty="0" err="1">
                <a:solidFill>
                  <a:schemeClr val="bg1"/>
                </a:solidFill>
              </a:rPr>
              <a:t>cual</a:t>
            </a:r>
            <a:r>
              <a:rPr lang="en-US" sz="5400" dirty="0">
                <a:solidFill>
                  <a:schemeClr val="bg1"/>
                </a:solidFill>
              </a:rPr>
              <a:t> </a:t>
            </a:r>
            <a:r>
              <a:rPr lang="en-US" sz="5400" dirty="0" err="1">
                <a:solidFill>
                  <a:schemeClr val="bg1"/>
                </a:solidFill>
              </a:rPr>
              <a:t>también</a:t>
            </a:r>
            <a:r>
              <a:rPr lang="en-US" sz="5400" dirty="0">
                <a:solidFill>
                  <a:schemeClr val="bg1"/>
                </a:solidFill>
              </a:rPr>
              <a:t> </a:t>
            </a:r>
            <a:r>
              <a:rPr lang="en-US" sz="5400" dirty="0" err="1">
                <a:solidFill>
                  <a:schemeClr val="bg1"/>
                </a:solidFill>
              </a:rPr>
              <a:t>estoy</a:t>
            </a:r>
            <a:r>
              <a:rPr lang="en-US" sz="5400" dirty="0">
                <a:solidFill>
                  <a:schemeClr val="bg1"/>
                </a:solidFill>
              </a:rPr>
              <a:t> </a:t>
            </a:r>
            <a:r>
              <a:rPr lang="en-US" sz="5400" dirty="0" err="1">
                <a:solidFill>
                  <a:schemeClr val="bg1"/>
                </a:solidFill>
              </a:rPr>
              <a:t>preso</a:t>
            </a:r>
            <a:r>
              <a:rPr lang="en-US" sz="5400" dirty="0">
                <a:solidFill>
                  <a:schemeClr val="bg1"/>
                </a:solidFill>
              </a:rPr>
              <a:t>,</a:t>
            </a:r>
          </a:p>
          <a:p>
            <a:pPr marL="0" indent="0">
              <a:spcBef>
                <a:spcPts val="1500"/>
              </a:spcBef>
              <a:buNone/>
            </a:pPr>
            <a:endParaRPr lang="en-US" dirty="0">
              <a:solidFill>
                <a:schemeClr val="bg1"/>
              </a:solidFill>
            </a:endParaRPr>
          </a:p>
        </p:txBody>
      </p:sp>
      <p:sp>
        <p:nvSpPr>
          <p:cNvPr id="8" name="Title 1">
            <a:extLst>
              <a:ext uri="{FF2B5EF4-FFF2-40B4-BE49-F238E27FC236}">
                <a16:creationId xmlns:a16="http://schemas.microsoft.com/office/drawing/2014/main" id="{93D51732-BFA2-D847-9D40-E2F57CAF12EA}"/>
              </a:ext>
            </a:extLst>
          </p:cNvPr>
          <p:cNvSpPr>
            <a:spLocks noGrp="1"/>
          </p:cNvSpPr>
          <p:nvPr>
            <p:ph type="title"/>
          </p:nvPr>
        </p:nvSpPr>
        <p:spPr>
          <a:xfrm>
            <a:off x="1689100" y="102180"/>
            <a:ext cx="21005800" cy="2286000"/>
          </a:xfrm>
        </p:spPr>
        <p:txBody>
          <a:bodyPr>
            <a:noAutofit/>
          </a:bodyPr>
          <a:lstStyle/>
          <a:p>
            <a:r>
              <a:rPr lang="en-US" sz="11500" dirty="0" err="1">
                <a:solidFill>
                  <a:schemeClr val="bg1"/>
                </a:solidFill>
              </a:rPr>
              <a:t>Oración</a:t>
            </a:r>
            <a:r>
              <a:rPr lang="en-US" sz="11500" dirty="0">
                <a:solidFill>
                  <a:schemeClr val="bg1"/>
                </a:solidFill>
              </a:rPr>
              <a:t> Personal</a:t>
            </a:r>
            <a:endParaRPr lang="en-US" sz="11500" dirty="0">
              <a:solidFill>
                <a:srgbClr val="00B0F0"/>
              </a:solidFill>
            </a:endParaRPr>
          </a:p>
        </p:txBody>
      </p:sp>
    </p:spTree>
    <p:extLst>
      <p:ext uri="{BB962C8B-B14F-4D97-AF65-F5344CB8AC3E}">
        <p14:creationId xmlns:p14="http://schemas.microsoft.com/office/powerpoint/2010/main" val="163557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2822708" y="4306823"/>
            <a:ext cx="10725370" cy="7155833"/>
          </a:xfrm>
          <a:prstGeom prst="rect">
            <a:avLst/>
          </a:prstGeo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1828800"/>
            <a:ext cx="10502900" cy="11265408"/>
          </a:xfrm>
        </p:spPr>
        <p:txBody>
          <a:bodyPr>
            <a:normAutofit/>
          </a:bodyPr>
          <a:lstStyle/>
          <a:p>
            <a:pPr marL="0" indent="0">
              <a:spcBef>
                <a:spcPts val="1500"/>
              </a:spcBef>
              <a:buNone/>
            </a:pPr>
            <a:endParaRPr lang="en-US" sz="2800" dirty="0">
              <a:solidFill>
                <a:srgbClr val="FFFF00"/>
              </a:solidFill>
            </a:endParaRPr>
          </a:p>
          <a:p>
            <a:pPr marL="0" indent="0">
              <a:spcBef>
                <a:spcPts val="1500"/>
              </a:spcBef>
              <a:buNone/>
            </a:pPr>
            <a:r>
              <a:rPr lang="en-US" sz="5400" b="1" dirty="0">
                <a:solidFill>
                  <a:schemeClr val="bg1"/>
                </a:solidFill>
              </a:rPr>
              <a:t>Ore por </a:t>
            </a:r>
            <a:r>
              <a:rPr lang="en-US" sz="5400" b="1" dirty="0" err="1">
                <a:solidFill>
                  <a:schemeClr val="bg1"/>
                </a:solidFill>
              </a:rPr>
              <a:t>claridad</a:t>
            </a:r>
            <a:r>
              <a:rPr lang="en-US" sz="5400" b="1" dirty="0">
                <a:solidFill>
                  <a:schemeClr val="bg1"/>
                </a:solidFill>
              </a:rPr>
              <a:t> de palabras para </a:t>
            </a:r>
            <a:r>
              <a:rPr lang="en-US" sz="5400" b="1" dirty="0" err="1">
                <a:solidFill>
                  <a:schemeClr val="bg1"/>
                </a:solidFill>
              </a:rPr>
              <a:t>hablar</a:t>
            </a:r>
            <a:r>
              <a:rPr lang="en-US" sz="5400" b="1" dirty="0">
                <a:solidFill>
                  <a:schemeClr val="bg1"/>
                </a:solidFill>
              </a:rPr>
              <a:t> </a:t>
            </a:r>
            <a:r>
              <a:rPr lang="en-US" sz="5400" b="1" dirty="0" err="1">
                <a:solidFill>
                  <a:schemeClr val="bg1"/>
                </a:solidFill>
              </a:rPr>
              <a:t>cuando</a:t>
            </a:r>
            <a:r>
              <a:rPr lang="en-US" sz="5400" b="1" dirty="0">
                <a:solidFill>
                  <a:schemeClr val="bg1"/>
                </a:solidFill>
              </a:rPr>
              <a:t> se le </a:t>
            </a:r>
            <a:r>
              <a:rPr lang="en-US" sz="5400" b="1" dirty="0" err="1">
                <a:solidFill>
                  <a:schemeClr val="bg1"/>
                </a:solidFill>
              </a:rPr>
              <a:t>pida</a:t>
            </a:r>
            <a:r>
              <a:rPr lang="en-US" sz="5400" b="1" dirty="0">
                <a:solidFill>
                  <a:schemeClr val="bg1"/>
                </a:solidFill>
              </a:rPr>
              <a:t>.</a:t>
            </a:r>
          </a:p>
          <a:p>
            <a:pPr marL="0" indent="0">
              <a:spcBef>
                <a:spcPts val="1500"/>
              </a:spcBef>
              <a:buNone/>
            </a:pPr>
            <a:endParaRPr lang="en-US" sz="5400" b="1" dirty="0">
              <a:solidFill>
                <a:schemeClr val="bg1"/>
              </a:solidFill>
            </a:endParaRPr>
          </a:p>
          <a:p>
            <a:pPr marL="0" indent="0">
              <a:spcBef>
                <a:spcPts val="1500"/>
              </a:spcBef>
              <a:buNone/>
            </a:pPr>
            <a:r>
              <a:rPr lang="en-US" sz="5400" dirty="0">
                <a:solidFill>
                  <a:schemeClr val="bg1"/>
                </a:solidFill>
              </a:rPr>
              <a:t>1 Pedro 3:15: </a:t>
            </a:r>
            <a:r>
              <a:rPr lang="en-US" sz="5400" dirty="0" err="1">
                <a:solidFill>
                  <a:schemeClr val="bg1"/>
                </a:solidFill>
              </a:rPr>
              <a:t>sino</a:t>
            </a:r>
            <a:r>
              <a:rPr lang="en-US" sz="5400" dirty="0">
                <a:solidFill>
                  <a:schemeClr val="bg1"/>
                </a:solidFill>
              </a:rPr>
              <a:t> </a:t>
            </a:r>
            <a:r>
              <a:rPr lang="en-US" sz="5400" dirty="0" err="1">
                <a:solidFill>
                  <a:schemeClr val="bg1"/>
                </a:solidFill>
              </a:rPr>
              <a:t>santificad</a:t>
            </a:r>
            <a:r>
              <a:rPr lang="en-US" sz="5400" dirty="0">
                <a:solidFill>
                  <a:schemeClr val="bg1"/>
                </a:solidFill>
              </a:rPr>
              <a:t> a Dios el </a:t>
            </a:r>
            <a:r>
              <a:rPr lang="en-US" sz="5400" dirty="0" err="1">
                <a:solidFill>
                  <a:schemeClr val="bg1"/>
                </a:solidFill>
              </a:rPr>
              <a:t>Señor</a:t>
            </a:r>
            <a:r>
              <a:rPr lang="en-US" sz="5400" dirty="0">
                <a:solidFill>
                  <a:schemeClr val="bg1"/>
                </a:solidFill>
              </a:rPr>
              <a:t> </a:t>
            </a:r>
            <a:r>
              <a:rPr lang="en-US" sz="5400" dirty="0" err="1">
                <a:solidFill>
                  <a:schemeClr val="bg1"/>
                </a:solidFill>
              </a:rPr>
              <a:t>en</a:t>
            </a:r>
            <a:r>
              <a:rPr lang="en-US" sz="5400" dirty="0">
                <a:solidFill>
                  <a:schemeClr val="bg1"/>
                </a:solidFill>
              </a:rPr>
              <a:t> </a:t>
            </a:r>
            <a:r>
              <a:rPr lang="en-US" sz="5400" dirty="0" err="1">
                <a:solidFill>
                  <a:schemeClr val="bg1"/>
                </a:solidFill>
              </a:rPr>
              <a:t>vuestros</a:t>
            </a:r>
            <a:r>
              <a:rPr lang="en-US" sz="5400" dirty="0">
                <a:solidFill>
                  <a:schemeClr val="bg1"/>
                </a:solidFill>
              </a:rPr>
              <a:t> </a:t>
            </a:r>
            <a:r>
              <a:rPr lang="en-US" sz="5400" dirty="0" err="1">
                <a:solidFill>
                  <a:schemeClr val="bg1"/>
                </a:solidFill>
              </a:rPr>
              <a:t>corazones</a:t>
            </a:r>
            <a:r>
              <a:rPr lang="en-US" sz="5400" dirty="0">
                <a:solidFill>
                  <a:schemeClr val="bg1"/>
                </a:solidFill>
              </a:rPr>
              <a:t>, y </a:t>
            </a:r>
            <a:r>
              <a:rPr lang="en-US" sz="5400" dirty="0" err="1">
                <a:solidFill>
                  <a:schemeClr val="bg1"/>
                </a:solidFill>
              </a:rPr>
              <a:t>estad</a:t>
            </a:r>
            <a:r>
              <a:rPr lang="en-US" sz="5400" dirty="0">
                <a:solidFill>
                  <a:schemeClr val="bg1"/>
                </a:solidFill>
              </a:rPr>
              <a:t> </a:t>
            </a:r>
            <a:r>
              <a:rPr lang="en-US" sz="5400" dirty="0" err="1">
                <a:solidFill>
                  <a:schemeClr val="bg1"/>
                </a:solidFill>
              </a:rPr>
              <a:t>siempre</a:t>
            </a:r>
            <a:r>
              <a:rPr lang="en-US" sz="5400" dirty="0">
                <a:solidFill>
                  <a:schemeClr val="bg1"/>
                </a:solidFill>
              </a:rPr>
              <a:t> </a:t>
            </a:r>
            <a:r>
              <a:rPr lang="en-US" sz="5400" dirty="0" err="1">
                <a:solidFill>
                  <a:schemeClr val="bg1"/>
                </a:solidFill>
              </a:rPr>
              <a:t>preparados</a:t>
            </a:r>
            <a:r>
              <a:rPr lang="en-US" sz="5400" dirty="0">
                <a:solidFill>
                  <a:schemeClr val="bg1"/>
                </a:solidFill>
              </a:rPr>
              <a:t> para </a:t>
            </a:r>
            <a:r>
              <a:rPr lang="en-US" sz="5400" dirty="0" err="1">
                <a:solidFill>
                  <a:schemeClr val="bg1"/>
                </a:solidFill>
              </a:rPr>
              <a:t>presentar</a:t>
            </a:r>
            <a:r>
              <a:rPr lang="en-US" sz="5400" dirty="0">
                <a:solidFill>
                  <a:schemeClr val="bg1"/>
                </a:solidFill>
              </a:rPr>
              <a:t> </a:t>
            </a:r>
            <a:r>
              <a:rPr lang="en-US" sz="5400" dirty="0" err="1">
                <a:solidFill>
                  <a:schemeClr val="bg1"/>
                </a:solidFill>
              </a:rPr>
              <a:t>defensa</a:t>
            </a:r>
            <a:r>
              <a:rPr lang="en-US" sz="5400" dirty="0">
                <a:solidFill>
                  <a:schemeClr val="bg1"/>
                </a:solidFill>
              </a:rPr>
              <a:t> con </a:t>
            </a:r>
            <a:r>
              <a:rPr lang="en-US" sz="5400" dirty="0" err="1">
                <a:solidFill>
                  <a:schemeClr val="bg1"/>
                </a:solidFill>
              </a:rPr>
              <a:t>mansedumbre</a:t>
            </a:r>
            <a:r>
              <a:rPr lang="en-US" sz="5400" dirty="0">
                <a:solidFill>
                  <a:schemeClr val="bg1"/>
                </a:solidFill>
              </a:rPr>
              <a:t> y </a:t>
            </a:r>
            <a:r>
              <a:rPr lang="en-US" sz="5400" dirty="0" err="1">
                <a:solidFill>
                  <a:schemeClr val="bg1"/>
                </a:solidFill>
              </a:rPr>
              <a:t>reverencia</a:t>
            </a:r>
            <a:r>
              <a:rPr lang="en-US" sz="5400" dirty="0">
                <a:solidFill>
                  <a:schemeClr val="bg1"/>
                </a:solidFill>
              </a:rPr>
              <a:t> ante </a:t>
            </a:r>
            <a:r>
              <a:rPr lang="en-US" sz="5400" dirty="0" err="1">
                <a:solidFill>
                  <a:schemeClr val="bg1"/>
                </a:solidFill>
              </a:rPr>
              <a:t>todo</a:t>
            </a:r>
            <a:r>
              <a:rPr lang="en-US" sz="5400" dirty="0">
                <a:solidFill>
                  <a:schemeClr val="bg1"/>
                </a:solidFill>
              </a:rPr>
              <a:t> el que </a:t>
            </a:r>
            <a:r>
              <a:rPr lang="en-US" sz="5400" dirty="0" err="1">
                <a:solidFill>
                  <a:schemeClr val="bg1"/>
                </a:solidFill>
              </a:rPr>
              <a:t>os</a:t>
            </a:r>
            <a:r>
              <a:rPr lang="en-US" sz="5400" dirty="0">
                <a:solidFill>
                  <a:schemeClr val="bg1"/>
                </a:solidFill>
              </a:rPr>
              <a:t> </a:t>
            </a:r>
            <a:r>
              <a:rPr lang="en-US" sz="5400" dirty="0" err="1">
                <a:solidFill>
                  <a:schemeClr val="bg1"/>
                </a:solidFill>
              </a:rPr>
              <a:t>demande</a:t>
            </a:r>
            <a:r>
              <a:rPr lang="en-US" sz="5400" dirty="0">
                <a:solidFill>
                  <a:schemeClr val="bg1"/>
                </a:solidFill>
              </a:rPr>
              <a:t> </a:t>
            </a:r>
            <a:r>
              <a:rPr lang="en-US" sz="5400" dirty="0" err="1">
                <a:solidFill>
                  <a:schemeClr val="bg1"/>
                </a:solidFill>
              </a:rPr>
              <a:t>razón</a:t>
            </a:r>
            <a:r>
              <a:rPr lang="en-US" sz="5400" dirty="0">
                <a:solidFill>
                  <a:schemeClr val="bg1"/>
                </a:solidFill>
              </a:rPr>
              <a:t> de la </a:t>
            </a:r>
            <a:r>
              <a:rPr lang="en-US" sz="5400" dirty="0" err="1">
                <a:solidFill>
                  <a:schemeClr val="bg1"/>
                </a:solidFill>
              </a:rPr>
              <a:t>esperanza</a:t>
            </a:r>
            <a:r>
              <a:rPr lang="en-US" sz="5400" dirty="0">
                <a:solidFill>
                  <a:schemeClr val="bg1"/>
                </a:solidFill>
              </a:rPr>
              <a:t> que hay </a:t>
            </a:r>
            <a:r>
              <a:rPr lang="en-US" sz="5400" dirty="0" err="1">
                <a:solidFill>
                  <a:schemeClr val="bg1"/>
                </a:solidFill>
              </a:rPr>
              <a:t>en</a:t>
            </a:r>
            <a:r>
              <a:rPr lang="en-US" sz="5400" dirty="0">
                <a:solidFill>
                  <a:schemeClr val="bg1"/>
                </a:solidFill>
              </a:rPr>
              <a:t> </a:t>
            </a:r>
            <a:r>
              <a:rPr lang="en-US" sz="5400" dirty="0" err="1">
                <a:solidFill>
                  <a:schemeClr val="bg1"/>
                </a:solidFill>
              </a:rPr>
              <a:t>vosotros</a:t>
            </a:r>
            <a:r>
              <a:rPr lang="en-US" sz="5400" dirty="0">
                <a:solidFill>
                  <a:schemeClr val="bg1"/>
                </a:solidFill>
              </a:rPr>
              <a:t>;</a:t>
            </a:r>
          </a:p>
          <a:p>
            <a:pPr marL="0" indent="0">
              <a:spcBef>
                <a:spcPts val="1500"/>
              </a:spcBef>
              <a:buNone/>
            </a:pPr>
            <a:endParaRPr lang="en-US" sz="1100" dirty="0">
              <a:solidFill>
                <a:schemeClr val="bg1"/>
              </a:solidFill>
            </a:endParaRPr>
          </a:p>
        </p:txBody>
      </p:sp>
      <p:sp>
        <p:nvSpPr>
          <p:cNvPr id="8" name="Title 1">
            <a:extLst>
              <a:ext uri="{FF2B5EF4-FFF2-40B4-BE49-F238E27FC236}">
                <a16:creationId xmlns:a16="http://schemas.microsoft.com/office/drawing/2014/main" id="{0EE909F3-C55F-E947-B5F7-F47D5C94EBE9}"/>
              </a:ext>
            </a:extLst>
          </p:cNvPr>
          <p:cNvSpPr>
            <a:spLocks noGrp="1"/>
          </p:cNvSpPr>
          <p:nvPr>
            <p:ph type="title"/>
          </p:nvPr>
        </p:nvSpPr>
        <p:spPr>
          <a:xfrm>
            <a:off x="1689100" y="102181"/>
            <a:ext cx="21005800" cy="2286000"/>
          </a:xfrm>
        </p:spPr>
        <p:txBody>
          <a:bodyPr>
            <a:noAutofit/>
          </a:bodyPr>
          <a:lstStyle/>
          <a:p>
            <a:r>
              <a:rPr lang="en-US" sz="11500" dirty="0" err="1">
                <a:solidFill>
                  <a:schemeClr val="bg1"/>
                </a:solidFill>
              </a:rPr>
              <a:t>Oración</a:t>
            </a:r>
            <a:r>
              <a:rPr lang="en-US" sz="11500" dirty="0">
                <a:solidFill>
                  <a:schemeClr val="bg1"/>
                </a:solidFill>
              </a:rPr>
              <a:t> Personal</a:t>
            </a:r>
            <a:endParaRPr lang="en-US" sz="11500" dirty="0">
              <a:solidFill>
                <a:srgbClr val="00B0F0"/>
              </a:solidFill>
            </a:endParaRPr>
          </a:p>
        </p:txBody>
      </p:sp>
    </p:spTree>
    <p:extLst>
      <p:ext uri="{BB962C8B-B14F-4D97-AF65-F5344CB8AC3E}">
        <p14:creationId xmlns:p14="http://schemas.microsoft.com/office/powerpoint/2010/main" val="4697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rotWithShape="1">
          <a:blip r:embed="rId4">
            <a:extLst>
              <a:ext uri="{28A0092B-C50C-407E-A947-70E740481C1C}">
                <a14:useLocalDpi xmlns:a14="http://schemas.microsoft.com/office/drawing/2010/main" val="0"/>
              </a:ext>
            </a:extLst>
          </a:blip>
          <a:srcRect l="11879" r="13717"/>
          <a:stretch/>
        </p:blipFill>
        <p:spPr>
          <a:xfrm>
            <a:off x="14661472" y="3331911"/>
            <a:ext cx="8928699" cy="8000117"/>
          </a:xfrm>
        </p:spPr>
      </p:pic>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815632" y="2194329"/>
            <a:ext cx="11965680" cy="10897265"/>
          </a:xfrm>
        </p:spPr>
        <p:txBody>
          <a:bodyPr>
            <a:noAutofit/>
          </a:bodyPr>
          <a:lstStyle/>
          <a:p>
            <a:pPr marL="0" indent="0">
              <a:spcBef>
                <a:spcPts val="1500"/>
              </a:spcBef>
              <a:buNone/>
            </a:pPr>
            <a:r>
              <a:rPr lang="en-US" sz="4200" b="1" dirty="0">
                <a:solidFill>
                  <a:schemeClr val="bg1"/>
                </a:solidFill>
              </a:rPr>
              <a:t>Ore por un </a:t>
            </a:r>
            <a:r>
              <a:rPr lang="en-US" sz="4200" b="1" u="sng" dirty="0" err="1">
                <a:solidFill>
                  <a:schemeClr val="bg1"/>
                </a:solidFill>
              </a:rPr>
              <a:t>aumento</a:t>
            </a:r>
            <a:r>
              <a:rPr lang="en-US" sz="4200" b="1" u="sng" dirty="0">
                <a:solidFill>
                  <a:schemeClr val="bg1"/>
                </a:solidFill>
              </a:rPr>
              <a:t> </a:t>
            </a:r>
            <a:r>
              <a:rPr lang="en-US" sz="4200" b="1" u="sng" dirty="0" err="1">
                <a:solidFill>
                  <a:schemeClr val="bg1"/>
                </a:solidFill>
              </a:rPr>
              <a:t>en</a:t>
            </a:r>
            <a:r>
              <a:rPr lang="en-US" sz="4200" b="1" u="sng" dirty="0">
                <a:solidFill>
                  <a:schemeClr val="bg1"/>
                </a:solidFill>
              </a:rPr>
              <a:t> el amor</a:t>
            </a:r>
            <a:r>
              <a:rPr lang="en-US" sz="4200" b="1" dirty="0">
                <a:solidFill>
                  <a:schemeClr val="bg1"/>
                </a:solidFill>
              </a:rPr>
              <a:t>:</a:t>
            </a:r>
          </a:p>
          <a:p>
            <a:pPr marL="0" indent="0">
              <a:spcBef>
                <a:spcPts val="1500"/>
              </a:spcBef>
              <a:buNone/>
            </a:pPr>
            <a:endParaRPr lang="en-US" sz="1800" b="1" dirty="0">
              <a:solidFill>
                <a:schemeClr val="bg1"/>
              </a:solidFill>
            </a:endParaRPr>
          </a:p>
          <a:p>
            <a:pPr marL="0" indent="0">
              <a:spcBef>
                <a:spcPts val="1500"/>
              </a:spcBef>
              <a:buNone/>
            </a:pPr>
            <a:r>
              <a:rPr lang="en-US" sz="4200" dirty="0" err="1">
                <a:solidFill>
                  <a:schemeClr val="bg1"/>
                </a:solidFill>
              </a:rPr>
              <a:t>Efesios</a:t>
            </a:r>
            <a:r>
              <a:rPr lang="en-US" sz="4200" dirty="0">
                <a:solidFill>
                  <a:schemeClr val="bg1"/>
                </a:solidFill>
              </a:rPr>
              <a:t> 3:16-19: para que </a:t>
            </a:r>
            <a:r>
              <a:rPr lang="en-US" sz="4200" dirty="0" err="1">
                <a:solidFill>
                  <a:schemeClr val="bg1"/>
                </a:solidFill>
              </a:rPr>
              <a:t>os</a:t>
            </a:r>
            <a:r>
              <a:rPr lang="en-US" sz="4200" dirty="0">
                <a:solidFill>
                  <a:schemeClr val="bg1"/>
                </a:solidFill>
              </a:rPr>
              <a:t> </a:t>
            </a:r>
            <a:r>
              <a:rPr lang="en-US" sz="4200" dirty="0" err="1">
                <a:solidFill>
                  <a:schemeClr val="bg1"/>
                </a:solidFill>
              </a:rPr>
              <a:t>dé</a:t>
            </a:r>
            <a:r>
              <a:rPr lang="en-US" sz="4200" dirty="0">
                <a:solidFill>
                  <a:schemeClr val="bg1"/>
                </a:solidFill>
              </a:rPr>
              <a:t>, </a:t>
            </a:r>
            <a:r>
              <a:rPr lang="en-US" sz="4200" dirty="0" err="1">
                <a:solidFill>
                  <a:schemeClr val="bg1"/>
                </a:solidFill>
              </a:rPr>
              <a:t>conforme</a:t>
            </a:r>
            <a:r>
              <a:rPr lang="en-US" sz="4200" dirty="0">
                <a:solidFill>
                  <a:schemeClr val="bg1"/>
                </a:solidFill>
              </a:rPr>
              <a:t> a las </a:t>
            </a:r>
            <a:r>
              <a:rPr lang="en-US" sz="4200" dirty="0" err="1">
                <a:solidFill>
                  <a:schemeClr val="bg1"/>
                </a:solidFill>
              </a:rPr>
              <a:t>riquezas</a:t>
            </a:r>
            <a:r>
              <a:rPr lang="en-US" sz="4200" dirty="0">
                <a:solidFill>
                  <a:schemeClr val="bg1"/>
                </a:solidFill>
              </a:rPr>
              <a:t> de </a:t>
            </a:r>
            <a:r>
              <a:rPr lang="en-US" sz="4200" dirty="0" err="1">
                <a:solidFill>
                  <a:schemeClr val="bg1"/>
                </a:solidFill>
              </a:rPr>
              <a:t>su</a:t>
            </a:r>
            <a:r>
              <a:rPr lang="en-US" sz="4200" dirty="0">
                <a:solidFill>
                  <a:schemeClr val="bg1"/>
                </a:solidFill>
              </a:rPr>
              <a:t> gloria, el ser </a:t>
            </a:r>
            <a:r>
              <a:rPr lang="en-US" sz="4200" dirty="0" err="1">
                <a:solidFill>
                  <a:schemeClr val="bg1"/>
                </a:solidFill>
              </a:rPr>
              <a:t>fortalecidos</a:t>
            </a:r>
            <a:r>
              <a:rPr lang="en-US" sz="4200" dirty="0">
                <a:solidFill>
                  <a:schemeClr val="bg1"/>
                </a:solidFill>
              </a:rPr>
              <a:t> con </a:t>
            </a:r>
            <a:r>
              <a:rPr lang="en-US" sz="4200" dirty="0" err="1">
                <a:solidFill>
                  <a:schemeClr val="bg1"/>
                </a:solidFill>
              </a:rPr>
              <a:t>poder</a:t>
            </a:r>
            <a:r>
              <a:rPr lang="en-US" sz="4200" dirty="0">
                <a:solidFill>
                  <a:schemeClr val="bg1"/>
                </a:solidFill>
              </a:rPr>
              <a:t> </a:t>
            </a:r>
            <a:r>
              <a:rPr lang="en-US" sz="4200" dirty="0" err="1">
                <a:solidFill>
                  <a:schemeClr val="bg1"/>
                </a:solidFill>
              </a:rPr>
              <a:t>en</a:t>
            </a:r>
            <a:r>
              <a:rPr lang="en-US" sz="4200" dirty="0">
                <a:solidFill>
                  <a:schemeClr val="bg1"/>
                </a:solidFill>
              </a:rPr>
              <a:t> el hombre interior por </a:t>
            </a:r>
            <a:r>
              <a:rPr lang="en-US" sz="4200" dirty="0" err="1">
                <a:solidFill>
                  <a:schemeClr val="bg1"/>
                </a:solidFill>
              </a:rPr>
              <a:t>su</a:t>
            </a:r>
            <a:r>
              <a:rPr lang="en-US" sz="4200" dirty="0">
                <a:solidFill>
                  <a:schemeClr val="bg1"/>
                </a:solidFill>
              </a:rPr>
              <a:t> </a:t>
            </a:r>
            <a:r>
              <a:rPr lang="en-US" sz="4200" dirty="0" err="1">
                <a:solidFill>
                  <a:schemeClr val="bg1"/>
                </a:solidFill>
              </a:rPr>
              <a:t>Espíritu</a:t>
            </a:r>
            <a:r>
              <a:rPr lang="en-US" sz="4200" dirty="0">
                <a:solidFill>
                  <a:schemeClr val="bg1"/>
                </a:solidFill>
              </a:rPr>
              <a:t>; para que </a:t>
            </a:r>
            <a:r>
              <a:rPr lang="en-US" sz="4200" dirty="0" err="1">
                <a:solidFill>
                  <a:schemeClr val="bg1"/>
                </a:solidFill>
              </a:rPr>
              <a:t>habite</a:t>
            </a:r>
            <a:r>
              <a:rPr lang="en-US" sz="4200" dirty="0">
                <a:solidFill>
                  <a:schemeClr val="bg1"/>
                </a:solidFill>
              </a:rPr>
              <a:t> Cristo por la </a:t>
            </a:r>
            <a:r>
              <a:rPr lang="en-US" sz="4200" dirty="0" err="1">
                <a:solidFill>
                  <a:schemeClr val="bg1"/>
                </a:solidFill>
              </a:rPr>
              <a:t>fe</a:t>
            </a:r>
            <a:r>
              <a:rPr lang="en-US" sz="4200" dirty="0">
                <a:solidFill>
                  <a:schemeClr val="bg1"/>
                </a:solidFill>
              </a:rPr>
              <a:t> </a:t>
            </a:r>
            <a:r>
              <a:rPr lang="en-US" sz="4200" dirty="0" err="1">
                <a:solidFill>
                  <a:schemeClr val="bg1"/>
                </a:solidFill>
              </a:rPr>
              <a:t>en</a:t>
            </a:r>
            <a:r>
              <a:rPr lang="en-US" sz="4200" dirty="0">
                <a:solidFill>
                  <a:schemeClr val="bg1"/>
                </a:solidFill>
              </a:rPr>
              <a:t> </a:t>
            </a:r>
            <a:r>
              <a:rPr lang="en-US" sz="4200" dirty="0" err="1">
                <a:solidFill>
                  <a:schemeClr val="bg1"/>
                </a:solidFill>
              </a:rPr>
              <a:t>vuestros</a:t>
            </a:r>
            <a:r>
              <a:rPr lang="en-US" sz="4200" dirty="0">
                <a:solidFill>
                  <a:schemeClr val="bg1"/>
                </a:solidFill>
              </a:rPr>
              <a:t> </a:t>
            </a:r>
            <a:r>
              <a:rPr lang="en-US" sz="4200" dirty="0" err="1">
                <a:solidFill>
                  <a:schemeClr val="bg1"/>
                </a:solidFill>
              </a:rPr>
              <a:t>corazones</a:t>
            </a:r>
            <a:r>
              <a:rPr lang="en-US" sz="4200" dirty="0">
                <a:solidFill>
                  <a:schemeClr val="bg1"/>
                </a:solidFill>
              </a:rPr>
              <a:t>, a fin de que, </a:t>
            </a:r>
            <a:r>
              <a:rPr lang="en-US" sz="4200" dirty="0" err="1">
                <a:solidFill>
                  <a:schemeClr val="bg1"/>
                </a:solidFill>
              </a:rPr>
              <a:t>arraigados</a:t>
            </a:r>
            <a:r>
              <a:rPr lang="en-US" sz="4200" dirty="0">
                <a:solidFill>
                  <a:schemeClr val="bg1"/>
                </a:solidFill>
              </a:rPr>
              <a:t> y </a:t>
            </a:r>
            <a:r>
              <a:rPr lang="en-US" sz="4200" dirty="0" err="1">
                <a:solidFill>
                  <a:schemeClr val="bg1"/>
                </a:solidFill>
              </a:rPr>
              <a:t>cimentados</a:t>
            </a:r>
            <a:r>
              <a:rPr lang="en-US" sz="4200" dirty="0">
                <a:solidFill>
                  <a:schemeClr val="bg1"/>
                </a:solidFill>
              </a:rPr>
              <a:t> </a:t>
            </a:r>
            <a:r>
              <a:rPr lang="en-US" sz="4200" dirty="0" err="1">
                <a:solidFill>
                  <a:schemeClr val="bg1"/>
                </a:solidFill>
              </a:rPr>
              <a:t>en</a:t>
            </a:r>
            <a:r>
              <a:rPr lang="en-US" sz="4200" dirty="0">
                <a:solidFill>
                  <a:schemeClr val="bg1"/>
                </a:solidFill>
              </a:rPr>
              <a:t> amor, </a:t>
            </a:r>
            <a:r>
              <a:rPr lang="en-US" sz="4200" dirty="0" err="1">
                <a:solidFill>
                  <a:schemeClr val="bg1"/>
                </a:solidFill>
              </a:rPr>
              <a:t>seáis</a:t>
            </a:r>
            <a:r>
              <a:rPr lang="en-US" sz="4200" dirty="0">
                <a:solidFill>
                  <a:schemeClr val="bg1"/>
                </a:solidFill>
              </a:rPr>
              <a:t> </a:t>
            </a:r>
            <a:r>
              <a:rPr lang="en-US" sz="4200" dirty="0" err="1">
                <a:solidFill>
                  <a:schemeClr val="bg1"/>
                </a:solidFill>
              </a:rPr>
              <a:t>plenamente</a:t>
            </a:r>
            <a:r>
              <a:rPr lang="en-US" sz="4200" dirty="0">
                <a:solidFill>
                  <a:schemeClr val="bg1"/>
                </a:solidFill>
              </a:rPr>
              <a:t> </a:t>
            </a:r>
            <a:r>
              <a:rPr lang="en-US" sz="4200" dirty="0" err="1">
                <a:solidFill>
                  <a:schemeClr val="bg1"/>
                </a:solidFill>
              </a:rPr>
              <a:t>capaces</a:t>
            </a:r>
            <a:r>
              <a:rPr lang="en-US" sz="4200" dirty="0">
                <a:solidFill>
                  <a:schemeClr val="bg1"/>
                </a:solidFill>
              </a:rPr>
              <a:t> de </a:t>
            </a:r>
            <a:r>
              <a:rPr lang="en-US" sz="4200" dirty="0" err="1">
                <a:solidFill>
                  <a:schemeClr val="bg1"/>
                </a:solidFill>
              </a:rPr>
              <a:t>comprender</a:t>
            </a:r>
            <a:r>
              <a:rPr lang="en-US" sz="4200" dirty="0">
                <a:solidFill>
                  <a:schemeClr val="bg1"/>
                </a:solidFill>
              </a:rPr>
              <a:t> con </a:t>
            </a:r>
            <a:r>
              <a:rPr lang="en-US" sz="4200" dirty="0" err="1">
                <a:solidFill>
                  <a:schemeClr val="bg1"/>
                </a:solidFill>
              </a:rPr>
              <a:t>todos</a:t>
            </a:r>
            <a:r>
              <a:rPr lang="en-US" sz="4200" dirty="0">
                <a:solidFill>
                  <a:schemeClr val="bg1"/>
                </a:solidFill>
              </a:rPr>
              <a:t> los santos </a:t>
            </a:r>
            <a:r>
              <a:rPr lang="en-US" sz="4200" dirty="0" err="1">
                <a:solidFill>
                  <a:schemeClr val="bg1"/>
                </a:solidFill>
              </a:rPr>
              <a:t>cuál</a:t>
            </a:r>
            <a:r>
              <a:rPr lang="en-US" sz="4200" dirty="0">
                <a:solidFill>
                  <a:schemeClr val="bg1"/>
                </a:solidFill>
              </a:rPr>
              <a:t> sea la </a:t>
            </a:r>
            <a:r>
              <a:rPr lang="en-US" sz="4200" dirty="0" err="1">
                <a:solidFill>
                  <a:schemeClr val="bg1"/>
                </a:solidFill>
              </a:rPr>
              <a:t>anchura</a:t>
            </a:r>
            <a:r>
              <a:rPr lang="en-US" sz="4200" dirty="0">
                <a:solidFill>
                  <a:schemeClr val="bg1"/>
                </a:solidFill>
              </a:rPr>
              <a:t>, la </a:t>
            </a:r>
            <a:r>
              <a:rPr lang="en-US" sz="4200" dirty="0" err="1">
                <a:solidFill>
                  <a:schemeClr val="bg1"/>
                </a:solidFill>
              </a:rPr>
              <a:t>longitud</a:t>
            </a:r>
            <a:r>
              <a:rPr lang="en-US" sz="4200" dirty="0">
                <a:solidFill>
                  <a:schemeClr val="bg1"/>
                </a:solidFill>
              </a:rPr>
              <a:t>, la </a:t>
            </a:r>
            <a:r>
              <a:rPr lang="en-US" sz="4200" dirty="0" err="1">
                <a:solidFill>
                  <a:schemeClr val="bg1"/>
                </a:solidFill>
              </a:rPr>
              <a:t>profundidad</a:t>
            </a:r>
            <a:r>
              <a:rPr lang="en-US" sz="4200" dirty="0">
                <a:solidFill>
                  <a:schemeClr val="bg1"/>
                </a:solidFill>
              </a:rPr>
              <a:t> y la </a:t>
            </a:r>
            <a:r>
              <a:rPr lang="en-US" sz="4200" dirty="0" err="1">
                <a:solidFill>
                  <a:schemeClr val="bg1"/>
                </a:solidFill>
              </a:rPr>
              <a:t>altura</a:t>
            </a:r>
            <a:r>
              <a:rPr lang="en-US" sz="4200" dirty="0">
                <a:solidFill>
                  <a:schemeClr val="bg1"/>
                </a:solidFill>
              </a:rPr>
              <a:t>, y de </a:t>
            </a:r>
            <a:r>
              <a:rPr lang="en-US" sz="4200" dirty="0" err="1">
                <a:solidFill>
                  <a:schemeClr val="bg1"/>
                </a:solidFill>
              </a:rPr>
              <a:t>conocer</a:t>
            </a:r>
            <a:r>
              <a:rPr lang="en-US" sz="4200" dirty="0">
                <a:solidFill>
                  <a:schemeClr val="bg1"/>
                </a:solidFill>
              </a:rPr>
              <a:t> el amor de Cristo, que </a:t>
            </a:r>
            <a:r>
              <a:rPr lang="en-US" sz="4200" dirty="0" err="1">
                <a:solidFill>
                  <a:schemeClr val="bg1"/>
                </a:solidFill>
              </a:rPr>
              <a:t>excede</a:t>
            </a:r>
            <a:r>
              <a:rPr lang="en-US" sz="4200" dirty="0">
                <a:solidFill>
                  <a:schemeClr val="bg1"/>
                </a:solidFill>
              </a:rPr>
              <a:t> a </a:t>
            </a:r>
            <a:r>
              <a:rPr lang="en-US" sz="4200" dirty="0" err="1">
                <a:solidFill>
                  <a:schemeClr val="bg1"/>
                </a:solidFill>
              </a:rPr>
              <a:t>todo</a:t>
            </a:r>
            <a:r>
              <a:rPr lang="en-US" sz="4200" dirty="0">
                <a:solidFill>
                  <a:schemeClr val="bg1"/>
                </a:solidFill>
              </a:rPr>
              <a:t> </a:t>
            </a:r>
            <a:r>
              <a:rPr lang="en-US" sz="4200" dirty="0" err="1">
                <a:solidFill>
                  <a:schemeClr val="bg1"/>
                </a:solidFill>
              </a:rPr>
              <a:t>conocimiento</a:t>
            </a:r>
            <a:r>
              <a:rPr lang="en-US" sz="4200" dirty="0">
                <a:solidFill>
                  <a:schemeClr val="bg1"/>
                </a:solidFill>
              </a:rPr>
              <a:t>, para que </a:t>
            </a:r>
            <a:r>
              <a:rPr lang="en-US" sz="4200" dirty="0" err="1">
                <a:solidFill>
                  <a:schemeClr val="bg1"/>
                </a:solidFill>
              </a:rPr>
              <a:t>seáis</a:t>
            </a:r>
            <a:r>
              <a:rPr lang="en-US" sz="4200" dirty="0">
                <a:solidFill>
                  <a:schemeClr val="bg1"/>
                </a:solidFill>
              </a:rPr>
              <a:t> </a:t>
            </a:r>
            <a:r>
              <a:rPr lang="en-US" sz="4200" dirty="0" err="1">
                <a:solidFill>
                  <a:schemeClr val="bg1"/>
                </a:solidFill>
              </a:rPr>
              <a:t>llenos</a:t>
            </a:r>
            <a:r>
              <a:rPr lang="en-US" sz="4200" dirty="0">
                <a:solidFill>
                  <a:schemeClr val="bg1"/>
                </a:solidFill>
              </a:rPr>
              <a:t> de </a:t>
            </a:r>
            <a:r>
              <a:rPr lang="en-US" sz="4200" dirty="0" err="1">
                <a:solidFill>
                  <a:schemeClr val="bg1"/>
                </a:solidFill>
              </a:rPr>
              <a:t>toda</a:t>
            </a:r>
            <a:r>
              <a:rPr lang="en-US" sz="4200" dirty="0">
                <a:solidFill>
                  <a:schemeClr val="bg1"/>
                </a:solidFill>
              </a:rPr>
              <a:t> la </a:t>
            </a:r>
            <a:r>
              <a:rPr lang="en-US" sz="4200" dirty="0" err="1">
                <a:solidFill>
                  <a:schemeClr val="bg1"/>
                </a:solidFill>
              </a:rPr>
              <a:t>plenitud</a:t>
            </a:r>
            <a:r>
              <a:rPr lang="en-US" sz="4200" dirty="0">
                <a:solidFill>
                  <a:schemeClr val="bg1"/>
                </a:solidFill>
              </a:rPr>
              <a:t> de Dios.“</a:t>
            </a:r>
          </a:p>
          <a:p>
            <a:pPr marL="0" indent="0">
              <a:spcBef>
                <a:spcPts val="1500"/>
              </a:spcBef>
              <a:buNone/>
            </a:pPr>
            <a:r>
              <a:rPr lang="en-US" sz="4200" dirty="0">
                <a:solidFill>
                  <a:schemeClr val="bg1"/>
                </a:solidFill>
              </a:rPr>
              <a:t>“Oro para que _______ </a:t>
            </a:r>
            <a:r>
              <a:rPr lang="en-US" sz="4200" dirty="0" err="1">
                <a:solidFill>
                  <a:schemeClr val="bg1"/>
                </a:solidFill>
              </a:rPr>
              <a:t>pueda</a:t>
            </a:r>
            <a:r>
              <a:rPr lang="en-US" sz="4200" dirty="0">
                <a:solidFill>
                  <a:schemeClr val="bg1"/>
                </a:solidFill>
              </a:rPr>
              <a:t> </a:t>
            </a:r>
            <a:r>
              <a:rPr lang="en-US" sz="4200" dirty="0" err="1">
                <a:solidFill>
                  <a:schemeClr val="bg1"/>
                </a:solidFill>
              </a:rPr>
              <a:t>comprender</a:t>
            </a:r>
            <a:r>
              <a:rPr lang="en-US" sz="4200" dirty="0">
                <a:solidFill>
                  <a:schemeClr val="bg1"/>
                </a:solidFill>
              </a:rPr>
              <a:t> </a:t>
            </a:r>
            <a:r>
              <a:rPr lang="en-US" sz="4200" dirty="0" err="1">
                <a:solidFill>
                  <a:schemeClr val="bg1"/>
                </a:solidFill>
              </a:rPr>
              <a:t>cuán</a:t>
            </a:r>
            <a:r>
              <a:rPr lang="en-US" sz="4200" dirty="0">
                <a:solidFill>
                  <a:schemeClr val="bg1"/>
                </a:solidFill>
              </a:rPr>
              <a:t> ancho, largo, alto y profundo es el amor de Cristo. Oro para </a:t>
            </a:r>
            <a:r>
              <a:rPr lang="en-US" sz="4200" dirty="0" err="1">
                <a:solidFill>
                  <a:schemeClr val="bg1"/>
                </a:solidFill>
              </a:rPr>
              <a:t>poder</a:t>
            </a:r>
            <a:r>
              <a:rPr lang="en-US" sz="4200" dirty="0">
                <a:solidFill>
                  <a:schemeClr val="bg1"/>
                </a:solidFill>
              </a:rPr>
              <a:t> </a:t>
            </a:r>
            <a:r>
              <a:rPr lang="en-US" sz="4200" dirty="0" err="1">
                <a:solidFill>
                  <a:schemeClr val="bg1"/>
                </a:solidFill>
              </a:rPr>
              <a:t>amarlos</a:t>
            </a:r>
            <a:r>
              <a:rPr lang="en-US" sz="4200" dirty="0">
                <a:solidFill>
                  <a:schemeClr val="bg1"/>
                </a:solidFill>
              </a:rPr>
              <a:t> </a:t>
            </a:r>
            <a:r>
              <a:rPr lang="en-US" sz="4200" dirty="0" err="1">
                <a:solidFill>
                  <a:schemeClr val="bg1"/>
                </a:solidFill>
              </a:rPr>
              <a:t>como</a:t>
            </a:r>
            <a:r>
              <a:rPr lang="en-US" sz="4200" dirty="0">
                <a:solidFill>
                  <a:schemeClr val="bg1"/>
                </a:solidFill>
              </a:rPr>
              <a:t> Jesús los ama ”.</a:t>
            </a:r>
          </a:p>
        </p:txBody>
      </p:sp>
      <p:sp>
        <p:nvSpPr>
          <p:cNvPr id="8" name="Title 1">
            <a:extLst>
              <a:ext uri="{FF2B5EF4-FFF2-40B4-BE49-F238E27FC236}">
                <a16:creationId xmlns:a16="http://schemas.microsoft.com/office/drawing/2014/main" id="{3E4E56A0-D7EC-B74A-BBEA-C45000CE5E8B}"/>
              </a:ext>
            </a:extLst>
          </p:cNvPr>
          <p:cNvSpPr>
            <a:spLocks noGrp="1"/>
          </p:cNvSpPr>
          <p:nvPr>
            <p:ph type="title"/>
          </p:nvPr>
        </p:nvSpPr>
        <p:spPr>
          <a:xfrm>
            <a:off x="1689100" y="69525"/>
            <a:ext cx="21005800" cy="2286000"/>
          </a:xfrm>
        </p:spPr>
        <p:txBody>
          <a:bodyPr>
            <a:noAutofit/>
          </a:bodyPr>
          <a:lstStyle/>
          <a:p>
            <a:r>
              <a:rPr lang="en-US" sz="11500" dirty="0" err="1">
                <a:solidFill>
                  <a:schemeClr val="bg1"/>
                </a:solidFill>
              </a:rPr>
              <a:t>Oración</a:t>
            </a:r>
            <a:r>
              <a:rPr lang="en-US" sz="11500" dirty="0">
                <a:solidFill>
                  <a:schemeClr val="bg1"/>
                </a:solidFill>
              </a:rPr>
              <a:t> Personal</a:t>
            </a:r>
            <a:endParaRPr lang="en-US" sz="11500" dirty="0">
              <a:solidFill>
                <a:srgbClr val="00B0F0"/>
              </a:solidFill>
            </a:endParaRPr>
          </a:p>
        </p:txBody>
      </p:sp>
    </p:spTree>
    <p:extLst>
      <p:ext uri="{BB962C8B-B14F-4D97-AF65-F5344CB8AC3E}">
        <p14:creationId xmlns:p14="http://schemas.microsoft.com/office/powerpoint/2010/main" val="74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804672" y="840232"/>
            <a:ext cx="22786848" cy="2286000"/>
          </a:xfrm>
        </p:spPr>
        <p:txBody>
          <a:bodyPr>
            <a:normAutofit fontScale="90000"/>
          </a:bodyPr>
          <a:lstStyle/>
          <a:p>
            <a:r>
              <a:rPr lang="en-US" sz="8900" spc="-150" dirty="0">
                <a:solidFill>
                  <a:schemeClr val="bg1"/>
                </a:solidFill>
              </a:rPr>
              <a:t>Sala de </a:t>
            </a:r>
            <a:r>
              <a:rPr lang="en-US" sz="8900" spc="-150" dirty="0" err="1">
                <a:solidFill>
                  <a:schemeClr val="bg1"/>
                </a:solidFill>
              </a:rPr>
              <a:t>reuniones</a:t>
            </a:r>
            <a:r>
              <a:rPr lang="en-US" sz="8900" spc="-150" dirty="0">
                <a:solidFill>
                  <a:schemeClr val="bg1"/>
                </a:solidFill>
              </a:rPr>
              <a:t> - </a:t>
            </a:r>
            <a:r>
              <a:rPr lang="en-US" sz="8900" spc="-150" dirty="0" err="1">
                <a:solidFill>
                  <a:schemeClr val="bg1"/>
                </a:solidFill>
              </a:rPr>
              <a:t>Discusión</a:t>
            </a:r>
            <a:br>
              <a:rPr lang="en-US" dirty="0">
                <a:solidFill>
                  <a:srgbClr val="00B0F0"/>
                </a:solidFill>
              </a:rPr>
            </a:br>
            <a:endParaRPr lang="en-US"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04672" y="2209800"/>
            <a:ext cx="22774656" cy="10665968"/>
          </a:xfrm>
        </p:spPr>
        <p:txBody>
          <a:bodyPr>
            <a:normAutofit/>
          </a:bodyPr>
          <a:lstStyle/>
          <a:p>
            <a:pPr>
              <a:spcBef>
                <a:spcPts val="1100"/>
              </a:spcBef>
            </a:pPr>
            <a:endParaRPr lang="en-US" dirty="0">
              <a:solidFill>
                <a:srgbClr val="FFFF00"/>
              </a:solidFill>
            </a:endParaRPr>
          </a:p>
          <a:p>
            <a:pPr>
              <a:spcBef>
                <a:spcPts val="4100"/>
              </a:spcBef>
            </a:pPr>
            <a:r>
              <a:rPr lang="en-US" sz="5400" dirty="0">
                <a:solidFill>
                  <a:schemeClr val="bg1"/>
                </a:solidFill>
              </a:rPr>
              <a:t>¿</a:t>
            </a:r>
            <a:r>
              <a:rPr lang="en-US" sz="5400" dirty="0" err="1">
                <a:solidFill>
                  <a:schemeClr val="bg1"/>
                </a:solidFill>
              </a:rPr>
              <a:t>Quién</a:t>
            </a:r>
            <a:r>
              <a:rPr lang="en-US" sz="5400" dirty="0">
                <a:solidFill>
                  <a:schemeClr val="bg1"/>
                </a:solidFill>
              </a:rPr>
              <a:t> </a:t>
            </a:r>
            <a:r>
              <a:rPr lang="en-US" sz="5400" dirty="0" err="1">
                <a:solidFill>
                  <a:schemeClr val="bg1"/>
                </a:solidFill>
              </a:rPr>
              <a:t>oró</a:t>
            </a:r>
            <a:r>
              <a:rPr lang="en-US" sz="5400" dirty="0">
                <a:solidFill>
                  <a:schemeClr val="bg1"/>
                </a:solidFill>
              </a:rPr>
              <a:t> para que </a:t>
            </a:r>
            <a:r>
              <a:rPr lang="en-US" sz="5400" dirty="0" err="1">
                <a:solidFill>
                  <a:schemeClr val="bg1"/>
                </a:solidFill>
              </a:rPr>
              <a:t>te</a:t>
            </a:r>
            <a:r>
              <a:rPr lang="en-US" sz="5400" dirty="0">
                <a:solidFill>
                  <a:schemeClr val="bg1"/>
                </a:solidFill>
              </a:rPr>
              <a:t> </a:t>
            </a:r>
            <a:r>
              <a:rPr lang="en-US" sz="5400" dirty="0" err="1">
                <a:solidFill>
                  <a:schemeClr val="bg1"/>
                </a:solidFill>
              </a:rPr>
              <a:t>convirtieras</a:t>
            </a:r>
            <a:r>
              <a:rPr lang="en-US" sz="5400" dirty="0">
                <a:solidFill>
                  <a:schemeClr val="bg1"/>
                </a:solidFill>
              </a:rPr>
              <a:t> </a:t>
            </a:r>
            <a:r>
              <a:rPr lang="en-US" sz="5400" dirty="0" err="1">
                <a:solidFill>
                  <a:schemeClr val="bg1"/>
                </a:solidFill>
              </a:rPr>
              <a:t>en</a:t>
            </a:r>
            <a:r>
              <a:rPr lang="en-US" sz="5400" dirty="0">
                <a:solidFill>
                  <a:schemeClr val="bg1"/>
                </a:solidFill>
              </a:rPr>
              <a:t> un </a:t>
            </a:r>
            <a:r>
              <a:rPr lang="en-US" sz="5400" dirty="0" err="1">
                <a:solidFill>
                  <a:schemeClr val="bg1"/>
                </a:solidFill>
              </a:rPr>
              <a:t>seguidor</a:t>
            </a:r>
            <a:r>
              <a:rPr lang="en-US" sz="5400" dirty="0">
                <a:solidFill>
                  <a:schemeClr val="bg1"/>
                </a:solidFill>
              </a:rPr>
              <a:t> de Jesús? ¿</a:t>
            </a:r>
            <a:r>
              <a:rPr lang="en-US" sz="5400" dirty="0" err="1">
                <a:solidFill>
                  <a:schemeClr val="bg1"/>
                </a:solidFill>
              </a:rPr>
              <a:t>Qué</a:t>
            </a:r>
            <a:r>
              <a:rPr lang="en-US" sz="5400" dirty="0">
                <a:solidFill>
                  <a:schemeClr val="bg1"/>
                </a:solidFill>
              </a:rPr>
              <a:t> </a:t>
            </a:r>
            <a:r>
              <a:rPr lang="en-US" sz="5400" dirty="0" err="1">
                <a:solidFill>
                  <a:schemeClr val="bg1"/>
                </a:solidFill>
              </a:rPr>
              <a:t>sientes</a:t>
            </a:r>
            <a:r>
              <a:rPr lang="en-US" sz="5400" dirty="0">
                <a:solidFill>
                  <a:schemeClr val="bg1"/>
                </a:solidFill>
              </a:rPr>
              <a:t> hoy por </a:t>
            </a:r>
            <a:r>
              <a:rPr lang="en-US" sz="5400" dirty="0" err="1">
                <a:solidFill>
                  <a:schemeClr val="bg1"/>
                </a:solidFill>
              </a:rPr>
              <a:t>esa</a:t>
            </a:r>
            <a:r>
              <a:rPr lang="en-US" sz="5400" dirty="0">
                <a:solidFill>
                  <a:schemeClr val="bg1"/>
                </a:solidFill>
              </a:rPr>
              <a:t> persona?</a:t>
            </a:r>
          </a:p>
          <a:p>
            <a:pPr>
              <a:spcBef>
                <a:spcPts val="4100"/>
              </a:spcBef>
            </a:pPr>
            <a:r>
              <a:rPr lang="en-US" sz="5400" dirty="0">
                <a:solidFill>
                  <a:schemeClr val="bg1"/>
                </a:solidFill>
              </a:rPr>
              <a:t>¿</a:t>
            </a:r>
            <a:r>
              <a:rPr lang="en-US" sz="5400" dirty="0" err="1">
                <a:solidFill>
                  <a:schemeClr val="bg1"/>
                </a:solidFill>
              </a:rPr>
              <a:t>Quiénes</a:t>
            </a:r>
            <a:r>
              <a:rPr lang="en-US" sz="5400" dirty="0">
                <a:solidFill>
                  <a:schemeClr val="bg1"/>
                </a:solidFill>
              </a:rPr>
              <a:t> son </a:t>
            </a:r>
            <a:r>
              <a:rPr lang="en-US" sz="5400" dirty="0" err="1">
                <a:solidFill>
                  <a:schemeClr val="bg1"/>
                </a:solidFill>
              </a:rPr>
              <a:t>tres</a:t>
            </a:r>
            <a:r>
              <a:rPr lang="en-US" sz="5400" dirty="0">
                <a:solidFill>
                  <a:schemeClr val="bg1"/>
                </a:solidFill>
              </a:rPr>
              <a:t> personas que </a:t>
            </a:r>
            <a:r>
              <a:rPr lang="en-US" sz="5400" dirty="0" err="1">
                <a:solidFill>
                  <a:schemeClr val="bg1"/>
                </a:solidFill>
              </a:rPr>
              <a:t>conoces</a:t>
            </a:r>
            <a:r>
              <a:rPr lang="en-US" sz="5400" dirty="0">
                <a:solidFill>
                  <a:schemeClr val="bg1"/>
                </a:solidFill>
              </a:rPr>
              <a:t> que </a:t>
            </a:r>
            <a:r>
              <a:rPr lang="en-US" sz="5400" dirty="0" err="1">
                <a:solidFill>
                  <a:schemeClr val="bg1"/>
                </a:solidFill>
              </a:rPr>
              <a:t>aún</a:t>
            </a:r>
            <a:r>
              <a:rPr lang="en-US" sz="5400" dirty="0">
                <a:solidFill>
                  <a:schemeClr val="bg1"/>
                </a:solidFill>
              </a:rPr>
              <a:t> no </a:t>
            </a:r>
            <a:r>
              <a:rPr lang="en-US" sz="5400" dirty="0" err="1">
                <a:solidFill>
                  <a:schemeClr val="bg1"/>
                </a:solidFill>
              </a:rPr>
              <a:t>siguen</a:t>
            </a:r>
            <a:r>
              <a:rPr lang="en-US" sz="5400" dirty="0">
                <a:solidFill>
                  <a:schemeClr val="bg1"/>
                </a:solidFill>
              </a:rPr>
              <a:t> a Jesús? ¿</a:t>
            </a:r>
            <a:r>
              <a:rPr lang="en-US" sz="5400" dirty="0" err="1">
                <a:solidFill>
                  <a:schemeClr val="bg1"/>
                </a:solidFill>
              </a:rPr>
              <a:t>Cómo</a:t>
            </a:r>
            <a:r>
              <a:rPr lang="en-US" sz="5400" dirty="0">
                <a:solidFill>
                  <a:schemeClr val="bg1"/>
                </a:solidFill>
              </a:rPr>
              <a:t> </a:t>
            </a:r>
            <a:r>
              <a:rPr lang="en-US" sz="5400" dirty="0" err="1">
                <a:solidFill>
                  <a:schemeClr val="bg1"/>
                </a:solidFill>
              </a:rPr>
              <a:t>puedes</a:t>
            </a:r>
            <a:r>
              <a:rPr lang="en-US" sz="5400" dirty="0">
                <a:solidFill>
                  <a:schemeClr val="bg1"/>
                </a:solidFill>
              </a:rPr>
              <a:t> </a:t>
            </a:r>
            <a:r>
              <a:rPr lang="en-US" sz="5400" dirty="0" err="1">
                <a:solidFill>
                  <a:schemeClr val="bg1"/>
                </a:solidFill>
              </a:rPr>
              <a:t>orar</a:t>
            </a:r>
            <a:r>
              <a:rPr lang="en-US" sz="5400" dirty="0">
                <a:solidFill>
                  <a:schemeClr val="bg1"/>
                </a:solidFill>
              </a:rPr>
              <a:t> por </a:t>
            </a:r>
            <a:r>
              <a:rPr lang="en-US" sz="5400" dirty="0" err="1">
                <a:solidFill>
                  <a:schemeClr val="bg1"/>
                </a:solidFill>
              </a:rPr>
              <a:t>ellos</a:t>
            </a:r>
            <a:r>
              <a:rPr lang="en-US" sz="5400" dirty="0">
                <a:solidFill>
                  <a:schemeClr val="bg1"/>
                </a:solidFill>
              </a:rPr>
              <a:t>? ¿</a:t>
            </a:r>
            <a:r>
              <a:rPr lang="en-US" sz="5400" dirty="0" err="1">
                <a:solidFill>
                  <a:schemeClr val="bg1"/>
                </a:solidFill>
              </a:rPr>
              <a:t>Qué</a:t>
            </a:r>
            <a:r>
              <a:rPr lang="en-US" sz="5400" dirty="0">
                <a:solidFill>
                  <a:schemeClr val="bg1"/>
                </a:solidFill>
              </a:rPr>
              <a:t> le </a:t>
            </a:r>
            <a:r>
              <a:rPr lang="en-US" sz="5400" dirty="0" err="1">
                <a:solidFill>
                  <a:schemeClr val="bg1"/>
                </a:solidFill>
              </a:rPr>
              <a:t>pediría</a:t>
            </a:r>
            <a:r>
              <a:rPr lang="en-US" sz="5400" dirty="0">
                <a:solidFill>
                  <a:schemeClr val="bg1"/>
                </a:solidFill>
              </a:rPr>
              <a:t> a Dios que </a:t>
            </a:r>
            <a:r>
              <a:rPr lang="en-US" sz="5400" dirty="0" err="1">
                <a:solidFill>
                  <a:schemeClr val="bg1"/>
                </a:solidFill>
              </a:rPr>
              <a:t>hiciera</a:t>
            </a:r>
            <a:r>
              <a:rPr lang="en-US" sz="5400" dirty="0">
                <a:solidFill>
                  <a:schemeClr val="bg1"/>
                </a:solidFill>
              </a:rPr>
              <a:t> </a:t>
            </a:r>
            <a:r>
              <a:rPr lang="en-US" sz="5400" dirty="0" err="1">
                <a:solidFill>
                  <a:schemeClr val="bg1"/>
                </a:solidFill>
              </a:rPr>
              <a:t>en</a:t>
            </a:r>
            <a:r>
              <a:rPr lang="en-US" sz="5400" dirty="0">
                <a:solidFill>
                  <a:schemeClr val="bg1"/>
                </a:solidFill>
              </a:rPr>
              <a:t> sus </a:t>
            </a:r>
            <a:r>
              <a:rPr lang="en-US" sz="5400" dirty="0" err="1">
                <a:solidFill>
                  <a:schemeClr val="bg1"/>
                </a:solidFill>
              </a:rPr>
              <a:t>vidas</a:t>
            </a:r>
            <a:r>
              <a:rPr lang="en-US" sz="5400" dirty="0">
                <a:solidFill>
                  <a:schemeClr val="bg1"/>
                </a:solidFill>
              </a:rPr>
              <a:t>?</a:t>
            </a:r>
          </a:p>
          <a:p>
            <a:pPr>
              <a:spcBef>
                <a:spcPts val="4100"/>
              </a:spcBef>
            </a:pPr>
            <a:r>
              <a:rPr lang="en-US" sz="5400" dirty="0" err="1">
                <a:solidFill>
                  <a:schemeClr val="bg1"/>
                </a:solidFill>
              </a:rPr>
              <a:t>Tómate</a:t>
            </a:r>
            <a:r>
              <a:rPr lang="en-US" sz="5400" dirty="0">
                <a:solidFill>
                  <a:schemeClr val="bg1"/>
                </a:solidFill>
              </a:rPr>
              <a:t> un </a:t>
            </a:r>
            <a:r>
              <a:rPr lang="en-US" sz="5400" dirty="0" err="1">
                <a:solidFill>
                  <a:schemeClr val="bg1"/>
                </a:solidFill>
              </a:rPr>
              <a:t>tiempo</a:t>
            </a:r>
            <a:r>
              <a:rPr lang="en-US" sz="5400" dirty="0">
                <a:solidFill>
                  <a:schemeClr val="bg1"/>
                </a:solidFill>
              </a:rPr>
              <a:t> </a:t>
            </a:r>
            <a:r>
              <a:rPr lang="en-US" sz="5400" dirty="0" err="1">
                <a:solidFill>
                  <a:schemeClr val="bg1"/>
                </a:solidFill>
              </a:rPr>
              <a:t>en</a:t>
            </a:r>
            <a:r>
              <a:rPr lang="en-US" sz="5400" dirty="0">
                <a:solidFill>
                  <a:schemeClr val="bg1"/>
                </a:solidFill>
              </a:rPr>
              <a:t> la </a:t>
            </a:r>
            <a:r>
              <a:rPr lang="en-US" sz="5400" dirty="0" err="1">
                <a:solidFill>
                  <a:schemeClr val="bg1"/>
                </a:solidFill>
              </a:rPr>
              <a:t>sala</a:t>
            </a:r>
            <a:r>
              <a:rPr lang="en-US" sz="5400" dirty="0">
                <a:solidFill>
                  <a:schemeClr val="bg1"/>
                </a:solidFill>
              </a:rPr>
              <a:t> de </a:t>
            </a:r>
            <a:r>
              <a:rPr lang="en-US" sz="5400" dirty="0" err="1">
                <a:solidFill>
                  <a:schemeClr val="bg1"/>
                </a:solidFill>
              </a:rPr>
              <a:t>reuniones</a:t>
            </a:r>
            <a:r>
              <a:rPr lang="en-US" sz="5400" dirty="0">
                <a:solidFill>
                  <a:schemeClr val="bg1"/>
                </a:solidFill>
              </a:rPr>
              <a:t> para </a:t>
            </a:r>
            <a:r>
              <a:rPr lang="en-US" sz="5400" dirty="0" err="1">
                <a:solidFill>
                  <a:schemeClr val="bg1"/>
                </a:solidFill>
              </a:rPr>
              <a:t>orar</a:t>
            </a:r>
            <a:r>
              <a:rPr lang="en-US" sz="5400" dirty="0">
                <a:solidFill>
                  <a:schemeClr val="bg1"/>
                </a:solidFill>
              </a:rPr>
              <a:t> </a:t>
            </a:r>
            <a:r>
              <a:rPr lang="en-US" sz="5400" dirty="0" err="1">
                <a:solidFill>
                  <a:schemeClr val="bg1"/>
                </a:solidFill>
              </a:rPr>
              <a:t>unos</a:t>
            </a:r>
            <a:r>
              <a:rPr lang="en-US" sz="5400" dirty="0">
                <a:solidFill>
                  <a:schemeClr val="bg1"/>
                </a:solidFill>
              </a:rPr>
              <a:t> por </a:t>
            </a:r>
            <a:r>
              <a:rPr lang="en-US" sz="5400" dirty="0" err="1">
                <a:solidFill>
                  <a:schemeClr val="bg1"/>
                </a:solidFill>
              </a:rPr>
              <a:t>otros</a:t>
            </a:r>
            <a:r>
              <a:rPr lang="en-US" sz="5400" dirty="0">
                <a:solidFill>
                  <a:schemeClr val="bg1"/>
                </a:solidFill>
              </a:rPr>
              <a:t>. </a:t>
            </a:r>
            <a:r>
              <a:rPr lang="en-US" sz="5400" dirty="0" err="1">
                <a:solidFill>
                  <a:schemeClr val="bg1"/>
                </a:solidFill>
              </a:rPr>
              <a:t>Pídele</a:t>
            </a:r>
            <a:r>
              <a:rPr lang="en-US" sz="5400" dirty="0">
                <a:solidFill>
                  <a:schemeClr val="bg1"/>
                </a:solidFill>
              </a:rPr>
              <a:t> a Dios que </a:t>
            </a:r>
            <a:r>
              <a:rPr lang="en-US" sz="5400" dirty="0" err="1">
                <a:solidFill>
                  <a:schemeClr val="bg1"/>
                </a:solidFill>
              </a:rPr>
              <a:t>aumente</a:t>
            </a:r>
            <a:r>
              <a:rPr lang="en-US" sz="5400" dirty="0">
                <a:solidFill>
                  <a:schemeClr val="bg1"/>
                </a:solidFill>
              </a:rPr>
              <a:t> </a:t>
            </a:r>
            <a:r>
              <a:rPr lang="en-US" sz="5400" dirty="0" err="1">
                <a:solidFill>
                  <a:schemeClr val="bg1"/>
                </a:solidFill>
              </a:rPr>
              <a:t>tu</a:t>
            </a:r>
            <a:r>
              <a:rPr lang="en-US" sz="5400" dirty="0">
                <a:solidFill>
                  <a:schemeClr val="bg1"/>
                </a:solidFill>
              </a:rPr>
              <a:t> amor por las personas que </a:t>
            </a:r>
            <a:r>
              <a:rPr lang="en-US" sz="5400" dirty="0" err="1">
                <a:solidFill>
                  <a:schemeClr val="bg1"/>
                </a:solidFill>
              </a:rPr>
              <a:t>conoces</a:t>
            </a:r>
            <a:r>
              <a:rPr lang="en-US" sz="5400" dirty="0">
                <a:solidFill>
                  <a:schemeClr val="bg1"/>
                </a:solidFill>
              </a:rPr>
              <a:t> que no son </a:t>
            </a:r>
            <a:r>
              <a:rPr lang="en-US" sz="5400" dirty="0" err="1">
                <a:solidFill>
                  <a:schemeClr val="bg1"/>
                </a:solidFill>
              </a:rPr>
              <a:t>seguidores</a:t>
            </a:r>
            <a:r>
              <a:rPr lang="en-US" sz="5400" dirty="0">
                <a:solidFill>
                  <a:schemeClr val="bg1"/>
                </a:solidFill>
              </a:rPr>
              <a:t> de Jesús.</a:t>
            </a:r>
          </a:p>
          <a:p>
            <a:pPr marL="0" indent="0">
              <a:spcBef>
                <a:spcPts val="1100"/>
              </a:spcBef>
              <a:buNone/>
            </a:pPr>
            <a:endParaRPr lang="en-US" dirty="0">
              <a:solidFill>
                <a:schemeClr val="bg1"/>
              </a:solidFill>
            </a:endParaRPr>
          </a:p>
        </p:txBody>
      </p:sp>
    </p:spTree>
    <p:extLst>
      <p:ext uri="{BB962C8B-B14F-4D97-AF65-F5344CB8AC3E}">
        <p14:creationId xmlns:p14="http://schemas.microsoft.com/office/powerpoint/2010/main" val="96427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7262463" y="651303"/>
            <a:ext cx="10366620"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Tree>
    <p:extLst>
      <p:ext uri="{BB962C8B-B14F-4D97-AF65-F5344CB8AC3E}">
        <p14:creationId xmlns:p14="http://schemas.microsoft.com/office/powerpoint/2010/main" val="6005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2" name="Group 1">
            <a:extLst>
              <a:ext uri="{FF2B5EF4-FFF2-40B4-BE49-F238E27FC236}">
                <a16:creationId xmlns:a16="http://schemas.microsoft.com/office/drawing/2014/main" id="{E38C9121-1D49-984A-B4B5-8055DF8147E5}"/>
              </a:ext>
            </a:extLst>
          </p:cNvPr>
          <p:cNvGrpSpPr/>
          <p:nvPr/>
        </p:nvGrpSpPr>
        <p:grpSpPr>
          <a:xfrm>
            <a:off x="7199020" y="571242"/>
            <a:ext cx="9578638" cy="5246460"/>
            <a:chOff x="7402681" y="2678241"/>
            <a:chExt cx="9578638" cy="5246460"/>
          </a:xfrm>
        </p:grpSpPr>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extLst>
      <p:ext uri="{BB962C8B-B14F-4D97-AF65-F5344CB8AC3E}">
        <p14:creationId xmlns:p14="http://schemas.microsoft.com/office/powerpoint/2010/main" val="166582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796143" y="731520"/>
            <a:ext cx="20900572" cy="11850624"/>
          </a:xfrm>
        </p:spPr>
        <p:txBody>
          <a:bodyPr>
            <a:normAutofit/>
          </a:bodyPr>
          <a:lstStyle/>
          <a:p>
            <a:pPr marL="0" indent="0" algn="ctr">
              <a:buNone/>
            </a:pPr>
            <a:r>
              <a:rPr lang="en-US" sz="5700" dirty="0" err="1">
                <a:solidFill>
                  <a:schemeClr val="bg1"/>
                </a:solidFill>
              </a:rPr>
              <a:t>Romanos</a:t>
            </a:r>
            <a:r>
              <a:rPr lang="en-US" sz="5700" dirty="0">
                <a:solidFill>
                  <a:schemeClr val="bg1"/>
                </a:solidFill>
              </a:rPr>
              <a:t> 10:14-15: ¿</a:t>
            </a:r>
            <a:r>
              <a:rPr lang="en-US" sz="5700" dirty="0" err="1">
                <a:solidFill>
                  <a:schemeClr val="bg1"/>
                </a:solidFill>
              </a:rPr>
              <a:t>Cómo</a:t>
            </a:r>
            <a:r>
              <a:rPr lang="en-US" sz="5700" dirty="0">
                <a:solidFill>
                  <a:schemeClr val="bg1"/>
                </a:solidFill>
              </a:rPr>
              <a:t>, </a:t>
            </a:r>
            <a:r>
              <a:rPr lang="en-US" sz="5700" dirty="0" err="1">
                <a:solidFill>
                  <a:schemeClr val="bg1"/>
                </a:solidFill>
              </a:rPr>
              <a:t>pues</a:t>
            </a:r>
            <a:r>
              <a:rPr lang="en-US" sz="5700" dirty="0">
                <a:solidFill>
                  <a:schemeClr val="bg1"/>
                </a:solidFill>
              </a:rPr>
              <a:t>, </a:t>
            </a:r>
            <a:r>
              <a:rPr lang="en-US" sz="5700" dirty="0" err="1">
                <a:solidFill>
                  <a:schemeClr val="bg1"/>
                </a:solidFill>
              </a:rPr>
              <a:t>invocarán</a:t>
            </a:r>
            <a:r>
              <a:rPr lang="en-US" sz="5700" dirty="0">
                <a:solidFill>
                  <a:schemeClr val="bg1"/>
                </a:solidFill>
              </a:rPr>
              <a:t> a </a:t>
            </a:r>
            <a:r>
              <a:rPr lang="en-US" sz="5700" dirty="0" err="1">
                <a:solidFill>
                  <a:schemeClr val="bg1"/>
                </a:solidFill>
              </a:rPr>
              <a:t>aquel</a:t>
            </a:r>
            <a:r>
              <a:rPr lang="en-US" sz="5700" dirty="0">
                <a:solidFill>
                  <a:schemeClr val="bg1"/>
                </a:solidFill>
              </a:rPr>
              <a:t> </a:t>
            </a:r>
            <a:r>
              <a:rPr lang="en-US" sz="5700" dirty="0" err="1">
                <a:solidFill>
                  <a:schemeClr val="bg1"/>
                </a:solidFill>
              </a:rPr>
              <a:t>en</a:t>
            </a:r>
            <a:r>
              <a:rPr lang="en-US" sz="5700" dirty="0">
                <a:solidFill>
                  <a:schemeClr val="bg1"/>
                </a:solidFill>
              </a:rPr>
              <a:t> el </a:t>
            </a:r>
            <a:r>
              <a:rPr lang="en-US" sz="5700" dirty="0" err="1">
                <a:solidFill>
                  <a:schemeClr val="bg1"/>
                </a:solidFill>
              </a:rPr>
              <a:t>cual</a:t>
            </a:r>
            <a:r>
              <a:rPr lang="en-US" sz="5700" dirty="0">
                <a:solidFill>
                  <a:schemeClr val="bg1"/>
                </a:solidFill>
              </a:rPr>
              <a:t> no </a:t>
            </a:r>
            <a:r>
              <a:rPr lang="en-US" sz="5700" dirty="0" err="1">
                <a:solidFill>
                  <a:schemeClr val="bg1"/>
                </a:solidFill>
              </a:rPr>
              <a:t>han</a:t>
            </a:r>
            <a:r>
              <a:rPr lang="en-US" sz="5700" dirty="0">
                <a:solidFill>
                  <a:schemeClr val="bg1"/>
                </a:solidFill>
              </a:rPr>
              <a:t> </a:t>
            </a:r>
            <a:r>
              <a:rPr lang="en-US" sz="5700" dirty="0" err="1">
                <a:solidFill>
                  <a:schemeClr val="bg1"/>
                </a:solidFill>
              </a:rPr>
              <a:t>creído</a:t>
            </a:r>
            <a:r>
              <a:rPr lang="en-US" sz="5700" dirty="0">
                <a:solidFill>
                  <a:schemeClr val="bg1"/>
                </a:solidFill>
              </a:rPr>
              <a:t>? ¿Y </a:t>
            </a:r>
            <a:r>
              <a:rPr lang="en-US" sz="5700" dirty="0" err="1">
                <a:solidFill>
                  <a:schemeClr val="bg1"/>
                </a:solidFill>
              </a:rPr>
              <a:t>cómo</a:t>
            </a:r>
            <a:r>
              <a:rPr lang="en-US" sz="5700" dirty="0">
                <a:solidFill>
                  <a:schemeClr val="bg1"/>
                </a:solidFill>
              </a:rPr>
              <a:t> </a:t>
            </a:r>
            <a:r>
              <a:rPr lang="en-US" sz="5700" dirty="0" err="1">
                <a:solidFill>
                  <a:schemeClr val="bg1"/>
                </a:solidFill>
              </a:rPr>
              <a:t>creerán</a:t>
            </a:r>
            <a:r>
              <a:rPr lang="en-US" sz="5700" dirty="0">
                <a:solidFill>
                  <a:schemeClr val="bg1"/>
                </a:solidFill>
              </a:rPr>
              <a:t> </a:t>
            </a:r>
            <a:r>
              <a:rPr lang="en-US" sz="5700" dirty="0" err="1">
                <a:solidFill>
                  <a:schemeClr val="bg1"/>
                </a:solidFill>
              </a:rPr>
              <a:t>en</a:t>
            </a:r>
            <a:r>
              <a:rPr lang="en-US" sz="5700" dirty="0">
                <a:solidFill>
                  <a:schemeClr val="bg1"/>
                </a:solidFill>
              </a:rPr>
              <a:t> </a:t>
            </a:r>
            <a:r>
              <a:rPr lang="en-US" sz="5700" dirty="0" err="1">
                <a:solidFill>
                  <a:schemeClr val="bg1"/>
                </a:solidFill>
              </a:rPr>
              <a:t>aquel</a:t>
            </a:r>
            <a:r>
              <a:rPr lang="en-US" sz="5700" dirty="0">
                <a:solidFill>
                  <a:schemeClr val="bg1"/>
                </a:solidFill>
              </a:rPr>
              <a:t> de </a:t>
            </a:r>
            <a:r>
              <a:rPr lang="en-US" sz="5700" dirty="0" err="1">
                <a:solidFill>
                  <a:schemeClr val="bg1"/>
                </a:solidFill>
              </a:rPr>
              <a:t>quien</a:t>
            </a:r>
            <a:r>
              <a:rPr lang="en-US" sz="5700" dirty="0">
                <a:solidFill>
                  <a:schemeClr val="bg1"/>
                </a:solidFill>
              </a:rPr>
              <a:t> no </a:t>
            </a:r>
            <a:r>
              <a:rPr lang="en-US" sz="5700" dirty="0" err="1">
                <a:solidFill>
                  <a:schemeClr val="bg1"/>
                </a:solidFill>
              </a:rPr>
              <a:t>han</a:t>
            </a:r>
            <a:r>
              <a:rPr lang="en-US" sz="5700" dirty="0">
                <a:solidFill>
                  <a:schemeClr val="bg1"/>
                </a:solidFill>
              </a:rPr>
              <a:t> </a:t>
            </a:r>
            <a:r>
              <a:rPr lang="en-US" sz="5700" dirty="0" err="1">
                <a:solidFill>
                  <a:schemeClr val="bg1"/>
                </a:solidFill>
              </a:rPr>
              <a:t>oído</a:t>
            </a:r>
            <a:r>
              <a:rPr lang="en-US" sz="5700" dirty="0">
                <a:solidFill>
                  <a:schemeClr val="bg1"/>
                </a:solidFill>
              </a:rPr>
              <a:t>? ¿Y </a:t>
            </a:r>
            <a:r>
              <a:rPr lang="en-US" sz="5700" dirty="0" err="1">
                <a:solidFill>
                  <a:schemeClr val="bg1"/>
                </a:solidFill>
              </a:rPr>
              <a:t>cómo</a:t>
            </a:r>
            <a:r>
              <a:rPr lang="en-US" sz="5700" dirty="0">
                <a:solidFill>
                  <a:schemeClr val="bg1"/>
                </a:solidFill>
              </a:rPr>
              <a:t> </a:t>
            </a:r>
            <a:r>
              <a:rPr lang="en-US" sz="5700" dirty="0" err="1">
                <a:solidFill>
                  <a:schemeClr val="bg1"/>
                </a:solidFill>
              </a:rPr>
              <a:t>oirán</a:t>
            </a:r>
            <a:r>
              <a:rPr lang="en-US" sz="5700" dirty="0">
                <a:solidFill>
                  <a:schemeClr val="bg1"/>
                </a:solidFill>
              </a:rPr>
              <a:t> sin </a:t>
            </a:r>
            <a:r>
              <a:rPr lang="en-US" sz="5700" dirty="0" err="1">
                <a:solidFill>
                  <a:schemeClr val="bg1"/>
                </a:solidFill>
              </a:rPr>
              <a:t>haber</a:t>
            </a:r>
            <a:r>
              <a:rPr lang="en-US" sz="5700" dirty="0">
                <a:solidFill>
                  <a:schemeClr val="bg1"/>
                </a:solidFill>
              </a:rPr>
              <a:t> </a:t>
            </a:r>
            <a:r>
              <a:rPr lang="en-US" sz="5700" dirty="0" err="1">
                <a:solidFill>
                  <a:schemeClr val="bg1"/>
                </a:solidFill>
              </a:rPr>
              <a:t>quien</a:t>
            </a:r>
            <a:r>
              <a:rPr lang="en-US" sz="5700" dirty="0">
                <a:solidFill>
                  <a:schemeClr val="bg1"/>
                </a:solidFill>
              </a:rPr>
              <a:t> les </a:t>
            </a:r>
            <a:r>
              <a:rPr lang="en-US" sz="5700" dirty="0" err="1">
                <a:solidFill>
                  <a:schemeClr val="bg1"/>
                </a:solidFill>
              </a:rPr>
              <a:t>predique</a:t>
            </a:r>
            <a:r>
              <a:rPr lang="en-US" sz="5700" dirty="0">
                <a:solidFill>
                  <a:schemeClr val="bg1"/>
                </a:solidFill>
              </a:rPr>
              <a:t>? ¿Y </a:t>
            </a:r>
            <a:r>
              <a:rPr lang="en-US" sz="5700" dirty="0" err="1">
                <a:solidFill>
                  <a:schemeClr val="bg1"/>
                </a:solidFill>
              </a:rPr>
              <a:t>cómo</a:t>
            </a:r>
            <a:r>
              <a:rPr lang="en-US" sz="5700" dirty="0">
                <a:solidFill>
                  <a:schemeClr val="bg1"/>
                </a:solidFill>
              </a:rPr>
              <a:t> </a:t>
            </a:r>
            <a:r>
              <a:rPr lang="en-US" sz="5700" dirty="0" err="1">
                <a:solidFill>
                  <a:schemeClr val="bg1"/>
                </a:solidFill>
              </a:rPr>
              <a:t>predicarán</a:t>
            </a:r>
            <a:r>
              <a:rPr lang="en-US" sz="5700" dirty="0">
                <a:solidFill>
                  <a:schemeClr val="bg1"/>
                </a:solidFill>
              </a:rPr>
              <a:t> </a:t>
            </a:r>
            <a:r>
              <a:rPr lang="en-US" sz="5700" dirty="0" err="1">
                <a:solidFill>
                  <a:schemeClr val="bg1"/>
                </a:solidFill>
              </a:rPr>
              <a:t>si</a:t>
            </a:r>
            <a:r>
              <a:rPr lang="en-US" sz="5700" dirty="0">
                <a:solidFill>
                  <a:schemeClr val="bg1"/>
                </a:solidFill>
              </a:rPr>
              <a:t> no </a:t>
            </a:r>
            <a:r>
              <a:rPr lang="en-US" sz="5700" dirty="0" err="1">
                <a:solidFill>
                  <a:schemeClr val="bg1"/>
                </a:solidFill>
              </a:rPr>
              <a:t>fueren</a:t>
            </a:r>
            <a:r>
              <a:rPr lang="en-US" sz="5700" dirty="0">
                <a:solidFill>
                  <a:schemeClr val="bg1"/>
                </a:solidFill>
              </a:rPr>
              <a:t> </a:t>
            </a:r>
            <a:r>
              <a:rPr lang="en-US" sz="5700" dirty="0" err="1">
                <a:solidFill>
                  <a:schemeClr val="bg1"/>
                </a:solidFill>
              </a:rPr>
              <a:t>enviados</a:t>
            </a:r>
            <a:r>
              <a:rPr lang="en-US" sz="5700" dirty="0">
                <a:solidFill>
                  <a:schemeClr val="bg1"/>
                </a:solidFill>
              </a:rPr>
              <a:t>? Como </a:t>
            </a:r>
            <a:r>
              <a:rPr lang="en-US" sz="5700" dirty="0" err="1">
                <a:solidFill>
                  <a:schemeClr val="bg1"/>
                </a:solidFill>
              </a:rPr>
              <a:t>está</a:t>
            </a:r>
            <a:r>
              <a:rPr lang="en-US" sz="5700" dirty="0">
                <a:solidFill>
                  <a:schemeClr val="bg1"/>
                </a:solidFill>
              </a:rPr>
              <a:t> </a:t>
            </a:r>
            <a:r>
              <a:rPr lang="en-US" sz="5700" dirty="0" err="1">
                <a:solidFill>
                  <a:schemeClr val="bg1"/>
                </a:solidFill>
              </a:rPr>
              <a:t>escrito</a:t>
            </a:r>
            <a:r>
              <a:rPr lang="en-US" sz="5700" dirty="0">
                <a:solidFill>
                  <a:schemeClr val="bg1"/>
                </a:solidFill>
              </a:rPr>
              <a:t>: !!</a:t>
            </a:r>
            <a:r>
              <a:rPr lang="en-US" sz="5700" dirty="0" err="1">
                <a:solidFill>
                  <a:schemeClr val="bg1"/>
                </a:solidFill>
              </a:rPr>
              <a:t>Cuán</a:t>
            </a:r>
            <a:r>
              <a:rPr lang="en-US" sz="5700" dirty="0">
                <a:solidFill>
                  <a:schemeClr val="bg1"/>
                </a:solidFill>
              </a:rPr>
              <a:t> </a:t>
            </a:r>
            <a:r>
              <a:rPr lang="en-US" sz="5700" dirty="0" err="1">
                <a:solidFill>
                  <a:schemeClr val="bg1"/>
                </a:solidFill>
              </a:rPr>
              <a:t>hermosos</a:t>
            </a:r>
            <a:r>
              <a:rPr lang="en-US" sz="5700" dirty="0">
                <a:solidFill>
                  <a:schemeClr val="bg1"/>
                </a:solidFill>
              </a:rPr>
              <a:t> son los pies de los que </a:t>
            </a:r>
            <a:r>
              <a:rPr lang="en-US" sz="5700" dirty="0" err="1">
                <a:solidFill>
                  <a:schemeClr val="bg1"/>
                </a:solidFill>
              </a:rPr>
              <a:t>anuncian</a:t>
            </a:r>
            <a:r>
              <a:rPr lang="en-US" sz="5700" dirty="0">
                <a:solidFill>
                  <a:schemeClr val="bg1"/>
                </a:solidFill>
              </a:rPr>
              <a:t> la </a:t>
            </a:r>
            <a:r>
              <a:rPr lang="en-US" sz="5700" dirty="0" err="1">
                <a:solidFill>
                  <a:schemeClr val="bg1"/>
                </a:solidFill>
              </a:rPr>
              <a:t>paz</a:t>
            </a:r>
            <a:r>
              <a:rPr lang="en-US" sz="5700" dirty="0">
                <a:solidFill>
                  <a:schemeClr val="bg1"/>
                </a:solidFill>
              </a:rPr>
              <a:t>, de los que </a:t>
            </a:r>
            <a:r>
              <a:rPr lang="en-US" sz="5700" dirty="0" err="1">
                <a:solidFill>
                  <a:schemeClr val="bg1"/>
                </a:solidFill>
              </a:rPr>
              <a:t>anuncian</a:t>
            </a:r>
            <a:r>
              <a:rPr lang="en-US" sz="5700" dirty="0">
                <a:solidFill>
                  <a:schemeClr val="bg1"/>
                </a:solidFill>
              </a:rPr>
              <a:t> </a:t>
            </a:r>
            <a:r>
              <a:rPr lang="en-US" sz="5700" dirty="0" err="1">
                <a:solidFill>
                  <a:schemeClr val="bg1"/>
                </a:solidFill>
              </a:rPr>
              <a:t>buenas</a:t>
            </a:r>
            <a:r>
              <a:rPr lang="en-US" sz="5700" dirty="0">
                <a:solidFill>
                  <a:schemeClr val="bg1"/>
                </a:solidFill>
              </a:rPr>
              <a:t> </a:t>
            </a:r>
            <a:r>
              <a:rPr lang="en-US" sz="5700" dirty="0" err="1">
                <a:solidFill>
                  <a:schemeClr val="bg1"/>
                </a:solidFill>
              </a:rPr>
              <a:t>nuevas</a:t>
            </a:r>
            <a:r>
              <a:rPr lang="en-US" sz="5700" dirty="0">
                <a:solidFill>
                  <a:schemeClr val="bg1"/>
                </a:solidFill>
              </a:rPr>
              <a:t>!</a:t>
            </a:r>
          </a:p>
        </p:txBody>
      </p:sp>
    </p:spTree>
    <p:extLst>
      <p:ext uri="{BB962C8B-B14F-4D97-AF65-F5344CB8AC3E}">
        <p14:creationId xmlns:p14="http://schemas.microsoft.com/office/powerpoint/2010/main" val="27054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77824" y="1275663"/>
            <a:ext cx="22640544" cy="2286000"/>
          </a:xfrm>
        </p:spPr>
        <p:txBody>
          <a:bodyPr>
            <a:normAutofit fontScale="90000"/>
          </a:bodyPr>
          <a:lstStyle/>
          <a:p>
            <a:r>
              <a:rPr lang="en-US" sz="10700" dirty="0" err="1">
                <a:solidFill>
                  <a:schemeClr val="bg1"/>
                </a:solidFill>
              </a:rPr>
              <a:t>Historias</a:t>
            </a:r>
            <a:r>
              <a:rPr lang="en-US" sz="10700" dirty="0">
                <a:solidFill>
                  <a:schemeClr val="bg1"/>
                </a:solidFill>
              </a:rPr>
              <a:t> </a:t>
            </a:r>
            <a:r>
              <a:rPr lang="en-US" sz="10700" dirty="0" err="1">
                <a:solidFill>
                  <a:schemeClr val="bg1"/>
                </a:solidFill>
              </a:rPr>
              <a:t>Personales</a:t>
            </a:r>
            <a:br>
              <a:rPr lang="en-US" dirty="0"/>
            </a:br>
            <a:endParaRPr lang="en-US" dirty="0">
              <a:solidFill>
                <a:schemeClr val="bg1"/>
              </a:solidFill>
            </a:endParaRPr>
          </a:p>
        </p:txBody>
      </p:sp>
      <p:pic>
        <p:nvPicPr>
          <p:cNvPr id="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461" y="3586130"/>
            <a:ext cx="12485077" cy="9298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97214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807827" y="-300746"/>
            <a:ext cx="24384000" cy="13890294"/>
          </a:xfrm>
          <a:prstGeom prst="rect">
            <a:avLst/>
          </a:prstGeom>
          <a:ln w="12700">
            <a:miter lim="400000"/>
          </a:ln>
        </p:spPr>
      </p:pic>
      <p:grpSp>
        <p:nvGrpSpPr>
          <p:cNvPr id="4" name="Group 3">
            <a:extLst>
              <a:ext uri="{FF2B5EF4-FFF2-40B4-BE49-F238E27FC236}">
                <a16:creationId xmlns:a16="http://schemas.microsoft.com/office/drawing/2014/main" id="{9823B59D-0A2C-F343-ABC8-0757620E6FDE}"/>
              </a:ext>
            </a:extLst>
          </p:cNvPr>
          <p:cNvGrpSpPr/>
          <p:nvPr/>
        </p:nvGrpSpPr>
        <p:grpSpPr>
          <a:xfrm>
            <a:off x="807827" y="79045"/>
            <a:ext cx="5517753" cy="13811249"/>
            <a:chOff x="3986212" y="917790"/>
            <a:chExt cx="3865756" cy="12101613"/>
          </a:xfrm>
        </p:grpSpPr>
        <p:pic>
          <p:nvPicPr>
            <p:cNvPr id="237" name="Image" descr="Imag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86212" y="917790"/>
              <a:ext cx="3865756" cy="12101613"/>
            </a:xfrm>
            <a:prstGeom prst="rect">
              <a:avLst/>
            </a:prstGeom>
            <a:ln w="12700">
              <a:miter lim="400000"/>
            </a:ln>
          </p:spPr>
        </p:pic>
        <p:sp>
          <p:nvSpPr>
            <p:cNvPr id="240" name="THE WAY"/>
            <p:cNvSpPr txBox="1"/>
            <p:nvPr/>
          </p:nvSpPr>
          <p:spPr>
            <a:xfrm>
              <a:off x="4719645" y="3846434"/>
              <a:ext cx="2598468"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EL</a:t>
              </a:r>
              <a:r>
                <a:rPr lang="en-GT" dirty="0"/>
                <a:t> </a:t>
              </a:r>
              <a:r>
                <a:rPr lang="en-US" dirty="0">
                  <a:latin typeface="Brandon Grotesque Bold"/>
                  <a:sym typeface="Brandon Grotesque Bold"/>
                </a:rPr>
                <a:t>CAMINO</a:t>
              </a:r>
              <a:endParaRPr dirty="0">
                <a:latin typeface="Brandon Grotesque Bold"/>
                <a:ea typeface="Brandon Grotesque Bold"/>
                <a:cs typeface="Brandon Grotesque Bold"/>
                <a:sym typeface="Brandon Grotesque Bold"/>
              </a:endParaRPr>
            </a:p>
          </p:txBody>
        </p:sp>
        <p:sp>
          <p:nvSpPr>
            <p:cNvPr id="243" name="PREVENIENT…"/>
            <p:cNvSpPr txBox="1"/>
            <p:nvPr/>
          </p:nvSpPr>
          <p:spPr>
            <a:xfrm>
              <a:off x="4788573" y="6081089"/>
              <a:ext cx="2460609"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GRACIA</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t>PREVENIENT</a:t>
              </a:r>
              <a:r>
                <a:rPr lang="en-US" dirty="0"/>
                <a:t>E</a:t>
              </a:r>
              <a:endParaRPr dirty="0"/>
            </a:p>
          </p:txBody>
        </p:sp>
        <p:sp>
          <p:nvSpPr>
            <p:cNvPr id="246" name="God PREPARES the path before us. His hand reaches out and beckons us to Him. That hand draws us into a relationship with Him while we are still far from God."/>
            <p:cNvSpPr txBox="1"/>
            <p:nvPr/>
          </p:nvSpPr>
          <p:spPr>
            <a:xfrm>
              <a:off x="4486073" y="8442849"/>
              <a:ext cx="3044407" cy="40263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Dios </a:t>
              </a:r>
              <a:r>
                <a:rPr lang="en-US" sz="3200" dirty="0" err="1"/>
                <a:t>va</a:t>
              </a:r>
              <a:r>
                <a:rPr lang="en-US" sz="3200" dirty="0"/>
                <a:t> </a:t>
              </a:r>
              <a:r>
                <a:rPr lang="en-US" sz="3200" dirty="0" err="1"/>
                <a:t>delante</a:t>
              </a:r>
              <a:r>
                <a:rPr lang="en-US" sz="3200" dirty="0"/>
                <a:t> de </a:t>
              </a:r>
              <a:r>
                <a:rPr lang="en-US" sz="3200" dirty="0" err="1"/>
                <a:t>nosotros</a:t>
              </a:r>
              <a:r>
                <a:rPr lang="en-US" sz="3200" dirty="0"/>
                <a:t> </a:t>
              </a:r>
              <a:r>
                <a:rPr lang="en-US" sz="3200" dirty="0" err="1"/>
                <a:t>abriendo</a:t>
              </a:r>
              <a:r>
                <a:rPr lang="en-US" sz="3200" dirty="0"/>
                <a:t> el </a:t>
              </a:r>
              <a:r>
                <a:rPr lang="en-US" sz="3200" dirty="0" err="1"/>
                <a:t>camino</a:t>
              </a:r>
              <a:r>
                <a:rPr lang="en-US" sz="3200" dirty="0"/>
                <a:t> para </a:t>
              </a:r>
              <a:r>
                <a:rPr lang="en-US" sz="3200" dirty="0" err="1"/>
                <a:t>acercarnos</a:t>
              </a:r>
              <a:r>
                <a:rPr lang="en-US" sz="3200" dirty="0"/>
                <a:t> a una </a:t>
              </a:r>
              <a:r>
                <a:rPr lang="en-US" sz="3200" dirty="0" err="1"/>
                <a:t>relación</a:t>
              </a:r>
              <a:r>
                <a:rPr lang="en-US" sz="3200" dirty="0"/>
                <a:t> a </a:t>
              </a:r>
              <a:r>
                <a:rPr lang="en-US" sz="3200" dirty="0" err="1"/>
                <a:t>través</a:t>
              </a:r>
              <a:r>
                <a:rPr lang="en-US" sz="3200" dirty="0"/>
                <a:t> de la </a:t>
              </a:r>
              <a:r>
                <a:rPr lang="en-US" sz="3200" dirty="0" err="1"/>
                <a:t>gracia</a:t>
              </a:r>
              <a:r>
                <a:rPr lang="en-US" sz="3200" dirty="0"/>
                <a:t> </a:t>
              </a:r>
              <a:r>
                <a:rPr lang="en-US" sz="3200" dirty="0" err="1"/>
                <a:t>preveniente</a:t>
              </a:r>
              <a:r>
                <a:rPr lang="en-US" sz="3200" dirty="0"/>
                <a:t>.</a:t>
              </a:r>
            </a:p>
            <a:p>
              <a:endParaRPr lang="en-US" sz="2200" dirty="0"/>
            </a:p>
          </p:txBody>
        </p:sp>
      </p:grpSp>
      <p:grpSp>
        <p:nvGrpSpPr>
          <p:cNvPr id="21" name="Group 20">
            <a:extLst>
              <a:ext uri="{FF2B5EF4-FFF2-40B4-BE49-F238E27FC236}">
                <a16:creationId xmlns:a16="http://schemas.microsoft.com/office/drawing/2014/main" id="{C7170374-1ADC-9C4A-B777-6157E7128AC8}"/>
              </a:ext>
            </a:extLst>
          </p:cNvPr>
          <p:cNvGrpSpPr/>
          <p:nvPr/>
        </p:nvGrpSpPr>
        <p:grpSpPr>
          <a:xfrm>
            <a:off x="9446468" y="126452"/>
            <a:ext cx="5703883" cy="13763842"/>
            <a:chOff x="12272998" y="889215"/>
            <a:chExt cx="4157628" cy="12101613"/>
          </a:xfrm>
        </p:grpSpPr>
        <p:pic>
          <p:nvPicPr>
            <p:cNvPr id="22" name="Image" descr="Image">
              <a:extLst>
                <a:ext uri="{FF2B5EF4-FFF2-40B4-BE49-F238E27FC236}">
                  <a16:creationId xmlns:a16="http://schemas.microsoft.com/office/drawing/2014/main" id="{4B14583E-C7EE-DE48-998B-78DD1BA0EE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72998" y="889215"/>
              <a:ext cx="4157628" cy="12101613"/>
            </a:xfrm>
            <a:prstGeom prst="rect">
              <a:avLst/>
            </a:prstGeom>
            <a:ln w="12700">
              <a:miter lim="400000"/>
            </a:ln>
          </p:spPr>
        </p:pic>
        <p:sp>
          <p:nvSpPr>
            <p:cNvPr id="23" name="THE TRUTH">
              <a:extLst>
                <a:ext uri="{FF2B5EF4-FFF2-40B4-BE49-F238E27FC236}">
                  <a16:creationId xmlns:a16="http://schemas.microsoft.com/office/drawing/2014/main" id="{1A3EDEE6-C167-F24B-9972-6CC9E59C01B8}"/>
                </a:ext>
              </a:extLst>
            </p:cNvPr>
            <p:cNvSpPr txBox="1"/>
            <p:nvPr/>
          </p:nvSpPr>
          <p:spPr>
            <a:xfrm>
              <a:off x="12874736" y="3817859"/>
              <a:ext cx="2603277"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a:t>
              </a:r>
              <a:r>
                <a:rPr dirty="0"/>
                <a:t> </a:t>
              </a:r>
              <a:r>
                <a:rPr lang="en-US" dirty="0">
                  <a:latin typeface="Brandon Grotesque Bold"/>
                  <a:sym typeface="Brandon Grotesque Bold"/>
                </a:rPr>
                <a:t>VERDAD</a:t>
              </a:r>
              <a:endParaRPr dirty="0">
                <a:latin typeface="Brandon Grotesque Bold"/>
                <a:ea typeface="Brandon Grotesque Bold"/>
                <a:cs typeface="Brandon Grotesque Bold"/>
                <a:sym typeface="Brandon Grotesque Bold"/>
              </a:endParaRPr>
            </a:p>
          </p:txBody>
        </p:sp>
        <p:sp>
          <p:nvSpPr>
            <p:cNvPr id="24" name="SAVING…">
              <a:extLst>
                <a:ext uri="{FF2B5EF4-FFF2-40B4-BE49-F238E27FC236}">
                  <a16:creationId xmlns:a16="http://schemas.microsoft.com/office/drawing/2014/main" id="{9C22C955-ED99-7A47-8D54-DAFA6CC05EA7}"/>
                </a:ext>
              </a:extLst>
            </p:cNvPr>
            <p:cNvSpPr txBox="1"/>
            <p:nvPr/>
          </p:nvSpPr>
          <p:spPr>
            <a:xfrm>
              <a:off x="13071906" y="6052514"/>
              <a:ext cx="2208938"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GRACIA</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t>SA</a:t>
              </a:r>
              <a:r>
                <a:rPr lang="en-US" dirty="0"/>
                <a:t>LVADORA</a:t>
              </a:r>
            </a:p>
          </p:txBody>
        </p:sp>
        <p:sp>
          <p:nvSpPr>
            <p:cNvPr id="25"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5F540506-00AC-EB4B-B755-C6C078E1865D}"/>
                </a:ext>
              </a:extLst>
            </p:cNvPr>
            <p:cNvSpPr txBox="1"/>
            <p:nvPr/>
          </p:nvSpPr>
          <p:spPr>
            <a:xfrm>
              <a:off x="12562324" y="8304704"/>
              <a:ext cx="3172849" cy="4302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Jesús </a:t>
              </a:r>
              <a:r>
                <a:rPr lang="en-US" sz="3200" dirty="0" err="1"/>
                <a:t>nos</a:t>
              </a:r>
              <a:r>
                <a:rPr lang="en-US" sz="3200" dirty="0"/>
                <a:t> </a:t>
              </a:r>
              <a:r>
                <a:rPr lang="en-US" sz="3200" dirty="0" err="1"/>
                <a:t>rescata</a:t>
              </a:r>
              <a:r>
                <a:rPr lang="en-US" sz="3200" dirty="0"/>
                <a:t> del </a:t>
              </a:r>
              <a:r>
                <a:rPr lang="en-US" sz="3200" dirty="0" err="1"/>
                <a:t>pecado</a:t>
              </a:r>
              <a:r>
                <a:rPr lang="en-US" sz="3200" dirty="0"/>
                <a:t> y </a:t>
              </a:r>
              <a:r>
                <a:rPr lang="en-US" sz="3200" dirty="0" err="1"/>
                <a:t>nos</a:t>
              </a:r>
              <a:r>
                <a:rPr lang="en-US" sz="3200" dirty="0"/>
                <a:t> </a:t>
              </a:r>
              <a:r>
                <a:rPr lang="en-US" sz="3200" dirty="0" err="1"/>
                <a:t>lleva</a:t>
              </a:r>
              <a:r>
                <a:rPr lang="en-US" sz="3200" dirty="0"/>
                <a:t> a la </a:t>
              </a:r>
              <a:r>
                <a:rPr lang="en-US" sz="3200" dirty="0" err="1"/>
                <a:t>verdad</a:t>
              </a:r>
              <a:r>
                <a:rPr lang="en-US" sz="3200" dirty="0"/>
                <a:t> que </a:t>
              </a:r>
              <a:r>
                <a:rPr lang="en-US" sz="3200" dirty="0" err="1"/>
                <a:t>nos</a:t>
              </a:r>
              <a:r>
                <a:rPr lang="en-US" sz="3200" dirty="0"/>
                <a:t> </a:t>
              </a:r>
              <a:r>
                <a:rPr lang="en-US" sz="3200" dirty="0" err="1"/>
                <a:t>liberta</a:t>
              </a:r>
              <a:r>
                <a:rPr lang="en-US" sz="3200" dirty="0"/>
                <a:t> a </a:t>
              </a:r>
              <a:r>
                <a:rPr lang="en-US" sz="3200" dirty="0" err="1"/>
                <a:t>través</a:t>
              </a:r>
              <a:r>
                <a:rPr lang="en-US" sz="3200" dirty="0"/>
                <a:t> de la </a:t>
              </a:r>
              <a:r>
                <a:rPr lang="en-US" sz="3200" dirty="0" err="1"/>
                <a:t>gracia</a:t>
              </a:r>
              <a:r>
                <a:rPr lang="en-US" sz="3200" dirty="0"/>
                <a:t> </a:t>
              </a:r>
              <a:r>
                <a:rPr lang="en-US" sz="3200" dirty="0" err="1"/>
                <a:t>salvadora</a:t>
              </a:r>
              <a:r>
                <a:rPr lang="en-US" sz="3200" dirty="0"/>
                <a:t>.</a:t>
              </a:r>
            </a:p>
            <a:p>
              <a:endParaRPr lang="en-US" sz="2200" dirty="0"/>
            </a:p>
            <a:p>
              <a:endParaRPr lang="en-US" sz="2200" dirty="0"/>
            </a:p>
            <a:p>
              <a:endParaRPr lang="en-US" sz="2200" dirty="0"/>
            </a:p>
          </p:txBody>
        </p:sp>
      </p:grpSp>
      <p:grpSp>
        <p:nvGrpSpPr>
          <p:cNvPr id="26" name="Group 25">
            <a:extLst>
              <a:ext uri="{FF2B5EF4-FFF2-40B4-BE49-F238E27FC236}">
                <a16:creationId xmlns:a16="http://schemas.microsoft.com/office/drawing/2014/main" id="{4F2B07DE-43DC-3E43-9C44-2AD603B091F4}"/>
              </a:ext>
            </a:extLst>
          </p:cNvPr>
          <p:cNvGrpSpPr/>
          <p:nvPr/>
        </p:nvGrpSpPr>
        <p:grpSpPr>
          <a:xfrm>
            <a:off x="18175748" y="80682"/>
            <a:ext cx="5517753" cy="13890294"/>
            <a:chOff x="20397788" y="943718"/>
            <a:chExt cx="4067886" cy="12101614"/>
          </a:xfrm>
        </p:grpSpPr>
        <p:pic>
          <p:nvPicPr>
            <p:cNvPr id="27" name="Image" descr="Image">
              <a:extLst>
                <a:ext uri="{FF2B5EF4-FFF2-40B4-BE49-F238E27FC236}">
                  <a16:creationId xmlns:a16="http://schemas.microsoft.com/office/drawing/2014/main" id="{DD0920DA-A7FC-3948-8BEA-B4DF8BE785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397788" y="943718"/>
              <a:ext cx="4067886" cy="12101614"/>
            </a:xfrm>
            <a:prstGeom prst="rect">
              <a:avLst/>
            </a:prstGeom>
            <a:ln w="12700">
              <a:miter lim="400000"/>
            </a:ln>
          </p:spPr>
        </p:pic>
        <p:sp>
          <p:nvSpPr>
            <p:cNvPr id="28" name="THE LIFE">
              <a:extLst>
                <a:ext uri="{FF2B5EF4-FFF2-40B4-BE49-F238E27FC236}">
                  <a16:creationId xmlns:a16="http://schemas.microsoft.com/office/drawing/2014/main" id="{121C248A-9512-814C-ACF7-690696EDE628}"/>
                </a:ext>
              </a:extLst>
            </p:cNvPr>
            <p:cNvSpPr txBox="1"/>
            <p:nvPr/>
          </p:nvSpPr>
          <p:spPr>
            <a:xfrm>
              <a:off x="21458261" y="3827384"/>
              <a:ext cx="1827423"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a:t>
              </a:r>
              <a:r>
                <a:rPr lang="en-US" dirty="0">
                  <a:latin typeface="Brandon Grotesque Bold"/>
                  <a:ea typeface="Brandon Grotesque Bold"/>
                  <a:cs typeface="Brandon Grotesque Bold"/>
                  <a:sym typeface="Brandon Grotesque Bold"/>
                </a:rPr>
                <a:t>VIDA</a:t>
              </a:r>
              <a:endParaRPr dirty="0">
                <a:latin typeface="Brandon Grotesque Bold"/>
                <a:ea typeface="Brandon Grotesque Bold"/>
                <a:cs typeface="Brandon Grotesque Bold"/>
                <a:sym typeface="Brandon Grotesque Bold"/>
              </a:endParaRPr>
            </a:p>
          </p:txBody>
        </p:sp>
        <p:sp>
          <p:nvSpPr>
            <p:cNvPr id="33" name="SANCTIFYING…">
              <a:extLst>
                <a:ext uri="{FF2B5EF4-FFF2-40B4-BE49-F238E27FC236}">
                  <a16:creationId xmlns:a16="http://schemas.microsoft.com/office/drawing/2014/main" id="{CD4D0D60-8579-2244-A4B4-31E82A55F96D}"/>
                </a:ext>
              </a:extLst>
            </p:cNvPr>
            <p:cNvSpPr txBox="1"/>
            <p:nvPr/>
          </p:nvSpPr>
          <p:spPr>
            <a:xfrm>
              <a:off x="20795420" y="6062039"/>
              <a:ext cx="3153106"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GRACIA</a:t>
              </a:r>
            </a:p>
            <a:p>
              <a:pPr>
                <a:lnSpc>
                  <a:spcPct val="80000"/>
                </a:lnSpc>
                <a:defRPr sz="2800" b="0">
                  <a:solidFill>
                    <a:srgbClr val="FFFFFF"/>
                  </a:solidFill>
                  <a:latin typeface="Brandon Grotesque Light"/>
                  <a:ea typeface="Brandon Grotesque Light"/>
                  <a:cs typeface="Brandon Grotesque Light"/>
                  <a:sym typeface="Brandon Grotesque Light"/>
                </a:defRPr>
              </a:pPr>
              <a:r>
                <a:rPr dirty="0"/>
                <a:t>SANCTI</a:t>
              </a:r>
              <a:r>
                <a:rPr lang="en-US" dirty="0"/>
                <a:t>FICADORA</a:t>
              </a:r>
              <a:endParaRPr dirty="0"/>
            </a:p>
          </p:txBody>
        </p:sp>
        <p:sp>
          <p:nvSpPr>
            <p:cNvPr id="34"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828BAF96-841B-2E41-9517-C943F41F930E}"/>
                </a:ext>
              </a:extLst>
            </p:cNvPr>
            <p:cNvSpPr txBox="1"/>
            <p:nvPr/>
          </p:nvSpPr>
          <p:spPr>
            <a:xfrm>
              <a:off x="20699006" y="8377267"/>
              <a:ext cx="3325345" cy="4192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3200" dirty="0"/>
                <a:t>El </a:t>
              </a:r>
              <a:r>
                <a:rPr lang="en-US" sz="3200" dirty="0" err="1"/>
                <a:t>Espíritu</a:t>
              </a:r>
              <a:r>
                <a:rPr lang="en-US" sz="3200" dirty="0"/>
                <a:t> Santo </a:t>
              </a:r>
              <a:r>
                <a:rPr lang="en-US" sz="3200" dirty="0" err="1"/>
                <a:t>nos</a:t>
              </a:r>
              <a:r>
                <a:rPr lang="en-US" sz="3200" dirty="0"/>
                <a:t> da el </a:t>
              </a:r>
              <a:r>
                <a:rPr lang="en-US" sz="3200" dirty="0" err="1"/>
                <a:t>poder</a:t>
              </a:r>
              <a:r>
                <a:rPr lang="en-US" sz="3200" dirty="0"/>
                <a:t> para </a:t>
              </a:r>
              <a:r>
                <a:rPr lang="en-US" sz="3200" dirty="0" err="1"/>
                <a:t>vivir</a:t>
              </a:r>
              <a:r>
                <a:rPr lang="en-US" sz="3200" dirty="0"/>
                <a:t> una </a:t>
              </a:r>
              <a:r>
                <a:rPr lang="en-US" sz="3200" dirty="0" err="1"/>
                <a:t>vida</a:t>
              </a:r>
              <a:r>
                <a:rPr lang="en-US" sz="3200" dirty="0"/>
                <a:t> </a:t>
              </a:r>
              <a:r>
                <a:rPr lang="en-US" sz="3200" dirty="0" err="1"/>
                <a:t>plenamente</a:t>
              </a:r>
              <a:r>
                <a:rPr lang="en-US" sz="3200" dirty="0"/>
                <a:t> </a:t>
              </a:r>
              <a:r>
                <a:rPr lang="en-US" sz="3200" dirty="0" err="1"/>
                <a:t>consagrada</a:t>
              </a:r>
              <a:r>
                <a:rPr lang="en-US" sz="3200" dirty="0"/>
                <a:t> a Dios a </a:t>
              </a:r>
              <a:r>
                <a:rPr lang="en-US" sz="3200" dirty="0" err="1"/>
                <a:t>través</a:t>
              </a:r>
              <a:r>
                <a:rPr lang="en-US" sz="3200" dirty="0"/>
                <a:t> de la </a:t>
              </a:r>
              <a:r>
                <a:rPr lang="en-US" sz="3200" dirty="0" err="1"/>
                <a:t>gracia</a:t>
              </a:r>
              <a:r>
                <a:rPr lang="en-US" sz="3200" dirty="0"/>
                <a:t> </a:t>
              </a:r>
              <a:r>
                <a:rPr lang="en-US" sz="3200" dirty="0" err="1"/>
                <a:t>santificadora</a:t>
              </a:r>
              <a:r>
                <a:rPr lang="en-US" sz="3200" dirty="0"/>
                <a:t>.</a:t>
              </a:r>
            </a:p>
            <a:p>
              <a:endParaRPr lang="en-US" sz="2200" dirty="0"/>
            </a:p>
            <a:p>
              <a:endParaRPr lang="en-US" sz="22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3951514" y="841248"/>
            <a:ext cx="16165286" cy="12106656"/>
          </a:xfrm>
        </p:spPr>
        <p:txBody>
          <a:bodyPr>
            <a:normAutofit/>
          </a:bodyPr>
          <a:lstStyle/>
          <a:p>
            <a:pPr marL="0" indent="0" algn="ctr">
              <a:buNone/>
            </a:pPr>
            <a:r>
              <a:rPr lang="en-CA" sz="8000" dirty="0">
                <a:solidFill>
                  <a:schemeClr val="bg1"/>
                </a:solidFill>
              </a:rPr>
              <a:t>Y </a:t>
            </a:r>
            <a:r>
              <a:rPr lang="en-CA" sz="8000" dirty="0" err="1">
                <a:solidFill>
                  <a:schemeClr val="bg1"/>
                </a:solidFill>
              </a:rPr>
              <a:t>todos</a:t>
            </a:r>
            <a:r>
              <a:rPr lang="en-CA" sz="8000" dirty="0">
                <a:solidFill>
                  <a:schemeClr val="bg1"/>
                </a:solidFill>
              </a:rPr>
              <a:t> los días, </a:t>
            </a:r>
            <a:r>
              <a:rPr lang="en-CA" sz="8000" dirty="0" err="1">
                <a:solidFill>
                  <a:schemeClr val="bg1"/>
                </a:solidFill>
              </a:rPr>
              <a:t>en</a:t>
            </a:r>
            <a:r>
              <a:rPr lang="en-CA" sz="8000" dirty="0">
                <a:solidFill>
                  <a:schemeClr val="bg1"/>
                </a:solidFill>
              </a:rPr>
              <a:t> el </a:t>
            </a:r>
            <a:r>
              <a:rPr lang="en-CA" sz="8000" dirty="0" err="1">
                <a:solidFill>
                  <a:schemeClr val="bg1"/>
                </a:solidFill>
              </a:rPr>
              <a:t>templo</a:t>
            </a:r>
            <a:r>
              <a:rPr lang="en-CA" sz="8000" dirty="0">
                <a:solidFill>
                  <a:schemeClr val="bg1"/>
                </a:solidFill>
              </a:rPr>
              <a:t> y por las casas, no </a:t>
            </a:r>
            <a:r>
              <a:rPr lang="en-CA" sz="8000" dirty="0" err="1">
                <a:solidFill>
                  <a:schemeClr val="bg1"/>
                </a:solidFill>
              </a:rPr>
              <a:t>cesaban</a:t>
            </a:r>
            <a:r>
              <a:rPr lang="en-CA" sz="8000" dirty="0">
                <a:solidFill>
                  <a:schemeClr val="bg1"/>
                </a:solidFill>
              </a:rPr>
              <a:t> de </a:t>
            </a:r>
            <a:r>
              <a:rPr lang="en-CA" sz="8000" dirty="0" err="1">
                <a:solidFill>
                  <a:schemeClr val="bg1"/>
                </a:solidFill>
              </a:rPr>
              <a:t>enseñar</a:t>
            </a:r>
            <a:r>
              <a:rPr lang="en-CA" sz="8000" dirty="0">
                <a:solidFill>
                  <a:schemeClr val="bg1"/>
                </a:solidFill>
              </a:rPr>
              <a:t> y </a:t>
            </a:r>
            <a:r>
              <a:rPr lang="en-CA" sz="8000" dirty="0" err="1">
                <a:solidFill>
                  <a:schemeClr val="bg1"/>
                </a:solidFill>
              </a:rPr>
              <a:t>predicar</a:t>
            </a:r>
            <a:r>
              <a:rPr lang="en-CA" sz="8000" dirty="0">
                <a:solidFill>
                  <a:schemeClr val="bg1"/>
                </a:solidFill>
              </a:rPr>
              <a:t> a </a:t>
            </a:r>
            <a:r>
              <a:rPr lang="en-CA" sz="8000" dirty="0" err="1">
                <a:solidFill>
                  <a:schemeClr val="bg1"/>
                </a:solidFill>
              </a:rPr>
              <a:t>Jesucristo</a:t>
            </a:r>
            <a:r>
              <a:rPr lang="en-CA" sz="8000" dirty="0">
                <a:solidFill>
                  <a:schemeClr val="bg1"/>
                </a:solidFill>
              </a:rPr>
              <a:t>. </a:t>
            </a:r>
          </a:p>
          <a:p>
            <a:pPr marL="0" indent="0" algn="ctr">
              <a:buNone/>
            </a:pPr>
            <a:r>
              <a:rPr lang="en-CA" sz="8000" dirty="0" err="1">
                <a:solidFill>
                  <a:schemeClr val="bg1"/>
                </a:solidFill>
              </a:rPr>
              <a:t>Hechos</a:t>
            </a:r>
            <a:r>
              <a:rPr lang="en-CA" sz="8000" dirty="0">
                <a:solidFill>
                  <a:schemeClr val="bg1"/>
                </a:solidFill>
              </a:rPr>
              <a:t> 5:42</a:t>
            </a:r>
          </a:p>
        </p:txBody>
      </p:sp>
    </p:spTree>
    <p:extLst>
      <p:ext uri="{BB962C8B-B14F-4D97-AF65-F5344CB8AC3E}">
        <p14:creationId xmlns:p14="http://schemas.microsoft.com/office/powerpoint/2010/main" val="321752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half" idx="21"/>
          </p:nvPr>
        </p:nvPicPr>
        <p:blipFill>
          <a:blip r:embed="rId4"/>
          <a:srcRect l="5931" r="5931"/>
          <a:stretch>
            <a:fillRect/>
          </a:stretch>
        </p:blipFill>
        <p:spPr>
          <a:xfrm>
            <a:off x="16261214" y="4036568"/>
            <a:ext cx="7815262" cy="9296400"/>
          </a:xfrm>
          <a:prstGeom prst="rect">
            <a:avLst/>
          </a:prstGeom>
        </p:spPr>
      </p:pic>
      <p:sp>
        <p:nvSpPr>
          <p:cNvPr id="2" name="Title 1"/>
          <p:cNvSpPr>
            <a:spLocks noGrp="1"/>
          </p:cNvSpPr>
          <p:nvPr>
            <p:ph type="title"/>
          </p:nvPr>
        </p:nvSpPr>
        <p:spPr>
          <a:xfrm>
            <a:off x="1689099" y="383032"/>
            <a:ext cx="21005800" cy="2286000"/>
          </a:xfrm>
        </p:spPr>
        <p:txBody>
          <a:bodyPr>
            <a:normAutofit/>
          </a:bodyPr>
          <a:lstStyle/>
          <a:p>
            <a:r>
              <a:rPr lang="en-US" dirty="0">
                <a:solidFill>
                  <a:schemeClr val="bg1"/>
                </a:solidFill>
              </a:rPr>
              <a:t>Los </a:t>
            </a:r>
            <a:r>
              <a:rPr lang="en-US" dirty="0" err="1">
                <a:solidFill>
                  <a:schemeClr val="bg1"/>
                </a:solidFill>
              </a:rPr>
              <a:t>Evangelistas</a:t>
            </a:r>
            <a:endParaRPr lang="en-US" dirty="0">
              <a:solidFill>
                <a:srgbClr val="00B0F0"/>
              </a:solidFill>
            </a:endParaRPr>
          </a:p>
        </p:txBody>
      </p:sp>
      <p:sp>
        <p:nvSpPr>
          <p:cNvPr id="3" name="Text Placeholder 2"/>
          <p:cNvSpPr>
            <a:spLocks noGrp="1"/>
          </p:cNvSpPr>
          <p:nvPr>
            <p:ph type="body" sz="half" idx="1"/>
          </p:nvPr>
        </p:nvSpPr>
        <p:spPr>
          <a:xfrm>
            <a:off x="1329870" y="2669032"/>
            <a:ext cx="14051644" cy="10183368"/>
          </a:xfrm>
        </p:spPr>
        <p:txBody>
          <a:bodyPr>
            <a:normAutofit/>
          </a:bodyPr>
          <a:lstStyle/>
          <a:p>
            <a:pPr>
              <a:spcBef>
                <a:spcPts val="4800"/>
              </a:spcBef>
            </a:pPr>
            <a:r>
              <a:rPr lang="en-CA" sz="5400" b="1" dirty="0">
                <a:solidFill>
                  <a:schemeClr val="bg1"/>
                </a:solidFill>
              </a:rPr>
              <a:t>Los </a:t>
            </a:r>
            <a:r>
              <a:rPr lang="en-CA" sz="5400" b="1" dirty="0" err="1">
                <a:solidFill>
                  <a:schemeClr val="bg1"/>
                </a:solidFill>
              </a:rPr>
              <a:t>evangelistas</a:t>
            </a:r>
            <a:r>
              <a:rPr lang="en-CA" sz="5400" b="1" dirty="0">
                <a:solidFill>
                  <a:schemeClr val="bg1"/>
                </a:solidFill>
              </a:rPr>
              <a:t> se </a:t>
            </a:r>
            <a:r>
              <a:rPr lang="en-CA" sz="5400" b="1" dirty="0" err="1">
                <a:solidFill>
                  <a:schemeClr val="bg1"/>
                </a:solidFill>
              </a:rPr>
              <a:t>caracterizan</a:t>
            </a:r>
            <a:r>
              <a:rPr lang="en-CA" sz="5400" b="1" dirty="0">
                <a:solidFill>
                  <a:schemeClr val="bg1"/>
                </a:solidFill>
              </a:rPr>
              <a:t> por un gran </a:t>
            </a:r>
            <a:r>
              <a:rPr lang="en-CA" sz="5400" b="1" dirty="0" err="1">
                <a:solidFill>
                  <a:schemeClr val="bg1"/>
                </a:solidFill>
              </a:rPr>
              <a:t>deseo</a:t>
            </a:r>
            <a:r>
              <a:rPr lang="en-CA" sz="5400" b="1" dirty="0">
                <a:solidFill>
                  <a:schemeClr val="bg1"/>
                </a:solidFill>
              </a:rPr>
              <a:t> de </a:t>
            </a:r>
            <a:r>
              <a:rPr lang="en-CA" sz="5400" b="1" dirty="0" err="1">
                <a:solidFill>
                  <a:schemeClr val="bg1"/>
                </a:solidFill>
              </a:rPr>
              <a:t>contar</a:t>
            </a:r>
            <a:r>
              <a:rPr lang="en-CA" sz="5400" b="1" dirty="0">
                <a:solidFill>
                  <a:schemeClr val="bg1"/>
                </a:solidFill>
              </a:rPr>
              <a:t> el </a:t>
            </a:r>
            <a:r>
              <a:rPr lang="en-CA" sz="5400" b="1" dirty="0" err="1">
                <a:solidFill>
                  <a:schemeClr val="bg1"/>
                </a:solidFill>
              </a:rPr>
              <a:t>evangelio</a:t>
            </a:r>
            <a:r>
              <a:rPr lang="en-CA" sz="5400" b="1" dirty="0">
                <a:solidFill>
                  <a:schemeClr val="bg1"/>
                </a:solidFill>
              </a:rPr>
              <a:t> a </a:t>
            </a:r>
            <a:r>
              <a:rPr lang="en-CA" sz="5400" b="1" dirty="0" err="1">
                <a:solidFill>
                  <a:schemeClr val="bg1"/>
                </a:solidFill>
              </a:rPr>
              <a:t>otros</a:t>
            </a:r>
            <a:r>
              <a:rPr lang="en-CA" sz="5400" b="1" dirty="0">
                <a:solidFill>
                  <a:schemeClr val="bg1"/>
                </a:solidFill>
              </a:rPr>
              <a:t>.</a:t>
            </a:r>
          </a:p>
          <a:p>
            <a:pPr>
              <a:spcBef>
                <a:spcPts val="4800"/>
              </a:spcBef>
            </a:pPr>
            <a:r>
              <a:rPr lang="en-CA" sz="5400" b="1" dirty="0">
                <a:solidFill>
                  <a:schemeClr val="bg1"/>
                </a:solidFill>
              </a:rPr>
              <a:t>Los </a:t>
            </a:r>
            <a:r>
              <a:rPr lang="en-CA" sz="5400" b="1" dirty="0" err="1">
                <a:solidFill>
                  <a:schemeClr val="bg1"/>
                </a:solidFill>
              </a:rPr>
              <a:t>evangelistas</a:t>
            </a:r>
            <a:r>
              <a:rPr lang="en-CA" sz="5400" b="1" dirty="0">
                <a:solidFill>
                  <a:schemeClr val="bg1"/>
                </a:solidFill>
              </a:rPr>
              <a:t> se </a:t>
            </a:r>
            <a:r>
              <a:rPr lang="en-CA" sz="5400" b="1" dirty="0" err="1">
                <a:solidFill>
                  <a:schemeClr val="bg1"/>
                </a:solidFill>
              </a:rPr>
              <a:t>relacionan</a:t>
            </a:r>
            <a:r>
              <a:rPr lang="en-CA" sz="5400" b="1" dirty="0">
                <a:solidFill>
                  <a:schemeClr val="bg1"/>
                </a:solidFill>
              </a:rPr>
              <a:t> bien con los que </a:t>
            </a:r>
            <a:r>
              <a:rPr lang="en-CA" sz="5400" b="1" dirty="0" err="1">
                <a:solidFill>
                  <a:schemeClr val="bg1"/>
                </a:solidFill>
              </a:rPr>
              <a:t>aún</a:t>
            </a:r>
            <a:r>
              <a:rPr lang="en-CA" sz="5400" b="1" dirty="0">
                <a:solidFill>
                  <a:schemeClr val="bg1"/>
                </a:solidFill>
              </a:rPr>
              <a:t> no </a:t>
            </a:r>
            <a:r>
              <a:rPr lang="en-CA" sz="5400" b="1" dirty="0" err="1">
                <a:solidFill>
                  <a:schemeClr val="bg1"/>
                </a:solidFill>
              </a:rPr>
              <a:t>creen</a:t>
            </a:r>
            <a:r>
              <a:rPr lang="en-CA" sz="5400" b="1" dirty="0">
                <a:solidFill>
                  <a:schemeClr val="bg1"/>
                </a:solidFill>
              </a:rPr>
              <a:t>.</a:t>
            </a:r>
          </a:p>
          <a:p>
            <a:pPr>
              <a:spcBef>
                <a:spcPts val="4800"/>
              </a:spcBef>
            </a:pPr>
            <a:r>
              <a:rPr lang="en-CA" sz="5400" b="1" dirty="0">
                <a:solidFill>
                  <a:schemeClr val="bg1"/>
                </a:solidFill>
              </a:rPr>
              <a:t>Los </a:t>
            </a:r>
            <a:r>
              <a:rPr lang="en-CA" sz="5400" b="1" dirty="0" err="1">
                <a:solidFill>
                  <a:schemeClr val="bg1"/>
                </a:solidFill>
              </a:rPr>
              <a:t>evangelistas</a:t>
            </a:r>
            <a:r>
              <a:rPr lang="en-CA" sz="5400" b="1" dirty="0">
                <a:solidFill>
                  <a:schemeClr val="bg1"/>
                </a:solidFill>
              </a:rPr>
              <a:t> son </a:t>
            </a:r>
            <a:r>
              <a:rPr lang="en-CA" sz="5400" b="1" dirty="0" err="1">
                <a:solidFill>
                  <a:schemeClr val="bg1"/>
                </a:solidFill>
              </a:rPr>
              <a:t>cristianos</a:t>
            </a:r>
            <a:r>
              <a:rPr lang="en-CA" sz="5400" b="1" dirty="0">
                <a:solidFill>
                  <a:schemeClr val="bg1"/>
                </a:solidFill>
              </a:rPr>
              <a:t> maduros que </a:t>
            </a:r>
            <a:r>
              <a:rPr lang="en-CA" sz="5400" b="1" dirty="0" err="1">
                <a:solidFill>
                  <a:schemeClr val="bg1"/>
                </a:solidFill>
              </a:rPr>
              <a:t>muestran</a:t>
            </a:r>
            <a:r>
              <a:rPr lang="en-CA" sz="5400" b="1" dirty="0">
                <a:solidFill>
                  <a:schemeClr val="bg1"/>
                </a:solidFill>
              </a:rPr>
              <a:t> </a:t>
            </a:r>
            <a:r>
              <a:rPr lang="en-CA" sz="5400" b="1" dirty="0" err="1">
                <a:solidFill>
                  <a:schemeClr val="bg1"/>
                </a:solidFill>
              </a:rPr>
              <a:t>dominio</a:t>
            </a:r>
            <a:r>
              <a:rPr lang="en-CA" sz="5400" b="1" dirty="0">
                <a:solidFill>
                  <a:schemeClr val="bg1"/>
                </a:solidFill>
              </a:rPr>
              <a:t> </a:t>
            </a:r>
            <a:r>
              <a:rPr lang="en-CA" sz="5400" b="1" dirty="0" err="1">
                <a:solidFill>
                  <a:schemeClr val="bg1"/>
                </a:solidFill>
              </a:rPr>
              <a:t>propio</a:t>
            </a:r>
            <a:r>
              <a:rPr lang="en-CA" sz="5400" b="1" dirty="0">
                <a:solidFill>
                  <a:schemeClr val="bg1"/>
                </a:solidFill>
              </a:rPr>
              <a:t>, </a:t>
            </a:r>
            <a:r>
              <a:rPr lang="en-CA" sz="5400" b="1" dirty="0" err="1">
                <a:solidFill>
                  <a:schemeClr val="bg1"/>
                </a:solidFill>
              </a:rPr>
              <a:t>honestidad</a:t>
            </a:r>
            <a:r>
              <a:rPr lang="en-CA" sz="5400" b="1" dirty="0">
                <a:solidFill>
                  <a:schemeClr val="bg1"/>
                </a:solidFill>
              </a:rPr>
              <a:t> y </a:t>
            </a:r>
            <a:r>
              <a:rPr lang="en-CA" sz="5400" b="1" dirty="0" err="1">
                <a:solidFill>
                  <a:schemeClr val="bg1"/>
                </a:solidFill>
              </a:rPr>
              <a:t>compromiso</a:t>
            </a:r>
            <a:r>
              <a:rPr lang="en-CA" sz="5400" b="1" dirty="0">
                <a:solidFill>
                  <a:schemeClr val="bg1"/>
                </a:solidFill>
              </a:rPr>
              <a:t> con la </a:t>
            </a:r>
            <a:r>
              <a:rPr lang="en-CA" sz="5400" b="1" dirty="0" err="1">
                <a:solidFill>
                  <a:schemeClr val="bg1"/>
                </a:solidFill>
              </a:rPr>
              <a:t>verdad</a:t>
            </a:r>
            <a:r>
              <a:rPr lang="en-CA" sz="5400" b="1" dirty="0">
                <a:solidFill>
                  <a:schemeClr val="bg1"/>
                </a:solidFill>
              </a:rPr>
              <a:t>.</a:t>
            </a:r>
          </a:p>
          <a:p>
            <a:pPr>
              <a:spcBef>
                <a:spcPts val="4800"/>
              </a:spcBef>
            </a:pPr>
            <a:r>
              <a:rPr lang="es-ES" sz="5400" b="1" dirty="0">
                <a:solidFill>
                  <a:schemeClr val="bg1"/>
                </a:solidFill>
              </a:rPr>
              <a:t>Los evangelistas son claros con el evangelio y sus demandas.</a:t>
            </a:r>
            <a:endParaRPr lang="en-CA" sz="5400" dirty="0">
              <a:solidFill>
                <a:schemeClr val="bg1"/>
              </a:solidFill>
            </a:endParaRPr>
          </a:p>
        </p:txBody>
      </p:sp>
    </p:spTree>
    <p:extLst>
      <p:ext uri="{BB962C8B-B14F-4D97-AF65-F5344CB8AC3E}">
        <p14:creationId xmlns:p14="http://schemas.microsoft.com/office/powerpoint/2010/main" val="90187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21"/>
          </p:nvPr>
        </p:nvPicPr>
        <p:blipFill rotWithShape="1">
          <a:blip r:embed="rId4">
            <a:extLst>
              <a:ext uri="{28A0092B-C50C-407E-A947-70E740481C1C}">
                <a14:useLocalDpi xmlns:a14="http://schemas.microsoft.com/office/drawing/2010/main" val="0"/>
              </a:ext>
            </a:extLst>
          </a:blip>
          <a:srcRect b="13158"/>
          <a:stretch/>
        </p:blipFill>
        <p:spPr>
          <a:xfrm>
            <a:off x="16747880" y="8498840"/>
            <a:ext cx="6263597" cy="4863766"/>
          </a:xfrm>
        </p:spPr>
      </p:pic>
      <p:pic>
        <p:nvPicPr>
          <p:cNvPr id="8" name="Picture Placeholder 7" descr="Open Up - Conversations on Open Education for Language Learning"/>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255" r="255"/>
          <a:stretch>
            <a:fillRect/>
          </a:stretch>
        </p:blipFill>
        <p:spPr>
          <a:xfrm>
            <a:off x="15290800" y="2556764"/>
            <a:ext cx="8331200" cy="5554134"/>
          </a:xfrm>
        </p:spPr>
      </p:pic>
      <p:pic>
        <p:nvPicPr>
          <p:cNvPr id="7" name="Picture Placeholder 6"/>
          <p:cNvPicPr>
            <a:picLocks noGrp="1" noChangeAspect="1"/>
          </p:cNvPicPr>
          <p:nvPr>
            <p:ph type="pic" idx="23"/>
          </p:nvPr>
        </p:nvPicPr>
        <p:blipFill>
          <a:blip r:embed="rId6">
            <a:extLst>
              <a:ext uri="{28A0092B-C50C-407E-A947-70E740481C1C}">
                <a14:useLocalDpi xmlns:a14="http://schemas.microsoft.com/office/drawing/2010/main" val="0"/>
              </a:ext>
            </a:extLst>
          </a:blip>
          <a:stretch>
            <a:fillRect/>
          </a:stretch>
        </p:blipFill>
        <p:spPr>
          <a:xfrm>
            <a:off x="1010652" y="2816685"/>
            <a:ext cx="13427243" cy="10070433"/>
          </a:xfrm>
          <a:prstGeom prst="rect">
            <a:avLst/>
          </a:prstGeom>
        </p:spPr>
      </p:pic>
      <p:sp>
        <p:nvSpPr>
          <p:cNvPr id="10" name="Title 1"/>
          <p:cNvSpPr txBox="1">
            <a:spLocks/>
          </p:cNvSpPr>
          <p:nvPr/>
        </p:nvSpPr>
        <p:spPr>
          <a:xfrm>
            <a:off x="292608" y="748034"/>
            <a:ext cx="23622000" cy="2286000"/>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sz="8000" spc="-150" dirty="0">
                <a:solidFill>
                  <a:schemeClr val="bg1"/>
                </a:solidFill>
              </a:rPr>
              <a:t>Los </a:t>
            </a:r>
            <a:r>
              <a:rPr lang="en-US" sz="8000" spc="-150" dirty="0" err="1">
                <a:solidFill>
                  <a:schemeClr val="bg1"/>
                </a:solidFill>
              </a:rPr>
              <a:t>evangelistas</a:t>
            </a:r>
            <a:r>
              <a:rPr lang="en-US" sz="8000" spc="-150" dirty="0">
                <a:solidFill>
                  <a:schemeClr val="bg1"/>
                </a:solidFill>
              </a:rPr>
              <a:t> </a:t>
            </a:r>
            <a:r>
              <a:rPr lang="en-US" sz="8000" spc="-150" dirty="0" err="1">
                <a:solidFill>
                  <a:schemeClr val="bg1"/>
                </a:solidFill>
              </a:rPr>
              <a:t>informales</a:t>
            </a:r>
            <a:endParaRPr lang="en-US" sz="8000" spc="-150" dirty="0">
              <a:solidFill>
                <a:srgbClr val="00B0F0"/>
              </a:solidFill>
            </a:endParaRPr>
          </a:p>
        </p:txBody>
      </p:sp>
    </p:spTree>
    <p:extLst>
      <p:ext uri="{BB962C8B-B14F-4D97-AF65-F5344CB8AC3E}">
        <p14:creationId xmlns:p14="http://schemas.microsoft.com/office/powerpoint/2010/main" val="248239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16864" y="205232"/>
            <a:ext cx="22750272" cy="2286000"/>
          </a:xfrm>
        </p:spPr>
        <p:txBody>
          <a:bodyPr>
            <a:noAutofit/>
          </a:bodyPr>
          <a:lstStyle/>
          <a:p>
            <a:r>
              <a:rPr lang="en-US" sz="9600" dirty="0" err="1">
                <a:solidFill>
                  <a:schemeClr val="bg1"/>
                </a:solidFill>
              </a:rPr>
              <a:t>Preparación</a:t>
            </a:r>
            <a:endParaRPr lang="en-US" sz="9600" dirty="0">
              <a:solidFill>
                <a:srgbClr val="00B0F0"/>
              </a:solidFill>
            </a:endParaRPr>
          </a:p>
        </p:txBody>
      </p:sp>
      <p:sp>
        <p:nvSpPr>
          <p:cNvPr id="5" name="Text Placeholder 4"/>
          <p:cNvSpPr>
            <a:spLocks noGrp="1"/>
          </p:cNvSpPr>
          <p:nvPr>
            <p:ph type="body" idx="1"/>
          </p:nvPr>
        </p:nvSpPr>
        <p:spPr>
          <a:xfrm>
            <a:off x="3080656" y="994228"/>
            <a:ext cx="18222687" cy="9296400"/>
          </a:xfrm>
        </p:spPr>
        <p:txBody>
          <a:bodyPr>
            <a:normAutofit/>
          </a:bodyPr>
          <a:lstStyle/>
          <a:p>
            <a:pPr marL="0" lvl="0" indent="0" defTabSz="457200">
              <a:lnSpc>
                <a:spcPct val="117999"/>
              </a:lnSpc>
              <a:spcBef>
                <a:spcPts val="0"/>
              </a:spcBef>
              <a:buSzTx/>
              <a:buNone/>
            </a:pPr>
            <a:endParaRPr lang="en-CA" sz="5400" dirty="0">
              <a:solidFill>
                <a:srgbClr val="FFFF00"/>
              </a:solidFill>
            </a:endParaRPr>
          </a:p>
          <a:p>
            <a:pPr marL="0" indent="0" defTabSz="457200">
              <a:lnSpc>
                <a:spcPct val="117999"/>
              </a:lnSpc>
              <a:spcBef>
                <a:spcPts val="0"/>
              </a:spcBef>
              <a:buSzTx/>
              <a:buNone/>
            </a:pPr>
            <a:r>
              <a:rPr lang="en-CA" sz="5400" b="1" dirty="0">
                <a:solidFill>
                  <a:schemeClr val="bg1"/>
                </a:solidFill>
              </a:rPr>
              <a:t>1 Pedro 3:15 : </a:t>
            </a:r>
            <a:r>
              <a:rPr lang="en-CA" sz="5400" b="1" dirty="0" err="1">
                <a:solidFill>
                  <a:schemeClr val="bg1"/>
                </a:solidFill>
              </a:rPr>
              <a:t>sino</a:t>
            </a:r>
            <a:r>
              <a:rPr lang="en-CA" sz="5400" b="1" dirty="0">
                <a:solidFill>
                  <a:schemeClr val="bg1"/>
                </a:solidFill>
              </a:rPr>
              <a:t> </a:t>
            </a:r>
            <a:r>
              <a:rPr lang="en-CA" sz="5400" b="1" dirty="0" err="1">
                <a:solidFill>
                  <a:schemeClr val="bg1"/>
                </a:solidFill>
              </a:rPr>
              <a:t>santificad</a:t>
            </a:r>
            <a:r>
              <a:rPr lang="en-CA" sz="5400" b="1" dirty="0">
                <a:solidFill>
                  <a:schemeClr val="bg1"/>
                </a:solidFill>
              </a:rPr>
              <a:t> a Dios el </a:t>
            </a:r>
            <a:r>
              <a:rPr lang="en-CA" sz="5400" b="1" dirty="0" err="1">
                <a:solidFill>
                  <a:schemeClr val="bg1"/>
                </a:solidFill>
              </a:rPr>
              <a:t>Señor</a:t>
            </a:r>
            <a:r>
              <a:rPr lang="en-CA" sz="5400" b="1" dirty="0">
                <a:solidFill>
                  <a:schemeClr val="bg1"/>
                </a:solidFill>
              </a:rPr>
              <a:t> </a:t>
            </a:r>
            <a:r>
              <a:rPr lang="en-CA" sz="5400" b="1" dirty="0" err="1">
                <a:solidFill>
                  <a:schemeClr val="bg1"/>
                </a:solidFill>
              </a:rPr>
              <a:t>en</a:t>
            </a:r>
            <a:r>
              <a:rPr lang="en-CA" sz="5400" b="1" dirty="0">
                <a:solidFill>
                  <a:schemeClr val="bg1"/>
                </a:solidFill>
              </a:rPr>
              <a:t> </a:t>
            </a:r>
            <a:r>
              <a:rPr lang="en-CA" sz="5400" b="1" dirty="0" err="1">
                <a:solidFill>
                  <a:schemeClr val="bg1"/>
                </a:solidFill>
              </a:rPr>
              <a:t>vuestros</a:t>
            </a:r>
            <a:r>
              <a:rPr lang="en-CA" sz="5400" b="1" dirty="0">
                <a:solidFill>
                  <a:schemeClr val="bg1"/>
                </a:solidFill>
              </a:rPr>
              <a:t> </a:t>
            </a:r>
            <a:r>
              <a:rPr lang="en-CA" sz="5400" b="1" dirty="0" err="1">
                <a:solidFill>
                  <a:schemeClr val="bg1"/>
                </a:solidFill>
              </a:rPr>
              <a:t>corazones</a:t>
            </a:r>
            <a:r>
              <a:rPr lang="en-CA" sz="5400" b="1" dirty="0">
                <a:solidFill>
                  <a:schemeClr val="bg1"/>
                </a:solidFill>
              </a:rPr>
              <a:t>, y </a:t>
            </a:r>
            <a:r>
              <a:rPr lang="en-CA" sz="5400" b="1" dirty="0" err="1">
                <a:solidFill>
                  <a:schemeClr val="bg1"/>
                </a:solidFill>
              </a:rPr>
              <a:t>estad</a:t>
            </a:r>
            <a:r>
              <a:rPr lang="en-CA" sz="5400" b="1" dirty="0">
                <a:solidFill>
                  <a:schemeClr val="bg1"/>
                </a:solidFill>
              </a:rPr>
              <a:t> </a:t>
            </a:r>
            <a:r>
              <a:rPr lang="en-CA" sz="5400" b="1" dirty="0" err="1">
                <a:solidFill>
                  <a:schemeClr val="bg1"/>
                </a:solidFill>
              </a:rPr>
              <a:t>siempre</a:t>
            </a:r>
            <a:r>
              <a:rPr lang="en-CA" sz="5400" b="1" dirty="0">
                <a:solidFill>
                  <a:schemeClr val="bg1"/>
                </a:solidFill>
              </a:rPr>
              <a:t> </a:t>
            </a:r>
            <a:r>
              <a:rPr lang="en-CA" sz="5400" b="1" dirty="0" err="1">
                <a:solidFill>
                  <a:schemeClr val="bg1"/>
                </a:solidFill>
              </a:rPr>
              <a:t>preparados</a:t>
            </a:r>
            <a:r>
              <a:rPr lang="en-CA" sz="5400" b="1" dirty="0">
                <a:solidFill>
                  <a:schemeClr val="bg1"/>
                </a:solidFill>
              </a:rPr>
              <a:t> para </a:t>
            </a:r>
            <a:r>
              <a:rPr lang="en-CA" sz="5400" b="1" dirty="0" err="1">
                <a:solidFill>
                  <a:schemeClr val="bg1"/>
                </a:solidFill>
              </a:rPr>
              <a:t>presentar</a:t>
            </a:r>
            <a:r>
              <a:rPr lang="en-CA" sz="5400" b="1" dirty="0">
                <a:solidFill>
                  <a:schemeClr val="bg1"/>
                </a:solidFill>
              </a:rPr>
              <a:t> </a:t>
            </a:r>
            <a:r>
              <a:rPr lang="en-CA" sz="5400" b="1" dirty="0" err="1">
                <a:solidFill>
                  <a:schemeClr val="bg1"/>
                </a:solidFill>
              </a:rPr>
              <a:t>defensa</a:t>
            </a:r>
            <a:r>
              <a:rPr lang="en-CA" sz="5400" b="1" dirty="0">
                <a:solidFill>
                  <a:schemeClr val="bg1"/>
                </a:solidFill>
              </a:rPr>
              <a:t> con </a:t>
            </a:r>
            <a:r>
              <a:rPr lang="en-CA" sz="5400" b="1" dirty="0" err="1">
                <a:solidFill>
                  <a:schemeClr val="bg1"/>
                </a:solidFill>
              </a:rPr>
              <a:t>mansedumbre</a:t>
            </a:r>
            <a:r>
              <a:rPr lang="en-CA" sz="5400" b="1" dirty="0">
                <a:solidFill>
                  <a:schemeClr val="bg1"/>
                </a:solidFill>
              </a:rPr>
              <a:t> y </a:t>
            </a:r>
            <a:r>
              <a:rPr lang="en-CA" sz="5400" b="1" dirty="0" err="1">
                <a:solidFill>
                  <a:schemeClr val="bg1"/>
                </a:solidFill>
              </a:rPr>
              <a:t>reverencia</a:t>
            </a:r>
            <a:r>
              <a:rPr lang="en-CA" sz="5400" b="1" dirty="0">
                <a:solidFill>
                  <a:schemeClr val="bg1"/>
                </a:solidFill>
              </a:rPr>
              <a:t> ante </a:t>
            </a:r>
            <a:r>
              <a:rPr lang="en-CA" sz="5400" b="1" dirty="0" err="1">
                <a:solidFill>
                  <a:schemeClr val="bg1"/>
                </a:solidFill>
              </a:rPr>
              <a:t>todo</a:t>
            </a:r>
            <a:r>
              <a:rPr lang="en-CA" sz="5400" b="1" dirty="0">
                <a:solidFill>
                  <a:schemeClr val="bg1"/>
                </a:solidFill>
              </a:rPr>
              <a:t> el que </a:t>
            </a:r>
            <a:r>
              <a:rPr lang="en-CA" sz="5400" b="1" dirty="0" err="1">
                <a:solidFill>
                  <a:schemeClr val="bg1"/>
                </a:solidFill>
              </a:rPr>
              <a:t>os</a:t>
            </a:r>
            <a:r>
              <a:rPr lang="en-CA" sz="5400" b="1" dirty="0">
                <a:solidFill>
                  <a:schemeClr val="bg1"/>
                </a:solidFill>
              </a:rPr>
              <a:t> </a:t>
            </a:r>
            <a:r>
              <a:rPr lang="en-CA" sz="5400" b="1" dirty="0" err="1">
                <a:solidFill>
                  <a:schemeClr val="bg1"/>
                </a:solidFill>
              </a:rPr>
              <a:t>demande</a:t>
            </a:r>
            <a:r>
              <a:rPr lang="en-CA" sz="5400" b="1" dirty="0">
                <a:solidFill>
                  <a:schemeClr val="bg1"/>
                </a:solidFill>
              </a:rPr>
              <a:t> </a:t>
            </a:r>
            <a:r>
              <a:rPr lang="en-CA" sz="5400" b="1" dirty="0" err="1">
                <a:solidFill>
                  <a:schemeClr val="bg1"/>
                </a:solidFill>
              </a:rPr>
              <a:t>razón</a:t>
            </a:r>
            <a:r>
              <a:rPr lang="en-CA" sz="5400" b="1" dirty="0">
                <a:solidFill>
                  <a:schemeClr val="bg1"/>
                </a:solidFill>
              </a:rPr>
              <a:t> de la </a:t>
            </a:r>
            <a:r>
              <a:rPr lang="en-CA" sz="5400" b="1" dirty="0" err="1">
                <a:solidFill>
                  <a:schemeClr val="bg1"/>
                </a:solidFill>
              </a:rPr>
              <a:t>esperanza</a:t>
            </a:r>
            <a:r>
              <a:rPr lang="en-CA" sz="5400" b="1" dirty="0">
                <a:solidFill>
                  <a:schemeClr val="bg1"/>
                </a:solidFill>
              </a:rPr>
              <a:t> que hay </a:t>
            </a:r>
            <a:r>
              <a:rPr lang="en-CA" sz="5400" b="1" dirty="0" err="1">
                <a:solidFill>
                  <a:schemeClr val="bg1"/>
                </a:solidFill>
              </a:rPr>
              <a:t>en</a:t>
            </a:r>
            <a:r>
              <a:rPr lang="en-CA" sz="5400" b="1" dirty="0">
                <a:solidFill>
                  <a:schemeClr val="bg1"/>
                </a:solidFill>
              </a:rPr>
              <a:t> </a:t>
            </a:r>
            <a:r>
              <a:rPr lang="en-CA" sz="5400" b="1" dirty="0" err="1">
                <a:solidFill>
                  <a:schemeClr val="bg1"/>
                </a:solidFill>
              </a:rPr>
              <a:t>vosotros</a:t>
            </a:r>
            <a:r>
              <a:rPr lang="en-CA" sz="5400" b="1" dirty="0">
                <a:solidFill>
                  <a:schemeClr val="bg1"/>
                </a:solidFill>
              </a:rPr>
              <a:t>;</a:t>
            </a:r>
          </a:p>
          <a:p>
            <a:pPr marL="0" indent="0" defTabSz="457200">
              <a:lnSpc>
                <a:spcPct val="117999"/>
              </a:lnSpc>
              <a:spcBef>
                <a:spcPts val="0"/>
              </a:spcBef>
              <a:buSzTx/>
              <a:buNone/>
            </a:pPr>
            <a:endParaRPr lang="en-CA" sz="5400" dirty="0">
              <a:solidFill>
                <a:schemeClr val="bg1"/>
              </a:solidFill>
            </a:endParaRPr>
          </a:p>
        </p:txBody>
      </p:sp>
    </p:spTree>
    <p:extLst>
      <p:ext uri="{BB962C8B-B14F-4D97-AF65-F5344CB8AC3E}">
        <p14:creationId xmlns:p14="http://schemas.microsoft.com/office/powerpoint/2010/main" val="19073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016829" y="3144372"/>
            <a:ext cx="15675428" cy="5618190"/>
          </a:xfrm>
        </p:spPr>
        <p:txBody>
          <a:bodyPr>
            <a:normAutofit/>
          </a:bodyPr>
          <a:lstStyle/>
          <a:p>
            <a:pPr marL="171450" indent="-171450">
              <a:spcBef>
                <a:spcPts val="1700"/>
              </a:spcBef>
            </a:pPr>
            <a:r>
              <a:rPr lang="en-CA" sz="6600" dirty="0" err="1">
                <a:solidFill>
                  <a:schemeClr val="bg1"/>
                </a:solidFill>
              </a:rPr>
              <a:t>Ensaya</a:t>
            </a:r>
            <a:r>
              <a:rPr lang="en-CA" sz="6600" dirty="0">
                <a:solidFill>
                  <a:schemeClr val="bg1"/>
                </a:solidFill>
              </a:rPr>
              <a:t> la gran </a:t>
            </a:r>
            <a:r>
              <a:rPr lang="en-CA" sz="6600" dirty="0" err="1">
                <a:solidFill>
                  <a:schemeClr val="bg1"/>
                </a:solidFill>
              </a:rPr>
              <a:t>historia</a:t>
            </a:r>
            <a:r>
              <a:rPr lang="en-CA" sz="6600" dirty="0">
                <a:solidFill>
                  <a:schemeClr val="bg1"/>
                </a:solidFill>
              </a:rPr>
              <a:t> de Dios</a:t>
            </a:r>
            <a:br>
              <a:rPr lang="en-CA" sz="6600" dirty="0">
                <a:solidFill>
                  <a:schemeClr val="bg1"/>
                </a:solidFill>
              </a:rPr>
            </a:br>
            <a:endParaRPr lang="en-CA" sz="6600" dirty="0">
              <a:solidFill>
                <a:schemeClr val="bg1"/>
              </a:solidFill>
            </a:endParaRPr>
          </a:p>
          <a:p>
            <a:pPr marL="171450" indent="-171450">
              <a:spcBef>
                <a:spcPts val="1700"/>
              </a:spcBef>
            </a:pPr>
            <a:r>
              <a:rPr lang="en-CA" sz="6600" dirty="0" err="1">
                <a:solidFill>
                  <a:schemeClr val="bg1"/>
                </a:solidFill>
              </a:rPr>
              <a:t>Ensaya</a:t>
            </a:r>
            <a:r>
              <a:rPr lang="en-CA" sz="6600" dirty="0">
                <a:solidFill>
                  <a:schemeClr val="bg1"/>
                </a:solidFill>
              </a:rPr>
              <a:t> la </a:t>
            </a:r>
            <a:r>
              <a:rPr lang="en-CA" sz="6600" dirty="0" err="1">
                <a:solidFill>
                  <a:schemeClr val="bg1"/>
                </a:solidFill>
              </a:rPr>
              <a:t>historia</a:t>
            </a:r>
            <a:r>
              <a:rPr lang="en-CA" sz="6600" dirty="0">
                <a:solidFill>
                  <a:schemeClr val="bg1"/>
                </a:solidFill>
              </a:rPr>
              <a:t> de Jesús</a:t>
            </a:r>
            <a:br>
              <a:rPr lang="en-CA" sz="6600" dirty="0">
                <a:solidFill>
                  <a:schemeClr val="bg1"/>
                </a:solidFill>
              </a:rPr>
            </a:br>
            <a:endParaRPr lang="en-CA" sz="6600" dirty="0">
              <a:solidFill>
                <a:schemeClr val="bg1"/>
              </a:solidFill>
            </a:endParaRPr>
          </a:p>
          <a:p>
            <a:pPr marL="171450" indent="-171450">
              <a:spcBef>
                <a:spcPts val="1700"/>
              </a:spcBef>
            </a:pPr>
            <a:r>
              <a:rPr lang="en-CA" sz="6600" dirty="0" err="1">
                <a:solidFill>
                  <a:schemeClr val="bg1"/>
                </a:solidFill>
              </a:rPr>
              <a:t>Ensaya</a:t>
            </a:r>
            <a:r>
              <a:rPr lang="en-CA" sz="6600" dirty="0">
                <a:solidFill>
                  <a:schemeClr val="bg1"/>
                </a:solidFill>
              </a:rPr>
              <a:t> </a:t>
            </a:r>
            <a:r>
              <a:rPr lang="en-CA" sz="6600" dirty="0" err="1">
                <a:solidFill>
                  <a:schemeClr val="bg1"/>
                </a:solidFill>
              </a:rPr>
              <a:t>tu</a:t>
            </a:r>
            <a:r>
              <a:rPr lang="en-CA" sz="6600" dirty="0">
                <a:solidFill>
                  <a:schemeClr val="bg1"/>
                </a:solidFill>
              </a:rPr>
              <a:t> </a:t>
            </a:r>
            <a:r>
              <a:rPr lang="en-CA" sz="6600" dirty="0" err="1">
                <a:solidFill>
                  <a:schemeClr val="bg1"/>
                </a:solidFill>
              </a:rPr>
              <a:t>historia</a:t>
            </a:r>
            <a:endParaRPr lang="en-CA" sz="6600" dirty="0">
              <a:solidFill>
                <a:schemeClr val="bg1"/>
              </a:solidFill>
            </a:endParaRPr>
          </a:p>
        </p:txBody>
      </p:sp>
      <p:sp>
        <p:nvSpPr>
          <p:cNvPr id="6" name="Title 3">
            <a:extLst>
              <a:ext uri="{FF2B5EF4-FFF2-40B4-BE49-F238E27FC236}">
                <a16:creationId xmlns:a16="http://schemas.microsoft.com/office/drawing/2014/main" id="{6CC78B10-C2CA-8440-95F7-4DD38B7F9EEF}"/>
              </a:ext>
            </a:extLst>
          </p:cNvPr>
          <p:cNvSpPr>
            <a:spLocks noGrp="1"/>
          </p:cNvSpPr>
          <p:nvPr>
            <p:ph type="title"/>
          </p:nvPr>
        </p:nvSpPr>
        <p:spPr>
          <a:xfrm>
            <a:off x="816864" y="205232"/>
            <a:ext cx="22750272" cy="2286000"/>
          </a:xfrm>
        </p:spPr>
        <p:txBody>
          <a:bodyPr>
            <a:noAutofit/>
          </a:bodyPr>
          <a:lstStyle/>
          <a:p>
            <a:r>
              <a:rPr lang="en-US" sz="9600" dirty="0" err="1">
                <a:solidFill>
                  <a:schemeClr val="bg1"/>
                </a:solidFill>
              </a:rPr>
              <a:t>Preparación</a:t>
            </a:r>
            <a:endParaRPr lang="en-US" sz="9600" dirty="0">
              <a:solidFill>
                <a:srgbClr val="00B0F0"/>
              </a:solidFill>
            </a:endParaRPr>
          </a:p>
        </p:txBody>
      </p:sp>
    </p:spTree>
    <p:extLst>
      <p:ext uri="{BB962C8B-B14F-4D97-AF65-F5344CB8AC3E}">
        <p14:creationId xmlns:p14="http://schemas.microsoft.com/office/powerpoint/2010/main" val="34845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95064" y="-173176"/>
            <a:ext cx="23144167" cy="2514600"/>
          </a:xfrm>
        </p:spPr>
        <p:txBody>
          <a:bodyPr>
            <a:noAutofit/>
          </a:bodyPr>
          <a:lstStyle/>
          <a:p>
            <a:r>
              <a:rPr lang="en-US" sz="7200" dirty="0">
                <a:solidFill>
                  <a:schemeClr val="bg1"/>
                </a:solidFill>
              </a:rPr>
              <a:t>La Gran Historia de Dios</a:t>
            </a:r>
            <a:endParaRPr lang="en-US" sz="7200" dirty="0">
              <a:solidFill>
                <a:srgbClr val="00B0F0"/>
              </a:solidFill>
            </a:endParaRPr>
          </a:p>
        </p:txBody>
      </p:sp>
      <p:sp>
        <p:nvSpPr>
          <p:cNvPr id="5" name="Text Placeholder 4"/>
          <p:cNvSpPr>
            <a:spLocks noGrp="1"/>
          </p:cNvSpPr>
          <p:nvPr>
            <p:ph type="body" idx="1"/>
          </p:nvPr>
        </p:nvSpPr>
        <p:spPr>
          <a:xfrm>
            <a:off x="984805" y="1980328"/>
            <a:ext cx="23554944" cy="11092688"/>
          </a:xfrm>
        </p:spPr>
        <p:txBody>
          <a:bodyPr>
            <a:noAutofit/>
          </a:bodyPr>
          <a:lstStyle/>
          <a:p>
            <a:pPr>
              <a:spcBef>
                <a:spcPts val="0"/>
              </a:spcBef>
            </a:pPr>
            <a:r>
              <a:rPr lang="en-CA" sz="5400" i="1" dirty="0" err="1">
                <a:solidFill>
                  <a:schemeClr val="bg1"/>
                </a:solidFill>
              </a:rPr>
              <a:t>Creencias</a:t>
            </a:r>
            <a:r>
              <a:rPr lang="en-CA" sz="5400" i="1" dirty="0">
                <a:solidFill>
                  <a:schemeClr val="bg1"/>
                </a:solidFill>
              </a:rPr>
              <a:t> de </a:t>
            </a:r>
            <a:r>
              <a:rPr lang="en-CA" sz="5400" i="1" dirty="0" err="1">
                <a:solidFill>
                  <a:schemeClr val="bg1"/>
                </a:solidFill>
              </a:rPr>
              <a:t>fondo</a:t>
            </a:r>
            <a:r>
              <a:rPr lang="en-CA" sz="5400" i="1" dirty="0">
                <a:solidFill>
                  <a:schemeClr val="bg1"/>
                </a:solidFill>
              </a:rPr>
              <a:t> </a:t>
            </a:r>
            <a:r>
              <a:rPr lang="en-CA" sz="5400" i="1" dirty="0" err="1">
                <a:solidFill>
                  <a:schemeClr val="bg1"/>
                </a:solidFill>
              </a:rPr>
              <a:t>sobre</a:t>
            </a:r>
            <a:r>
              <a:rPr lang="en-CA" sz="5400" i="1" dirty="0">
                <a:solidFill>
                  <a:schemeClr val="bg1"/>
                </a:solidFill>
              </a:rPr>
              <a:t> el Dios de la </a:t>
            </a:r>
            <a:r>
              <a:rPr lang="en-CA" sz="5400" i="1" u="sng" dirty="0" err="1">
                <a:solidFill>
                  <a:schemeClr val="bg1"/>
                </a:solidFill>
              </a:rPr>
              <a:t>creación</a:t>
            </a:r>
            <a:r>
              <a:rPr lang="en-CA" sz="5400" i="1" dirty="0">
                <a:solidFill>
                  <a:schemeClr val="bg1"/>
                </a:solidFill>
              </a:rPr>
              <a:t>.</a:t>
            </a:r>
            <a:br>
              <a:rPr lang="en-CA" sz="5400" i="1" dirty="0">
                <a:solidFill>
                  <a:schemeClr val="bg1"/>
                </a:solidFill>
              </a:rPr>
            </a:br>
            <a:endParaRPr lang="en-CA" sz="5400" i="1" dirty="0">
              <a:solidFill>
                <a:schemeClr val="bg1"/>
              </a:solidFill>
            </a:endParaRPr>
          </a:p>
          <a:p>
            <a:pPr>
              <a:spcBef>
                <a:spcPts val="0"/>
              </a:spcBef>
            </a:pPr>
            <a:r>
              <a:rPr lang="en-CA" sz="5400" i="1" spc="-150" dirty="0" err="1">
                <a:solidFill>
                  <a:schemeClr val="bg1"/>
                </a:solidFill>
              </a:rPr>
              <a:t>Convicciones</a:t>
            </a:r>
            <a:r>
              <a:rPr lang="en-CA" sz="5400" i="1" spc="-150" dirty="0">
                <a:solidFill>
                  <a:schemeClr val="bg1"/>
                </a:solidFill>
              </a:rPr>
              <a:t> </a:t>
            </a:r>
            <a:r>
              <a:rPr lang="en-CA" sz="5400" i="1" spc="-150" dirty="0" err="1">
                <a:solidFill>
                  <a:schemeClr val="bg1"/>
                </a:solidFill>
              </a:rPr>
              <a:t>sobre</a:t>
            </a:r>
            <a:r>
              <a:rPr lang="en-CA" sz="5400" i="1" spc="-150" dirty="0">
                <a:solidFill>
                  <a:schemeClr val="bg1"/>
                </a:solidFill>
              </a:rPr>
              <a:t> la </a:t>
            </a:r>
            <a:r>
              <a:rPr lang="en-CA" sz="5400" i="1" spc="-150" dirty="0" err="1">
                <a:solidFill>
                  <a:schemeClr val="bg1"/>
                </a:solidFill>
              </a:rPr>
              <a:t>singularidad</a:t>
            </a:r>
            <a:r>
              <a:rPr lang="en-CA" sz="5400" i="1" spc="-150" dirty="0">
                <a:solidFill>
                  <a:schemeClr val="bg1"/>
                </a:solidFill>
              </a:rPr>
              <a:t> del ser </a:t>
            </a:r>
            <a:r>
              <a:rPr lang="en-CA" sz="5400" i="1" spc="-150" dirty="0" err="1">
                <a:solidFill>
                  <a:schemeClr val="bg1"/>
                </a:solidFill>
              </a:rPr>
              <a:t>humano</a:t>
            </a:r>
            <a:r>
              <a:rPr lang="en-CA" sz="5400" i="1" spc="-150" dirty="0">
                <a:solidFill>
                  <a:schemeClr val="bg1"/>
                </a:solidFill>
              </a:rPr>
              <a:t> </a:t>
            </a:r>
            <a:r>
              <a:rPr lang="en-CA" sz="5400" i="1" spc="-150" dirty="0" err="1">
                <a:solidFill>
                  <a:schemeClr val="bg1"/>
                </a:solidFill>
              </a:rPr>
              <a:t>como</a:t>
            </a:r>
            <a:r>
              <a:rPr lang="en-CA" sz="5400" i="1" spc="-150" dirty="0">
                <a:solidFill>
                  <a:schemeClr val="bg1"/>
                </a:solidFill>
              </a:rPr>
              <a:t> </a:t>
            </a:r>
            <a:r>
              <a:rPr lang="en-CA" sz="5400" i="1" u="sng" spc="-150" dirty="0" err="1">
                <a:solidFill>
                  <a:schemeClr val="bg1"/>
                </a:solidFill>
              </a:rPr>
              <a:t>portador</a:t>
            </a:r>
            <a:r>
              <a:rPr lang="en-CA" sz="5400" i="1" u="sng" spc="-150" dirty="0">
                <a:solidFill>
                  <a:schemeClr val="bg1"/>
                </a:solidFill>
              </a:rPr>
              <a:t> de la imagen </a:t>
            </a:r>
            <a:r>
              <a:rPr lang="en-CA" sz="5400" i="1" spc="-150" dirty="0">
                <a:solidFill>
                  <a:schemeClr val="bg1"/>
                </a:solidFill>
              </a:rPr>
              <a:t>de Dios.</a:t>
            </a:r>
            <a:br>
              <a:rPr lang="en-CA" sz="5400" i="1" spc="-150" dirty="0">
                <a:solidFill>
                  <a:schemeClr val="bg1"/>
                </a:solidFill>
              </a:rPr>
            </a:br>
            <a:endParaRPr lang="en-CA" sz="5400" i="1" spc="-150" dirty="0">
              <a:solidFill>
                <a:schemeClr val="bg1"/>
              </a:solidFill>
            </a:endParaRPr>
          </a:p>
          <a:p>
            <a:pPr>
              <a:spcBef>
                <a:spcPts val="0"/>
              </a:spcBef>
            </a:pPr>
            <a:r>
              <a:rPr lang="en-CA" sz="5400" i="1" dirty="0">
                <a:solidFill>
                  <a:schemeClr val="bg1"/>
                </a:solidFill>
              </a:rPr>
              <a:t>Un </a:t>
            </a:r>
            <a:r>
              <a:rPr lang="en-CA" sz="5400" i="1" dirty="0" err="1">
                <a:solidFill>
                  <a:schemeClr val="bg1"/>
                </a:solidFill>
              </a:rPr>
              <a:t>diagnóstico</a:t>
            </a:r>
            <a:r>
              <a:rPr lang="en-CA" sz="5400" i="1" dirty="0">
                <a:solidFill>
                  <a:schemeClr val="bg1"/>
                </a:solidFill>
              </a:rPr>
              <a:t> de lo que ha </a:t>
            </a:r>
            <a:r>
              <a:rPr lang="en-CA" sz="5400" i="1" dirty="0" err="1">
                <a:solidFill>
                  <a:schemeClr val="bg1"/>
                </a:solidFill>
              </a:rPr>
              <a:t>ido</a:t>
            </a:r>
            <a:r>
              <a:rPr lang="en-CA" sz="5400" i="1" dirty="0">
                <a:solidFill>
                  <a:schemeClr val="bg1"/>
                </a:solidFill>
              </a:rPr>
              <a:t> </a:t>
            </a:r>
            <a:r>
              <a:rPr lang="en-CA" sz="5400" i="1" u="sng" dirty="0">
                <a:solidFill>
                  <a:schemeClr val="bg1"/>
                </a:solidFill>
              </a:rPr>
              <a:t>mal</a:t>
            </a:r>
            <a:r>
              <a:rPr lang="en-CA" sz="5400" i="1" dirty="0">
                <a:solidFill>
                  <a:schemeClr val="bg1"/>
                </a:solidFill>
              </a:rPr>
              <a:t> </a:t>
            </a:r>
            <a:r>
              <a:rPr lang="en-CA" sz="5400" i="1" dirty="0" err="1">
                <a:solidFill>
                  <a:schemeClr val="bg1"/>
                </a:solidFill>
              </a:rPr>
              <a:t>en</a:t>
            </a:r>
            <a:r>
              <a:rPr lang="en-CA" sz="5400" i="1" dirty="0">
                <a:solidFill>
                  <a:schemeClr val="bg1"/>
                </a:solidFill>
              </a:rPr>
              <a:t> el </a:t>
            </a:r>
            <a:r>
              <a:rPr lang="en-CA" sz="5400" i="1" dirty="0" err="1">
                <a:solidFill>
                  <a:schemeClr val="bg1"/>
                </a:solidFill>
              </a:rPr>
              <a:t>mundo</a:t>
            </a:r>
            <a:r>
              <a:rPr lang="en-CA" sz="5400" i="1" dirty="0">
                <a:solidFill>
                  <a:schemeClr val="bg1"/>
                </a:solidFill>
              </a:rPr>
              <a:t>.</a:t>
            </a:r>
            <a:br>
              <a:rPr lang="en-CA" sz="5400" i="1" dirty="0">
                <a:solidFill>
                  <a:schemeClr val="bg1"/>
                </a:solidFill>
              </a:rPr>
            </a:br>
            <a:endParaRPr lang="en-CA" sz="5400" i="1" dirty="0">
              <a:solidFill>
                <a:schemeClr val="bg1"/>
              </a:solidFill>
            </a:endParaRPr>
          </a:p>
          <a:p>
            <a:pPr>
              <a:spcBef>
                <a:spcPts val="0"/>
              </a:spcBef>
            </a:pPr>
            <a:r>
              <a:rPr lang="en-CA" sz="5400" i="1" dirty="0">
                <a:solidFill>
                  <a:schemeClr val="bg1"/>
                </a:solidFill>
              </a:rPr>
              <a:t>Las </a:t>
            </a:r>
            <a:r>
              <a:rPr lang="en-CA" sz="5400" i="1" u="sng" dirty="0" err="1">
                <a:solidFill>
                  <a:schemeClr val="bg1"/>
                </a:solidFill>
              </a:rPr>
              <a:t>intervenciones</a:t>
            </a:r>
            <a:r>
              <a:rPr lang="en-CA" sz="5400" i="1" dirty="0">
                <a:solidFill>
                  <a:schemeClr val="bg1"/>
                </a:solidFill>
              </a:rPr>
              <a:t> de Dios para </a:t>
            </a:r>
            <a:r>
              <a:rPr lang="en-CA" sz="5400" i="1" dirty="0" err="1">
                <a:solidFill>
                  <a:schemeClr val="bg1"/>
                </a:solidFill>
              </a:rPr>
              <a:t>restaurar</a:t>
            </a:r>
            <a:r>
              <a:rPr lang="en-CA" sz="5400" i="1" dirty="0">
                <a:solidFill>
                  <a:schemeClr val="bg1"/>
                </a:solidFill>
              </a:rPr>
              <a:t> la </a:t>
            </a:r>
            <a:r>
              <a:rPr lang="en-CA" sz="5400" i="1" dirty="0" err="1">
                <a:solidFill>
                  <a:schemeClr val="bg1"/>
                </a:solidFill>
              </a:rPr>
              <a:t>justicia</a:t>
            </a:r>
            <a:r>
              <a:rPr lang="en-CA" sz="5400" i="1" dirty="0">
                <a:solidFill>
                  <a:schemeClr val="bg1"/>
                </a:solidFill>
              </a:rPr>
              <a:t>, la misericordia y la </a:t>
            </a:r>
            <a:r>
              <a:rPr lang="en-CA" sz="5400" i="1" dirty="0" err="1">
                <a:solidFill>
                  <a:schemeClr val="bg1"/>
                </a:solidFill>
              </a:rPr>
              <a:t>paz</a:t>
            </a:r>
            <a:r>
              <a:rPr lang="en-CA" sz="5400" i="1" dirty="0">
                <a:solidFill>
                  <a:schemeClr val="bg1"/>
                </a:solidFill>
              </a:rPr>
              <a:t>.</a:t>
            </a:r>
            <a:br>
              <a:rPr lang="en-CA" sz="5400" i="1" dirty="0">
                <a:solidFill>
                  <a:schemeClr val="bg1"/>
                </a:solidFill>
              </a:rPr>
            </a:br>
            <a:endParaRPr lang="en-CA" sz="5400" i="1" dirty="0">
              <a:solidFill>
                <a:schemeClr val="bg1"/>
              </a:solidFill>
            </a:endParaRPr>
          </a:p>
          <a:p>
            <a:pPr>
              <a:spcBef>
                <a:spcPts val="0"/>
              </a:spcBef>
            </a:pPr>
            <a:r>
              <a:rPr lang="en-CA" sz="5400" i="1" dirty="0">
                <a:solidFill>
                  <a:schemeClr val="bg1"/>
                </a:solidFill>
              </a:rPr>
              <a:t>Una </a:t>
            </a:r>
            <a:r>
              <a:rPr lang="en-CA" sz="5400" i="1" u="sng" dirty="0" err="1">
                <a:solidFill>
                  <a:schemeClr val="bg1"/>
                </a:solidFill>
              </a:rPr>
              <a:t>visión</a:t>
            </a:r>
            <a:r>
              <a:rPr lang="en-CA" sz="5400" i="1" dirty="0">
                <a:solidFill>
                  <a:schemeClr val="bg1"/>
                </a:solidFill>
              </a:rPr>
              <a:t> de </a:t>
            </a:r>
            <a:r>
              <a:rPr lang="en-CA" sz="5400" i="1" dirty="0" err="1">
                <a:solidFill>
                  <a:schemeClr val="bg1"/>
                </a:solidFill>
              </a:rPr>
              <a:t>futuro</a:t>
            </a:r>
            <a:r>
              <a:rPr lang="en-CA" sz="5400" i="1" dirty="0">
                <a:solidFill>
                  <a:schemeClr val="bg1"/>
                </a:solidFill>
              </a:rPr>
              <a:t>.</a:t>
            </a:r>
            <a:br>
              <a:rPr lang="en-CA" sz="5400" i="1" dirty="0">
                <a:solidFill>
                  <a:schemeClr val="bg1"/>
                </a:solidFill>
              </a:rPr>
            </a:br>
            <a:endParaRPr lang="en-CA" sz="5400" i="1" dirty="0">
              <a:solidFill>
                <a:schemeClr val="bg1"/>
              </a:solidFill>
            </a:endParaRPr>
          </a:p>
          <a:p>
            <a:pPr>
              <a:spcBef>
                <a:spcPts val="0"/>
              </a:spcBef>
            </a:pPr>
            <a:r>
              <a:rPr lang="en-CA" sz="5400" i="1" dirty="0">
                <a:solidFill>
                  <a:schemeClr val="bg1"/>
                </a:solidFill>
              </a:rPr>
              <a:t>Una forma de </a:t>
            </a:r>
            <a:r>
              <a:rPr lang="en-CA" sz="5400" i="1" u="sng" dirty="0" err="1">
                <a:solidFill>
                  <a:schemeClr val="bg1"/>
                </a:solidFill>
              </a:rPr>
              <a:t>vivir</a:t>
            </a:r>
            <a:r>
              <a:rPr lang="en-CA" sz="5400" i="1" dirty="0">
                <a:solidFill>
                  <a:schemeClr val="bg1"/>
                </a:solidFill>
              </a:rPr>
              <a:t> hoy.</a:t>
            </a:r>
          </a:p>
        </p:txBody>
      </p:sp>
    </p:spTree>
    <p:extLst>
      <p:ext uri="{BB962C8B-B14F-4D97-AF65-F5344CB8AC3E}">
        <p14:creationId xmlns:p14="http://schemas.microsoft.com/office/powerpoint/2010/main" val="36783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69715"/>
            <a:ext cx="24384000" cy="2286000"/>
          </a:xfrm>
        </p:spPr>
        <p:txBody>
          <a:bodyPr>
            <a:noAutofit/>
          </a:bodyPr>
          <a:lstStyle/>
          <a:p>
            <a:r>
              <a:rPr lang="en-US" sz="7200" spc="-150" dirty="0">
                <a:solidFill>
                  <a:schemeClr val="bg1"/>
                </a:solidFill>
              </a:rPr>
              <a:t>La Historia de Jesús</a:t>
            </a:r>
            <a:endParaRPr lang="en-US" sz="7200" spc="-150" dirty="0">
              <a:solidFill>
                <a:srgbClr val="00B0F0"/>
              </a:solidFill>
            </a:endParaRPr>
          </a:p>
        </p:txBody>
      </p:sp>
      <p:sp>
        <p:nvSpPr>
          <p:cNvPr id="5" name="Text Placeholder 4"/>
          <p:cNvSpPr>
            <a:spLocks noGrp="1"/>
          </p:cNvSpPr>
          <p:nvPr>
            <p:ph type="body" idx="1"/>
          </p:nvPr>
        </p:nvSpPr>
        <p:spPr>
          <a:xfrm>
            <a:off x="994156" y="2140195"/>
            <a:ext cx="10413253" cy="10969475"/>
          </a:xfrm>
        </p:spPr>
        <p:txBody>
          <a:bodyPr anchor="t">
            <a:normAutofit/>
          </a:bodyPr>
          <a:lstStyle/>
          <a:p>
            <a:pPr marL="274320" indent="-274320" defTabSz="914400" rtl="0">
              <a:spcBef>
                <a:spcPts val="1800"/>
              </a:spcBef>
              <a:buClr>
                <a:srgbClr val="2DA2BF"/>
              </a:buClr>
              <a:buSzPct val="76000"/>
              <a:buFont typeface="Wingdings 3"/>
              <a:buChar char=""/>
            </a:pPr>
            <a:r>
              <a:rPr lang="en-CA" sz="6000" b="1" kern="1200" dirty="0">
                <a:solidFill>
                  <a:prstClr val="white"/>
                </a:solidFill>
              </a:rPr>
              <a:t>Los </a:t>
            </a:r>
            <a:r>
              <a:rPr lang="en-CA" sz="6000" b="1" kern="1200" dirty="0" err="1">
                <a:solidFill>
                  <a:prstClr val="white"/>
                </a:solidFill>
              </a:rPr>
              <a:t>evangelios</a:t>
            </a:r>
            <a:r>
              <a:rPr lang="en-CA" sz="6000" b="1" kern="1200" dirty="0">
                <a:solidFill>
                  <a:prstClr val="white"/>
                </a:solidFill>
              </a:rPr>
              <a:t> son el </a:t>
            </a:r>
            <a:r>
              <a:rPr lang="en-CA" sz="6000" b="1" kern="1200" dirty="0" err="1">
                <a:solidFill>
                  <a:prstClr val="white"/>
                </a:solidFill>
              </a:rPr>
              <a:t>evangelio</a:t>
            </a:r>
            <a:r>
              <a:rPr lang="en-CA" sz="6000" b="1" kern="1200" dirty="0">
                <a:solidFill>
                  <a:prstClr val="white"/>
                </a:solidFill>
              </a:rPr>
              <a:t>.</a:t>
            </a:r>
          </a:p>
          <a:p>
            <a:pPr marL="548640" lvl="1" indent="-274320" defTabSz="914400" rtl="0">
              <a:spcBef>
                <a:spcPts val="1800"/>
              </a:spcBef>
              <a:buClr>
                <a:srgbClr val="DA1F28"/>
              </a:buClr>
              <a:buSzPct val="76000"/>
              <a:buFont typeface="Wingdings 3"/>
              <a:buChar char=""/>
            </a:pPr>
            <a:r>
              <a:rPr lang="en-CA" sz="6000" kern="1200" dirty="0">
                <a:solidFill>
                  <a:srgbClr val="DEF5FA"/>
                </a:solidFill>
              </a:rPr>
              <a:t>Mateo, Marcos, Lucas, Juan</a:t>
            </a:r>
          </a:p>
        </p:txBody>
      </p:sp>
      <p:sp>
        <p:nvSpPr>
          <p:cNvPr id="7" name="Text Placeholder 4">
            <a:extLst>
              <a:ext uri="{FF2B5EF4-FFF2-40B4-BE49-F238E27FC236}">
                <a16:creationId xmlns:a16="http://schemas.microsoft.com/office/drawing/2014/main" id="{84EC1B04-8A0E-4149-BAF1-4043F8FADE3B}"/>
              </a:ext>
            </a:extLst>
          </p:cNvPr>
          <p:cNvSpPr txBox="1">
            <a:spLocks/>
          </p:cNvSpPr>
          <p:nvPr/>
        </p:nvSpPr>
        <p:spPr>
          <a:xfrm>
            <a:off x="12976593" y="2105026"/>
            <a:ext cx="11407407" cy="10969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74320" indent="-274320" defTabSz="914400" rtl="0" hangingPunct="1">
              <a:spcBef>
                <a:spcPts val="1800"/>
              </a:spcBef>
              <a:buClr>
                <a:srgbClr val="2DA2BF"/>
              </a:buClr>
              <a:buSzPct val="76000"/>
              <a:buFont typeface="Wingdings 3"/>
              <a:buChar char=""/>
            </a:pPr>
            <a:r>
              <a:rPr lang="en-CA" sz="5400" b="1" kern="1200" dirty="0">
                <a:solidFill>
                  <a:schemeClr val="bg1"/>
                </a:solidFill>
              </a:rPr>
              <a:t>La </a:t>
            </a:r>
            <a:r>
              <a:rPr lang="en-CA" sz="5400" b="1" kern="1200" dirty="0" err="1">
                <a:solidFill>
                  <a:schemeClr val="bg1"/>
                </a:solidFill>
              </a:rPr>
              <a:t>predicación</a:t>
            </a:r>
            <a:r>
              <a:rPr lang="en-CA" sz="5400" b="1" kern="1200" dirty="0">
                <a:solidFill>
                  <a:schemeClr val="bg1"/>
                </a:solidFill>
              </a:rPr>
              <a:t> </a:t>
            </a:r>
            <a:r>
              <a:rPr lang="en-CA" sz="5400" b="1" kern="1200" dirty="0" err="1">
                <a:solidFill>
                  <a:schemeClr val="bg1"/>
                </a:solidFill>
              </a:rPr>
              <a:t>apostólica</a:t>
            </a:r>
            <a:r>
              <a:rPr lang="en-CA" sz="5400" b="1" kern="1200" dirty="0">
                <a:solidFill>
                  <a:schemeClr val="bg1"/>
                </a:solidFill>
              </a:rPr>
              <a:t> </a:t>
            </a:r>
            <a:r>
              <a:rPr lang="en-CA" sz="5400" b="1" kern="1200" dirty="0" err="1">
                <a:solidFill>
                  <a:schemeClr val="bg1"/>
                </a:solidFill>
              </a:rPr>
              <a:t>en</a:t>
            </a:r>
            <a:r>
              <a:rPr lang="en-CA" sz="5400" b="1" kern="1200" dirty="0">
                <a:solidFill>
                  <a:schemeClr val="bg1"/>
                </a:solidFill>
              </a:rPr>
              <a:t> </a:t>
            </a:r>
            <a:r>
              <a:rPr lang="en-CA" sz="5400" b="1" kern="1200" dirty="0" err="1">
                <a:solidFill>
                  <a:schemeClr val="bg1"/>
                </a:solidFill>
              </a:rPr>
              <a:t>Hechos</a:t>
            </a:r>
            <a:endParaRPr lang="en-CA" sz="5400" b="1" kern="1200" dirty="0">
              <a:solidFill>
                <a:schemeClr val="bg1"/>
              </a:solidFill>
            </a:endParaRPr>
          </a:p>
          <a:p>
            <a:pPr marL="445770" lvl="1" indent="-171450" defTabSz="914400" rtl="0" hangingPunct="1">
              <a:spcBef>
                <a:spcPts val="1800"/>
              </a:spcBef>
              <a:buClr>
                <a:srgbClr val="DA1F28"/>
              </a:buClr>
              <a:buSzPct val="76000"/>
              <a:buFont typeface="Wingdings 3"/>
              <a:buChar char=""/>
            </a:pPr>
            <a:r>
              <a:rPr lang="en-CA" sz="5400" kern="1200" dirty="0" err="1">
                <a:solidFill>
                  <a:srgbClr val="DEF5FA"/>
                </a:solidFill>
                <a:latin typeface="+mn-lt"/>
                <a:ea typeface="+mn-ea"/>
                <a:cs typeface="+mn-cs"/>
              </a:rPr>
              <a:t>Hechos</a:t>
            </a:r>
            <a:r>
              <a:rPr lang="en-CA" sz="5400" kern="1200" dirty="0">
                <a:solidFill>
                  <a:srgbClr val="DEF5FA"/>
                </a:solidFill>
                <a:latin typeface="+mn-lt"/>
                <a:ea typeface="+mn-ea"/>
                <a:cs typeface="+mn-cs"/>
              </a:rPr>
              <a:t> 2:14-39</a:t>
            </a:r>
          </a:p>
          <a:p>
            <a:pPr marL="445770" lvl="1" indent="-171450" defTabSz="914400" rtl="0" hangingPunct="1">
              <a:spcBef>
                <a:spcPts val="1800"/>
              </a:spcBef>
              <a:buClr>
                <a:srgbClr val="DA1F28"/>
              </a:buClr>
              <a:buSzPct val="76000"/>
              <a:buFont typeface="Wingdings 3"/>
              <a:buChar char=""/>
            </a:pPr>
            <a:r>
              <a:rPr lang="en-CA" sz="5400" kern="1200" dirty="0" err="1">
                <a:solidFill>
                  <a:srgbClr val="DEF5FA"/>
                </a:solidFill>
              </a:rPr>
              <a:t>Hechos</a:t>
            </a:r>
            <a:r>
              <a:rPr lang="en-CA" sz="5400" kern="1200" dirty="0">
                <a:solidFill>
                  <a:srgbClr val="DEF5FA"/>
                </a:solidFill>
              </a:rPr>
              <a:t> </a:t>
            </a:r>
            <a:r>
              <a:rPr lang="en-CA" sz="5400" kern="1200" dirty="0">
                <a:solidFill>
                  <a:srgbClr val="DEF5FA"/>
                </a:solidFill>
                <a:latin typeface="+mn-lt"/>
                <a:ea typeface="+mn-ea"/>
                <a:cs typeface="+mn-cs"/>
              </a:rPr>
              <a:t>3:12-26</a:t>
            </a:r>
          </a:p>
          <a:p>
            <a:pPr marL="445770" lvl="1" indent="-171450" defTabSz="914400" rtl="0" hangingPunct="1">
              <a:spcBef>
                <a:spcPts val="1800"/>
              </a:spcBef>
              <a:buClr>
                <a:srgbClr val="DA1F28"/>
              </a:buClr>
              <a:buSzPct val="76000"/>
              <a:buFont typeface="Wingdings 3"/>
              <a:buChar char=""/>
            </a:pPr>
            <a:r>
              <a:rPr lang="en-CA" sz="5400" kern="1200" dirty="0" err="1">
                <a:solidFill>
                  <a:srgbClr val="DEF5FA"/>
                </a:solidFill>
              </a:rPr>
              <a:t>Hechos</a:t>
            </a:r>
            <a:r>
              <a:rPr lang="en-CA" sz="5400" kern="1200" dirty="0">
                <a:solidFill>
                  <a:srgbClr val="DEF5FA"/>
                </a:solidFill>
                <a:latin typeface="+mn-lt"/>
                <a:ea typeface="+mn-ea"/>
                <a:cs typeface="+mn-cs"/>
              </a:rPr>
              <a:t> 4:8-12</a:t>
            </a:r>
          </a:p>
          <a:p>
            <a:pPr marL="445770" lvl="1" indent="-171450" defTabSz="914400" rtl="0" hangingPunct="1">
              <a:spcBef>
                <a:spcPts val="1800"/>
              </a:spcBef>
              <a:buClr>
                <a:srgbClr val="DA1F28"/>
              </a:buClr>
              <a:buSzPct val="76000"/>
              <a:buFont typeface="Wingdings 3"/>
              <a:buChar char=""/>
            </a:pPr>
            <a:r>
              <a:rPr lang="en-CA" sz="5400" kern="1200" dirty="0" err="1">
                <a:solidFill>
                  <a:srgbClr val="DEF5FA"/>
                </a:solidFill>
              </a:rPr>
              <a:t>Hechos</a:t>
            </a:r>
            <a:r>
              <a:rPr lang="en-CA" sz="5400" kern="1200" dirty="0">
                <a:solidFill>
                  <a:srgbClr val="DEF5FA"/>
                </a:solidFill>
                <a:latin typeface="+mn-lt"/>
                <a:ea typeface="+mn-ea"/>
                <a:cs typeface="+mn-cs"/>
              </a:rPr>
              <a:t> 10:34-43,   </a:t>
            </a:r>
            <a:br>
              <a:rPr lang="en-CA" sz="5400" kern="1200" dirty="0">
                <a:solidFill>
                  <a:srgbClr val="DEF5FA"/>
                </a:solidFill>
                <a:latin typeface="+mn-lt"/>
                <a:ea typeface="+mn-ea"/>
                <a:cs typeface="+mn-cs"/>
              </a:rPr>
            </a:br>
            <a:r>
              <a:rPr lang="en-CA" sz="5400" kern="1200" dirty="0">
                <a:solidFill>
                  <a:srgbClr val="DEF5FA"/>
                </a:solidFill>
                <a:latin typeface="+mn-lt"/>
                <a:ea typeface="+mn-ea"/>
                <a:cs typeface="+mn-cs"/>
              </a:rPr>
              <a:t> 11:4-18</a:t>
            </a:r>
          </a:p>
          <a:p>
            <a:pPr marL="445770" lvl="1" indent="-171450" defTabSz="914400" rtl="0" hangingPunct="1">
              <a:spcBef>
                <a:spcPts val="1800"/>
              </a:spcBef>
              <a:buClr>
                <a:srgbClr val="DA1F28"/>
              </a:buClr>
              <a:buSzPct val="76000"/>
              <a:buFont typeface="Wingdings 3"/>
              <a:buChar char=""/>
            </a:pPr>
            <a:r>
              <a:rPr lang="en-CA" sz="5400" kern="1200" dirty="0" err="1">
                <a:solidFill>
                  <a:srgbClr val="DEF5FA"/>
                </a:solidFill>
              </a:rPr>
              <a:t>Hechos</a:t>
            </a:r>
            <a:r>
              <a:rPr lang="en-CA" sz="5400" kern="1200" dirty="0">
                <a:solidFill>
                  <a:srgbClr val="DEF5FA"/>
                </a:solidFill>
                <a:latin typeface="+mn-lt"/>
                <a:ea typeface="+mn-ea"/>
                <a:cs typeface="+mn-cs"/>
              </a:rPr>
              <a:t> 13:16-41</a:t>
            </a:r>
          </a:p>
          <a:p>
            <a:pPr marL="445770" lvl="1" indent="-171450" defTabSz="914400" rtl="0" hangingPunct="1">
              <a:spcBef>
                <a:spcPts val="1800"/>
              </a:spcBef>
              <a:buClr>
                <a:srgbClr val="DA1F28"/>
              </a:buClr>
              <a:buSzPct val="76000"/>
              <a:buFont typeface="Wingdings 3"/>
              <a:buChar char=""/>
            </a:pPr>
            <a:r>
              <a:rPr lang="en-CA" sz="5400" kern="1200" dirty="0" err="1">
                <a:solidFill>
                  <a:srgbClr val="DEF5FA"/>
                </a:solidFill>
              </a:rPr>
              <a:t>Hechos</a:t>
            </a:r>
            <a:r>
              <a:rPr lang="en-CA" sz="5400" kern="1200" dirty="0">
                <a:solidFill>
                  <a:srgbClr val="DEF5FA"/>
                </a:solidFill>
                <a:latin typeface="+mn-lt"/>
                <a:ea typeface="+mn-ea"/>
                <a:cs typeface="+mn-cs"/>
              </a:rPr>
              <a:t> 14:15-17</a:t>
            </a:r>
          </a:p>
          <a:p>
            <a:pPr marL="445770" lvl="1" indent="-171450" defTabSz="914400" rtl="0" hangingPunct="1">
              <a:spcBef>
                <a:spcPts val="1800"/>
              </a:spcBef>
              <a:buClr>
                <a:srgbClr val="DA1F28"/>
              </a:buClr>
              <a:buSzPct val="76000"/>
              <a:buFont typeface="Wingdings 3"/>
              <a:buChar char=""/>
            </a:pPr>
            <a:r>
              <a:rPr lang="en-CA" sz="5400" kern="1200" dirty="0" err="1">
                <a:solidFill>
                  <a:srgbClr val="DEF5FA"/>
                </a:solidFill>
              </a:rPr>
              <a:t>Hechos</a:t>
            </a:r>
            <a:r>
              <a:rPr lang="en-CA" sz="5400" kern="1200" dirty="0">
                <a:solidFill>
                  <a:srgbClr val="DEF5FA"/>
                </a:solidFill>
                <a:latin typeface="+mn-lt"/>
                <a:ea typeface="+mn-ea"/>
                <a:cs typeface="+mn-cs"/>
              </a:rPr>
              <a:t> 17:22-31</a:t>
            </a:r>
          </a:p>
        </p:txBody>
      </p:sp>
    </p:spTree>
    <p:extLst>
      <p:ext uri="{BB962C8B-B14F-4D97-AF65-F5344CB8AC3E}">
        <p14:creationId xmlns:p14="http://schemas.microsoft.com/office/powerpoint/2010/main" val="421886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500"/>
                                        <p:tgtEl>
                                          <p:spTgt spid="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500"/>
                                        <p:tgtEl>
                                          <p:spTgt spid="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7" end="7"/>
                                            </p:txEl>
                                          </p:spTgt>
                                        </p:tgtEl>
                                        <p:attrNameLst>
                                          <p:attrName>style.visibility</p:attrName>
                                        </p:attrNameLst>
                                      </p:cBhvr>
                                      <p:to>
                                        <p:strVal val="visible"/>
                                      </p:to>
                                    </p:set>
                                    <p:animEffect transition="in" filter="fade">
                                      <p:cBhvr>
                                        <p:cTn id="5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86968"/>
            <a:ext cx="24384000" cy="2286000"/>
          </a:xfrm>
        </p:spPr>
        <p:txBody>
          <a:bodyPr>
            <a:noAutofit/>
          </a:bodyPr>
          <a:lstStyle/>
          <a:p>
            <a:r>
              <a:rPr lang="en-US" sz="7200" spc="-150" dirty="0">
                <a:solidFill>
                  <a:schemeClr val="bg1"/>
                </a:solidFill>
              </a:rPr>
              <a:t>La Historia de Jesús</a:t>
            </a:r>
            <a:endParaRPr lang="en-US" sz="7200" spc="-150" dirty="0">
              <a:solidFill>
                <a:srgbClr val="00B0F0"/>
              </a:solidFill>
            </a:endParaRPr>
          </a:p>
        </p:txBody>
      </p:sp>
      <p:sp>
        <p:nvSpPr>
          <p:cNvPr id="6" name="Text Placeholder 4"/>
          <p:cNvSpPr txBox="1">
            <a:spLocks/>
          </p:cNvSpPr>
          <p:nvPr/>
        </p:nvSpPr>
        <p:spPr>
          <a:xfrm>
            <a:off x="13658158" y="2595469"/>
            <a:ext cx="10327258" cy="11357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74320" lvl="0" indent="-274320" defTabSz="914400" hangingPunct="1">
              <a:spcBef>
                <a:spcPts val="1800"/>
              </a:spcBef>
              <a:buClr>
                <a:srgbClr val="2DA2BF"/>
              </a:buClr>
              <a:buSzPct val="76000"/>
              <a:buFont typeface="Wingdings 3"/>
              <a:buChar char=""/>
            </a:pPr>
            <a:r>
              <a:rPr lang="en-CA" sz="5400" b="1" kern="1200" dirty="0" err="1">
                <a:solidFill>
                  <a:schemeClr val="bg1"/>
                </a:solidFill>
                <a:latin typeface="+mn-lt"/>
                <a:ea typeface="+mn-ea"/>
                <a:cs typeface="+mn-cs"/>
              </a:rPr>
              <a:t>Resumen</a:t>
            </a:r>
            <a:r>
              <a:rPr lang="en-CA" sz="5400" b="1" kern="1200" dirty="0">
                <a:solidFill>
                  <a:schemeClr val="bg1"/>
                </a:solidFill>
                <a:latin typeface="+mn-lt"/>
                <a:ea typeface="+mn-ea"/>
                <a:cs typeface="+mn-cs"/>
              </a:rPr>
              <a:t> del </a:t>
            </a:r>
            <a:r>
              <a:rPr lang="en-CA" sz="5400" b="1" kern="1200" dirty="0" err="1">
                <a:solidFill>
                  <a:schemeClr val="bg1"/>
                </a:solidFill>
                <a:latin typeface="+mn-lt"/>
                <a:ea typeface="+mn-ea"/>
                <a:cs typeface="+mn-cs"/>
              </a:rPr>
              <a:t>Evangelio</a:t>
            </a:r>
            <a:r>
              <a:rPr lang="en-CA" sz="5400" b="1" kern="1200" dirty="0">
                <a:solidFill>
                  <a:schemeClr val="bg1"/>
                </a:solidFill>
                <a:latin typeface="+mn-lt"/>
                <a:ea typeface="+mn-ea"/>
                <a:cs typeface="+mn-cs"/>
              </a:rPr>
              <a:t> </a:t>
            </a:r>
            <a:r>
              <a:rPr lang="en-CA" sz="5400" b="1" kern="1200" dirty="0" err="1">
                <a:solidFill>
                  <a:schemeClr val="bg1"/>
                </a:solidFill>
                <a:latin typeface="+mn-lt"/>
                <a:ea typeface="+mn-ea"/>
                <a:cs typeface="+mn-cs"/>
              </a:rPr>
              <a:t>en</a:t>
            </a:r>
            <a:r>
              <a:rPr lang="en-CA" sz="5400" b="1" kern="1200" dirty="0">
                <a:solidFill>
                  <a:schemeClr val="bg1"/>
                </a:solidFill>
                <a:latin typeface="+mn-lt"/>
                <a:ea typeface="+mn-ea"/>
                <a:cs typeface="+mn-cs"/>
              </a:rPr>
              <a:t> </a:t>
            </a:r>
            <a:r>
              <a:rPr lang="en-CA" sz="5400" b="1" kern="1200" dirty="0" err="1">
                <a:solidFill>
                  <a:schemeClr val="bg1"/>
                </a:solidFill>
                <a:latin typeface="+mn-lt"/>
                <a:ea typeface="+mn-ea"/>
                <a:cs typeface="+mn-cs"/>
              </a:rPr>
              <a:t>Apocalipsis</a:t>
            </a:r>
            <a:endParaRPr lang="en-CA" sz="5400" b="1" kern="1200" dirty="0">
              <a:solidFill>
                <a:schemeClr val="bg1"/>
              </a:solidFill>
              <a:latin typeface="+mn-lt"/>
              <a:ea typeface="+mn-ea"/>
              <a:cs typeface="+mn-cs"/>
            </a:endParaRPr>
          </a:p>
          <a:p>
            <a:pPr marL="548640" lvl="1" indent="-274320" defTabSz="914400" hangingPunct="1">
              <a:spcBef>
                <a:spcPts val="1800"/>
              </a:spcBef>
              <a:buClr>
                <a:srgbClr val="DA1F28"/>
              </a:buClr>
              <a:buSzPct val="76000"/>
              <a:buFont typeface="Wingdings 3"/>
              <a:buChar char=""/>
            </a:pPr>
            <a:r>
              <a:rPr lang="en-CA" sz="5400" kern="1200" dirty="0">
                <a:solidFill>
                  <a:srgbClr val="FFFF00"/>
                </a:solidFill>
                <a:latin typeface="+mn-lt"/>
                <a:ea typeface="+mn-ea"/>
                <a:cs typeface="+mn-cs"/>
              </a:rPr>
              <a:t> </a:t>
            </a:r>
            <a:r>
              <a:rPr lang="en-CA" sz="5400" kern="1200" dirty="0" err="1">
                <a:solidFill>
                  <a:srgbClr val="DEF5FA"/>
                </a:solidFill>
                <a:latin typeface="+mn-lt"/>
                <a:ea typeface="+mn-ea"/>
                <a:cs typeface="+mn-cs"/>
              </a:rPr>
              <a:t>Apocalipsis</a:t>
            </a:r>
            <a:r>
              <a:rPr lang="en-CA" sz="5400" kern="1200" dirty="0">
                <a:solidFill>
                  <a:srgbClr val="DEF5FA"/>
                </a:solidFill>
                <a:latin typeface="+mn-lt"/>
                <a:ea typeface="+mn-ea"/>
                <a:cs typeface="+mn-cs"/>
              </a:rPr>
              <a:t> 14:6-7</a:t>
            </a:r>
          </a:p>
        </p:txBody>
      </p:sp>
      <p:sp>
        <p:nvSpPr>
          <p:cNvPr id="7" name="Text Placeholder 4">
            <a:extLst>
              <a:ext uri="{FF2B5EF4-FFF2-40B4-BE49-F238E27FC236}">
                <a16:creationId xmlns:a16="http://schemas.microsoft.com/office/drawing/2014/main" id="{DF8CC7BA-AF56-CD4E-AF81-47CCE5AFAE20}"/>
              </a:ext>
            </a:extLst>
          </p:cNvPr>
          <p:cNvSpPr txBox="1">
            <a:spLocks/>
          </p:cNvSpPr>
          <p:nvPr/>
        </p:nvSpPr>
        <p:spPr>
          <a:xfrm>
            <a:off x="914786" y="2554686"/>
            <a:ext cx="12074383" cy="11357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274320" indent="-274320" defTabSz="914400" hangingPunct="1">
              <a:spcBef>
                <a:spcPts val="1800"/>
              </a:spcBef>
              <a:buClr>
                <a:srgbClr val="2DA2BF"/>
              </a:buClr>
              <a:buSzPct val="76000"/>
              <a:buFont typeface="Wingdings 3"/>
              <a:buChar char=""/>
            </a:pPr>
            <a:r>
              <a:rPr lang="en-CA" sz="5400" b="1" kern="1200" dirty="0" err="1">
                <a:solidFill>
                  <a:schemeClr val="bg1"/>
                </a:solidFill>
              </a:rPr>
              <a:t>Resúmenes</a:t>
            </a:r>
            <a:r>
              <a:rPr lang="en-CA" sz="5400" b="1" kern="1200" dirty="0">
                <a:solidFill>
                  <a:schemeClr val="bg1"/>
                </a:solidFill>
              </a:rPr>
              <a:t> del </a:t>
            </a:r>
            <a:r>
              <a:rPr lang="en-CA" sz="5400" b="1" kern="1200" dirty="0" err="1">
                <a:solidFill>
                  <a:schemeClr val="bg1"/>
                </a:solidFill>
              </a:rPr>
              <a:t>Evangelio</a:t>
            </a:r>
            <a:r>
              <a:rPr lang="en-CA" sz="5400" b="1" kern="1200" dirty="0">
                <a:solidFill>
                  <a:schemeClr val="bg1"/>
                </a:solidFill>
              </a:rPr>
              <a:t> </a:t>
            </a:r>
            <a:r>
              <a:rPr lang="en-CA" sz="5400" b="1" kern="1200" dirty="0" err="1">
                <a:solidFill>
                  <a:schemeClr val="bg1"/>
                </a:solidFill>
              </a:rPr>
              <a:t>en</a:t>
            </a:r>
            <a:r>
              <a:rPr lang="en-CA" sz="5400" b="1" kern="1200" dirty="0">
                <a:solidFill>
                  <a:schemeClr val="bg1"/>
                </a:solidFill>
              </a:rPr>
              <a:t> </a:t>
            </a:r>
            <a:r>
              <a:rPr lang="en-CA" sz="5400" b="1" kern="1200" dirty="0" err="1">
                <a:solidFill>
                  <a:schemeClr val="bg1"/>
                </a:solidFill>
              </a:rPr>
              <a:t>epístolas</a:t>
            </a:r>
            <a:endParaRPr lang="en-CA" sz="5400" b="1" kern="1200" dirty="0">
              <a:solidFill>
                <a:schemeClr val="bg1"/>
              </a:solidFill>
            </a:endParaRPr>
          </a:p>
          <a:p>
            <a:pPr marL="548640" lvl="1" indent="-274320" defTabSz="914400" hangingPunct="1">
              <a:spcBef>
                <a:spcPts val="1800"/>
              </a:spcBef>
              <a:buClr>
                <a:srgbClr val="DA1F28"/>
              </a:buClr>
              <a:buSzPct val="76000"/>
              <a:buFont typeface="Wingdings 3"/>
              <a:buChar char=""/>
            </a:pPr>
            <a:r>
              <a:rPr lang="en-CA" sz="5400" kern="1200" dirty="0">
                <a:solidFill>
                  <a:srgbClr val="DEF5FA"/>
                </a:solidFill>
                <a:latin typeface="+mn-lt"/>
                <a:ea typeface="+mn-ea"/>
                <a:cs typeface="+mn-cs"/>
              </a:rPr>
              <a:t> </a:t>
            </a:r>
            <a:r>
              <a:rPr lang="en-CA" sz="5400" kern="1200" dirty="0" err="1">
                <a:solidFill>
                  <a:srgbClr val="DEF5FA"/>
                </a:solidFill>
                <a:latin typeface="+mn-lt"/>
                <a:ea typeface="+mn-ea"/>
                <a:cs typeface="+mn-cs"/>
              </a:rPr>
              <a:t>Romanos</a:t>
            </a:r>
            <a:r>
              <a:rPr lang="en-CA" sz="5400" kern="1200" dirty="0">
                <a:solidFill>
                  <a:srgbClr val="DEF5FA"/>
                </a:solidFill>
                <a:latin typeface="+mn-lt"/>
                <a:ea typeface="+mn-ea"/>
                <a:cs typeface="+mn-cs"/>
              </a:rPr>
              <a:t> 1:1-6</a:t>
            </a:r>
          </a:p>
          <a:p>
            <a:pPr marL="548640" lvl="1" indent="-274320" defTabSz="914400" hangingPunct="1">
              <a:spcBef>
                <a:spcPts val="1800"/>
              </a:spcBef>
              <a:buClr>
                <a:srgbClr val="DA1F28"/>
              </a:buClr>
              <a:buSzPct val="76000"/>
              <a:buFont typeface="Wingdings 3"/>
              <a:buChar char=""/>
            </a:pPr>
            <a:r>
              <a:rPr lang="en-CA" sz="5400" kern="1200" dirty="0">
                <a:solidFill>
                  <a:srgbClr val="DEF5FA"/>
                </a:solidFill>
                <a:latin typeface="+mn-lt"/>
                <a:ea typeface="+mn-ea"/>
                <a:cs typeface="+mn-cs"/>
              </a:rPr>
              <a:t> 1 </a:t>
            </a:r>
            <a:r>
              <a:rPr lang="en-CA" sz="5400" kern="1200" dirty="0" err="1">
                <a:solidFill>
                  <a:srgbClr val="DEF5FA"/>
                </a:solidFill>
                <a:latin typeface="+mn-lt"/>
                <a:ea typeface="+mn-ea"/>
                <a:cs typeface="+mn-cs"/>
              </a:rPr>
              <a:t>Corintios</a:t>
            </a:r>
            <a:r>
              <a:rPr lang="en-CA" sz="5400" kern="1200" dirty="0">
                <a:solidFill>
                  <a:srgbClr val="DEF5FA"/>
                </a:solidFill>
                <a:latin typeface="+mn-lt"/>
                <a:ea typeface="+mn-ea"/>
                <a:cs typeface="+mn-cs"/>
              </a:rPr>
              <a:t> 15:1-8, 20-28</a:t>
            </a:r>
          </a:p>
          <a:p>
            <a:pPr marL="548640" lvl="1" indent="-274320" defTabSz="914400" hangingPunct="1">
              <a:spcBef>
                <a:spcPts val="1800"/>
              </a:spcBef>
              <a:buClr>
                <a:srgbClr val="DA1F28"/>
              </a:buClr>
              <a:buSzPct val="76000"/>
              <a:buFont typeface="Wingdings 3"/>
              <a:buChar char=""/>
            </a:pPr>
            <a:r>
              <a:rPr lang="en-CA" sz="5400" kern="1200" dirty="0">
                <a:solidFill>
                  <a:srgbClr val="DEF5FA"/>
                </a:solidFill>
                <a:latin typeface="+mn-lt"/>
                <a:ea typeface="+mn-ea"/>
                <a:cs typeface="+mn-cs"/>
              </a:rPr>
              <a:t> </a:t>
            </a:r>
            <a:r>
              <a:rPr lang="en-CA" sz="5400" kern="1200" dirty="0" err="1">
                <a:solidFill>
                  <a:srgbClr val="DEF5FA"/>
                </a:solidFill>
                <a:latin typeface="+mn-lt"/>
                <a:ea typeface="+mn-ea"/>
                <a:cs typeface="+mn-cs"/>
              </a:rPr>
              <a:t>Colosenses</a:t>
            </a:r>
            <a:r>
              <a:rPr lang="en-CA" sz="5400" kern="1200" dirty="0">
                <a:solidFill>
                  <a:srgbClr val="DEF5FA"/>
                </a:solidFill>
                <a:latin typeface="+mn-lt"/>
                <a:ea typeface="+mn-ea"/>
                <a:cs typeface="+mn-cs"/>
              </a:rPr>
              <a:t> 1:15-23</a:t>
            </a:r>
          </a:p>
          <a:p>
            <a:pPr marL="548640" lvl="1" indent="-274320" defTabSz="914400" hangingPunct="1">
              <a:spcBef>
                <a:spcPts val="1800"/>
              </a:spcBef>
              <a:buClr>
                <a:srgbClr val="DA1F28"/>
              </a:buClr>
              <a:buSzPct val="76000"/>
              <a:buFont typeface="Wingdings 3"/>
              <a:buChar char=""/>
            </a:pPr>
            <a:r>
              <a:rPr lang="en-CA" sz="5400" kern="1200" dirty="0">
                <a:solidFill>
                  <a:srgbClr val="FFFF00"/>
                </a:solidFill>
                <a:latin typeface="+mn-lt"/>
                <a:ea typeface="+mn-ea"/>
                <a:cs typeface="+mn-cs"/>
              </a:rPr>
              <a:t> </a:t>
            </a:r>
            <a:r>
              <a:rPr lang="en-CA" sz="5400" kern="1200" dirty="0">
                <a:solidFill>
                  <a:srgbClr val="DEF5FA"/>
                </a:solidFill>
                <a:latin typeface="+mn-lt"/>
                <a:ea typeface="+mn-ea"/>
                <a:cs typeface="+mn-cs"/>
              </a:rPr>
              <a:t>2 </a:t>
            </a:r>
            <a:r>
              <a:rPr lang="en-CA" sz="5400" kern="1200" dirty="0" err="1">
                <a:solidFill>
                  <a:srgbClr val="DEF5FA"/>
                </a:solidFill>
                <a:latin typeface="+mn-lt"/>
                <a:ea typeface="+mn-ea"/>
                <a:cs typeface="+mn-cs"/>
              </a:rPr>
              <a:t>Timoteo</a:t>
            </a:r>
            <a:r>
              <a:rPr lang="en-CA" sz="5400" kern="1200" dirty="0">
                <a:solidFill>
                  <a:srgbClr val="DEF5FA"/>
                </a:solidFill>
                <a:latin typeface="+mn-lt"/>
                <a:ea typeface="+mn-ea"/>
                <a:cs typeface="+mn-cs"/>
              </a:rPr>
              <a:t> 2:8-9</a:t>
            </a:r>
          </a:p>
        </p:txBody>
      </p:sp>
    </p:spTree>
    <p:extLst>
      <p:ext uri="{BB962C8B-B14F-4D97-AF65-F5344CB8AC3E}">
        <p14:creationId xmlns:p14="http://schemas.microsoft.com/office/powerpoint/2010/main" val="162129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73723" y="185110"/>
            <a:ext cx="22860000" cy="2286000"/>
          </a:xfrm>
        </p:spPr>
        <p:txBody>
          <a:bodyPr>
            <a:noAutofit/>
          </a:bodyPr>
          <a:lstStyle/>
          <a:p>
            <a:r>
              <a:rPr lang="en-US" sz="9600" dirty="0">
                <a:solidFill>
                  <a:schemeClr val="bg1"/>
                </a:solidFill>
              </a:rPr>
              <a:t>Tu </a:t>
            </a:r>
            <a:r>
              <a:rPr lang="en-US" sz="9600" dirty="0" err="1">
                <a:solidFill>
                  <a:schemeClr val="bg1"/>
                </a:solidFill>
              </a:rPr>
              <a:t>historia</a:t>
            </a:r>
            <a:endParaRPr lang="en-US" sz="9600" dirty="0">
              <a:solidFill>
                <a:srgbClr val="00B0F0"/>
              </a:solidFill>
            </a:endParaRPr>
          </a:p>
        </p:txBody>
      </p:sp>
      <p:sp>
        <p:nvSpPr>
          <p:cNvPr id="5" name="Text Placeholder 4"/>
          <p:cNvSpPr>
            <a:spLocks noGrp="1"/>
          </p:cNvSpPr>
          <p:nvPr>
            <p:ph type="body" idx="1"/>
          </p:nvPr>
        </p:nvSpPr>
        <p:spPr>
          <a:xfrm>
            <a:off x="3200400" y="2129693"/>
            <a:ext cx="17504229" cy="8810450"/>
          </a:xfrm>
        </p:spPr>
        <p:txBody>
          <a:bodyPr>
            <a:noAutofit/>
          </a:bodyPr>
          <a:lstStyle/>
          <a:p>
            <a:pPr marL="0" indent="0" algn="ctr">
              <a:buNone/>
            </a:pPr>
            <a:r>
              <a:rPr lang="es-ES" sz="5400" dirty="0">
                <a:solidFill>
                  <a:schemeClr val="bg1"/>
                </a:solidFill>
              </a:rPr>
              <a:t>“Vivimos en una sociedad donde el testimonio de un amigo tiene tanto peso como el de un supuesto profesional. Por ejemplo, al comprar un automóvil, muchos de nosotros preguntaremos a nuestros amigos qué les gusta y qué no les gusta de su vehículo. Confiamos en que lo que nos dicen es verdad y, a menudo, tomamos una decisión basada en su testimonio ". </a:t>
            </a:r>
            <a:r>
              <a:rPr lang="es-ES" sz="5400" i="1" dirty="0">
                <a:solidFill>
                  <a:schemeClr val="bg1"/>
                </a:solidFill>
              </a:rPr>
              <a:t>(Henry </a:t>
            </a:r>
            <a:r>
              <a:rPr lang="es-ES" sz="5400" i="1" dirty="0" err="1">
                <a:solidFill>
                  <a:schemeClr val="bg1"/>
                </a:solidFill>
              </a:rPr>
              <a:t>Knight</a:t>
            </a:r>
            <a:r>
              <a:rPr lang="es-ES" sz="5400" i="1" dirty="0">
                <a:solidFill>
                  <a:schemeClr val="bg1"/>
                </a:solidFill>
              </a:rPr>
              <a:t> y Douglas </a:t>
            </a:r>
            <a:r>
              <a:rPr lang="es-ES" sz="5400" i="1" dirty="0" err="1">
                <a:solidFill>
                  <a:schemeClr val="bg1"/>
                </a:solidFill>
              </a:rPr>
              <a:t>Powe</a:t>
            </a:r>
            <a:r>
              <a:rPr lang="es-ES" sz="5400" i="1" dirty="0">
                <a:solidFill>
                  <a:schemeClr val="bg1"/>
                </a:solidFill>
              </a:rPr>
              <a:t>, Transformando el evangelismo)</a:t>
            </a:r>
            <a:endParaRPr lang="en-CA" sz="5400" i="1" dirty="0">
              <a:solidFill>
                <a:schemeClr val="bg1"/>
              </a:solidFill>
            </a:endParaRPr>
          </a:p>
        </p:txBody>
      </p:sp>
    </p:spTree>
    <p:extLst>
      <p:ext uri="{BB962C8B-B14F-4D97-AF65-F5344CB8AC3E}">
        <p14:creationId xmlns:p14="http://schemas.microsoft.com/office/powerpoint/2010/main" val="141135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54643"/>
            <a:ext cx="21005800" cy="2286000"/>
          </a:xfrm>
        </p:spPr>
        <p:txBody>
          <a:bodyPr/>
          <a:lstStyle/>
          <a:p>
            <a:r>
              <a:rPr lang="en-US" dirty="0" err="1">
                <a:solidFill>
                  <a:schemeClr val="bg1"/>
                </a:solidFill>
              </a:rPr>
              <a:t>Actividad</a:t>
            </a:r>
            <a:endParaRPr lang="en-US"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879231" y="2204508"/>
            <a:ext cx="22613815" cy="11021633"/>
          </a:xfrm>
        </p:spPr>
        <p:txBody>
          <a:bodyPr>
            <a:normAutofit/>
          </a:bodyPr>
          <a:lstStyle/>
          <a:p>
            <a:pPr marL="342900" indent="-342900">
              <a:lnSpc>
                <a:spcPct val="107000"/>
              </a:lnSpc>
              <a:spcBef>
                <a:spcPts val="1800"/>
              </a:spcBef>
              <a:buFont typeface="Times New Roman" panose="02020603050405020304" pitchFamily="18" charset="0"/>
              <a:buChar char="•"/>
              <a:tabLst>
                <a:tab pos="457200" algn="l"/>
              </a:tabLst>
            </a:pPr>
            <a:r>
              <a:rPr lang="es-ES" sz="5400" dirty="0">
                <a:solidFill>
                  <a:schemeClr val="bg1"/>
                </a:solidFill>
                <a:latin typeface="+mn-lt"/>
                <a:ea typeface="Calibri" panose="020F0502020204030204" pitchFamily="34" charset="0"/>
                <a:cs typeface="Times New Roman" panose="02020603050405020304" pitchFamily="18" charset="0"/>
              </a:rPr>
              <a:t>En una hoja de papel, dibuja una línea de tiempo (desde el nacimiento hasta tu edad actual) en el lado izquierdo de la página.</a:t>
            </a:r>
            <a:endParaRPr lang="en-CA" sz="5400" dirty="0">
              <a:solidFill>
                <a:srgbClr val="FFFF00"/>
              </a:solidFill>
              <a:latin typeface="+mn-lt"/>
              <a:ea typeface="Calibri" panose="020F0502020204030204" pitchFamily="34" charset="0"/>
              <a:cs typeface="Times New Roman" panose="02020603050405020304" pitchFamily="18" charset="0"/>
            </a:endParaRPr>
          </a:p>
          <a:p>
            <a:pPr marL="342900" indent="-342900">
              <a:lnSpc>
                <a:spcPct val="107000"/>
              </a:lnSpc>
              <a:spcBef>
                <a:spcPts val="1800"/>
              </a:spcBef>
              <a:buFont typeface="Times New Roman" panose="02020603050405020304" pitchFamily="18" charset="0"/>
              <a:buChar char="•"/>
              <a:tabLst>
                <a:tab pos="457200" algn="l"/>
              </a:tabLst>
            </a:pPr>
            <a:r>
              <a:rPr lang="es-ES" sz="5400" dirty="0">
                <a:solidFill>
                  <a:schemeClr val="bg1"/>
                </a:solidFill>
                <a:latin typeface="+mn-lt"/>
                <a:ea typeface="Calibri" panose="020F0502020204030204" pitchFamily="34" charset="0"/>
                <a:cs typeface="Times New Roman" panose="02020603050405020304" pitchFamily="18" charset="0"/>
              </a:rPr>
              <a:t>Anota (en orden cronológico aproximado) cada momento clave de tu Viaje de Gracia. (cuando la gente oró por ti, cuando escuchaste acerca de Jesús, cuando conociste a un cristiano que te influenció, momentos significativos de percepción o comprensión, momentos de crisis, momentos significativos de decisión, etc.)</a:t>
            </a:r>
          </a:p>
          <a:p>
            <a:pPr marL="342900" indent="-342900">
              <a:lnSpc>
                <a:spcPct val="107000"/>
              </a:lnSpc>
              <a:spcBef>
                <a:spcPts val="1800"/>
              </a:spcBef>
              <a:buFont typeface="Times New Roman" panose="02020603050405020304" pitchFamily="18" charset="0"/>
              <a:buChar char="•"/>
              <a:tabLst>
                <a:tab pos="457200" algn="l"/>
              </a:tabLst>
            </a:pPr>
            <a:r>
              <a:rPr lang="es-ES" sz="5400" dirty="0">
                <a:solidFill>
                  <a:schemeClr val="bg1"/>
                </a:solidFill>
                <a:ea typeface="Calibri" panose="020F0502020204030204" pitchFamily="34" charset="0"/>
                <a:cs typeface="Times New Roman" panose="02020603050405020304" pitchFamily="18" charset="0"/>
              </a:rPr>
              <a:t>Ahora selecciona tres o más de los puntos más importantes de la línea de tiempo y coloca una "estrella" junto a ellos.</a:t>
            </a:r>
          </a:p>
          <a:p>
            <a:pPr marL="342900" lvl="0" indent="-342900">
              <a:lnSpc>
                <a:spcPct val="107000"/>
              </a:lnSpc>
              <a:spcBef>
                <a:spcPts val="1800"/>
              </a:spcBef>
              <a:buFont typeface="Times New Roman" panose="02020603050405020304" pitchFamily="18" charset="0"/>
              <a:buChar char="•"/>
              <a:tabLst>
                <a:tab pos="457200" algn="l"/>
              </a:tabLst>
            </a:pPr>
            <a:r>
              <a:rPr lang="en-US" sz="5400" dirty="0" err="1">
                <a:solidFill>
                  <a:schemeClr val="bg1"/>
                </a:solidFill>
                <a:ea typeface="Calibri" panose="020F0502020204030204" pitchFamily="34" charset="0"/>
                <a:cs typeface="Times New Roman" panose="02020603050405020304" pitchFamily="18" charset="0"/>
              </a:rPr>
              <a:t>Identifica</a:t>
            </a:r>
            <a:r>
              <a:rPr lang="en-US" sz="5400" dirty="0">
                <a:solidFill>
                  <a:schemeClr val="bg1"/>
                </a:solidFill>
                <a:ea typeface="Calibri" panose="020F0502020204030204" pitchFamily="34" charset="0"/>
                <a:cs typeface="Times New Roman" panose="02020603050405020304" pitchFamily="18" charset="0"/>
              </a:rPr>
              <a:t> a dos o </a:t>
            </a:r>
            <a:r>
              <a:rPr lang="en-US" sz="5400" dirty="0" err="1">
                <a:solidFill>
                  <a:schemeClr val="bg1"/>
                </a:solidFill>
                <a:ea typeface="Calibri" panose="020F0502020204030204" pitchFamily="34" charset="0"/>
                <a:cs typeface="Times New Roman" panose="02020603050405020304" pitchFamily="18" charset="0"/>
              </a:rPr>
              <a:t>tres</a:t>
            </a:r>
            <a:r>
              <a:rPr lang="en-US" sz="5400" dirty="0">
                <a:solidFill>
                  <a:schemeClr val="bg1"/>
                </a:solidFill>
                <a:ea typeface="Calibri" panose="020F0502020204030204" pitchFamily="34" charset="0"/>
                <a:cs typeface="Times New Roman" panose="02020603050405020304" pitchFamily="18" charset="0"/>
              </a:rPr>
              <a:t> personas clave que </a:t>
            </a:r>
            <a:r>
              <a:rPr lang="en-US" sz="5400" dirty="0" err="1">
                <a:solidFill>
                  <a:schemeClr val="bg1"/>
                </a:solidFill>
                <a:ea typeface="Calibri" panose="020F0502020204030204" pitchFamily="34" charset="0"/>
                <a:cs typeface="Times New Roman" panose="02020603050405020304" pitchFamily="18" charset="0"/>
              </a:rPr>
              <a:t>viajaron</a:t>
            </a:r>
            <a:r>
              <a:rPr lang="en-US" sz="5400" dirty="0">
                <a:solidFill>
                  <a:schemeClr val="bg1"/>
                </a:solidFill>
                <a:ea typeface="Calibri" panose="020F0502020204030204" pitchFamily="34" charset="0"/>
                <a:cs typeface="Times New Roman" panose="02020603050405020304" pitchFamily="18" charset="0"/>
              </a:rPr>
              <a:t> </a:t>
            </a:r>
            <a:r>
              <a:rPr lang="en-US" sz="5400" dirty="0" err="1">
                <a:solidFill>
                  <a:schemeClr val="bg1"/>
                </a:solidFill>
                <a:ea typeface="Calibri" panose="020F0502020204030204" pitchFamily="34" charset="0"/>
                <a:cs typeface="Times New Roman" panose="02020603050405020304" pitchFamily="18" charset="0"/>
              </a:rPr>
              <a:t>contigo</a:t>
            </a:r>
            <a:r>
              <a:rPr lang="en-US" sz="5400" dirty="0">
                <a:solidFill>
                  <a:schemeClr val="bg1"/>
                </a:solidFill>
                <a:ea typeface="Calibri" panose="020F0502020204030204" pitchFamily="34" charset="0"/>
                <a:cs typeface="Times New Roman" panose="02020603050405020304" pitchFamily="18" charset="0"/>
              </a:rPr>
              <a:t> a </a:t>
            </a:r>
            <a:r>
              <a:rPr lang="en-US" sz="5400" dirty="0" err="1">
                <a:solidFill>
                  <a:schemeClr val="bg1"/>
                </a:solidFill>
                <a:ea typeface="Calibri" panose="020F0502020204030204" pitchFamily="34" charset="0"/>
                <a:cs typeface="Times New Roman" panose="02020603050405020304" pitchFamily="18" charset="0"/>
              </a:rPr>
              <a:t>estos</a:t>
            </a:r>
            <a:r>
              <a:rPr lang="en-US" sz="5400" dirty="0">
                <a:solidFill>
                  <a:schemeClr val="bg1"/>
                </a:solidFill>
                <a:ea typeface="Calibri" panose="020F0502020204030204" pitchFamily="34" charset="0"/>
                <a:cs typeface="Times New Roman" panose="02020603050405020304" pitchFamily="18" charset="0"/>
              </a:rPr>
              <a:t> puntos </a:t>
            </a:r>
            <a:r>
              <a:rPr lang="en-US" sz="5400" dirty="0" err="1">
                <a:solidFill>
                  <a:schemeClr val="bg1"/>
                </a:solidFill>
                <a:ea typeface="Calibri" panose="020F0502020204030204" pitchFamily="34" charset="0"/>
                <a:cs typeface="Times New Roman" panose="02020603050405020304" pitchFamily="18" charset="0"/>
              </a:rPr>
              <a:t>importantes</a:t>
            </a:r>
            <a:r>
              <a:rPr lang="en-US" sz="5400" dirty="0">
                <a:solidFill>
                  <a:schemeClr val="bg1"/>
                </a:solidFill>
                <a:ea typeface="Calibri" panose="020F0502020204030204" pitchFamily="34" charset="0"/>
                <a:cs typeface="Times New Roman" panose="02020603050405020304" pitchFamily="18" charset="0"/>
              </a:rPr>
              <a:t> y describe </a:t>
            </a:r>
            <a:r>
              <a:rPr lang="en-US" sz="5400" dirty="0" err="1">
                <a:solidFill>
                  <a:schemeClr val="bg1"/>
                </a:solidFill>
                <a:ea typeface="Calibri" panose="020F0502020204030204" pitchFamily="34" charset="0"/>
                <a:cs typeface="Times New Roman" panose="02020603050405020304" pitchFamily="18" charset="0"/>
              </a:rPr>
              <a:t>brevemente</a:t>
            </a:r>
            <a:r>
              <a:rPr lang="en-US" sz="5400" dirty="0">
                <a:solidFill>
                  <a:schemeClr val="bg1"/>
                </a:solidFill>
                <a:ea typeface="Calibri" panose="020F0502020204030204" pitchFamily="34" charset="0"/>
                <a:cs typeface="Times New Roman" panose="02020603050405020304" pitchFamily="18" charset="0"/>
              </a:rPr>
              <a:t> </a:t>
            </a:r>
            <a:r>
              <a:rPr lang="en-US" sz="5400" dirty="0" err="1">
                <a:solidFill>
                  <a:schemeClr val="bg1"/>
                </a:solidFill>
                <a:ea typeface="Calibri" panose="020F0502020204030204" pitchFamily="34" charset="0"/>
                <a:cs typeface="Times New Roman" panose="02020603050405020304" pitchFamily="18" charset="0"/>
              </a:rPr>
              <a:t>cómo</a:t>
            </a:r>
            <a:r>
              <a:rPr lang="en-US" sz="5400" dirty="0">
                <a:solidFill>
                  <a:schemeClr val="bg1"/>
                </a:solidFill>
                <a:ea typeface="Calibri" panose="020F0502020204030204" pitchFamily="34" charset="0"/>
                <a:cs typeface="Times New Roman" panose="02020603050405020304" pitchFamily="18" charset="0"/>
              </a:rPr>
              <a:t> lo </a:t>
            </a:r>
            <a:r>
              <a:rPr lang="en-US" sz="5400" dirty="0" err="1">
                <a:solidFill>
                  <a:schemeClr val="bg1"/>
                </a:solidFill>
                <a:ea typeface="Calibri" panose="020F0502020204030204" pitchFamily="34" charset="0"/>
                <a:cs typeface="Times New Roman" panose="02020603050405020304" pitchFamily="18" charset="0"/>
              </a:rPr>
              <a:t>hicieron</a:t>
            </a:r>
            <a:r>
              <a:rPr lang="en-US" sz="5400" dirty="0">
                <a:solidFill>
                  <a:schemeClr val="bg1"/>
                </a:solidFill>
                <a:ea typeface="Calibri" panose="020F0502020204030204" pitchFamily="34" charset="0"/>
                <a:cs typeface="Times New Roman" panose="02020603050405020304" pitchFamily="18" charset="0"/>
              </a:rPr>
              <a:t>.</a:t>
            </a:r>
            <a:endParaRPr lang="es-ES" sz="5400" dirty="0">
              <a:solidFill>
                <a:schemeClr val="bg1"/>
              </a:solidFill>
              <a:latin typeface="+mn-lt"/>
              <a:ea typeface="Calibri" panose="020F0502020204030204" pitchFamily="34" charset="0"/>
              <a:cs typeface="Times New Roman" panose="02020603050405020304" pitchFamily="18" charset="0"/>
            </a:endParaRPr>
          </a:p>
          <a:p>
            <a:pPr marL="342900" indent="-342900">
              <a:lnSpc>
                <a:spcPct val="107000"/>
              </a:lnSpc>
              <a:spcBef>
                <a:spcPts val="0"/>
              </a:spcBef>
              <a:buFont typeface="Times New Roman" panose="02020603050405020304" pitchFamily="18" charset="0"/>
              <a:buChar char="•"/>
              <a:tabLst>
                <a:tab pos="457200" algn="l"/>
              </a:tabLst>
            </a:pPr>
            <a:endParaRPr lang="es-ES" dirty="0">
              <a:solidFill>
                <a:schemeClr val="bg1"/>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565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2" name="Group 1">
            <a:extLst>
              <a:ext uri="{FF2B5EF4-FFF2-40B4-BE49-F238E27FC236}">
                <a16:creationId xmlns:a16="http://schemas.microsoft.com/office/drawing/2014/main" id="{E38C9121-1D49-984A-B4B5-8055DF8147E5}"/>
              </a:ext>
            </a:extLst>
          </p:cNvPr>
          <p:cNvGrpSpPr/>
          <p:nvPr/>
        </p:nvGrpSpPr>
        <p:grpSpPr>
          <a:xfrm>
            <a:off x="7199020" y="571242"/>
            <a:ext cx="9578638" cy="5246460"/>
            <a:chOff x="7402681" y="2678241"/>
            <a:chExt cx="9578638" cy="5246460"/>
          </a:xfrm>
        </p:grpSpPr>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extLst>
      <p:ext uri="{BB962C8B-B14F-4D97-AF65-F5344CB8AC3E}">
        <p14:creationId xmlns:p14="http://schemas.microsoft.com/office/powerpoint/2010/main" val="24869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94498"/>
            <a:ext cx="21005800" cy="2286000"/>
          </a:xfrm>
        </p:spPr>
        <p:txBody>
          <a:bodyPr/>
          <a:lstStyle/>
          <a:p>
            <a:r>
              <a:rPr lang="en-US" dirty="0" err="1">
                <a:solidFill>
                  <a:schemeClr val="bg1"/>
                </a:solidFill>
              </a:rPr>
              <a:t>Actividad</a:t>
            </a:r>
            <a:endParaRPr lang="en-US"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2468878"/>
            <a:ext cx="21005800" cy="7850777"/>
          </a:xfrm>
        </p:spPr>
        <p:txBody>
          <a:bodyPr>
            <a:normAutofit/>
          </a:bodyPr>
          <a:lstStyle/>
          <a:p>
            <a:pPr marL="342900" lvl="0" indent="-342900">
              <a:lnSpc>
                <a:spcPct val="107000"/>
              </a:lnSpc>
              <a:spcBef>
                <a:spcPts val="2400"/>
              </a:spcBef>
              <a:buFont typeface="Times New Roman" panose="02020603050405020304" pitchFamily="18" charset="0"/>
              <a:buChar char="•"/>
              <a:tabLst>
                <a:tab pos="457200" algn="l"/>
              </a:tabLst>
            </a:pPr>
            <a:r>
              <a:rPr lang="en-US" sz="5400" dirty="0" err="1">
                <a:solidFill>
                  <a:schemeClr val="bg1"/>
                </a:solidFill>
                <a:ea typeface="Calibri" panose="020F0502020204030204" pitchFamily="34" charset="0"/>
                <a:cs typeface="Times New Roman" panose="02020603050405020304" pitchFamily="18" charset="0"/>
              </a:rPr>
              <a:t>Incluye</a:t>
            </a:r>
            <a:r>
              <a:rPr lang="en-US" sz="5400" dirty="0">
                <a:solidFill>
                  <a:schemeClr val="bg1"/>
                </a:solidFill>
                <a:ea typeface="Calibri" panose="020F0502020204030204" pitchFamily="34" charset="0"/>
                <a:cs typeface="Times New Roman" panose="02020603050405020304" pitchFamily="18" charset="0"/>
              </a:rPr>
              <a:t> dos o </a:t>
            </a:r>
            <a:r>
              <a:rPr lang="en-US" sz="5400" dirty="0" err="1">
                <a:solidFill>
                  <a:schemeClr val="bg1"/>
                </a:solidFill>
                <a:ea typeface="Calibri" panose="020F0502020204030204" pitchFamily="34" charset="0"/>
                <a:cs typeface="Times New Roman" panose="02020603050405020304" pitchFamily="18" charset="0"/>
              </a:rPr>
              <a:t>tres</a:t>
            </a:r>
            <a:r>
              <a:rPr lang="en-US" sz="5400" dirty="0">
                <a:solidFill>
                  <a:schemeClr val="bg1"/>
                </a:solidFill>
                <a:ea typeface="Calibri" panose="020F0502020204030204" pitchFamily="34" charset="0"/>
                <a:cs typeface="Times New Roman" panose="02020603050405020304" pitchFamily="18" charset="0"/>
              </a:rPr>
              <a:t> </a:t>
            </a:r>
            <a:r>
              <a:rPr lang="en-US" sz="5400" dirty="0" err="1">
                <a:solidFill>
                  <a:schemeClr val="bg1"/>
                </a:solidFill>
                <a:ea typeface="Calibri" panose="020F0502020204030204" pitchFamily="34" charset="0"/>
                <a:cs typeface="Times New Roman" panose="02020603050405020304" pitchFamily="18" charset="0"/>
              </a:rPr>
              <a:t>pasajes</a:t>
            </a:r>
            <a:r>
              <a:rPr lang="en-US" sz="5400" dirty="0">
                <a:solidFill>
                  <a:schemeClr val="bg1"/>
                </a:solidFill>
                <a:ea typeface="Calibri" panose="020F0502020204030204" pitchFamily="34" charset="0"/>
                <a:cs typeface="Times New Roman" panose="02020603050405020304" pitchFamily="18" charset="0"/>
              </a:rPr>
              <a:t> </a:t>
            </a:r>
            <a:r>
              <a:rPr lang="en-US" sz="5400" dirty="0" err="1">
                <a:solidFill>
                  <a:schemeClr val="bg1"/>
                </a:solidFill>
                <a:ea typeface="Calibri" panose="020F0502020204030204" pitchFamily="34" charset="0"/>
                <a:cs typeface="Times New Roman" panose="02020603050405020304" pitchFamily="18" charset="0"/>
              </a:rPr>
              <a:t>bíblicos</a:t>
            </a:r>
            <a:r>
              <a:rPr lang="en-US" sz="5400" dirty="0">
                <a:solidFill>
                  <a:schemeClr val="bg1"/>
                </a:solidFill>
                <a:ea typeface="Calibri" panose="020F0502020204030204" pitchFamily="34" charset="0"/>
                <a:cs typeface="Times New Roman" panose="02020603050405020304" pitchFamily="18" charset="0"/>
              </a:rPr>
              <a:t> que </a:t>
            </a:r>
            <a:r>
              <a:rPr lang="en-US" sz="5400" dirty="0" err="1">
                <a:solidFill>
                  <a:schemeClr val="bg1"/>
                </a:solidFill>
                <a:ea typeface="Calibri" panose="020F0502020204030204" pitchFamily="34" charset="0"/>
                <a:cs typeface="Times New Roman" panose="02020603050405020304" pitchFamily="18" charset="0"/>
              </a:rPr>
              <a:t>conecten</a:t>
            </a:r>
            <a:r>
              <a:rPr lang="en-US" sz="5400" dirty="0">
                <a:solidFill>
                  <a:schemeClr val="bg1"/>
                </a:solidFill>
                <a:ea typeface="Calibri" panose="020F0502020204030204" pitchFamily="34" charset="0"/>
                <a:cs typeface="Times New Roman" panose="02020603050405020304" pitchFamily="18" charset="0"/>
              </a:rPr>
              <a:t> de </a:t>
            </a:r>
            <a:r>
              <a:rPr lang="en-US" sz="5400" dirty="0" err="1">
                <a:solidFill>
                  <a:schemeClr val="bg1"/>
                </a:solidFill>
                <a:ea typeface="Calibri" panose="020F0502020204030204" pitchFamily="34" charset="0"/>
                <a:cs typeface="Times New Roman" panose="02020603050405020304" pitchFamily="18" charset="0"/>
              </a:rPr>
              <a:t>manera</a:t>
            </a:r>
            <a:r>
              <a:rPr lang="en-US" sz="5400" dirty="0">
                <a:solidFill>
                  <a:schemeClr val="bg1"/>
                </a:solidFill>
                <a:ea typeface="Calibri" panose="020F0502020204030204" pitchFamily="34" charset="0"/>
                <a:cs typeface="Times New Roman" panose="02020603050405020304" pitchFamily="18" charset="0"/>
              </a:rPr>
              <a:t> </a:t>
            </a:r>
            <a:r>
              <a:rPr lang="en-US" sz="5400" dirty="0" err="1">
                <a:solidFill>
                  <a:schemeClr val="bg1"/>
                </a:solidFill>
                <a:ea typeface="Calibri" panose="020F0502020204030204" pitchFamily="34" charset="0"/>
                <a:cs typeface="Times New Roman" panose="02020603050405020304" pitchFamily="18" charset="0"/>
              </a:rPr>
              <a:t>significativa</a:t>
            </a:r>
            <a:r>
              <a:rPr lang="en-US" sz="5400" dirty="0">
                <a:solidFill>
                  <a:schemeClr val="bg1"/>
                </a:solidFill>
                <a:ea typeface="Calibri" panose="020F0502020204030204" pitchFamily="34" charset="0"/>
                <a:cs typeface="Times New Roman" panose="02020603050405020304" pitchFamily="18" charset="0"/>
              </a:rPr>
              <a:t> </a:t>
            </a:r>
            <a:r>
              <a:rPr lang="en-US" sz="5400" dirty="0" err="1">
                <a:solidFill>
                  <a:schemeClr val="bg1"/>
                </a:solidFill>
                <a:ea typeface="Calibri" panose="020F0502020204030204" pitchFamily="34" charset="0"/>
                <a:cs typeface="Times New Roman" panose="02020603050405020304" pitchFamily="18" charset="0"/>
              </a:rPr>
              <a:t>tu</a:t>
            </a:r>
            <a:r>
              <a:rPr lang="en-US" sz="5400" dirty="0">
                <a:solidFill>
                  <a:schemeClr val="bg1"/>
                </a:solidFill>
                <a:ea typeface="Calibri" panose="020F0502020204030204" pitchFamily="34" charset="0"/>
                <a:cs typeface="Times New Roman" panose="02020603050405020304" pitchFamily="18" charset="0"/>
              </a:rPr>
              <a:t> </a:t>
            </a:r>
            <a:r>
              <a:rPr lang="en-US" sz="5400" dirty="0" err="1">
                <a:solidFill>
                  <a:schemeClr val="bg1"/>
                </a:solidFill>
                <a:ea typeface="Calibri" panose="020F0502020204030204" pitchFamily="34" charset="0"/>
                <a:cs typeface="Times New Roman" panose="02020603050405020304" pitchFamily="18" charset="0"/>
              </a:rPr>
              <a:t>historia</a:t>
            </a:r>
            <a:r>
              <a:rPr lang="en-US" sz="5400" dirty="0">
                <a:solidFill>
                  <a:schemeClr val="bg1"/>
                </a:solidFill>
                <a:ea typeface="Calibri" panose="020F0502020204030204" pitchFamily="34" charset="0"/>
                <a:cs typeface="Times New Roman" panose="02020603050405020304" pitchFamily="18" charset="0"/>
              </a:rPr>
              <a:t> con la </a:t>
            </a:r>
            <a:r>
              <a:rPr lang="en-US" sz="5400" dirty="0" err="1">
                <a:solidFill>
                  <a:schemeClr val="bg1"/>
                </a:solidFill>
                <a:ea typeface="Calibri" panose="020F0502020204030204" pitchFamily="34" charset="0"/>
                <a:cs typeface="Times New Roman" panose="02020603050405020304" pitchFamily="18" charset="0"/>
              </a:rPr>
              <a:t>historia</a:t>
            </a:r>
            <a:r>
              <a:rPr lang="en-US" sz="5400" dirty="0">
                <a:solidFill>
                  <a:schemeClr val="bg1"/>
                </a:solidFill>
                <a:ea typeface="Calibri" panose="020F0502020204030204" pitchFamily="34" charset="0"/>
                <a:cs typeface="Times New Roman" panose="02020603050405020304" pitchFamily="18" charset="0"/>
              </a:rPr>
              <a:t> de Jesús.</a:t>
            </a:r>
          </a:p>
          <a:p>
            <a:pPr marL="342900" indent="-342900">
              <a:lnSpc>
                <a:spcPct val="107000"/>
              </a:lnSpc>
              <a:spcBef>
                <a:spcPts val="2400"/>
              </a:spcBef>
              <a:buFont typeface="Times New Roman" panose="02020603050405020304" pitchFamily="18" charset="0"/>
              <a:buChar char="•"/>
              <a:tabLst>
                <a:tab pos="457200" algn="l"/>
              </a:tabLst>
            </a:pPr>
            <a:r>
              <a:rPr lang="es-ES" sz="5400" dirty="0">
                <a:solidFill>
                  <a:schemeClr val="bg1"/>
                </a:solidFill>
                <a:ea typeface="Calibri" panose="020F0502020204030204" pitchFamily="34" charset="0"/>
                <a:cs typeface="Times New Roman" panose="02020603050405020304" pitchFamily="18" charset="0"/>
              </a:rPr>
              <a:t>Turnarse. Comparte tu historia personal, enfatizando los eventos, las personas y las Escrituras que contribuyeron a tu fe actual en Jesucristo.</a:t>
            </a:r>
          </a:p>
          <a:p>
            <a:pPr marL="342900" indent="-342900">
              <a:lnSpc>
                <a:spcPct val="107000"/>
              </a:lnSpc>
              <a:spcBef>
                <a:spcPts val="2400"/>
              </a:spcBef>
              <a:buFont typeface="Times New Roman" panose="02020603050405020304" pitchFamily="18" charset="0"/>
              <a:buChar char="•"/>
              <a:tabLst>
                <a:tab pos="457200" algn="l"/>
              </a:tabLst>
            </a:pPr>
            <a:r>
              <a:rPr lang="es-ES" sz="5400" dirty="0">
                <a:solidFill>
                  <a:schemeClr val="bg1"/>
                </a:solidFill>
                <a:ea typeface="Calibri" panose="020F0502020204030204" pitchFamily="34" charset="0"/>
                <a:cs typeface="Times New Roman" panose="02020603050405020304" pitchFamily="18" charset="0"/>
              </a:rPr>
              <a:t>Ofrece aliento y comentarios positivos, así como ideas para un mayor desarrollo de tu historia. </a:t>
            </a:r>
          </a:p>
        </p:txBody>
      </p:sp>
    </p:spTree>
    <p:extLst>
      <p:ext uri="{BB962C8B-B14F-4D97-AF65-F5344CB8AC3E}">
        <p14:creationId xmlns:p14="http://schemas.microsoft.com/office/powerpoint/2010/main" val="12460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7008690" y="1075844"/>
            <a:ext cx="10366620"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Tree>
    <p:extLst>
      <p:ext uri="{BB962C8B-B14F-4D97-AF65-F5344CB8AC3E}">
        <p14:creationId xmlns:p14="http://schemas.microsoft.com/office/powerpoint/2010/main" val="316966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2" name="Group 1">
            <a:extLst>
              <a:ext uri="{FF2B5EF4-FFF2-40B4-BE49-F238E27FC236}">
                <a16:creationId xmlns:a16="http://schemas.microsoft.com/office/drawing/2014/main" id="{E38C9121-1D49-984A-B4B5-8055DF8147E5}"/>
              </a:ext>
            </a:extLst>
          </p:cNvPr>
          <p:cNvGrpSpPr/>
          <p:nvPr/>
        </p:nvGrpSpPr>
        <p:grpSpPr>
          <a:xfrm>
            <a:off x="7464122" y="33362"/>
            <a:ext cx="9578638" cy="5246460"/>
            <a:chOff x="7402681" y="2678241"/>
            <a:chExt cx="9578638" cy="5246460"/>
          </a:xfrm>
        </p:grpSpPr>
        <p:sp>
          <p:nvSpPr>
            <p:cNvPr id="142" name="A JOURNEY"/>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146" name="COTN_LOGO.png" descr="COTN_LOGO.png"/>
            <p:cNvPicPr>
              <a:picLocks noChangeAspect="1"/>
            </p:cNvPicPr>
            <p:nvPr/>
          </p:nvPicPr>
          <p:blipFill>
            <a:blip r:embed="rId5"/>
            <a:stretch>
              <a:fillRect/>
            </a:stretch>
          </p:blipFill>
          <p:spPr>
            <a:xfrm>
              <a:off x="11284422" y="2678241"/>
              <a:ext cx="1815156" cy="1414891"/>
            </a:xfrm>
            <a:prstGeom prst="rect">
              <a:avLst/>
            </a:prstGeom>
            <a:ln w="12700">
              <a:miter lim="400000"/>
            </a:ln>
          </p:spPr>
        </p:pic>
      </p:gr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extLst>
      <p:ext uri="{BB962C8B-B14F-4D97-AF65-F5344CB8AC3E}">
        <p14:creationId xmlns:p14="http://schemas.microsoft.com/office/powerpoint/2010/main" val="429089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half" idx="21"/>
          </p:nvPr>
        </p:nvPicPr>
        <p:blipFill>
          <a:blip r:embed="rId4"/>
          <a:srcRect l="168" r="168"/>
          <a:stretch>
            <a:fillRect/>
          </a:stretch>
        </p:blipFill>
        <p:spPr>
          <a:xfrm>
            <a:off x="11751407" y="4149969"/>
            <a:ext cx="10943493" cy="7295662"/>
          </a:xfrm>
          <a:prstGeom prst="rect">
            <a:avLst/>
          </a:prstGeom>
        </p:spPr>
      </p:pic>
      <p:sp>
        <p:nvSpPr>
          <p:cNvPr id="4" name="Title 3"/>
          <p:cNvSpPr>
            <a:spLocks noGrp="1"/>
          </p:cNvSpPr>
          <p:nvPr>
            <p:ph type="title"/>
          </p:nvPr>
        </p:nvSpPr>
        <p:spPr>
          <a:xfrm>
            <a:off x="121920" y="847969"/>
            <a:ext cx="24170640" cy="2286000"/>
          </a:xfrm>
        </p:spPr>
        <p:txBody>
          <a:bodyPr>
            <a:noAutofit/>
          </a:bodyPr>
          <a:lstStyle/>
          <a:p>
            <a:r>
              <a:rPr lang="en-US" sz="11500" dirty="0">
                <a:solidFill>
                  <a:schemeClr val="bg1"/>
                </a:solidFill>
              </a:rPr>
              <a:t>Un </a:t>
            </a:r>
            <a:r>
              <a:rPr lang="en-US" sz="11500" dirty="0" err="1">
                <a:solidFill>
                  <a:schemeClr val="bg1"/>
                </a:solidFill>
              </a:rPr>
              <a:t>viaje</a:t>
            </a:r>
            <a:r>
              <a:rPr lang="en-US" sz="11500" dirty="0">
                <a:solidFill>
                  <a:schemeClr val="bg1"/>
                </a:solidFill>
              </a:rPr>
              <a:t> de </a:t>
            </a:r>
            <a:r>
              <a:rPr lang="en-US" sz="11500" dirty="0" err="1">
                <a:solidFill>
                  <a:schemeClr val="bg1"/>
                </a:solidFill>
              </a:rPr>
              <a:t>gracia</a:t>
            </a:r>
            <a:endParaRPr lang="en-US" sz="11500" dirty="0">
              <a:solidFill>
                <a:srgbClr val="00B0F0"/>
              </a:solidFill>
            </a:endParaRPr>
          </a:p>
        </p:txBody>
      </p:sp>
      <p:sp>
        <p:nvSpPr>
          <p:cNvPr id="5" name="Text Placeholder 4"/>
          <p:cNvSpPr>
            <a:spLocks noGrp="1"/>
          </p:cNvSpPr>
          <p:nvPr>
            <p:ph type="body" sz="half" idx="1"/>
          </p:nvPr>
        </p:nvSpPr>
        <p:spPr>
          <a:xfrm>
            <a:off x="1231900" y="3571631"/>
            <a:ext cx="10223500" cy="9296400"/>
          </a:xfrm>
        </p:spPr>
        <p:txBody>
          <a:bodyPr>
            <a:normAutofit/>
          </a:bodyPr>
          <a:lstStyle/>
          <a:p>
            <a:pPr>
              <a:spcBef>
                <a:spcPts val="1500"/>
              </a:spcBef>
            </a:pPr>
            <a:r>
              <a:rPr lang="es-ES" sz="8000" dirty="0">
                <a:solidFill>
                  <a:schemeClr val="bg1"/>
                </a:solidFill>
              </a:rPr>
              <a:t>Oración personal</a:t>
            </a:r>
          </a:p>
          <a:p>
            <a:pPr>
              <a:spcBef>
                <a:spcPts val="1500"/>
              </a:spcBef>
            </a:pPr>
            <a:endParaRPr lang="en-US" sz="8000" dirty="0">
              <a:solidFill>
                <a:srgbClr val="FFFF00"/>
              </a:solidFill>
            </a:endParaRPr>
          </a:p>
          <a:p>
            <a:pPr>
              <a:spcBef>
                <a:spcPts val="1500"/>
              </a:spcBef>
            </a:pPr>
            <a:r>
              <a:rPr lang="en-US" sz="8000" dirty="0" err="1">
                <a:solidFill>
                  <a:schemeClr val="bg1"/>
                </a:solidFill>
              </a:rPr>
              <a:t>Historias</a:t>
            </a:r>
            <a:r>
              <a:rPr lang="en-US" sz="8000" dirty="0">
                <a:solidFill>
                  <a:schemeClr val="bg1"/>
                </a:solidFill>
              </a:rPr>
              <a:t> </a:t>
            </a:r>
            <a:r>
              <a:rPr lang="en-US" sz="8000" dirty="0" err="1">
                <a:solidFill>
                  <a:schemeClr val="bg1"/>
                </a:solidFill>
              </a:rPr>
              <a:t>personales</a:t>
            </a:r>
            <a:endParaRPr lang="en-US" sz="8000" dirty="0">
              <a:solidFill>
                <a:schemeClr val="bg1"/>
              </a:solidFill>
            </a:endParaRPr>
          </a:p>
          <a:p>
            <a:pPr>
              <a:spcBef>
                <a:spcPts val="1500"/>
              </a:spcBef>
            </a:pPr>
            <a:endParaRPr lang="en-US" sz="8000" dirty="0">
              <a:solidFill>
                <a:srgbClr val="FFFF00"/>
              </a:solidFill>
            </a:endParaRPr>
          </a:p>
          <a:p>
            <a:pPr>
              <a:spcBef>
                <a:spcPts val="1500"/>
              </a:spcBef>
            </a:pPr>
            <a:r>
              <a:rPr lang="es-ES" sz="8000" dirty="0">
                <a:solidFill>
                  <a:schemeClr val="bg1"/>
                </a:solidFill>
              </a:rPr>
              <a:t>Viaje personal</a:t>
            </a:r>
            <a:endParaRPr lang="en-US" sz="8000" dirty="0">
              <a:solidFill>
                <a:schemeClr val="bg1"/>
              </a:solidFill>
            </a:endParaRPr>
          </a:p>
        </p:txBody>
      </p:sp>
    </p:spTree>
    <p:extLst>
      <p:ext uri="{BB962C8B-B14F-4D97-AF65-F5344CB8AC3E}">
        <p14:creationId xmlns:p14="http://schemas.microsoft.com/office/powerpoint/2010/main" val="153130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Placeholder 7" descr="Hoh River Trail | Olympic National Park, WA | Frank Fujimoto | Flickr"/>
          <p:cNvPicPr>
            <a:picLocks noGrp="1" noChangeAspect="1"/>
          </p:cNvPicPr>
          <p:nvPr>
            <p:ph type="pic" sz="half" idx="21"/>
          </p:nvPr>
        </p:nvPicPr>
        <p:blipFill>
          <a:blip r:embed="rId4">
            <a:extLst>
              <a:ext uri="{28A0092B-C50C-407E-A947-70E740481C1C}">
                <a14:useLocalDpi xmlns:a14="http://schemas.microsoft.com/office/drawing/2010/main" val="0"/>
              </a:ext>
            </a:extLst>
          </a:blip>
          <a:srcRect t="8323" b="8323"/>
          <a:stretch>
            <a:fillRect/>
          </a:stretch>
        </p:blipFill>
        <p:spPr>
          <a:xfrm>
            <a:off x="10972800" y="3073123"/>
            <a:ext cx="11987823" cy="7991882"/>
          </a:xfrm>
        </p:spPr>
      </p:pic>
      <p:sp>
        <p:nvSpPr>
          <p:cNvPr id="4" name="Title 3"/>
          <p:cNvSpPr>
            <a:spLocks noGrp="1"/>
          </p:cNvSpPr>
          <p:nvPr>
            <p:ph type="title"/>
          </p:nvPr>
        </p:nvSpPr>
        <p:spPr>
          <a:xfrm>
            <a:off x="0" y="355600"/>
            <a:ext cx="24384000" cy="2286000"/>
          </a:xfrm>
        </p:spPr>
        <p:txBody>
          <a:bodyPr>
            <a:noAutofit/>
          </a:bodyPr>
          <a:lstStyle/>
          <a:p>
            <a:r>
              <a:rPr lang="en-US" sz="9600" dirty="0" err="1">
                <a:solidFill>
                  <a:schemeClr val="bg1"/>
                </a:solidFill>
              </a:rPr>
              <a:t>Viaje</a:t>
            </a:r>
            <a:r>
              <a:rPr lang="en-US" sz="9600" dirty="0">
                <a:solidFill>
                  <a:schemeClr val="bg1"/>
                </a:solidFill>
              </a:rPr>
              <a:t> personal</a:t>
            </a:r>
            <a:endParaRPr lang="en-US" sz="9600" dirty="0">
              <a:solidFill>
                <a:srgbClr val="00B0F0"/>
              </a:solidFill>
            </a:endParaRPr>
          </a:p>
        </p:txBody>
      </p:sp>
      <p:sp>
        <p:nvSpPr>
          <p:cNvPr id="6" name="Text Placeholder 5"/>
          <p:cNvSpPr>
            <a:spLocks noGrp="1"/>
          </p:cNvSpPr>
          <p:nvPr>
            <p:ph type="body" sz="half" idx="1"/>
          </p:nvPr>
        </p:nvSpPr>
        <p:spPr>
          <a:xfrm>
            <a:off x="1740878" y="3073123"/>
            <a:ext cx="8546123" cy="6828971"/>
          </a:xfrm>
        </p:spPr>
        <p:txBody>
          <a:bodyPr>
            <a:normAutofit/>
          </a:bodyPr>
          <a:lstStyle/>
          <a:p>
            <a:pPr marL="0" indent="0" algn="ctr">
              <a:buNone/>
            </a:pPr>
            <a:r>
              <a:rPr lang="en-CA" sz="5400" i="1" dirty="0">
                <a:solidFill>
                  <a:schemeClr val="bg1"/>
                </a:solidFill>
              </a:rPr>
              <a:t>Y </a:t>
            </a:r>
            <a:r>
              <a:rPr lang="en-CA" sz="5400" i="1" dirty="0" err="1">
                <a:solidFill>
                  <a:schemeClr val="bg1"/>
                </a:solidFill>
              </a:rPr>
              <a:t>yendo</a:t>
            </a:r>
            <a:r>
              <a:rPr lang="en-CA" sz="5400" i="1" dirty="0">
                <a:solidFill>
                  <a:schemeClr val="bg1"/>
                </a:solidFill>
              </a:rPr>
              <a:t> por el </a:t>
            </a:r>
            <a:r>
              <a:rPr lang="en-CA" sz="5400" i="1" dirty="0" err="1">
                <a:solidFill>
                  <a:schemeClr val="bg1"/>
                </a:solidFill>
              </a:rPr>
              <a:t>camino</a:t>
            </a:r>
            <a:r>
              <a:rPr lang="en-CA" sz="5400" i="1" dirty="0">
                <a:solidFill>
                  <a:schemeClr val="bg1"/>
                </a:solidFill>
              </a:rPr>
              <a:t>, </a:t>
            </a:r>
            <a:r>
              <a:rPr lang="en-CA" sz="5400" i="1" dirty="0" err="1">
                <a:solidFill>
                  <a:schemeClr val="bg1"/>
                </a:solidFill>
              </a:rPr>
              <a:t>llegaron</a:t>
            </a:r>
            <a:r>
              <a:rPr lang="en-CA" sz="5400" i="1" dirty="0">
                <a:solidFill>
                  <a:schemeClr val="bg1"/>
                </a:solidFill>
              </a:rPr>
              <a:t> a </a:t>
            </a:r>
            <a:r>
              <a:rPr lang="en-CA" sz="5400" i="1" dirty="0" err="1">
                <a:solidFill>
                  <a:schemeClr val="bg1"/>
                </a:solidFill>
              </a:rPr>
              <a:t>cierta</a:t>
            </a:r>
            <a:r>
              <a:rPr lang="en-CA" sz="5400" i="1" dirty="0">
                <a:solidFill>
                  <a:schemeClr val="bg1"/>
                </a:solidFill>
              </a:rPr>
              <a:t> </a:t>
            </a:r>
            <a:r>
              <a:rPr lang="en-CA" sz="5400" i="1" dirty="0" err="1">
                <a:solidFill>
                  <a:schemeClr val="bg1"/>
                </a:solidFill>
              </a:rPr>
              <a:t>agua</a:t>
            </a:r>
            <a:r>
              <a:rPr lang="en-CA" sz="5400" i="1" dirty="0">
                <a:solidFill>
                  <a:schemeClr val="bg1"/>
                </a:solidFill>
              </a:rPr>
              <a:t>, y </a:t>
            </a:r>
            <a:r>
              <a:rPr lang="en-CA" sz="5400" i="1" dirty="0" err="1">
                <a:solidFill>
                  <a:schemeClr val="bg1"/>
                </a:solidFill>
              </a:rPr>
              <a:t>dijo</a:t>
            </a:r>
            <a:r>
              <a:rPr lang="en-CA" sz="5400" i="1" dirty="0">
                <a:solidFill>
                  <a:schemeClr val="bg1"/>
                </a:solidFill>
              </a:rPr>
              <a:t> el </a:t>
            </a:r>
            <a:r>
              <a:rPr lang="en-CA" sz="5400" i="1" dirty="0" err="1">
                <a:solidFill>
                  <a:schemeClr val="bg1"/>
                </a:solidFill>
              </a:rPr>
              <a:t>eunuco</a:t>
            </a:r>
            <a:r>
              <a:rPr lang="en-CA" sz="5400" i="1" dirty="0">
                <a:solidFill>
                  <a:schemeClr val="bg1"/>
                </a:solidFill>
              </a:rPr>
              <a:t>: </a:t>
            </a:r>
            <a:r>
              <a:rPr lang="en-CA" sz="5400" i="1" dirty="0" err="1">
                <a:solidFill>
                  <a:schemeClr val="bg1"/>
                </a:solidFill>
              </a:rPr>
              <a:t>Aquí</a:t>
            </a:r>
            <a:r>
              <a:rPr lang="en-CA" sz="5400" i="1" dirty="0">
                <a:solidFill>
                  <a:schemeClr val="bg1"/>
                </a:solidFill>
              </a:rPr>
              <a:t> hay </a:t>
            </a:r>
            <a:r>
              <a:rPr lang="en-CA" sz="5400" i="1" dirty="0" err="1">
                <a:solidFill>
                  <a:schemeClr val="bg1"/>
                </a:solidFill>
              </a:rPr>
              <a:t>agua</a:t>
            </a:r>
            <a:r>
              <a:rPr lang="en-CA" sz="5400" i="1" dirty="0">
                <a:solidFill>
                  <a:schemeClr val="bg1"/>
                </a:solidFill>
              </a:rPr>
              <a:t>; ¿</a:t>
            </a:r>
            <a:r>
              <a:rPr lang="en-CA" sz="5400" i="1" dirty="0" err="1">
                <a:solidFill>
                  <a:schemeClr val="bg1"/>
                </a:solidFill>
              </a:rPr>
              <a:t>qué</a:t>
            </a:r>
            <a:r>
              <a:rPr lang="en-CA" sz="5400" i="1" dirty="0">
                <a:solidFill>
                  <a:schemeClr val="bg1"/>
                </a:solidFill>
              </a:rPr>
              <a:t> </a:t>
            </a:r>
            <a:r>
              <a:rPr lang="en-CA" sz="5400" i="1" dirty="0" err="1">
                <a:solidFill>
                  <a:schemeClr val="bg1"/>
                </a:solidFill>
              </a:rPr>
              <a:t>impide</a:t>
            </a:r>
            <a:r>
              <a:rPr lang="en-CA" sz="5400" i="1" dirty="0">
                <a:solidFill>
                  <a:schemeClr val="bg1"/>
                </a:solidFill>
              </a:rPr>
              <a:t> que </a:t>
            </a:r>
            <a:r>
              <a:rPr lang="en-CA" sz="5400" i="1" dirty="0" err="1">
                <a:solidFill>
                  <a:schemeClr val="bg1"/>
                </a:solidFill>
              </a:rPr>
              <a:t>yo</a:t>
            </a:r>
            <a:r>
              <a:rPr lang="en-CA" sz="5400" i="1" dirty="0">
                <a:solidFill>
                  <a:schemeClr val="bg1"/>
                </a:solidFill>
              </a:rPr>
              <a:t> sea </a:t>
            </a:r>
            <a:r>
              <a:rPr lang="en-CA" sz="5400" i="1" dirty="0" err="1">
                <a:solidFill>
                  <a:schemeClr val="bg1"/>
                </a:solidFill>
              </a:rPr>
              <a:t>bautizado</a:t>
            </a:r>
            <a:r>
              <a:rPr lang="en-CA" sz="5400" i="1" dirty="0">
                <a:solidFill>
                  <a:schemeClr val="bg1"/>
                </a:solidFill>
              </a:rPr>
              <a:t>? (Acts 8:36)</a:t>
            </a:r>
          </a:p>
        </p:txBody>
      </p:sp>
    </p:spTree>
    <p:extLst>
      <p:ext uri="{BB962C8B-B14F-4D97-AF65-F5344CB8AC3E}">
        <p14:creationId xmlns:p14="http://schemas.microsoft.com/office/powerpoint/2010/main" val="9289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The Beginning of the Good News | Glass Overflowing"/>
          <p:cNvPicPr>
            <a:picLocks noChangeAspect="1"/>
          </p:cNvPicPr>
          <p:nvPr/>
        </p:nvPicPr>
        <p:blipFill rotWithShape="1">
          <a:blip r:embed="rId4" cstate="print">
            <a:extLst>
              <a:ext uri="{28A0092B-C50C-407E-A947-70E740481C1C}">
                <a14:useLocalDpi xmlns:a14="http://schemas.microsoft.com/office/drawing/2010/main" val="0"/>
              </a:ext>
            </a:extLst>
          </a:blip>
          <a:srcRect l="9474" r="7566"/>
          <a:stretch/>
        </p:blipFill>
        <p:spPr>
          <a:xfrm>
            <a:off x="10515599" y="2496542"/>
            <a:ext cx="12929587" cy="8769522"/>
          </a:xfrm>
          <a:prstGeom prst="rect">
            <a:avLst/>
          </a:prstGeom>
        </p:spPr>
      </p:pic>
      <p:sp>
        <p:nvSpPr>
          <p:cNvPr id="5" name="Text Placeholder 4"/>
          <p:cNvSpPr>
            <a:spLocks noGrp="1"/>
          </p:cNvSpPr>
          <p:nvPr>
            <p:ph type="body" sz="half" idx="1"/>
          </p:nvPr>
        </p:nvSpPr>
        <p:spPr>
          <a:xfrm>
            <a:off x="2416628" y="3238863"/>
            <a:ext cx="6825344" cy="6656251"/>
          </a:xfrm>
        </p:spPr>
        <p:txBody>
          <a:bodyPr>
            <a:normAutofit lnSpcReduction="10000"/>
          </a:bodyPr>
          <a:lstStyle/>
          <a:p>
            <a:pPr marL="0" indent="0" algn="ctr">
              <a:buNone/>
            </a:pPr>
            <a:r>
              <a:rPr lang="es-ES" sz="5400" dirty="0">
                <a:solidFill>
                  <a:schemeClr val="bg1"/>
                </a:solidFill>
              </a:rPr>
              <a:t>"Jesús en realidad pasó más tiempo con sus discípulos que con todos los demás en el mundo juntos". (</a:t>
            </a:r>
            <a:r>
              <a:rPr lang="es-ES" sz="5400" i="1" dirty="0">
                <a:solidFill>
                  <a:schemeClr val="bg1"/>
                </a:solidFill>
              </a:rPr>
              <a:t>Robert Coleman, El plan maestro de evangelización)</a:t>
            </a:r>
          </a:p>
        </p:txBody>
      </p:sp>
      <p:sp>
        <p:nvSpPr>
          <p:cNvPr id="7" name="Title 3">
            <a:extLst>
              <a:ext uri="{FF2B5EF4-FFF2-40B4-BE49-F238E27FC236}">
                <a16:creationId xmlns:a16="http://schemas.microsoft.com/office/drawing/2014/main" id="{C6EFA274-EB46-3040-A379-F175B1D9B0D0}"/>
              </a:ext>
            </a:extLst>
          </p:cNvPr>
          <p:cNvSpPr>
            <a:spLocks noGrp="1"/>
          </p:cNvSpPr>
          <p:nvPr>
            <p:ph type="title"/>
          </p:nvPr>
        </p:nvSpPr>
        <p:spPr>
          <a:xfrm>
            <a:off x="0" y="-40640"/>
            <a:ext cx="24384000" cy="2286000"/>
          </a:xfrm>
        </p:spPr>
        <p:txBody>
          <a:bodyPr>
            <a:noAutofit/>
          </a:bodyPr>
          <a:lstStyle/>
          <a:p>
            <a:r>
              <a:rPr lang="en-US" sz="9600" dirty="0" err="1">
                <a:solidFill>
                  <a:schemeClr val="bg1"/>
                </a:solidFill>
              </a:rPr>
              <a:t>Viaje</a:t>
            </a:r>
            <a:r>
              <a:rPr lang="en-US" sz="9600" dirty="0">
                <a:solidFill>
                  <a:schemeClr val="bg1"/>
                </a:solidFill>
              </a:rPr>
              <a:t> personal</a:t>
            </a:r>
            <a:endParaRPr lang="en-US" sz="9600" dirty="0">
              <a:solidFill>
                <a:srgbClr val="00B0F0"/>
              </a:solidFill>
            </a:endParaRPr>
          </a:p>
        </p:txBody>
      </p:sp>
    </p:spTree>
    <p:extLst>
      <p:ext uri="{BB962C8B-B14F-4D97-AF65-F5344CB8AC3E}">
        <p14:creationId xmlns:p14="http://schemas.microsoft.com/office/powerpoint/2010/main" val="3087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Placeholder 4" descr="Track your time in the same tool you do your work | GitLab"/>
          <p:cNvPicPr>
            <a:picLocks noGrp="1" noChangeAspect="1"/>
          </p:cNvPicPr>
          <p:nvPr>
            <p:ph type="pic" sz="half" idx="21"/>
          </p:nvPr>
        </p:nvPicPr>
        <p:blipFill>
          <a:blip r:embed="rId4">
            <a:extLst>
              <a:ext uri="{28A0092B-C50C-407E-A947-70E740481C1C}">
                <a14:useLocalDpi xmlns:a14="http://schemas.microsoft.com/office/drawing/2010/main" val="0"/>
              </a:ext>
            </a:extLst>
          </a:blip>
          <a:srcRect/>
          <a:stretch>
            <a:fillRect/>
          </a:stretch>
        </p:blipFill>
        <p:spPr>
          <a:xfrm>
            <a:off x="10678887" y="2658776"/>
            <a:ext cx="12930414" cy="8620276"/>
          </a:xfrm>
        </p:spPr>
      </p:pic>
      <p:sp>
        <p:nvSpPr>
          <p:cNvPr id="2" name="Text Placeholder 1"/>
          <p:cNvSpPr>
            <a:spLocks noGrp="1"/>
          </p:cNvSpPr>
          <p:nvPr>
            <p:ph type="body" sz="half" idx="1"/>
          </p:nvPr>
        </p:nvSpPr>
        <p:spPr>
          <a:xfrm>
            <a:off x="1959429" y="2924628"/>
            <a:ext cx="7543800" cy="7866743"/>
          </a:xfrm>
        </p:spPr>
        <p:txBody>
          <a:bodyPr>
            <a:normAutofit/>
          </a:bodyPr>
          <a:lstStyle/>
          <a:p>
            <a:pPr marL="0" indent="0" algn="ctr">
              <a:buNone/>
            </a:pPr>
            <a:r>
              <a:rPr lang="es-ES" sz="5400" dirty="0">
                <a:solidFill>
                  <a:schemeClr val="bg1"/>
                </a:solidFill>
              </a:rPr>
              <a:t>“La mayoría de las veces, la iniciación a la vida cristiana requiere mucho tiempo”. (</a:t>
            </a:r>
            <a:r>
              <a:rPr lang="es-ES" sz="5400" i="1" dirty="0">
                <a:solidFill>
                  <a:schemeClr val="bg1"/>
                </a:solidFill>
              </a:rPr>
              <a:t>Scott J Jones, El amor </a:t>
            </a:r>
            <a:r>
              <a:rPr lang="es-ES" sz="5400" i="1" dirty="0" err="1">
                <a:solidFill>
                  <a:schemeClr val="bg1"/>
                </a:solidFill>
              </a:rPr>
              <a:t>evangelístico</a:t>
            </a:r>
            <a:r>
              <a:rPr lang="es-ES" sz="5400" i="1" dirty="0">
                <a:solidFill>
                  <a:schemeClr val="bg1"/>
                </a:solidFill>
              </a:rPr>
              <a:t> de Dios y el prójimo: una teología del testimonio y el discipulado)</a:t>
            </a:r>
          </a:p>
        </p:txBody>
      </p:sp>
      <p:sp>
        <p:nvSpPr>
          <p:cNvPr id="7" name="Title 3">
            <a:extLst>
              <a:ext uri="{FF2B5EF4-FFF2-40B4-BE49-F238E27FC236}">
                <a16:creationId xmlns:a16="http://schemas.microsoft.com/office/drawing/2014/main" id="{CBD16FA8-FB99-6C4C-A38F-AA702A469206}"/>
              </a:ext>
            </a:extLst>
          </p:cNvPr>
          <p:cNvSpPr>
            <a:spLocks noGrp="1"/>
          </p:cNvSpPr>
          <p:nvPr>
            <p:ph type="title"/>
          </p:nvPr>
        </p:nvSpPr>
        <p:spPr>
          <a:xfrm>
            <a:off x="0" y="-40640"/>
            <a:ext cx="24384000" cy="2286000"/>
          </a:xfrm>
        </p:spPr>
        <p:txBody>
          <a:bodyPr>
            <a:noAutofit/>
          </a:bodyPr>
          <a:lstStyle/>
          <a:p>
            <a:r>
              <a:rPr lang="en-US" sz="9600" dirty="0" err="1">
                <a:solidFill>
                  <a:schemeClr val="bg1"/>
                </a:solidFill>
              </a:rPr>
              <a:t>Viaje</a:t>
            </a:r>
            <a:r>
              <a:rPr lang="en-US" sz="9600" dirty="0">
                <a:solidFill>
                  <a:schemeClr val="bg1"/>
                </a:solidFill>
              </a:rPr>
              <a:t> personal</a:t>
            </a:r>
            <a:endParaRPr lang="en-US" sz="9600" dirty="0">
              <a:solidFill>
                <a:srgbClr val="00B0F0"/>
              </a:solidFill>
            </a:endParaRPr>
          </a:p>
        </p:txBody>
      </p:sp>
    </p:spTree>
    <p:extLst>
      <p:ext uri="{BB962C8B-B14F-4D97-AF65-F5344CB8AC3E}">
        <p14:creationId xmlns:p14="http://schemas.microsoft.com/office/powerpoint/2010/main" val="268546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Content Placeholder 5" descr="Why children should study philosophy"/>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5225143" y="2583297"/>
            <a:ext cx="13933714" cy="9295558"/>
          </a:xfrm>
        </p:spPr>
      </p:pic>
      <p:sp>
        <p:nvSpPr>
          <p:cNvPr id="7" name="Title 3">
            <a:extLst>
              <a:ext uri="{FF2B5EF4-FFF2-40B4-BE49-F238E27FC236}">
                <a16:creationId xmlns:a16="http://schemas.microsoft.com/office/drawing/2014/main" id="{3F868FE3-EB35-4949-85D7-68E2DD9DBE35}"/>
              </a:ext>
            </a:extLst>
          </p:cNvPr>
          <p:cNvSpPr>
            <a:spLocks noGrp="1"/>
          </p:cNvSpPr>
          <p:nvPr>
            <p:ph type="title"/>
          </p:nvPr>
        </p:nvSpPr>
        <p:spPr>
          <a:xfrm>
            <a:off x="0" y="233680"/>
            <a:ext cx="24384000" cy="2286000"/>
          </a:xfrm>
        </p:spPr>
        <p:txBody>
          <a:bodyPr>
            <a:noAutofit/>
          </a:bodyPr>
          <a:lstStyle/>
          <a:p>
            <a:r>
              <a:rPr lang="en-US" sz="9600" dirty="0" err="1">
                <a:solidFill>
                  <a:schemeClr val="bg1"/>
                </a:solidFill>
              </a:rPr>
              <a:t>Viaje</a:t>
            </a:r>
            <a:r>
              <a:rPr lang="en-US" sz="9600" dirty="0">
                <a:solidFill>
                  <a:schemeClr val="bg1"/>
                </a:solidFill>
              </a:rPr>
              <a:t> personal</a:t>
            </a:r>
            <a:endParaRPr lang="en-US" sz="9600" dirty="0">
              <a:solidFill>
                <a:srgbClr val="00B0F0"/>
              </a:solidFill>
            </a:endParaRPr>
          </a:p>
        </p:txBody>
      </p:sp>
    </p:spTree>
    <p:extLst>
      <p:ext uri="{BB962C8B-B14F-4D97-AF65-F5344CB8AC3E}">
        <p14:creationId xmlns:p14="http://schemas.microsoft.com/office/powerpoint/2010/main" val="480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Placeholder 9" descr="Papa Francis, The Prodigal, and “the Good Son.” - FAMVIN NewsEN"/>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5530" b="5530"/>
          <a:stretch>
            <a:fillRect/>
          </a:stretch>
        </p:blipFill>
        <p:spPr>
          <a:xfrm>
            <a:off x="16163703" y="7888938"/>
            <a:ext cx="6195554" cy="4132520"/>
          </a:xfrm>
        </p:spPr>
      </p:pic>
      <p:pic>
        <p:nvPicPr>
          <p:cNvPr id="9" name="Picture Placeholder 8" descr="The Lost Coin | The Parable of the Lost Coin 8 “Or what woma… | Flick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4424" b="4424"/>
          <a:stretch>
            <a:fillRect/>
          </a:stretch>
        </p:blipFill>
        <p:spPr>
          <a:xfrm>
            <a:off x="15951939" y="2885627"/>
            <a:ext cx="6147241" cy="4098161"/>
          </a:xfrm>
        </p:spPr>
      </p:pic>
      <p:pic>
        <p:nvPicPr>
          <p:cNvPr id="8" name="Picture Placeholder 7" descr="Lost Sheep | Fif' | Flickr"/>
          <p:cNvPicPr>
            <a:picLocks noGrp="1" noChangeAspect="1"/>
          </p:cNvPicPr>
          <p:nvPr>
            <p:ph type="pic" idx="23"/>
          </p:nvPr>
        </p:nvPicPr>
        <p:blipFill>
          <a:blip r:embed="rId6">
            <a:extLst>
              <a:ext uri="{28A0092B-C50C-407E-A947-70E740481C1C}">
                <a14:useLocalDpi xmlns:a14="http://schemas.microsoft.com/office/drawing/2010/main" val="0"/>
              </a:ext>
            </a:extLst>
          </a:blip>
          <a:srcRect t="5088" b="5088"/>
          <a:stretch>
            <a:fillRect/>
          </a:stretch>
        </p:blipFill>
        <p:spPr>
          <a:xfrm>
            <a:off x="2485847" y="3521530"/>
            <a:ext cx="12692741" cy="8461827"/>
          </a:xfrm>
        </p:spPr>
      </p:pic>
      <p:sp>
        <p:nvSpPr>
          <p:cNvPr id="6" name="Title 3">
            <a:extLst>
              <a:ext uri="{FF2B5EF4-FFF2-40B4-BE49-F238E27FC236}">
                <a16:creationId xmlns:a16="http://schemas.microsoft.com/office/drawing/2014/main" id="{8EC0491E-6D73-FC41-B45B-F8FAA800A3EF}"/>
              </a:ext>
            </a:extLst>
          </p:cNvPr>
          <p:cNvSpPr txBox="1">
            <a:spLocks/>
          </p:cNvSpPr>
          <p:nvPr/>
        </p:nvSpPr>
        <p:spPr>
          <a:xfrm>
            <a:off x="0" y="721360"/>
            <a:ext cx="24384000" cy="228600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lang="en-US" sz="9600" dirty="0" err="1">
                <a:solidFill>
                  <a:schemeClr val="bg1"/>
                </a:solidFill>
              </a:rPr>
              <a:t>Viaje</a:t>
            </a:r>
            <a:r>
              <a:rPr lang="en-US" sz="9600" dirty="0">
                <a:solidFill>
                  <a:schemeClr val="bg1"/>
                </a:solidFill>
              </a:rPr>
              <a:t> personal</a:t>
            </a:r>
            <a:endParaRPr lang="en-US" sz="9600" dirty="0">
              <a:solidFill>
                <a:srgbClr val="00B0F0"/>
              </a:solidFill>
            </a:endParaRPr>
          </a:p>
        </p:txBody>
      </p:sp>
    </p:spTree>
    <p:extLst>
      <p:ext uri="{BB962C8B-B14F-4D97-AF65-F5344CB8AC3E}">
        <p14:creationId xmlns:p14="http://schemas.microsoft.com/office/powerpoint/2010/main" val="292642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half" idx="1"/>
          </p:nvPr>
        </p:nvSpPr>
        <p:spPr>
          <a:xfrm>
            <a:off x="1689100" y="2024741"/>
            <a:ext cx="7030357" cy="9731829"/>
          </a:xfrm>
        </p:spPr>
        <p:txBody>
          <a:bodyPr>
            <a:normAutofit lnSpcReduction="10000"/>
          </a:bodyPr>
          <a:lstStyle/>
          <a:p>
            <a:pPr marL="0" indent="0" algn="ctr">
              <a:buNone/>
            </a:pPr>
            <a:r>
              <a:rPr lang="en-US" sz="5400" dirty="0">
                <a:solidFill>
                  <a:schemeClr val="bg1"/>
                </a:solidFill>
              </a:rPr>
              <a:t>“Si bien es </a:t>
            </a:r>
            <a:r>
              <a:rPr lang="en-US" sz="5400" dirty="0" err="1">
                <a:solidFill>
                  <a:schemeClr val="bg1"/>
                </a:solidFill>
              </a:rPr>
              <a:t>cierto</a:t>
            </a:r>
            <a:r>
              <a:rPr lang="en-US" sz="5400" dirty="0">
                <a:solidFill>
                  <a:schemeClr val="bg1"/>
                </a:solidFill>
              </a:rPr>
              <a:t> que la </a:t>
            </a:r>
            <a:r>
              <a:rPr lang="en-US" sz="5400" dirty="0" err="1">
                <a:solidFill>
                  <a:schemeClr val="bg1"/>
                </a:solidFill>
              </a:rPr>
              <a:t>peregrinación</a:t>
            </a:r>
            <a:r>
              <a:rPr lang="en-US" sz="5400" dirty="0">
                <a:solidFill>
                  <a:schemeClr val="bg1"/>
                </a:solidFill>
              </a:rPr>
              <a:t> </a:t>
            </a:r>
            <a:r>
              <a:rPr lang="en-US" sz="5400" dirty="0" err="1">
                <a:solidFill>
                  <a:schemeClr val="bg1"/>
                </a:solidFill>
              </a:rPr>
              <a:t>espiritual</a:t>
            </a:r>
            <a:r>
              <a:rPr lang="en-US" sz="5400" dirty="0">
                <a:solidFill>
                  <a:schemeClr val="bg1"/>
                </a:solidFill>
              </a:rPr>
              <a:t> </a:t>
            </a:r>
            <a:r>
              <a:rPr lang="en-US" sz="5400" dirty="0" err="1">
                <a:solidFill>
                  <a:schemeClr val="bg1"/>
                </a:solidFill>
              </a:rPr>
              <a:t>está</a:t>
            </a:r>
            <a:r>
              <a:rPr lang="en-US" sz="5400" dirty="0">
                <a:solidFill>
                  <a:schemeClr val="bg1"/>
                </a:solidFill>
              </a:rPr>
              <a:t> </a:t>
            </a:r>
            <a:r>
              <a:rPr lang="en-US" sz="5400" dirty="0" err="1">
                <a:solidFill>
                  <a:schemeClr val="bg1"/>
                </a:solidFill>
              </a:rPr>
              <a:t>claramente</a:t>
            </a:r>
            <a:r>
              <a:rPr lang="en-US" sz="5400" dirty="0">
                <a:solidFill>
                  <a:schemeClr val="bg1"/>
                </a:solidFill>
              </a:rPr>
              <a:t> </a:t>
            </a:r>
            <a:r>
              <a:rPr lang="en-US" sz="5400" dirty="0" err="1">
                <a:solidFill>
                  <a:schemeClr val="bg1"/>
                </a:solidFill>
              </a:rPr>
              <a:t>definida</a:t>
            </a:r>
            <a:r>
              <a:rPr lang="en-US" sz="5400" dirty="0">
                <a:solidFill>
                  <a:schemeClr val="bg1"/>
                </a:solidFill>
              </a:rPr>
              <a:t> para </a:t>
            </a:r>
            <a:r>
              <a:rPr lang="en-US" sz="5400" dirty="0" err="1">
                <a:solidFill>
                  <a:schemeClr val="bg1"/>
                </a:solidFill>
              </a:rPr>
              <a:t>algunas</a:t>
            </a:r>
            <a:r>
              <a:rPr lang="en-US" sz="5400" dirty="0">
                <a:solidFill>
                  <a:schemeClr val="bg1"/>
                </a:solidFill>
              </a:rPr>
              <a:t> personas, la </a:t>
            </a:r>
            <a:r>
              <a:rPr lang="en-US" sz="5400" dirty="0" err="1">
                <a:solidFill>
                  <a:schemeClr val="bg1"/>
                </a:solidFill>
              </a:rPr>
              <a:t>búsqueda</a:t>
            </a:r>
            <a:r>
              <a:rPr lang="en-US" sz="5400" dirty="0">
                <a:solidFill>
                  <a:schemeClr val="bg1"/>
                </a:solidFill>
              </a:rPr>
              <a:t> de Dios es </a:t>
            </a:r>
            <a:r>
              <a:rPr lang="en-US" sz="5400" dirty="0" err="1">
                <a:solidFill>
                  <a:schemeClr val="bg1"/>
                </a:solidFill>
              </a:rPr>
              <a:t>mucho</a:t>
            </a:r>
            <a:r>
              <a:rPr lang="en-US" sz="5400" dirty="0">
                <a:solidFill>
                  <a:schemeClr val="bg1"/>
                </a:solidFill>
              </a:rPr>
              <a:t> </a:t>
            </a:r>
            <a:r>
              <a:rPr lang="en-US" sz="5400" dirty="0" err="1">
                <a:solidFill>
                  <a:schemeClr val="bg1"/>
                </a:solidFill>
              </a:rPr>
              <a:t>más</a:t>
            </a:r>
            <a:r>
              <a:rPr lang="en-US" sz="5400" dirty="0">
                <a:solidFill>
                  <a:schemeClr val="bg1"/>
                </a:solidFill>
              </a:rPr>
              <a:t> </a:t>
            </a:r>
            <a:r>
              <a:rPr lang="en-US" sz="5400" dirty="0" err="1">
                <a:solidFill>
                  <a:schemeClr val="bg1"/>
                </a:solidFill>
              </a:rPr>
              <a:t>complicada</a:t>
            </a:r>
            <a:r>
              <a:rPr lang="en-US" sz="5400" dirty="0">
                <a:solidFill>
                  <a:schemeClr val="bg1"/>
                </a:solidFill>
              </a:rPr>
              <a:t> para la </a:t>
            </a:r>
            <a:r>
              <a:rPr lang="en-US" sz="5400" dirty="0" err="1">
                <a:solidFill>
                  <a:schemeClr val="bg1"/>
                </a:solidFill>
              </a:rPr>
              <a:t>mayoría</a:t>
            </a:r>
            <a:r>
              <a:rPr lang="en-US" sz="5400" dirty="0">
                <a:solidFill>
                  <a:schemeClr val="bg1"/>
                </a:solidFill>
              </a:rPr>
              <a:t>”. (Richard Peace, </a:t>
            </a:r>
            <a:r>
              <a:rPr lang="en-US" sz="5400" dirty="0" err="1">
                <a:solidFill>
                  <a:schemeClr val="bg1"/>
                </a:solidFill>
              </a:rPr>
              <a:t>Conversión</a:t>
            </a:r>
            <a:r>
              <a:rPr lang="en-US" sz="5400" dirty="0">
                <a:solidFill>
                  <a:schemeClr val="bg1"/>
                </a:solidFill>
              </a:rPr>
              <a:t> </a:t>
            </a:r>
            <a:r>
              <a:rPr lang="en-US" sz="5400" dirty="0" err="1">
                <a:solidFill>
                  <a:schemeClr val="bg1"/>
                </a:solidFill>
              </a:rPr>
              <a:t>en</a:t>
            </a:r>
            <a:r>
              <a:rPr lang="en-US" sz="5400" dirty="0">
                <a:solidFill>
                  <a:schemeClr val="bg1"/>
                </a:solidFill>
              </a:rPr>
              <a:t> el Nuevo </a:t>
            </a:r>
            <a:r>
              <a:rPr lang="en-US" sz="5400" dirty="0" err="1">
                <a:solidFill>
                  <a:schemeClr val="bg1"/>
                </a:solidFill>
              </a:rPr>
              <a:t>Testamento</a:t>
            </a:r>
            <a:r>
              <a:rPr lang="en-US" sz="5400" dirty="0">
                <a:solidFill>
                  <a:schemeClr val="bg1"/>
                </a:solidFill>
              </a:rPr>
              <a:t>)</a:t>
            </a:r>
          </a:p>
        </p:txBody>
      </p:sp>
      <p:pic>
        <p:nvPicPr>
          <p:cNvPr id="3" name="Content Placeholder 2" descr="File:The old road winding over St. Gotthard pass (el. 2106 m. or 6,909 ft.) high in the Swiss ..."/>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10646229" y="3064870"/>
            <a:ext cx="12048671" cy="8028580"/>
          </a:xfrm>
        </p:spPr>
      </p:pic>
      <p:sp>
        <p:nvSpPr>
          <p:cNvPr id="7" name="Title 3">
            <a:extLst>
              <a:ext uri="{FF2B5EF4-FFF2-40B4-BE49-F238E27FC236}">
                <a16:creationId xmlns:a16="http://schemas.microsoft.com/office/drawing/2014/main" id="{8031B19B-0024-6848-A17B-A34D387D8FF3}"/>
              </a:ext>
            </a:extLst>
          </p:cNvPr>
          <p:cNvSpPr>
            <a:spLocks noGrp="1"/>
          </p:cNvSpPr>
          <p:nvPr>
            <p:ph type="title"/>
          </p:nvPr>
        </p:nvSpPr>
        <p:spPr>
          <a:xfrm>
            <a:off x="0" y="-40640"/>
            <a:ext cx="24384000" cy="2286000"/>
          </a:xfrm>
        </p:spPr>
        <p:txBody>
          <a:bodyPr>
            <a:noAutofit/>
          </a:bodyPr>
          <a:lstStyle/>
          <a:p>
            <a:r>
              <a:rPr lang="en-US" sz="6800" dirty="0" err="1">
                <a:solidFill>
                  <a:schemeClr val="bg1"/>
                </a:solidFill>
              </a:rPr>
              <a:t>Viaje</a:t>
            </a:r>
            <a:r>
              <a:rPr lang="en-US" sz="6800" dirty="0">
                <a:solidFill>
                  <a:schemeClr val="bg1"/>
                </a:solidFill>
              </a:rPr>
              <a:t> personal</a:t>
            </a:r>
            <a:endParaRPr lang="en-US" sz="6800" dirty="0">
              <a:solidFill>
                <a:srgbClr val="00B0F0"/>
              </a:solidFill>
            </a:endParaRPr>
          </a:p>
        </p:txBody>
      </p:sp>
    </p:spTree>
    <p:extLst>
      <p:ext uri="{BB962C8B-B14F-4D97-AF65-F5344CB8AC3E}">
        <p14:creationId xmlns:p14="http://schemas.microsoft.com/office/powerpoint/2010/main" val="143912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pic>
        <p:nvPicPr>
          <p:cNvPr id="3" name="Picture 2"/>
          <p:cNvPicPr>
            <a:picLocks noChangeAspect="1"/>
          </p:cNvPicPr>
          <p:nvPr/>
        </p:nvPicPr>
        <p:blipFill>
          <a:blip r:embed="rId8"/>
          <a:stretch>
            <a:fillRect/>
          </a:stretch>
        </p:blipFill>
        <p:spPr>
          <a:xfrm>
            <a:off x="12604148" y="9422666"/>
            <a:ext cx="1909014" cy="2866870"/>
          </a:xfrm>
          <a:prstGeom prst="rect">
            <a:avLst/>
          </a:prstGeom>
        </p:spPr>
      </p:pic>
      <p:pic>
        <p:nvPicPr>
          <p:cNvPr id="4" name="Picture 3"/>
          <p:cNvPicPr>
            <a:picLocks noChangeAspect="1"/>
          </p:cNvPicPr>
          <p:nvPr/>
        </p:nvPicPr>
        <p:blipFill>
          <a:blip r:embed="rId8"/>
          <a:stretch>
            <a:fillRect/>
          </a:stretch>
        </p:blipFill>
        <p:spPr>
          <a:xfrm>
            <a:off x="10635634" y="10494761"/>
            <a:ext cx="2215583" cy="3327261"/>
          </a:xfrm>
          <a:prstGeom prst="rect">
            <a:avLst/>
          </a:prstGeom>
        </p:spPr>
      </p:pic>
      <p:pic>
        <p:nvPicPr>
          <p:cNvPr id="2" name="Picture 1"/>
          <p:cNvPicPr>
            <a:picLocks noChangeAspect="1"/>
          </p:cNvPicPr>
          <p:nvPr/>
        </p:nvPicPr>
        <p:blipFill>
          <a:blip r:embed="rId9"/>
          <a:stretch>
            <a:fillRect/>
          </a:stretch>
        </p:blipFill>
        <p:spPr>
          <a:xfrm>
            <a:off x="9766519" y="8585852"/>
            <a:ext cx="1738230" cy="2607344"/>
          </a:xfrm>
          <a:prstGeom prst="rect">
            <a:avLst/>
          </a:prstGeom>
        </p:spPr>
      </p:pic>
      <p:pic>
        <p:nvPicPr>
          <p:cNvPr id="5" name="Picture 4"/>
          <p:cNvPicPr>
            <a:picLocks noChangeAspect="1"/>
          </p:cNvPicPr>
          <p:nvPr/>
        </p:nvPicPr>
        <p:blipFill>
          <a:blip r:embed="rId8"/>
          <a:stretch>
            <a:fillRect/>
          </a:stretch>
        </p:blipFill>
        <p:spPr>
          <a:xfrm>
            <a:off x="8336898" y="9680222"/>
            <a:ext cx="1737511" cy="2609314"/>
          </a:xfrm>
          <a:prstGeom prst="rect">
            <a:avLst/>
          </a:prstGeom>
        </p:spPr>
      </p:pic>
      <p:pic>
        <p:nvPicPr>
          <p:cNvPr id="6" name="Picture 5"/>
          <p:cNvPicPr>
            <a:picLocks noChangeAspect="1"/>
          </p:cNvPicPr>
          <p:nvPr/>
        </p:nvPicPr>
        <p:blipFill>
          <a:blip r:embed="rId8"/>
          <a:stretch>
            <a:fillRect/>
          </a:stretch>
        </p:blipFill>
        <p:spPr>
          <a:xfrm>
            <a:off x="14227633" y="10856101"/>
            <a:ext cx="1737511" cy="2609314"/>
          </a:xfrm>
          <a:prstGeom prst="rect">
            <a:avLst/>
          </a:prstGeom>
        </p:spPr>
      </p:pic>
      <p:pic>
        <p:nvPicPr>
          <p:cNvPr id="18" name="Picture 17"/>
          <p:cNvPicPr>
            <a:picLocks noChangeAspect="1"/>
          </p:cNvPicPr>
          <p:nvPr/>
        </p:nvPicPr>
        <p:blipFill>
          <a:blip r:embed="rId8"/>
          <a:stretch>
            <a:fillRect/>
          </a:stretch>
        </p:blipFill>
        <p:spPr>
          <a:xfrm>
            <a:off x="7026749" y="11018815"/>
            <a:ext cx="1737511" cy="2609314"/>
          </a:xfrm>
          <a:prstGeom prst="rect">
            <a:avLst/>
          </a:prstGeom>
        </p:spPr>
      </p:pic>
      <p:grpSp>
        <p:nvGrpSpPr>
          <p:cNvPr id="19" name="Group 18">
            <a:extLst>
              <a:ext uri="{FF2B5EF4-FFF2-40B4-BE49-F238E27FC236}">
                <a16:creationId xmlns:a16="http://schemas.microsoft.com/office/drawing/2014/main" id="{528CD509-A9A5-C241-9C36-30EC19760950}"/>
              </a:ext>
            </a:extLst>
          </p:cNvPr>
          <p:cNvGrpSpPr/>
          <p:nvPr/>
        </p:nvGrpSpPr>
        <p:grpSpPr>
          <a:xfrm>
            <a:off x="6688033" y="87150"/>
            <a:ext cx="9578638" cy="5246460"/>
            <a:chOff x="7402681" y="2678241"/>
            <a:chExt cx="9578638" cy="5246460"/>
          </a:xfrm>
        </p:grpSpPr>
        <p:sp>
          <p:nvSpPr>
            <p:cNvPr id="20" name="A JOURNEY">
              <a:extLst>
                <a:ext uri="{FF2B5EF4-FFF2-40B4-BE49-F238E27FC236}">
                  <a16:creationId xmlns:a16="http://schemas.microsoft.com/office/drawing/2014/main" id="{D6777CE7-F712-8641-A593-528FBC909D7F}"/>
                </a:ext>
              </a:extLst>
            </p:cNvPr>
            <p:cNvSpPr txBox="1"/>
            <p:nvPr/>
          </p:nvSpPr>
          <p:spPr>
            <a:xfrm>
              <a:off x="7402681" y="4155422"/>
              <a:ext cx="9578638"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¿CUÁL ES NUESTRA PARTE EN EL CAMINO DE LA GRACIA CON LOS DEMÁS?</a:t>
              </a:r>
            </a:p>
          </p:txBody>
        </p:sp>
        <p:sp>
          <p:nvSpPr>
            <p:cNvPr id="21" name="Line">
              <a:extLst>
                <a:ext uri="{FF2B5EF4-FFF2-40B4-BE49-F238E27FC236}">
                  <a16:creationId xmlns:a16="http://schemas.microsoft.com/office/drawing/2014/main" id="{C1CF3C79-5509-B54D-A03E-BAEABA569519}"/>
                </a:ext>
              </a:extLst>
            </p:cNvPr>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2" name="Line">
              <a:extLst>
                <a:ext uri="{FF2B5EF4-FFF2-40B4-BE49-F238E27FC236}">
                  <a16:creationId xmlns:a16="http://schemas.microsoft.com/office/drawing/2014/main" id="{60D380DE-D835-8449-B08A-0154F272C3F5}"/>
                </a:ext>
              </a:extLst>
            </p:cNvPr>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pic>
          <p:nvPicPr>
            <p:cNvPr id="23" name="COTN_LOGO.png" descr="COTN_LOGO.png">
              <a:extLst>
                <a:ext uri="{FF2B5EF4-FFF2-40B4-BE49-F238E27FC236}">
                  <a16:creationId xmlns:a16="http://schemas.microsoft.com/office/drawing/2014/main" id="{58859041-5AB0-1A41-B187-4BBFFD410C6C}"/>
                </a:ext>
              </a:extLst>
            </p:cNvPr>
            <p:cNvPicPr>
              <a:picLocks noChangeAspect="1"/>
            </p:cNvPicPr>
            <p:nvPr/>
          </p:nvPicPr>
          <p:blipFill>
            <a:blip r:embed="rId10"/>
            <a:stretch>
              <a:fillRect/>
            </a:stretch>
          </p:blipFill>
          <p:spPr>
            <a:xfrm>
              <a:off x="11284422" y="2678241"/>
              <a:ext cx="1815156" cy="1414891"/>
            </a:xfrm>
            <a:prstGeom prst="rect">
              <a:avLst/>
            </a:prstGeom>
            <a:ln w="12700">
              <a:miter lim="400000"/>
            </a:ln>
          </p:spPr>
        </p:pic>
      </p:grpSp>
    </p:spTree>
    <p:extLst>
      <p:ext uri="{BB962C8B-B14F-4D97-AF65-F5344CB8AC3E}">
        <p14:creationId xmlns:p14="http://schemas.microsoft.com/office/powerpoint/2010/main" val="37338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675640"/>
            <a:ext cx="21005800" cy="2286000"/>
          </a:xfrm>
        </p:spPr>
        <p:txBody>
          <a:bodyPr>
            <a:noAutofit/>
          </a:bodyPr>
          <a:lstStyle/>
          <a:p>
            <a:r>
              <a:rPr lang="en-US" sz="8800" dirty="0">
                <a:solidFill>
                  <a:schemeClr val="bg1"/>
                </a:solidFill>
              </a:rPr>
              <a:t>Sala de </a:t>
            </a:r>
            <a:r>
              <a:rPr lang="en-US" sz="8800" dirty="0" err="1">
                <a:solidFill>
                  <a:schemeClr val="bg1"/>
                </a:solidFill>
              </a:rPr>
              <a:t>reuniones</a:t>
            </a:r>
            <a:r>
              <a:rPr lang="en-US" sz="8800" dirty="0">
                <a:solidFill>
                  <a:schemeClr val="bg1"/>
                </a:solidFill>
              </a:rPr>
              <a:t> – </a:t>
            </a:r>
            <a:r>
              <a:rPr lang="en-US" sz="8800" dirty="0" err="1">
                <a:solidFill>
                  <a:schemeClr val="bg1"/>
                </a:solidFill>
              </a:rPr>
              <a:t>Discusión</a:t>
            </a:r>
            <a:endParaRPr lang="en-US" sz="8800"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2359660" y="3180080"/>
            <a:ext cx="19618597" cy="9296400"/>
          </a:xfrm>
        </p:spPr>
        <p:txBody>
          <a:bodyPr>
            <a:normAutofit/>
          </a:bodyPr>
          <a:lstStyle/>
          <a:p>
            <a:r>
              <a:rPr lang="en-US" sz="5400" dirty="0">
                <a:solidFill>
                  <a:schemeClr val="bg1"/>
                </a:solidFill>
              </a:rPr>
              <a:t>¿</a:t>
            </a:r>
            <a:r>
              <a:rPr lang="en-US" sz="5400" dirty="0" err="1">
                <a:solidFill>
                  <a:schemeClr val="bg1"/>
                </a:solidFill>
              </a:rPr>
              <a:t>Quién</a:t>
            </a:r>
            <a:r>
              <a:rPr lang="en-US" sz="5400" dirty="0">
                <a:solidFill>
                  <a:schemeClr val="bg1"/>
                </a:solidFill>
              </a:rPr>
              <a:t> </a:t>
            </a:r>
            <a:r>
              <a:rPr lang="en-US" sz="5400" dirty="0" err="1">
                <a:solidFill>
                  <a:schemeClr val="bg1"/>
                </a:solidFill>
              </a:rPr>
              <a:t>recorrió</a:t>
            </a:r>
            <a:r>
              <a:rPr lang="en-US" sz="5400" dirty="0">
                <a:solidFill>
                  <a:schemeClr val="bg1"/>
                </a:solidFill>
              </a:rPr>
              <a:t> el Sendero </a:t>
            </a:r>
            <a:r>
              <a:rPr lang="en-US" sz="5400" dirty="0" err="1">
                <a:solidFill>
                  <a:schemeClr val="bg1"/>
                </a:solidFill>
              </a:rPr>
              <a:t>en</a:t>
            </a:r>
            <a:r>
              <a:rPr lang="en-US" sz="5400" dirty="0">
                <a:solidFill>
                  <a:schemeClr val="bg1"/>
                </a:solidFill>
              </a:rPr>
              <a:t> la </a:t>
            </a:r>
            <a:r>
              <a:rPr lang="en-US" sz="5400" dirty="0" err="1">
                <a:solidFill>
                  <a:schemeClr val="bg1"/>
                </a:solidFill>
              </a:rPr>
              <a:t>Gracia</a:t>
            </a:r>
            <a:r>
              <a:rPr lang="en-US" sz="5400" dirty="0">
                <a:solidFill>
                  <a:schemeClr val="bg1"/>
                </a:solidFill>
              </a:rPr>
              <a:t> </a:t>
            </a:r>
            <a:r>
              <a:rPr lang="en-US" sz="5400" dirty="0" err="1">
                <a:solidFill>
                  <a:schemeClr val="bg1"/>
                </a:solidFill>
              </a:rPr>
              <a:t>contigo</a:t>
            </a:r>
            <a:r>
              <a:rPr lang="en-US" sz="5400" dirty="0">
                <a:solidFill>
                  <a:schemeClr val="bg1"/>
                </a:solidFill>
              </a:rPr>
              <a:t>?</a:t>
            </a:r>
          </a:p>
          <a:p>
            <a:r>
              <a:rPr lang="en-US" sz="5400" dirty="0">
                <a:solidFill>
                  <a:schemeClr val="bg1"/>
                </a:solidFill>
              </a:rPr>
              <a:t>¿</a:t>
            </a:r>
            <a:r>
              <a:rPr lang="en-US" sz="5400" dirty="0" err="1">
                <a:solidFill>
                  <a:schemeClr val="bg1"/>
                </a:solidFill>
              </a:rPr>
              <a:t>Cuáles</a:t>
            </a:r>
            <a:r>
              <a:rPr lang="en-US" sz="5400" dirty="0">
                <a:solidFill>
                  <a:schemeClr val="bg1"/>
                </a:solidFill>
              </a:rPr>
              <a:t> son </a:t>
            </a:r>
            <a:r>
              <a:rPr lang="en-US" sz="5400" dirty="0" err="1">
                <a:solidFill>
                  <a:schemeClr val="bg1"/>
                </a:solidFill>
              </a:rPr>
              <a:t>algunas</a:t>
            </a:r>
            <a:r>
              <a:rPr lang="en-US" sz="5400" dirty="0">
                <a:solidFill>
                  <a:schemeClr val="bg1"/>
                </a:solidFill>
              </a:rPr>
              <a:t> de las </a:t>
            </a:r>
            <a:r>
              <a:rPr lang="en-US" sz="5400" dirty="0" err="1">
                <a:solidFill>
                  <a:schemeClr val="bg1"/>
                </a:solidFill>
              </a:rPr>
              <a:t>formas</a:t>
            </a:r>
            <a:r>
              <a:rPr lang="en-US" sz="5400" dirty="0">
                <a:solidFill>
                  <a:schemeClr val="bg1"/>
                </a:solidFill>
              </a:rPr>
              <a:t> </a:t>
            </a:r>
            <a:r>
              <a:rPr lang="en-US" sz="5400" dirty="0" err="1">
                <a:solidFill>
                  <a:schemeClr val="bg1"/>
                </a:solidFill>
              </a:rPr>
              <a:t>en</a:t>
            </a:r>
            <a:r>
              <a:rPr lang="en-US" sz="5400" dirty="0">
                <a:solidFill>
                  <a:schemeClr val="bg1"/>
                </a:solidFill>
              </a:rPr>
              <a:t> que las personas </a:t>
            </a:r>
            <a:r>
              <a:rPr lang="en-US" sz="5400" dirty="0" err="1">
                <a:solidFill>
                  <a:schemeClr val="bg1"/>
                </a:solidFill>
              </a:rPr>
              <a:t>te</a:t>
            </a:r>
            <a:r>
              <a:rPr lang="en-US" sz="5400" dirty="0">
                <a:solidFill>
                  <a:schemeClr val="bg1"/>
                </a:solidFill>
              </a:rPr>
              <a:t> </a:t>
            </a:r>
            <a:r>
              <a:rPr lang="en-US" sz="5400" dirty="0" err="1">
                <a:solidFill>
                  <a:schemeClr val="bg1"/>
                </a:solidFill>
              </a:rPr>
              <a:t>ayudaron</a:t>
            </a:r>
            <a:r>
              <a:rPr lang="en-US" sz="5400" dirty="0">
                <a:solidFill>
                  <a:schemeClr val="bg1"/>
                </a:solidFill>
              </a:rPr>
              <a:t> </a:t>
            </a:r>
            <a:r>
              <a:rPr lang="en-US" sz="5400" dirty="0" err="1">
                <a:solidFill>
                  <a:schemeClr val="bg1"/>
                </a:solidFill>
              </a:rPr>
              <a:t>en</a:t>
            </a:r>
            <a:r>
              <a:rPr lang="en-US" sz="5400" dirty="0">
                <a:solidFill>
                  <a:schemeClr val="bg1"/>
                </a:solidFill>
              </a:rPr>
              <a:t> </a:t>
            </a:r>
            <a:r>
              <a:rPr lang="en-US" sz="5400" dirty="0" err="1">
                <a:solidFill>
                  <a:schemeClr val="bg1"/>
                </a:solidFill>
              </a:rPr>
              <a:t>tu</a:t>
            </a:r>
            <a:r>
              <a:rPr lang="en-US" sz="5400" dirty="0">
                <a:solidFill>
                  <a:schemeClr val="bg1"/>
                </a:solidFill>
              </a:rPr>
              <a:t> Sendero </a:t>
            </a:r>
            <a:r>
              <a:rPr lang="en-US" sz="5400" dirty="0" err="1">
                <a:solidFill>
                  <a:schemeClr val="bg1"/>
                </a:solidFill>
              </a:rPr>
              <a:t>en</a:t>
            </a:r>
            <a:r>
              <a:rPr lang="en-US" sz="5400" dirty="0">
                <a:solidFill>
                  <a:schemeClr val="bg1"/>
                </a:solidFill>
              </a:rPr>
              <a:t> la </a:t>
            </a:r>
            <a:r>
              <a:rPr lang="en-US" sz="5400" dirty="0" err="1">
                <a:solidFill>
                  <a:schemeClr val="bg1"/>
                </a:solidFill>
              </a:rPr>
              <a:t>Gracia</a:t>
            </a:r>
            <a:r>
              <a:rPr lang="en-US" sz="5400" dirty="0">
                <a:solidFill>
                  <a:schemeClr val="bg1"/>
                </a:solidFill>
              </a:rPr>
              <a:t>?</a:t>
            </a:r>
          </a:p>
          <a:p>
            <a:r>
              <a:rPr lang="en-US" sz="5400" dirty="0">
                <a:solidFill>
                  <a:schemeClr val="bg1"/>
                </a:solidFill>
              </a:rPr>
              <a:t>¿Con </a:t>
            </a:r>
            <a:r>
              <a:rPr lang="en-US" sz="5400" dirty="0" err="1">
                <a:solidFill>
                  <a:schemeClr val="bg1"/>
                </a:solidFill>
              </a:rPr>
              <a:t>quién</a:t>
            </a:r>
            <a:r>
              <a:rPr lang="en-US" sz="5400" dirty="0">
                <a:solidFill>
                  <a:schemeClr val="bg1"/>
                </a:solidFill>
              </a:rPr>
              <a:t> </a:t>
            </a:r>
            <a:r>
              <a:rPr lang="en-US" sz="5400" dirty="0" err="1">
                <a:solidFill>
                  <a:schemeClr val="bg1"/>
                </a:solidFill>
              </a:rPr>
              <a:t>estás</a:t>
            </a:r>
            <a:r>
              <a:rPr lang="en-US" sz="5400" dirty="0">
                <a:solidFill>
                  <a:schemeClr val="bg1"/>
                </a:solidFill>
              </a:rPr>
              <a:t> </a:t>
            </a:r>
            <a:r>
              <a:rPr lang="en-US" sz="5400" dirty="0" err="1">
                <a:solidFill>
                  <a:schemeClr val="bg1"/>
                </a:solidFill>
              </a:rPr>
              <a:t>recorriendo</a:t>
            </a:r>
            <a:r>
              <a:rPr lang="en-US" sz="5400" dirty="0">
                <a:solidFill>
                  <a:schemeClr val="bg1"/>
                </a:solidFill>
              </a:rPr>
              <a:t> el Sendero </a:t>
            </a:r>
            <a:r>
              <a:rPr lang="en-US" sz="5400" dirty="0" err="1">
                <a:solidFill>
                  <a:schemeClr val="bg1"/>
                </a:solidFill>
              </a:rPr>
              <a:t>en</a:t>
            </a:r>
            <a:r>
              <a:rPr lang="en-US" sz="5400" dirty="0">
                <a:solidFill>
                  <a:schemeClr val="bg1"/>
                </a:solidFill>
              </a:rPr>
              <a:t> la </a:t>
            </a:r>
            <a:r>
              <a:rPr lang="en-US" sz="5400" dirty="0" err="1">
                <a:solidFill>
                  <a:schemeClr val="bg1"/>
                </a:solidFill>
              </a:rPr>
              <a:t>Gracia</a:t>
            </a:r>
            <a:r>
              <a:rPr lang="en-US" sz="5400" dirty="0">
                <a:solidFill>
                  <a:schemeClr val="bg1"/>
                </a:solidFill>
              </a:rPr>
              <a:t>?</a:t>
            </a:r>
          </a:p>
          <a:p>
            <a:r>
              <a:rPr lang="en-US" sz="5400" dirty="0">
                <a:solidFill>
                  <a:schemeClr val="bg1"/>
                </a:solidFill>
              </a:rPr>
              <a:t>¿</a:t>
            </a:r>
            <a:r>
              <a:rPr lang="en-US" sz="5400" dirty="0" err="1">
                <a:solidFill>
                  <a:schemeClr val="bg1"/>
                </a:solidFill>
              </a:rPr>
              <a:t>Qué</a:t>
            </a:r>
            <a:r>
              <a:rPr lang="en-US" sz="5400" dirty="0">
                <a:solidFill>
                  <a:schemeClr val="bg1"/>
                </a:solidFill>
              </a:rPr>
              <a:t> </a:t>
            </a:r>
            <a:r>
              <a:rPr lang="en-US" sz="5400" dirty="0" err="1">
                <a:solidFill>
                  <a:schemeClr val="bg1"/>
                </a:solidFill>
              </a:rPr>
              <a:t>puedes</a:t>
            </a:r>
            <a:r>
              <a:rPr lang="en-US" sz="5400" dirty="0">
                <a:solidFill>
                  <a:schemeClr val="bg1"/>
                </a:solidFill>
              </a:rPr>
              <a:t> </a:t>
            </a:r>
            <a:r>
              <a:rPr lang="en-US" sz="5400" dirty="0" err="1">
                <a:solidFill>
                  <a:schemeClr val="bg1"/>
                </a:solidFill>
              </a:rPr>
              <a:t>hacer</a:t>
            </a:r>
            <a:r>
              <a:rPr lang="en-US" sz="5400" dirty="0">
                <a:solidFill>
                  <a:schemeClr val="bg1"/>
                </a:solidFill>
              </a:rPr>
              <a:t> </a:t>
            </a:r>
            <a:r>
              <a:rPr lang="en-US" sz="5400" dirty="0" err="1">
                <a:solidFill>
                  <a:schemeClr val="bg1"/>
                </a:solidFill>
              </a:rPr>
              <a:t>esta</a:t>
            </a:r>
            <a:r>
              <a:rPr lang="en-US" sz="5400" dirty="0">
                <a:solidFill>
                  <a:schemeClr val="bg1"/>
                </a:solidFill>
              </a:rPr>
              <a:t> </a:t>
            </a:r>
            <a:r>
              <a:rPr lang="en-US" sz="5400" dirty="0" err="1">
                <a:solidFill>
                  <a:schemeClr val="bg1"/>
                </a:solidFill>
              </a:rPr>
              <a:t>semana</a:t>
            </a:r>
            <a:r>
              <a:rPr lang="en-US" sz="5400" dirty="0">
                <a:solidFill>
                  <a:schemeClr val="bg1"/>
                </a:solidFill>
              </a:rPr>
              <a:t> para </a:t>
            </a:r>
            <a:r>
              <a:rPr lang="en-US" sz="5400" dirty="0" err="1">
                <a:solidFill>
                  <a:schemeClr val="bg1"/>
                </a:solidFill>
              </a:rPr>
              <a:t>ayudar</a:t>
            </a:r>
            <a:r>
              <a:rPr lang="en-US" sz="5400" dirty="0">
                <a:solidFill>
                  <a:schemeClr val="bg1"/>
                </a:solidFill>
              </a:rPr>
              <a:t> a </a:t>
            </a:r>
            <a:r>
              <a:rPr lang="en-US" sz="5400" dirty="0" err="1">
                <a:solidFill>
                  <a:schemeClr val="bg1"/>
                </a:solidFill>
              </a:rPr>
              <a:t>esta</a:t>
            </a:r>
            <a:r>
              <a:rPr lang="en-US" sz="5400" dirty="0">
                <a:solidFill>
                  <a:schemeClr val="bg1"/>
                </a:solidFill>
              </a:rPr>
              <a:t> persona </a:t>
            </a:r>
            <a:r>
              <a:rPr lang="en-US" sz="5400" dirty="0" err="1">
                <a:solidFill>
                  <a:schemeClr val="bg1"/>
                </a:solidFill>
              </a:rPr>
              <a:t>en</a:t>
            </a:r>
            <a:r>
              <a:rPr lang="en-US" sz="5400" dirty="0">
                <a:solidFill>
                  <a:schemeClr val="bg1"/>
                </a:solidFill>
              </a:rPr>
              <a:t> </a:t>
            </a:r>
            <a:r>
              <a:rPr lang="en-US" sz="5400" dirty="0" err="1">
                <a:solidFill>
                  <a:schemeClr val="bg1"/>
                </a:solidFill>
              </a:rPr>
              <a:t>su</a:t>
            </a:r>
            <a:r>
              <a:rPr lang="en-US" sz="5400" dirty="0">
                <a:solidFill>
                  <a:schemeClr val="bg1"/>
                </a:solidFill>
              </a:rPr>
              <a:t> Sendero </a:t>
            </a:r>
            <a:r>
              <a:rPr lang="en-US" sz="5400" dirty="0" err="1">
                <a:solidFill>
                  <a:schemeClr val="bg1"/>
                </a:solidFill>
              </a:rPr>
              <a:t>en</a:t>
            </a:r>
            <a:r>
              <a:rPr lang="en-US" sz="5400" dirty="0">
                <a:solidFill>
                  <a:schemeClr val="bg1"/>
                </a:solidFill>
              </a:rPr>
              <a:t> la </a:t>
            </a:r>
            <a:r>
              <a:rPr lang="en-US" sz="5400" dirty="0" err="1">
                <a:solidFill>
                  <a:schemeClr val="bg1"/>
                </a:solidFill>
              </a:rPr>
              <a:t>Gracia</a:t>
            </a:r>
            <a:r>
              <a:rPr lang="en-US" sz="5400" dirty="0">
                <a:solidFill>
                  <a:schemeClr val="bg1"/>
                </a:solidFill>
              </a:rPr>
              <a:t>?</a:t>
            </a:r>
          </a:p>
        </p:txBody>
      </p:sp>
    </p:spTree>
    <p:extLst>
      <p:ext uri="{BB962C8B-B14F-4D97-AF65-F5344CB8AC3E}">
        <p14:creationId xmlns:p14="http://schemas.microsoft.com/office/powerpoint/2010/main" val="4821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512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4180" y="95295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21437" y="68164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7402" y="2839171"/>
            <a:ext cx="718972" cy="718972"/>
          </a:xfrm>
          <a:prstGeom prst="rect">
            <a:avLst/>
          </a:prstGeom>
          <a:ln w="12700">
            <a:miter lim="400000"/>
          </a:ln>
        </p:spPr>
      </p:pic>
      <p:sp>
        <p:nvSpPr>
          <p:cNvPr id="10" name="FROM GRACE">
            <a:extLst>
              <a:ext uri="{FF2B5EF4-FFF2-40B4-BE49-F238E27FC236}">
                <a16:creationId xmlns:a16="http://schemas.microsoft.com/office/drawing/2014/main" id="{9830F85D-3F44-1A4C-8955-6538CBC90713}"/>
              </a:ext>
            </a:extLst>
          </p:cNvPr>
          <p:cNvSpPr txBox="1"/>
          <p:nvPr/>
        </p:nvSpPr>
        <p:spPr>
          <a:xfrm>
            <a:off x="4220234" y="9681688"/>
            <a:ext cx="3375924" cy="612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t>DE </a:t>
            </a:r>
            <a:r>
              <a:rPr sz="4350" dirty="0"/>
              <a:t>GRAC</a:t>
            </a:r>
            <a:r>
              <a:rPr lang="en-US" sz="4350" dirty="0"/>
              <a:t>IA</a:t>
            </a:r>
          </a:p>
        </p:txBody>
      </p:sp>
      <p:sp>
        <p:nvSpPr>
          <p:cNvPr id="11" name="TO GRACE">
            <a:extLst>
              <a:ext uri="{FF2B5EF4-FFF2-40B4-BE49-F238E27FC236}">
                <a16:creationId xmlns:a16="http://schemas.microsoft.com/office/drawing/2014/main" id="{2A713EA6-772D-954D-B669-DE2BB7919A01}"/>
              </a:ext>
            </a:extLst>
          </p:cNvPr>
          <p:cNvSpPr txBox="1"/>
          <p:nvPr/>
        </p:nvSpPr>
        <p:spPr>
          <a:xfrm>
            <a:off x="6965819" y="6848396"/>
            <a:ext cx="7543732" cy="618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t>A TRAVÉS DE LA </a:t>
            </a:r>
            <a:r>
              <a:rPr sz="4400" dirty="0"/>
              <a:t>GRAC</a:t>
            </a:r>
            <a:r>
              <a:rPr lang="en-US" sz="4400" dirty="0"/>
              <a:t>IA</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10018954" y="2958662"/>
            <a:ext cx="6864059" cy="56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000" dirty="0"/>
              <a:t>A TRAVÉS DE LA GRACIA</a:t>
            </a:r>
          </a:p>
        </p:txBody>
      </p:sp>
    </p:spTree>
    <p:extLst>
      <p:ext uri="{BB962C8B-B14F-4D97-AF65-F5344CB8AC3E}">
        <p14:creationId xmlns:p14="http://schemas.microsoft.com/office/powerpoint/2010/main" val="187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500"/>
                                        <p:tgtEl>
                                          <p:spTgt spid="1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fade">
                                      <p:cBhvr>
                                        <p:cTn id="23" dur="500"/>
                                        <p:tgtEl>
                                          <p:spTgt spid="1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0" grpId="0" animBg="1" advAuto="0"/>
      <p:bldP spid="11" grpId="0" animBg="1" advAuto="0"/>
      <p:bldP spid="12"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694944" y="349669"/>
            <a:ext cx="23408640" cy="2286000"/>
          </a:xfrm>
        </p:spPr>
        <p:txBody>
          <a:bodyPr>
            <a:noAutofit/>
          </a:bodyPr>
          <a:lstStyle/>
          <a:p>
            <a:r>
              <a:rPr lang="en-US" sz="8800" dirty="0" err="1">
                <a:solidFill>
                  <a:schemeClr val="bg1"/>
                </a:solidFill>
              </a:rPr>
              <a:t>Evangelismo</a:t>
            </a:r>
            <a:endParaRPr lang="en-US" sz="8800"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884020" y="3810404"/>
            <a:ext cx="22713696" cy="7950886"/>
          </a:xfrm>
        </p:spPr>
        <p:txBody>
          <a:bodyPr lIns="54864">
            <a:noAutofit/>
          </a:bodyPr>
          <a:lstStyle/>
          <a:p>
            <a:pPr marL="0" indent="0">
              <a:spcBef>
                <a:spcPts val="1700"/>
              </a:spcBef>
              <a:buNone/>
            </a:pPr>
            <a:r>
              <a:rPr lang="en-US" sz="6600" dirty="0" err="1">
                <a:solidFill>
                  <a:schemeClr val="bg1"/>
                </a:solidFill>
              </a:rPr>
              <a:t>Cuando</a:t>
            </a:r>
            <a:r>
              <a:rPr lang="en-US" sz="6600" dirty="0">
                <a:solidFill>
                  <a:schemeClr val="bg1"/>
                </a:solidFill>
              </a:rPr>
              <a:t> </a:t>
            </a:r>
            <a:r>
              <a:rPr lang="en-US" sz="6600" dirty="0" err="1">
                <a:solidFill>
                  <a:schemeClr val="bg1"/>
                </a:solidFill>
              </a:rPr>
              <a:t>escuchas</a:t>
            </a:r>
            <a:r>
              <a:rPr lang="en-US" sz="6600" dirty="0">
                <a:solidFill>
                  <a:schemeClr val="bg1"/>
                </a:solidFill>
              </a:rPr>
              <a:t> la palabra “</a:t>
            </a:r>
            <a:r>
              <a:rPr lang="en-US" sz="6600" dirty="0" err="1">
                <a:solidFill>
                  <a:schemeClr val="bg1"/>
                </a:solidFill>
              </a:rPr>
              <a:t>evangelización</a:t>
            </a:r>
            <a:r>
              <a:rPr lang="en-US" sz="6600" dirty="0">
                <a:solidFill>
                  <a:schemeClr val="bg1"/>
                </a:solidFill>
              </a:rPr>
              <a:t>”, ¿</a:t>
            </a:r>
            <a:r>
              <a:rPr lang="en-US" sz="6600" dirty="0" err="1">
                <a:solidFill>
                  <a:schemeClr val="bg1"/>
                </a:solidFill>
              </a:rPr>
              <a:t>qué</a:t>
            </a:r>
            <a:r>
              <a:rPr lang="en-US" sz="6600" dirty="0">
                <a:solidFill>
                  <a:schemeClr val="bg1"/>
                </a:solidFill>
              </a:rPr>
              <a:t> </a:t>
            </a:r>
            <a:r>
              <a:rPr lang="en-US" sz="6600" dirty="0" err="1">
                <a:solidFill>
                  <a:schemeClr val="bg1"/>
                </a:solidFill>
              </a:rPr>
              <a:t>imágenes</a:t>
            </a:r>
            <a:r>
              <a:rPr lang="en-US" sz="6600" dirty="0">
                <a:solidFill>
                  <a:schemeClr val="bg1"/>
                </a:solidFill>
              </a:rPr>
              <a:t> </a:t>
            </a:r>
            <a:r>
              <a:rPr lang="en-US" sz="6600" dirty="0" err="1">
                <a:solidFill>
                  <a:schemeClr val="bg1"/>
                </a:solidFill>
              </a:rPr>
              <a:t>te</a:t>
            </a:r>
            <a:r>
              <a:rPr lang="en-US" sz="6600" dirty="0">
                <a:solidFill>
                  <a:schemeClr val="bg1"/>
                </a:solidFill>
              </a:rPr>
              <a:t> </a:t>
            </a:r>
            <a:r>
              <a:rPr lang="en-US" sz="6600" dirty="0" err="1">
                <a:solidFill>
                  <a:schemeClr val="bg1"/>
                </a:solidFill>
              </a:rPr>
              <a:t>vienen</a:t>
            </a:r>
            <a:r>
              <a:rPr lang="en-US" sz="6600" dirty="0">
                <a:solidFill>
                  <a:schemeClr val="bg1"/>
                </a:solidFill>
              </a:rPr>
              <a:t> a la </a:t>
            </a:r>
            <a:r>
              <a:rPr lang="en-US" sz="6600" dirty="0" err="1">
                <a:solidFill>
                  <a:schemeClr val="bg1"/>
                </a:solidFill>
              </a:rPr>
              <a:t>mente</a:t>
            </a:r>
            <a:r>
              <a:rPr lang="en-US" sz="6600" dirty="0">
                <a:solidFill>
                  <a:schemeClr val="bg1"/>
                </a:solidFill>
              </a:rPr>
              <a:t>?</a:t>
            </a:r>
          </a:p>
          <a:p>
            <a:pPr marL="0" indent="0">
              <a:spcBef>
                <a:spcPts val="1700"/>
              </a:spcBef>
              <a:buNone/>
            </a:pPr>
            <a:endParaRPr lang="en-US" sz="6600" dirty="0">
              <a:solidFill>
                <a:srgbClr val="00B0F0"/>
              </a:solidFill>
            </a:endParaRPr>
          </a:p>
          <a:p>
            <a:pPr marL="0" indent="0">
              <a:spcBef>
                <a:spcPts val="1700"/>
              </a:spcBef>
              <a:buNone/>
            </a:pPr>
            <a:r>
              <a:rPr lang="en-US" sz="6600" dirty="0">
                <a:solidFill>
                  <a:schemeClr val="bg1"/>
                </a:solidFill>
              </a:rPr>
              <a:t>¿</a:t>
            </a:r>
            <a:r>
              <a:rPr lang="en-US" sz="6600" dirty="0" err="1">
                <a:solidFill>
                  <a:schemeClr val="bg1"/>
                </a:solidFill>
              </a:rPr>
              <a:t>Qué</a:t>
            </a:r>
            <a:r>
              <a:rPr lang="en-US" sz="6600" dirty="0">
                <a:solidFill>
                  <a:schemeClr val="bg1"/>
                </a:solidFill>
              </a:rPr>
              <a:t> </a:t>
            </a:r>
            <a:r>
              <a:rPr lang="en-US" sz="6600" dirty="0" err="1">
                <a:solidFill>
                  <a:schemeClr val="bg1"/>
                </a:solidFill>
              </a:rPr>
              <a:t>está</a:t>
            </a:r>
            <a:r>
              <a:rPr lang="en-US" sz="6600" dirty="0">
                <a:solidFill>
                  <a:schemeClr val="bg1"/>
                </a:solidFill>
              </a:rPr>
              <a:t> </a:t>
            </a:r>
            <a:r>
              <a:rPr lang="en-US" sz="6600" dirty="0" err="1">
                <a:solidFill>
                  <a:schemeClr val="bg1"/>
                </a:solidFill>
              </a:rPr>
              <a:t>haciendo</a:t>
            </a:r>
            <a:r>
              <a:rPr lang="en-US" sz="6600" dirty="0">
                <a:solidFill>
                  <a:schemeClr val="bg1"/>
                </a:solidFill>
              </a:rPr>
              <a:t> </a:t>
            </a:r>
            <a:r>
              <a:rPr lang="en-US" sz="6600" dirty="0" err="1">
                <a:solidFill>
                  <a:schemeClr val="bg1"/>
                </a:solidFill>
              </a:rPr>
              <a:t>alguien</a:t>
            </a:r>
            <a:r>
              <a:rPr lang="en-US" sz="6600" dirty="0">
                <a:solidFill>
                  <a:schemeClr val="bg1"/>
                </a:solidFill>
              </a:rPr>
              <a:t> que </a:t>
            </a:r>
            <a:r>
              <a:rPr lang="en-US" sz="6600" dirty="0" err="1">
                <a:solidFill>
                  <a:schemeClr val="bg1"/>
                </a:solidFill>
              </a:rPr>
              <a:t>está</a:t>
            </a:r>
            <a:r>
              <a:rPr lang="en-US" sz="6600" dirty="0">
                <a:solidFill>
                  <a:schemeClr val="bg1"/>
                </a:solidFill>
              </a:rPr>
              <a:t> “</a:t>
            </a:r>
            <a:r>
              <a:rPr lang="en-US" sz="6600" dirty="0" err="1">
                <a:solidFill>
                  <a:schemeClr val="bg1"/>
                </a:solidFill>
              </a:rPr>
              <a:t>evangelizando</a:t>
            </a:r>
            <a:r>
              <a:rPr lang="en-US" sz="6600" dirty="0">
                <a:solidFill>
                  <a:schemeClr val="bg1"/>
                </a:solidFill>
              </a:rPr>
              <a:t>”?</a:t>
            </a:r>
          </a:p>
          <a:p>
            <a:pPr marL="0" indent="0">
              <a:buNone/>
            </a:pPr>
            <a:endParaRPr lang="en-US" dirty="0">
              <a:solidFill>
                <a:srgbClr val="FFFF00"/>
              </a:solidFill>
            </a:endParaRPr>
          </a:p>
        </p:txBody>
      </p:sp>
    </p:spTree>
    <p:extLst>
      <p:ext uri="{BB962C8B-B14F-4D97-AF65-F5344CB8AC3E}">
        <p14:creationId xmlns:p14="http://schemas.microsoft.com/office/powerpoint/2010/main" val="37481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093" y="1706264"/>
            <a:ext cx="5683145" cy="51752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0730" y="1909065"/>
            <a:ext cx="7167560" cy="476968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539" y="7128329"/>
            <a:ext cx="5687630" cy="4878235"/>
          </a:xfrm>
          <a:prstGeom prst="rect">
            <a:avLst/>
          </a:prstGeom>
        </p:spPr>
      </p:pic>
      <p:pic>
        <p:nvPicPr>
          <p:cNvPr id="13" name="Picture 12"/>
          <p:cNvPicPr>
            <a:picLocks noChangeAspect="1"/>
          </p:cNvPicPr>
          <p:nvPr/>
        </p:nvPicPr>
        <p:blipFill>
          <a:blip r:embed="rId7"/>
          <a:stretch>
            <a:fillRect/>
          </a:stretch>
        </p:blipFill>
        <p:spPr>
          <a:xfrm>
            <a:off x="8272879" y="7128329"/>
            <a:ext cx="6681216" cy="5010912"/>
          </a:xfrm>
          <a:prstGeom prst="rect">
            <a:avLst/>
          </a:prstGeom>
        </p:spPr>
      </p:pic>
      <p:pic>
        <p:nvPicPr>
          <p:cNvPr id="2" name="Picture 1"/>
          <p:cNvPicPr>
            <a:picLocks noChangeAspect="1"/>
          </p:cNvPicPr>
          <p:nvPr/>
        </p:nvPicPr>
        <p:blipFill>
          <a:blip r:embed="rId8"/>
          <a:stretch>
            <a:fillRect/>
          </a:stretch>
        </p:blipFill>
        <p:spPr>
          <a:xfrm rot="20891551">
            <a:off x="15233490" y="7002389"/>
            <a:ext cx="7262038" cy="5264977"/>
          </a:xfrm>
          <a:prstGeom prst="rect">
            <a:avLst/>
          </a:prstGeom>
        </p:spPr>
      </p:pic>
      <p:pic>
        <p:nvPicPr>
          <p:cNvPr id="3" name="Picture 2"/>
          <p:cNvPicPr>
            <a:picLocks noChangeAspect="1"/>
          </p:cNvPicPr>
          <p:nvPr/>
        </p:nvPicPr>
        <p:blipFill>
          <a:blip r:embed="rId9"/>
          <a:stretch>
            <a:fillRect/>
          </a:stretch>
        </p:blipFill>
        <p:spPr>
          <a:xfrm>
            <a:off x="1600169" y="1766791"/>
            <a:ext cx="5742432" cy="4745690"/>
          </a:xfrm>
          <a:prstGeom prst="rect">
            <a:avLst/>
          </a:prstGeom>
        </p:spPr>
      </p:pic>
      <p:sp>
        <p:nvSpPr>
          <p:cNvPr id="4" name="TextBox 3">
            <a:extLst>
              <a:ext uri="{FF2B5EF4-FFF2-40B4-BE49-F238E27FC236}">
                <a16:creationId xmlns:a16="http://schemas.microsoft.com/office/drawing/2014/main" id="{56E66D60-63B5-4A4A-BC70-91E613393D07}"/>
              </a:ext>
            </a:extLst>
          </p:cNvPr>
          <p:cNvSpPr txBox="1"/>
          <p:nvPr/>
        </p:nvSpPr>
        <p:spPr>
          <a:xfrm>
            <a:off x="8358608" y="9061038"/>
            <a:ext cx="2100866" cy="733534"/>
          </a:xfrm>
          <a:prstGeom prst="rect">
            <a:avLst/>
          </a:prstGeom>
          <a:solidFill>
            <a:srgbClr val="FFFFC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100" spc="-300" dirty="0" err="1">
                <a:solidFill>
                  <a:schemeClr val="tx1"/>
                </a:solidFill>
              </a:rPr>
              <a:t>Nosotros</a:t>
            </a:r>
            <a:r>
              <a:rPr lang="en-US" dirty="0"/>
              <a:t> </a:t>
            </a: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281EE22A-61E9-DE42-811D-8993ACEF8A47}"/>
              </a:ext>
            </a:extLst>
          </p:cNvPr>
          <p:cNvSpPr txBox="1"/>
          <p:nvPr/>
        </p:nvSpPr>
        <p:spPr>
          <a:xfrm>
            <a:off x="12547216" y="9060162"/>
            <a:ext cx="2224433" cy="733534"/>
          </a:xfrm>
          <a:prstGeom prst="rect">
            <a:avLst/>
          </a:prstGeom>
          <a:solidFill>
            <a:srgbClr val="FFFFC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100" dirty="0" err="1">
                <a:solidFill>
                  <a:schemeClr val="tx1"/>
                </a:solidFill>
              </a:rPr>
              <a:t>Dios</a:t>
            </a:r>
            <a:r>
              <a:rPr lang="en-US" sz="4000" dirty="0"/>
              <a:t> </a:t>
            </a:r>
            <a:endParaRPr kumimoji="0" lang="en-US" sz="4000" b="1" i="0" u="none" strike="noStrike" cap="none" normalizeH="0" baseline="0" dirty="0">
              <a:ln>
                <a:noFill/>
              </a:ln>
              <a:solidFill>
                <a:srgbClr val="000000"/>
              </a:solidFill>
              <a:effectLst/>
              <a:uFillTx/>
              <a:latin typeface="Helvetica Neue"/>
              <a:ea typeface="Helvetica Neue"/>
              <a:cs typeface="Helvetica Neue"/>
              <a:sym typeface="Helvetica Neue"/>
            </a:endParaRPr>
          </a:p>
        </p:txBody>
      </p:sp>
      <p:sp>
        <p:nvSpPr>
          <p:cNvPr id="10" name="TextBox 9">
            <a:extLst>
              <a:ext uri="{FF2B5EF4-FFF2-40B4-BE49-F238E27FC236}">
                <a16:creationId xmlns:a16="http://schemas.microsoft.com/office/drawing/2014/main" id="{D095D0ED-435D-FC4B-8DF1-10C45930F287}"/>
              </a:ext>
            </a:extLst>
          </p:cNvPr>
          <p:cNvSpPr txBox="1"/>
          <p:nvPr/>
        </p:nvSpPr>
        <p:spPr>
          <a:xfrm>
            <a:off x="10533616" y="11294905"/>
            <a:ext cx="1910798" cy="779701"/>
          </a:xfrm>
          <a:prstGeom prst="rect">
            <a:avLst/>
          </a:prstGeom>
          <a:solidFill>
            <a:srgbClr val="FFFFC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4400" spc="-150" dirty="0" err="1">
                <a:solidFill>
                  <a:schemeClr val="tx1"/>
                </a:solidFill>
              </a:rPr>
              <a:t>Muerte</a:t>
            </a:r>
            <a:r>
              <a:rPr lang="en-US" sz="4000" dirty="0"/>
              <a:t> </a:t>
            </a:r>
            <a:endParaRPr kumimoji="0" lang="en-US" sz="4000" b="1" i="0" u="none" strike="noStrike" cap="none" normalizeH="0" baseline="0" dirty="0">
              <a:ln>
                <a:noFill/>
              </a:ln>
              <a:solidFill>
                <a:srgbClr val="000000"/>
              </a:solidFill>
              <a:effectLst/>
              <a:uFillTx/>
              <a:latin typeface="Helvetica Neue"/>
              <a:ea typeface="Helvetica Neue"/>
              <a:cs typeface="Helvetica Neue"/>
              <a:sym typeface="Helvetica Neue"/>
            </a:endParaRPr>
          </a:p>
        </p:txBody>
      </p:sp>
      <p:cxnSp>
        <p:nvCxnSpPr>
          <p:cNvPr id="12" name="Straight Connector 11">
            <a:extLst>
              <a:ext uri="{FF2B5EF4-FFF2-40B4-BE49-F238E27FC236}">
                <a16:creationId xmlns:a16="http://schemas.microsoft.com/office/drawing/2014/main" id="{06732135-0659-4E44-9D50-A00E6637408E}"/>
              </a:ext>
            </a:extLst>
          </p:cNvPr>
          <p:cNvCxnSpPr/>
          <p:nvPr/>
        </p:nvCxnSpPr>
        <p:spPr>
          <a:xfrm>
            <a:off x="10497312" y="11378414"/>
            <a:ext cx="2100866" cy="755770"/>
          </a:xfrm>
          <a:prstGeom prst="line">
            <a:avLst/>
          </a:prstGeom>
          <a:ln w="7302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5085ACD-3ABA-9747-A7DF-DA716022AC32}"/>
              </a:ext>
            </a:extLst>
          </p:cNvPr>
          <p:cNvCxnSpPr>
            <a:cxnSpLocks/>
          </p:cNvCxnSpPr>
          <p:nvPr/>
        </p:nvCxnSpPr>
        <p:spPr>
          <a:xfrm flipV="1">
            <a:off x="10533615" y="11348181"/>
            <a:ext cx="2013601" cy="688653"/>
          </a:xfrm>
          <a:prstGeom prst="line">
            <a:avLst/>
          </a:prstGeom>
          <a:ln w="73025">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33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6674"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51351" y="5575281"/>
            <a:ext cx="17182591" cy="9665208"/>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pic>
        <p:nvPicPr>
          <p:cNvPr id="3" name="Picture 2"/>
          <p:cNvPicPr>
            <a:picLocks noChangeAspect="1"/>
          </p:cNvPicPr>
          <p:nvPr/>
        </p:nvPicPr>
        <p:blipFill>
          <a:blip r:embed="rId8"/>
          <a:stretch>
            <a:fillRect/>
          </a:stretch>
        </p:blipFill>
        <p:spPr>
          <a:xfrm>
            <a:off x="12604148" y="9422666"/>
            <a:ext cx="1909014" cy="2866870"/>
          </a:xfrm>
          <a:prstGeom prst="rect">
            <a:avLst/>
          </a:prstGeom>
        </p:spPr>
      </p:pic>
      <p:pic>
        <p:nvPicPr>
          <p:cNvPr id="4" name="Picture 3"/>
          <p:cNvPicPr>
            <a:picLocks noChangeAspect="1"/>
          </p:cNvPicPr>
          <p:nvPr/>
        </p:nvPicPr>
        <p:blipFill>
          <a:blip r:embed="rId8"/>
          <a:stretch>
            <a:fillRect/>
          </a:stretch>
        </p:blipFill>
        <p:spPr>
          <a:xfrm>
            <a:off x="10635634" y="10494761"/>
            <a:ext cx="2215583" cy="3327261"/>
          </a:xfrm>
          <a:prstGeom prst="rect">
            <a:avLst/>
          </a:prstGeom>
        </p:spPr>
      </p:pic>
      <p:pic>
        <p:nvPicPr>
          <p:cNvPr id="2" name="Picture 1"/>
          <p:cNvPicPr>
            <a:picLocks noChangeAspect="1"/>
          </p:cNvPicPr>
          <p:nvPr/>
        </p:nvPicPr>
        <p:blipFill>
          <a:blip r:embed="rId9"/>
          <a:stretch>
            <a:fillRect/>
          </a:stretch>
        </p:blipFill>
        <p:spPr>
          <a:xfrm>
            <a:off x="9766519" y="8585852"/>
            <a:ext cx="1738230" cy="2607344"/>
          </a:xfrm>
          <a:prstGeom prst="rect">
            <a:avLst/>
          </a:prstGeom>
        </p:spPr>
      </p:pic>
      <p:pic>
        <p:nvPicPr>
          <p:cNvPr id="5" name="Picture 4"/>
          <p:cNvPicPr>
            <a:picLocks noChangeAspect="1"/>
          </p:cNvPicPr>
          <p:nvPr/>
        </p:nvPicPr>
        <p:blipFill>
          <a:blip r:embed="rId8"/>
          <a:stretch>
            <a:fillRect/>
          </a:stretch>
        </p:blipFill>
        <p:spPr>
          <a:xfrm>
            <a:off x="8336898" y="9680222"/>
            <a:ext cx="1737511" cy="2609314"/>
          </a:xfrm>
          <a:prstGeom prst="rect">
            <a:avLst/>
          </a:prstGeom>
        </p:spPr>
      </p:pic>
      <p:pic>
        <p:nvPicPr>
          <p:cNvPr id="6" name="Picture 5"/>
          <p:cNvPicPr>
            <a:picLocks noChangeAspect="1"/>
          </p:cNvPicPr>
          <p:nvPr/>
        </p:nvPicPr>
        <p:blipFill>
          <a:blip r:embed="rId8"/>
          <a:stretch>
            <a:fillRect/>
          </a:stretch>
        </p:blipFill>
        <p:spPr>
          <a:xfrm>
            <a:off x="14227633" y="10856101"/>
            <a:ext cx="1737511" cy="2609314"/>
          </a:xfrm>
          <a:prstGeom prst="rect">
            <a:avLst/>
          </a:prstGeom>
        </p:spPr>
      </p:pic>
      <p:pic>
        <p:nvPicPr>
          <p:cNvPr id="18" name="Picture 17"/>
          <p:cNvPicPr>
            <a:picLocks noChangeAspect="1"/>
          </p:cNvPicPr>
          <p:nvPr/>
        </p:nvPicPr>
        <p:blipFill>
          <a:blip r:embed="rId8"/>
          <a:stretch>
            <a:fillRect/>
          </a:stretch>
        </p:blipFill>
        <p:spPr>
          <a:xfrm>
            <a:off x="7026749" y="11018815"/>
            <a:ext cx="1737511" cy="2609314"/>
          </a:xfrm>
          <a:prstGeom prst="rect">
            <a:avLst/>
          </a:prstGeom>
        </p:spPr>
      </p:pic>
      <p:grpSp>
        <p:nvGrpSpPr>
          <p:cNvPr id="19" name="Group 18">
            <a:extLst>
              <a:ext uri="{FF2B5EF4-FFF2-40B4-BE49-F238E27FC236}">
                <a16:creationId xmlns:a16="http://schemas.microsoft.com/office/drawing/2014/main" id="{528CD509-A9A5-C241-9C36-30EC19760950}"/>
              </a:ext>
            </a:extLst>
          </p:cNvPr>
          <p:cNvGrpSpPr/>
          <p:nvPr/>
        </p:nvGrpSpPr>
        <p:grpSpPr>
          <a:xfrm>
            <a:off x="7300836" y="33362"/>
            <a:ext cx="9578638" cy="5465562"/>
            <a:chOff x="7402681" y="2678241"/>
            <a:chExt cx="9578638" cy="5465562"/>
          </a:xfrm>
        </p:grpSpPr>
        <p:sp>
          <p:nvSpPr>
            <p:cNvPr id="20" name="A JOURNEY">
              <a:extLst>
                <a:ext uri="{FF2B5EF4-FFF2-40B4-BE49-F238E27FC236}">
                  <a16:creationId xmlns:a16="http://schemas.microsoft.com/office/drawing/2014/main" id="{D6777CE7-F712-8641-A593-528FBC909D7F}"/>
                </a:ext>
              </a:extLst>
            </p:cNvPr>
            <p:cNvSpPr txBox="1"/>
            <p:nvPr/>
          </p:nvSpPr>
          <p:spPr>
            <a:xfrm>
              <a:off x="7402681" y="3886227"/>
              <a:ext cx="9578638"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lvl="0">
                <a:defRPr/>
              </a:pPr>
              <a:r>
                <a:rPr lang="en-US" sz="5400" dirty="0"/>
                <a:t>¿QUÉ PASA SI PENSAMOS EN EL EVANGELISMO COMO UNIRNOS AL VIAJE DE GRACIA CON OTROS?</a:t>
              </a:r>
            </a:p>
          </p:txBody>
        </p:sp>
        <p:sp>
          <p:nvSpPr>
            <p:cNvPr id="21" name="Line">
              <a:extLst>
                <a:ext uri="{FF2B5EF4-FFF2-40B4-BE49-F238E27FC236}">
                  <a16:creationId xmlns:a16="http://schemas.microsoft.com/office/drawing/2014/main" id="{C1CF3C79-5509-B54D-A03E-BAEABA569519}"/>
                </a:ext>
              </a:extLst>
            </p:cNvPr>
            <p:cNvSpPr/>
            <p:nvPr/>
          </p:nvSpPr>
          <p:spPr>
            <a:xfrm>
              <a:off x="15874536" y="386025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a:ln>
                  <a:noFill/>
                </a:ln>
                <a:solidFill>
                  <a:srgbClr val="F4F5F5"/>
                </a:solidFill>
                <a:effectLst/>
                <a:uLnTx/>
                <a:uFillTx/>
                <a:latin typeface="Helvetica Neue Medium"/>
                <a:sym typeface="Helvetica Neue Medium"/>
              </a:endParaRPr>
            </a:p>
          </p:txBody>
        </p:sp>
        <p:sp>
          <p:nvSpPr>
            <p:cNvPr id="22" name="Line">
              <a:extLst>
                <a:ext uri="{FF2B5EF4-FFF2-40B4-BE49-F238E27FC236}">
                  <a16:creationId xmlns:a16="http://schemas.microsoft.com/office/drawing/2014/main" id="{60D380DE-D835-8449-B08A-0154F272C3F5}"/>
                </a:ext>
              </a:extLst>
            </p:cNvPr>
            <p:cNvSpPr/>
            <p:nvPr/>
          </p:nvSpPr>
          <p:spPr>
            <a:xfrm flipH="1">
              <a:off x="7402681" y="386025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4F5F5"/>
                  </a:solidFill>
                  <a:latin typeface="+mn-lt"/>
                  <a:ea typeface="+mn-ea"/>
                  <a:cs typeface="+mn-cs"/>
                  <a:sym typeface="Helvetica Neue Medium"/>
                </a:defRPr>
              </a:pPr>
              <a:endParaRPr kumimoji="0" sz="3200" b="0" i="0" u="none" strike="noStrike" kern="0" cap="none" spc="0" normalizeH="0" baseline="0" noProof="0" dirty="0">
                <a:ln>
                  <a:noFill/>
                </a:ln>
                <a:solidFill>
                  <a:srgbClr val="F4F5F5"/>
                </a:solidFill>
                <a:effectLst/>
                <a:uLnTx/>
                <a:uFillTx/>
                <a:latin typeface="Helvetica Neue Medium"/>
                <a:sym typeface="Helvetica Neue Medium"/>
              </a:endParaRPr>
            </a:p>
          </p:txBody>
        </p:sp>
        <p:pic>
          <p:nvPicPr>
            <p:cNvPr id="23" name="COTN_LOGO.png" descr="COTN_LOGO.png">
              <a:extLst>
                <a:ext uri="{FF2B5EF4-FFF2-40B4-BE49-F238E27FC236}">
                  <a16:creationId xmlns:a16="http://schemas.microsoft.com/office/drawing/2014/main" id="{58859041-5AB0-1A41-B187-4BBFFD410C6C}"/>
                </a:ext>
              </a:extLst>
            </p:cNvPr>
            <p:cNvPicPr>
              <a:picLocks noChangeAspect="1"/>
            </p:cNvPicPr>
            <p:nvPr/>
          </p:nvPicPr>
          <p:blipFill>
            <a:blip r:embed="rId10"/>
            <a:stretch>
              <a:fillRect/>
            </a:stretch>
          </p:blipFill>
          <p:spPr>
            <a:xfrm>
              <a:off x="11284422" y="2678241"/>
              <a:ext cx="1815156" cy="1414891"/>
            </a:xfrm>
            <a:prstGeom prst="rect">
              <a:avLst/>
            </a:prstGeom>
            <a:ln w="12700">
              <a:miter lim="400000"/>
            </a:ln>
          </p:spPr>
        </p:pic>
      </p:grpSp>
    </p:spTree>
    <p:extLst>
      <p:ext uri="{BB962C8B-B14F-4D97-AF65-F5344CB8AC3E}">
        <p14:creationId xmlns:p14="http://schemas.microsoft.com/office/powerpoint/2010/main" val="32051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normAutofit/>
          </a:bodyPr>
          <a:lstStyle/>
          <a:p>
            <a:pPr marL="0" indent="0">
              <a:spcBef>
                <a:spcPts val="1700"/>
              </a:spcBef>
              <a:buNone/>
            </a:pPr>
            <a:r>
              <a:rPr lang="en-US" sz="8000" dirty="0">
                <a:solidFill>
                  <a:schemeClr val="bg1"/>
                </a:solidFill>
              </a:rPr>
              <a:t>1. </a:t>
            </a:r>
            <a:r>
              <a:rPr lang="en-US" sz="8000" dirty="0" err="1">
                <a:solidFill>
                  <a:schemeClr val="bg1"/>
                </a:solidFill>
              </a:rPr>
              <a:t>Oración</a:t>
            </a:r>
            <a:r>
              <a:rPr lang="en-US" sz="8000" dirty="0">
                <a:solidFill>
                  <a:schemeClr val="bg1"/>
                </a:solidFill>
              </a:rPr>
              <a:t> personal</a:t>
            </a:r>
            <a:br>
              <a:rPr lang="en-US" sz="8000" dirty="0">
                <a:solidFill>
                  <a:srgbClr val="00B0F0"/>
                </a:solidFill>
              </a:rPr>
            </a:br>
            <a:endParaRPr lang="en-US" sz="8000" dirty="0">
              <a:solidFill>
                <a:srgbClr val="00B0F0"/>
              </a:solidFill>
            </a:endParaRPr>
          </a:p>
          <a:p>
            <a:pPr marL="0" indent="0">
              <a:spcBef>
                <a:spcPts val="1700"/>
              </a:spcBef>
              <a:buNone/>
            </a:pPr>
            <a:r>
              <a:rPr lang="en-US" sz="8000" dirty="0">
                <a:solidFill>
                  <a:schemeClr val="bg1"/>
                </a:solidFill>
              </a:rPr>
              <a:t>2. </a:t>
            </a:r>
            <a:r>
              <a:rPr lang="en-US" sz="8000" dirty="0" err="1">
                <a:solidFill>
                  <a:schemeClr val="bg1"/>
                </a:solidFill>
              </a:rPr>
              <a:t>Compartir</a:t>
            </a:r>
            <a:r>
              <a:rPr lang="en-US" sz="8000" dirty="0">
                <a:solidFill>
                  <a:schemeClr val="bg1"/>
                </a:solidFill>
              </a:rPr>
              <a:t> </a:t>
            </a:r>
            <a:r>
              <a:rPr lang="en-US" sz="8000" dirty="0" err="1">
                <a:solidFill>
                  <a:schemeClr val="bg1"/>
                </a:solidFill>
              </a:rPr>
              <a:t>historias</a:t>
            </a:r>
            <a:r>
              <a:rPr lang="en-US" sz="8000" dirty="0">
                <a:solidFill>
                  <a:schemeClr val="bg1"/>
                </a:solidFill>
              </a:rPr>
              <a:t> </a:t>
            </a:r>
            <a:r>
              <a:rPr lang="en-US" sz="8000" dirty="0" err="1">
                <a:solidFill>
                  <a:schemeClr val="bg1"/>
                </a:solidFill>
              </a:rPr>
              <a:t>personales</a:t>
            </a:r>
            <a:br>
              <a:rPr lang="en-US" sz="8000" dirty="0">
                <a:solidFill>
                  <a:srgbClr val="00B0F0"/>
                </a:solidFill>
              </a:rPr>
            </a:br>
            <a:endParaRPr lang="en-US" sz="8000" dirty="0">
              <a:solidFill>
                <a:srgbClr val="00B0F0"/>
              </a:solidFill>
            </a:endParaRPr>
          </a:p>
          <a:p>
            <a:pPr marL="0" indent="0">
              <a:spcBef>
                <a:spcPts val="1700"/>
              </a:spcBef>
              <a:buNone/>
            </a:pPr>
            <a:r>
              <a:rPr lang="en-US" sz="8000" dirty="0">
                <a:solidFill>
                  <a:schemeClr val="bg1"/>
                </a:solidFill>
              </a:rPr>
              <a:t>3. </a:t>
            </a:r>
            <a:r>
              <a:rPr lang="en-US" sz="8000" dirty="0" err="1">
                <a:solidFill>
                  <a:schemeClr val="bg1"/>
                </a:solidFill>
              </a:rPr>
              <a:t>Haciendo</a:t>
            </a:r>
            <a:r>
              <a:rPr lang="en-US" sz="8000" dirty="0">
                <a:solidFill>
                  <a:schemeClr val="bg1"/>
                </a:solidFill>
              </a:rPr>
              <a:t> un </a:t>
            </a:r>
            <a:r>
              <a:rPr lang="en-US" sz="8000" dirty="0" err="1">
                <a:solidFill>
                  <a:schemeClr val="bg1"/>
                </a:solidFill>
              </a:rPr>
              <a:t>viaje</a:t>
            </a:r>
            <a:r>
              <a:rPr lang="en-US" sz="8000" dirty="0">
                <a:solidFill>
                  <a:schemeClr val="bg1"/>
                </a:solidFill>
              </a:rPr>
              <a:t> personal</a:t>
            </a:r>
          </a:p>
        </p:txBody>
      </p:sp>
      <p:sp>
        <p:nvSpPr>
          <p:cNvPr id="5" name="Title 4"/>
          <p:cNvSpPr>
            <a:spLocks noGrp="1"/>
          </p:cNvSpPr>
          <p:nvPr>
            <p:ph type="title"/>
          </p:nvPr>
        </p:nvSpPr>
        <p:spPr>
          <a:xfrm>
            <a:off x="438912" y="355600"/>
            <a:ext cx="23579328" cy="2286000"/>
          </a:xfrm>
        </p:spPr>
        <p:txBody>
          <a:bodyPr>
            <a:normAutofit/>
          </a:bodyPr>
          <a:lstStyle/>
          <a:p>
            <a:r>
              <a:rPr lang="en-US" sz="9600" dirty="0">
                <a:solidFill>
                  <a:schemeClr val="bg1"/>
                </a:solidFill>
              </a:rPr>
              <a:t>El </a:t>
            </a:r>
            <a:r>
              <a:rPr lang="en-US" sz="9600" dirty="0" err="1">
                <a:solidFill>
                  <a:schemeClr val="bg1"/>
                </a:solidFill>
              </a:rPr>
              <a:t>Evangelismo</a:t>
            </a:r>
            <a:r>
              <a:rPr lang="en-US" sz="9600" dirty="0">
                <a:solidFill>
                  <a:schemeClr val="bg1"/>
                </a:solidFill>
              </a:rPr>
              <a:t> que es Personal</a:t>
            </a:r>
            <a:endParaRPr lang="en-US" sz="9600" dirty="0">
              <a:solidFill>
                <a:srgbClr val="00B0F0"/>
              </a:solidFill>
            </a:endParaRPr>
          </a:p>
        </p:txBody>
      </p:sp>
    </p:spTree>
    <p:extLst>
      <p:ext uri="{BB962C8B-B14F-4D97-AF65-F5344CB8AC3E}">
        <p14:creationId xmlns:p14="http://schemas.microsoft.com/office/powerpoint/2010/main" val="22491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half" idx="21"/>
          </p:nvPr>
        </p:nvPicPr>
        <p:blipFill>
          <a:blip r:embed="rId4">
            <a:extLst>
              <a:ext uri="{28A0092B-C50C-407E-A947-70E740481C1C}">
                <a14:useLocalDpi xmlns:a14="http://schemas.microsoft.com/office/drawing/2010/main" val="0"/>
              </a:ext>
            </a:extLst>
          </a:blip>
          <a:stretch>
            <a:fillRect/>
          </a:stretch>
        </p:blipFill>
        <p:spPr>
          <a:xfrm>
            <a:off x="12192000" y="4527729"/>
            <a:ext cx="9776640" cy="6540142"/>
          </a:xfrm>
        </p:spPr>
      </p:pic>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983921"/>
            <a:ext cx="21005800" cy="2286000"/>
          </a:xfrm>
        </p:spPr>
        <p:txBody>
          <a:bodyPr>
            <a:noAutofit/>
          </a:bodyPr>
          <a:lstStyle/>
          <a:p>
            <a:r>
              <a:rPr lang="en-US" sz="11500" dirty="0" err="1">
                <a:solidFill>
                  <a:schemeClr val="bg1"/>
                </a:solidFill>
              </a:rPr>
              <a:t>Oración</a:t>
            </a:r>
            <a:r>
              <a:rPr lang="en-US" sz="11500" dirty="0">
                <a:solidFill>
                  <a:schemeClr val="bg1"/>
                </a:solidFill>
              </a:rPr>
              <a:t> Personal</a:t>
            </a:r>
            <a:endParaRPr lang="en-US" sz="11500" dirty="0">
              <a:solidFill>
                <a:srgbClr val="00B0F0"/>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sz="half" idx="1"/>
          </p:nvPr>
        </p:nvSpPr>
        <p:spPr>
          <a:xfrm>
            <a:off x="1689100" y="3149600"/>
            <a:ext cx="10198100" cy="9296400"/>
          </a:xfrm>
        </p:spPr>
        <p:txBody>
          <a:bodyPr>
            <a:normAutofit/>
          </a:bodyPr>
          <a:lstStyle/>
          <a:p>
            <a:pPr marL="0" indent="0" algn="ctr">
              <a:buNone/>
            </a:pPr>
            <a:r>
              <a:rPr lang="en-US" sz="8800" dirty="0">
                <a:solidFill>
                  <a:schemeClr val="bg1"/>
                </a:solidFill>
              </a:rPr>
              <a:t>La </a:t>
            </a:r>
            <a:r>
              <a:rPr lang="en-US" sz="8800" dirty="0" err="1">
                <a:solidFill>
                  <a:schemeClr val="bg1"/>
                </a:solidFill>
              </a:rPr>
              <a:t>oración</a:t>
            </a:r>
            <a:r>
              <a:rPr lang="en-US" sz="8800" dirty="0">
                <a:solidFill>
                  <a:schemeClr val="bg1"/>
                </a:solidFill>
              </a:rPr>
              <a:t> es "la </a:t>
            </a:r>
            <a:r>
              <a:rPr lang="en-US" sz="8800" dirty="0" err="1">
                <a:solidFill>
                  <a:schemeClr val="bg1"/>
                </a:solidFill>
              </a:rPr>
              <a:t>misión</a:t>
            </a:r>
            <a:r>
              <a:rPr lang="en-US" sz="8800" dirty="0">
                <a:solidFill>
                  <a:schemeClr val="bg1"/>
                </a:solidFill>
              </a:rPr>
              <a:t> </a:t>
            </a:r>
            <a:r>
              <a:rPr lang="en-US" sz="8800" dirty="0" err="1">
                <a:solidFill>
                  <a:schemeClr val="bg1"/>
                </a:solidFill>
              </a:rPr>
              <a:t>oculta</a:t>
            </a:r>
            <a:r>
              <a:rPr lang="en-US" sz="8800" dirty="0">
                <a:solidFill>
                  <a:schemeClr val="bg1"/>
                </a:solidFill>
              </a:rPr>
              <a:t>" del </a:t>
            </a:r>
            <a:r>
              <a:rPr lang="en-US" sz="8800" dirty="0" err="1">
                <a:solidFill>
                  <a:schemeClr val="bg1"/>
                </a:solidFill>
              </a:rPr>
              <a:t>evangelismo</a:t>
            </a:r>
            <a:r>
              <a:rPr lang="en-US" sz="8800" dirty="0">
                <a:solidFill>
                  <a:schemeClr val="bg1"/>
                </a:solidFill>
              </a:rPr>
              <a:t>. </a:t>
            </a:r>
          </a:p>
        </p:txBody>
      </p:sp>
    </p:spTree>
    <p:extLst>
      <p:ext uri="{BB962C8B-B14F-4D97-AF65-F5344CB8AC3E}">
        <p14:creationId xmlns:p14="http://schemas.microsoft.com/office/powerpoint/2010/main" val="190130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16347</TotalTime>
  <Words>2187</Words>
  <Application>Microsoft Macintosh PowerPoint</Application>
  <PresentationFormat>Custom</PresentationFormat>
  <Paragraphs>197</Paragraphs>
  <Slides>41</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Brandon Grotesque Bold</vt:lpstr>
      <vt:lpstr>Brandon Grotesque Light</vt:lpstr>
      <vt:lpstr>Brandon Grotesque Regular</vt:lpstr>
      <vt:lpstr>Gotham Book</vt:lpstr>
      <vt:lpstr>Gotham Medium</vt:lpstr>
      <vt:lpstr>Helvetica Neue</vt:lpstr>
      <vt:lpstr>Helvetica Neue Light</vt:lpstr>
      <vt:lpstr>Helvetica Neue Medium</vt:lpstr>
      <vt:lpstr>Times New Roman</vt:lpstr>
      <vt:lpstr>Wingdings 3</vt:lpstr>
      <vt:lpstr>White</vt:lpstr>
      <vt:lpstr>PowerPoint Presentation</vt:lpstr>
      <vt:lpstr>PowerPoint Presentation</vt:lpstr>
      <vt:lpstr>PowerPoint Presentation</vt:lpstr>
      <vt:lpstr>PowerPoint Presentation</vt:lpstr>
      <vt:lpstr>Evangelismo</vt:lpstr>
      <vt:lpstr>PowerPoint Presentation</vt:lpstr>
      <vt:lpstr>PowerPoint Presentation</vt:lpstr>
      <vt:lpstr>El Evangelismo que es Personal</vt:lpstr>
      <vt:lpstr>Oración Personal</vt:lpstr>
      <vt:lpstr>Oración Personal</vt:lpstr>
      <vt:lpstr>Oración Personal</vt:lpstr>
      <vt:lpstr>Oración Personal</vt:lpstr>
      <vt:lpstr>Oración Personal</vt:lpstr>
      <vt:lpstr>Oración Personal</vt:lpstr>
      <vt:lpstr>Sala de reuniones - Discusión </vt:lpstr>
      <vt:lpstr>PowerPoint Presentation</vt:lpstr>
      <vt:lpstr>PowerPoint Presentation</vt:lpstr>
      <vt:lpstr>PowerPoint Presentation</vt:lpstr>
      <vt:lpstr>Historias Personales </vt:lpstr>
      <vt:lpstr>PowerPoint Presentation</vt:lpstr>
      <vt:lpstr>Los Evangelistas</vt:lpstr>
      <vt:lpstr>PowerPoint Presentation</vt:lpstr>
      <vt:lpstr>Preparación</vt:lpstr>
      <vt:lpstr>Preparación</vt:lpstr>
      <vt:lpstr>La Gran Historia de Dios</vt:lpstr>
      <vt:lpstr>La Historia de Jesús</vt:lpstr>
      <vt:lpstr>La Historia de Jesús</vt:lpstr>
      <vt:lpstr>Tu historia</vt:lpstr>
      <vt:lpstr>Actividad</vt:lpstr>
      <vt:lpstr>Actividad</vt:lpstr>
      <vt:lpstr>PowerPoint Presentation</vt:lpstr>
      <vt:lpstr>PowerPoint Presentation</vt:lpstr>
      <vt:lpstr>Un viaje de gracia</vt:lpstr>
      <vt:lpstr>Viaje personal</vt:lpstr>
      <vt:lpstr>Viaje personal</vt:lpstr>
      <vt:lpstr>Viaje personal</vt:lpstr>
      <vt:lpstr>Viaje personal</vt:lpstr>
      <vt:lpstr>PowerPoint Presentation</vt:lpstr>
      <vt:lpstr>Viaje personal</vt:lpstr>
      <vt:lpstr>Sala de reuniones – Discusión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Zweigle</dc:creator>
  <cp:lastModifiedBy>Monte Cyr</cp:lastModifiedBy>
  <cp:revision>112</cp:revision>
  <cp:lastPrinted>2021-07-30T15:50:17Z</cp:lastPrinted>
  <dcterms:modified xsi:type="dcterms:W3CDTF">2021-08-23T18:48:14Z</dcterms:modified>
</cp:coreProperties>
</file>