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3"/>
  </p:notesMasterIdLst>
  <p:sldIdLst>
    <p:sldId id="316" r:id="rId2"/>
    <p:sldId id="270" r:id="rId3"/>
    <p:sldId id="282" r:id="rId4"/>
    <p:sldId id="283" r:id="rId5"/>
    <p:sldId id="280" r:id="rId6"/>
    <p:sldId id="281" r:id="rId7"/>
    <p:sldId id="319" r:id="rId8"/>
    <p:sldId id="285" r:id="rId9"/>
    <p:sldId id="315" r:id="rId10"/>
    <p:sldId id="286" r:id="rId11"/>
    <p:sldId id="287" r:id="rId12"/>
    <p:sldId id="288" r:id="rId13"/>
    <p:sldId id="289" r:id="rId14"/>
    <p:sldId id="290" r:id="rId15"/>
    <p:sldId id="291" r:id="rId16"/>
    <p:sldId id="320" r:id="rId17"/>
    <p:sldId id="331" r:id="rId18"/>
    <p:sldId id="278" r:id="rId19"/>
    <p:sldId id="294" r:id="rId20"/>
    <p:sldId id="297" r:id="rId21"/>
    <p:sldId id="295" r:id="rId22"/>
    <p:sldId id="296" r:id="rId23"/>
    <p:sldId id="298" r:id="rId24"/>
    <p:sldId id="300" r:id="rId25"/>
    <p:sldId id="301" r:id="rId26"/>
    <p:sldId id="299" r:id="rId27"/>
    <p:sldId id="324" r:id="rId28"/>
    <p:sldId id="302" r:id="rId29"/>
    <p:sldId id="304" r:id="rId30"/>
    <p:sldId id="326" r:id="rId31"/>
    <p:sldId id="327" r:id="rId32"/>
    <p:sldId id="328" r:id="rId33"/>
    <p:sldId id="303" r:id="rId34"/>
    <p:sldId id="308" r:id="rId35"/>
    <p:sldId id="311" r:id="rId36"/>
    <p:sldId id="310" r:id="rId37"/>
    <p:sldId id="309" r:id="rId38"/>
    <p:sldId id="312" r:id="rId39"/>
    <p:sldId id="313" r:id="rId40"/>
    <p:sldId id="314" r:id="rId41"/>
    <p:sldId id="330" r:id="rId42"/>
  </p:sldIdLst>
  <p:sldSz cx="24384000" cy="13716000"/>
  <p:notesSz cx="7315200" cy="96012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D"/>
    <a:srgbClr val="E48850"/>
    <a:srgbClr val="E49537"/>
    <a:srgbClr val="DD9035"/>
    <a:srgbClr val="FFA7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116" autoAdjust="0"/>
    <p:restoredTop sz="95196" autoAdjust="0"/>
  </p:normalViewPr>
  <p:slideViewPr>
    <p:cSldViewPr snapToGrid="0" snapToObjects="1">
      <p:cViewPr>
        <p:scale>
          <a:sx n="40" d="100"/>
          <a:sy n="40" d="100"/>
        </p:scale>
        <p:origin x="144" y="5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457200" y="720725"/>
            <a:ext cx="6400800" cy="3600450"/>
          </a:xfrm>
          <a:prstGeom prst="rect">
            <a:avLst/>
          </a:prstGeom>
        </p:spPr>
        <p:txBody>
          <a:bodyPr lIns="96661" tIns="48331" rIns="96661" bIns="48331"/>
          <a:lstStyle/>
          <a:p>
            <a:endParaRPr/>
          </a:p>
        </p:txBody>
      </p:sp>
      <p:sp>
        <p:nvSpPr>
          <p:cNvPr id="126" name="Shape 126"/>
          <p:cNvSpPr>
            <a:spLocks noGrp="1"/>
          </p:cNvSpPr>
          <p:nvPr>
            <p:ph type="body" sz="quarter" idx="1"/>
          </p:nvPr>
        </p:nvSpPr>
        <p:spPr>
          <a:xfrm>
            <a:off x="975360" y="4560570"/>
            <a:ext cx="5364480" cy="4320540"/>
          </a:xfrm>
          <a:prstGeom prst="rect">
            <a:avLst/>
          </a:prstGeom>
        </p:spPr>
        <p:txBody>
          <a:bodyPr lIns="96661" tIns="48331" rIns="96661" bIns="48331"/>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It is such a joy to greet all of you today in the wonderful name of Jesus Christ, our Lord and Savior. I know that God has brought us all together today and will bless and direct our time as we learn how better to grow in our relationship with Him, and help others do the same.</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For some of us, we have already spent 6 weeks studying and learning about the Journey of Grace through the preaching of our pastors, through reading the book Way, Truth, Life; through lessons in our small groups of Sunday School classes, etc. For others, they are in the middle of this local church emphasis, or preparing to start it in the days to come.</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This workshop will help us, no matter where we are in this process of learning about, and traveling upon, the Journey of Grace.</a:t>
            </a: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6001455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831478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023316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570710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366503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11254737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28341822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It is such a joy to greet all of you today in the wonderful name of Jesus Christ, our Lord and Savior. I know that God has brought us all together today and will bless and direct our time as we learn how better to grow in our relationship with Him, and help others do the same.</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For some of us, we have already spent 6 weeks studying and learning about the Journey of Grace through the preaching of our pastors, through reading the book Way, Truth, Life; through lessons in our small groups of Sunday School classes, etc. For others, they are in the middle of this local church emphasis, or preparing to start it in the days to come.</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This workshop will help us, no matter where we are in this process of learning about, and traveling upon, the Journey of Grace.</a:t>
            </a: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0609641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baseline="0" dirty="0"/>
          </a:p>
        </p:txBody>
      </p:sp>
    </p:spTree>
    <p:extLst>
      <p:ext uri="{BB962C8B-B14F-4D97-AF65-F5344CB8AC3E}">
        <p14:creationId xmlns:p14="http://schemas.microsoft.com/office/powerpoint/2010/main" val="24288964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286299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22105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153895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299067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321939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815882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980258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351648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206150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26152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124922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553922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defTabSz="966559"/>
            <a:endParaRPr lang="en-CA" dirty="0"/>
          </a:p>
        </p:txBody>
      </p:sp>
    </p:spTree>
    <p:extLst>
      <p:ext uri="{BB962C8B-B14F-4D97-AF65-F5344CB8AC3E}">
        <p14:creationId xmlns:p14="http://schemas.microsoft.com/office/powerpoint/2010/main" val="1133342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baseline="0" dirty="0"/>
          </a:p>
        </p:txBody>
      </p:sp>
    </p:spTree>
    <p:extLst>
      <p:ext uri="{BB962C8B-B14F-4D97-AF65-F5344CB8AC3E}">
        <p14:creationId xmlns:p14="http://schemas.microsoft.com/office/powerpoint/2010/main" val="17584782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defTabSz="966559"/>
            <a:endParaRPr lang="en-CA" dirty="0"/>
          </a:p>
        </p:txBody>
      </p:sp>
    </p:spTree>
    <p:extLst>
      <p:ext uri="{BB962C8B-B14F-4D97-AF65-F5344CB8AC3E}">
        <p14:creationId xmlns:p14="http://schemas.microsoft.com/office/powerpoint/2010/main" val="42691296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It is such a joy to greet all of you today in the wonderful name of Jesus Christ, our Lord and Savior. I know that God has brought us all together today and will bless and direct our time as we learn how better to grow in our relationship with Him, and help others do the same.</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For some of us, we have already spent 6 weeks studying and learning about the Journey of Grace through the preaching of our pastors, through reading the book Way, Truth, Life; through lessons in our small groups of Sunday School classes, etc. For others, they are in the middle of this local church emphasis, or preparing to start it in the days to come.</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This workshop will help us, no matter where we are in this process of learning about, and traveling upon, the Journey of Grace.</a:t>
            </a: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5942550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baseline="0" dirty="0"/>
          </a:p>
        </p:txBody>
      </p:sp>
    </p:spTree>
    <p:extLst>
      <p:ext uri="{BB962C8B-B14F-4D97-AF65-F5344CB8AC3E}">
        <p14:creationId xmlns:p14="http://schemas.microsoft.com/office/powerpoint/2010/main" val="19059884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372920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CA" sz="2500" kern="1200" dirty="0">
              <a:solidFill>
                <a:schemeClr val="tx1"/>
              </a:solidFill>
            </a:endParaRPr>
          </a:p>
        </p:txBody>
      </p:sp>
    </p:spTree>
    <p:extLst>
      <p:ext uri="{BB962C8B-B14F-4D97-AF65-F5344CB8AC3E}">
        <p14:creationId xmlns:p14="http://schemas.microsoft.com/office/powerpoint/2010/main" val="4111711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16410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74665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097670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230568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55109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128093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CA" baseline="0" dirty="0"/>
          </a:p>
        </p:txBody>
      </p:sp>
    </p:spTree>
    <p:extLst>
      <p:ext uri="{BB962C8B-B14F-4D97-AF65-F5344CB8AC3E}">
        <p14:creationId xmlns:p14="http://schemas.microsoft.com/office/powerpoint/2010/main" val="23270443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The life of discipleship is a journey of grace. It begins with God’s grace, is empowered by God’s grace, and is infused with God’s grace from start to finish. So in reality, discipleship is a journey of grace: FROM GRACE THROUGH GRACE THROUGH GRACE! </a:t>
            </a:r>
            <a:r>
              <a:rPr lang="en-GT" sz="2200" dirty="0">
                <a:effectLst/>
                <a:latin typeface="Helvetica Neue"/>
                <a:ea typeface="Helvetica Neue"/>
                <a:cs typeface="Helvetica Neue"/>
                <a:sym typeface="Helvetica Neue"/>
              </a:rPr>
              <a:t>He invites us to see the whole of our lives as shaped by a conscious, willful commitment to follow the path of Jesus that leads us through many intersections of grace, each building on and adding depth to the last.</a:t>
            </a: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29005109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197137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641427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02794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386726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04373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21"/>
          </p:nvPr>
        </p:nvSpPr>
        <p:spPr>
          <a:xfrm>
            <a:off x="0" y="0"/>
            <a:ext cx="24384000" cy="16264467"/>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117" name="Title Text"/>
          <p:cNvSpPr txBox="1">
            <a:spLocks noGrp="1"/>
          </p:cNvSpPr>
          <p:nvPr>
            <p:ph type="title"/>
          </p:nvPr>
        </p:nvSpPr>
        <p:spPr>
          <a:xfrm>
            <a:off x="1777999" y="2298699"/>
            <a:ext cx="20828001" cy="4648201"/>
          </a:xfrm>
          <a:prstGeom prst="rect">
            <a:avLst/>
          </a:prstGeom>
        </p:spPr>
        <p:txBody>
          <a:bodyPr anchor="b"/>
          <a:lstStyle>
            <a:lvl1pPr>
              <a:defRPr sz="11000"/>
            </a:lvl1pPr>
          </a:lstStyle>
          <a:p>
            <a:r>
              <a:t>Title Text</a:t>
            </a:r>
          </a:p>
        </p:txBody>
      </p:sp>
      <p:sp>
        <p:nvSpPr>
          <p:cNvPr id="118" name="Body Level One…"/>
          <p:cNvSpPr txBox="1">
            <a:spLocks noGrp="1"/>
          </p:cNvSpPr>
          <p:nvPr>
            <p:ph type="body" sz="quarter" idx="1"/>
          </p:nvPr>
        </p:nvSpPr>
        <p:spPr>
          <a:xfrm>
            <a:off x="1777999" y="7073900"/>
            <a:ext cx="20828001"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E5BCFF4B-5076-4BB8-816E-5DB7C8B5BD16}" type="datetimeFigureOut">
              <a:rPr lang="en-CA" smtClean="0">
                <a:solidFill>
                  <a:srgbClr val="464653"/>
                </a:solidFill>
              </a:rPr>
              <a:pPr/>
              <a:t>2021-08-23</a:t>
            </a:fld>
            <a:endParaRPr lang="en-CA">
              <a:solidFill>
                <a:srgbClr val="464653"/>
              </a:solidFill>
            </a:endParaRPr>
          </a:p>
        </p:txBody>
      </p:sp>
      <p:sp>
        <p:nvSpPr>
          <p:cNvPr id="5" name="Footer Placeholder 4"/>
          <p:cNvSpPr>
            <a:spLocks noGrp="1"/>
          </p:cNvSpPr>
          <p:nvPr>
            <p:ph type="ftr" sz="quarter" idx="11"/>
          </p:nvPr>
        </p:nvSpPr>
        <p:spPr/>
        <p:txBody>
          <a:bodyPr/>
          <a:lstStyle/>
          <a:p>
            <a:endParaRPr lang="en-CA">
              <a:solidFill>
                <a:srgbClr val="464653"/>
              </a:solidFill>
            </a:endParaRPr>
          </a:p>
        </p:txBody>
      </p:sp>
      <p:sp>
        <p:nvSpPr>
          <p:cNvPr id="6" name="Slide Number Placeholder 5"/>
          <p:cNvSpPr>
            <a:spLocks noGrp="1"/>
          </p:cNvSpPr>
          <p:nvPr>
            <p:ph type="sldNum" sz="quarter" idx="12"/>
          </p:nvPr>
        </p:nvSpPr>
        <p:spPr>
          <a:xfrm>
            <a:off x="11946001" y="13081000"/>
            <a:ext cx="479298" cy="471924"/>
          </a:xfrm>
        </p:spPr>
        <p:txBody>
          <a:bodyPr/>
          <a:lstStyle/>
          <a:p>
            <a:fld id="{DF238136-43D4-4093-9804-4C12D56F409B}" type="slidenum">
              <a:rPr lang="en-CA" smtClean="0">
                <a:solidFill>
                  <a:srgbClr val="464653"/>
                </a:solidFill>
              </a:rPr>
              <a:pPr/>
              <a:t>‹#›</a:t>
            </a:fld>
            <a:endParaRPr lang="en-CA">
              <a:solidFill>
                <a:srgbClr val="464653"/>
              </a:solidFill>
            </a:endParaRPr>
          </a:p>
        </p:txBody>
      </p:sp>
      <p:sp>
        <p:nvSpPr>
          <p:cNvPr id="8" name="Content Placeholder 7"/>
          <p:cNvSpPr>
            <a:spLocks noGrp="1"/>
          </p:cNvSpPr>
          <p:nvPr>
            <p:ph sz="quarter" idx="1"/>
          </p:nvPr>
        </p:nvSpPr>
        <p:spPr>
          <a:xfrm>
            <a:off x="1219200" y="2438400"/>
            <a:ext cx="21945600" cy="987552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3952930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778000" y="4533900"/>
            <a:ext cx="20828000" cy="46482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idx="21"/>
          </p:nvPr>
        </p:nvSpPr>
        <p:spPr>
          <a:xfrm>
            <a:off x="7950200" y="1104900"/>
            <a:ext cx="17259302" cy="11506201"/>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51000" y="952500"/>
            <a:ext cx="10223500" cy="5549900"/>
          </a:xfrm>
          <a:prstGeom prst="rect">
            <a:avLst/>
          </a:prstGeom>
        </p:spPr>
        <p:txBody>
          <a:bodyPr anchor="b"/>
          <a:lstStyle>
            <a:lvl1pPr>
              <a:defRPr sz="8400"/>
            </a:lvl1pPr>
          </a:lstStyle>
          <a:p>
            <a:r>
              <a:t>Title Text</a:t>
            </a:r>
          </a:p>
        </p:txBody>
      </p:sp>
      <p:sp>
        <p:nvSpPr>
          <p:cNvPr id="40" name="Body Level One…"/>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sz="half" idx="21"/>
          </p:nvPr>
        </p:nvSpPr>
        <p:spPr>
          <a:xfrm>
            <a:off x="10960100" y="3149600"/>
            <a:ext cx="13944600" cy="92964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21"/>
          </p:nvPr>
        </p:nvSpPr>
        <p:spPr>
          <a:xfrm>
            <a:off x="15681340" y="7035800"/>
            <a:ext cx="8396678" cy="5600700"/>
          </a:xfrm>
          <a:prstGeom prst="rect">
            <a:avLst/>
          </a:prstGeom>
        </p:spPr>
        <p:txBody>
          <a:bodyPr lIns="91439" tIns="45719" rIns="91439" bIns="45719" anchor="t">
            <a:noAutofit/>
          </a:bodyPr>
          <a:lstStyle/>
          <a:p>
            <a:endParaRPr/>
          </a:p>
        </p:txBody>
      </p:sp>
      <p:sp>
        <p:nvSpPr>
          <p:cNvPr id="84" name="Image"/>
          <p:cNvSpPr>
            <a:spLocks noGrp="1"/>
          </p:cNvSpPr>
          <p:nvPr>
            <p:ph type="pic" sz="quarter" idx="22"/>
          </p:nvPr>
        </p:nvSpPr>
        <p:spPr>
          <a:xfrm>
            <a:off x="15290800" y="1130300"/>
            <a:ext cx="8331200" cy="5554134"/>
          </a:xfrm>
          <a:prstGeom prst="rect">
            <a:avLst/>
          </a:prstGeom>
        </p:spPr>
        <p:txBody>
          <a:bodyPr lIns="91439" tIns="45719" rIns="91439" bIns="45719" anchor="t">
            <a:noAutofit/>
          </a:bodyPr>
          <a:lstStyle/>
          <a:p>
            <a:endParaRPr/>
          </a:p>
        </p:txBody>
      </p:sp>
      <p:sp>
        <p:nvSpPr>
          <p:cNvPr id="85" name="Image"/>
          <p:cNvSpPr>
            <a:spLocks noGrp="1"/>
          </p:cNvSpPr>
          <p:nvPr>
            <p:ph type="pic" idx="23"/>
          </p:nvPr>
        </p:nvSpPr>
        <p:spPr>
          <a:xfrm>
            <a:off x="-304800" y="1130300"/>
            <a:ext cx="17202150" cy="114681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Type a quote here.”"/>
          <p:cNvSpPr txBox="1">
            <a:spLocks noGrp="1"/>
          </p:cNvSpPr>
          <p:nvPr>
            <p:ph type="body" sz="quarter" idx="22"/>
          </p:nvPr>
        </p:nvSpPr>
        <p:spPr>
          <a:xfrm>
            <a:off x="2387600" y="6076950"/>
            <a:ext cx="19621500" cy="825500"/>
          </a:xfrm>
          <a:prstGeom prst="rect">
            <a:avLst/>
          </a:prstGeom>
        </p:spPr>
        <p:txBody>
          <a:bodyPr>
            <a:spAutoFit/>
          </a:bodyPr>
          <a:lstStyle>
            <a:lvl1pPr marL="0" indent="0" algn="ctr">
              <a:spcBef>
                <a:spcPts val="0"/>
              </a:spcBef>
              <a:buSzTx/>
              <a:buNone/>
              <a:defRPr sz="4800">
                <a:latin typeface="+mn-lt"/>
                <a:ea typeface="+mn-ea"/>
                <a:cs typeface="+mn-cs"/>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4.emf"/><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26.jp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27.jp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28.jp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29.jpg"/></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4.emf"/><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30.jp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image" Target="../media/image34.png"/><Relationship Id="rId5" Type="http://schemas.openxmlformats.org/officeDocument/2006/relationships/image" Target="../media/image33.jp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5.xml"/><Relationship Id="rId6" Type="http://schemas.openxmlformats.org/officeDocument/2006/relationships/image" Target="../media/image4.emf"/><Relationship Id="rId5" Type="http://schemas.openxmlformats.org/officeDocument/2006/relationships/image" Target="../media/image3.png"/><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32.xml"/><Relationship Id="rId1" Type="http://schemas.openxmlformats.org/officeDocument/2006/relationships/slideLayout" Target="../slideLayouts/slideLayout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36.jpg"/></Relationships>
</file>

<file path=ppt/slides/_rels/slide3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37.jpeg"/></Relationships>
</file>

<file path=ppt/slides/_rels/slide3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image" Target="../media/image38.jpg"/></Relationships>
</file>

<file path=ppt/slides/_rels/slide3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image" Target="../media/image39.jpeg"/></Relationships>
</file>

<file path=ppt/slides/_rels/slide3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8.xml"/><Relationship Id="rId1" Type="http://schemas.openxmlformats.org/officeDocument/2006/relationships/slideLayout" Target="../slideLayouts/slideLayout8.xml"/><Relationship Id="rId6" Type="http://schemas.openxmlformats.org/officeDocument/2006/relationships/image" Target="../media/image42.jpg"/><Relationship Id="rId5" Type="http://schemas.openxmlformats.org/officeDocument/2006/relationships/image" Target="../media/image41.jpg"/><Relationship Id="rId4" Type="http://schemas.openxmlformats.org/officeDocument/2006/relationships/image" Target="../media/image40.jpg"/></Relationships>
</file>

<file path=ppt/slides/_rels/slide3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image" Target="../media/image43.jpe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9.jpe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9.jpe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2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JOG_BG.jpg" descr="JOG_BG.jpg"/>
          <p:cNvPicPr>
            <a:picLocks noChangeAspect="1"/>
          </p:cNvPicPr>
          <p:nvPr/>
        </p:nvPicPr>
        <p:blipFill>
          <a:blip r:embed="rId3"/>
          <a:stretch>
            <a:fillRect/>
          </a:stretch>
        </p:blipFill>
        <p:spPr>
          <a:xfrm>
            <a:off x="0" y="0"/>
            <a:ext cx="24384000" cy="13716000"/>
          </a:xfrm>
          <a:prstGeom prst="rect">
            <a:avLst/>
          </a:prstGeom>
          <a:ln w="12700">
            <a:miter lim="400000"/>
          </a:ln>
        </p:spPr>
      </p:pic>
      <p:pic>
        <p:nvPicPr>
          <p:cNvPr id="134" name="Image" descr="Image"/>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3213" y="-648299"/>
            <a:ext cx="4673262" cy="14364302"/>
          </a:xfrm>
          <a:prstGeom prst="rect">
            <a:avLst/>
          </a:prstGeom>
          <a:ln w="12700">
            <a:miter lim="400000"/>
          </a:ln>
        </p:spPr>
      </p:pic>
      <p:pic>
        <p:nvPicPr>
          <p:cNvPr id="135" name="Image" descr="Image"/>
          <p:cNvPicPr>
            <a:picLocks noChangeAspect="1"/>
          </p:cNvPicPr>
          <p:nvPr/>
        </p:nvPicPr>
        <p:blipFill>
          <a:blip r:embed="rId5" cstate="screen">
            <a:alphaModFix amt="57103"/>
            <a:extLst>
              <a:ext uri="{28A0092B-C50C-407E-A947-70E740481C1C}">
                <a14:useLocalDpi xmlns:a14="http://schemas.microsoft.com/office/drawing/2010/main"/>
              </a:ext>
            </a:extLst>
          </a:blip>
          <a:srcRect/>
          <a:stretch>
            <a:fillRect/>
          </a:stretch>
        </p:blipFill>
        <p:spPr>
          <a:xfrm>
            <a:off x="-13213" y="-55220"/>
            <a:ext cx="4226042" cy="4825599"/>
          </a:xfrm>
          <a:prstGeom prst="rect">
            <a:avLst/>
          </a:prstGeom>
          <a:ln w="12700">
            <a:miter lim="400000"/>
          </a:ln>
        </p:spPr>
      </p:pic>
      <p:sp>
        <p:nvSpPr>
          <p:cNvPr id="12" name="A…">
            <a:extLst>
              <a:ext uri="{FF2B5EF4-FFF2-40B4-BE49-F238E27FC236}">
                <a16:creationId xmlns:a16="http://schemas.microsoft.com/office/drawing/2014/main" id="{BC6B703C-0923-754D-89A1-C1D88C2CEA14}"/>
              </a:ext>
            </a:extLst>
          </p:cNvPr>
          <p:cNvSpPr txBox="1"/>
          <p:nvPr/>
        </p:nvSpPr>
        <p:spPr>
          <a:xfrm>
            <a:off x="7579228" y="651303"/>
            <a:ext cx="10366620" cy="41190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70000"/>
              </a:lnSpc>
              <a:defRPr sz="12000" b="0">
                <a:latin typeface="Brandon Grotesque Light"/>
                <a:ea typeface="Brandon Grotesque Light"/>
                <a:cs typeface="Brandon Grotesque Light"/>
                <a:sym typeface="Brandon Grotesque Light"/>
              </a:defRPr>
            </a:pPr>
            <a:r>
              <a:rPr lang="en-US" dirty="0">
                <a:solidFill>
                  <a:schemeClr val="tx1">
                    <a:lumMod val="75000"/>
                    <a:lumOff val="25000"/>
                  </a:schemeClr>
                </a:solidFill>
              </a:rPr>
              <a:t>El </a:t>
            </a:r>
          </a:p>
          <a:p>
            <a:pPr>
              <a:lnSpc>
                <a:spcPct val="70000"/>
              </a:lnSpc>
              <a:defRPr sz="12000" b="0">
                <a:latin typeface="Brandon Grotesque Light"/>
                <a:ea typeface="Brandon Grotesque Light"/>
                <a:cs typeface="Brandon Grotesque Light"/>
                <a:sym typeface="Brandon Grotesque Light"/>
              </a:defRPr>
            </a:pPr>
            <a:r>
              <a:rPr lang="en-US" dirty="0">
                <a:solidFill>
                  <a:schemeClr val="tx1">
                    <a:lumMod val="75000"/>
                    <a:lumOff val="25000"/>
                  </a:schemeClr>
                </a:solidFill>
              </a:rPr>
              <a:t>SENDERO</a:t>
            </a:r>
            <a:endParaRPr dirty="0">
              <a:solidFill>
                <a:schemeClr val="tx1">
                  <a:lumMod val="75000"/>
                  <a:lumOff val="25000"/>
                </a:schemeClr>
              </a:solidFill>
            </a:endParaRPr>
          </a:p>
          <a:p>
            <a:pPr>
              <a:lnSpc>
                <a:spcPct val="70000"/>
              </a:lnSpc>
              <a:defRPr sz="12000" b="0">
                <a:latin typeface="Brandon Grotesque Bold"/>
                <a:ea typeface="Brandon Grotesque Bold"/>
                <a:cs typeface="Brandon Grotesque Bold"/>
                <a:sym typeface="Brandon Grotesque Bold"/>
              </a:defRPr>
            </a:pPr>
            <a:r>
              <a:rPr lang="en-US" dirty="0">
                <a:solidFill>
                  <a:schemeClr val="tx1">
                    <a:lumMod val="75000"/>
                    <a:lumOff val="25000"/>
                  </a:schemeClr>
                </a:solidFill>
              </a:rPr>
              <a:t>EN LA GRACIA</a:t>
            </a:r>
            <a:endParaRPr dirty="0">
              <a:solidFill>
                <a:schemeClr val="tx1">
                  <a:lumMod val="75000"/>
                  <a:lumOff val="25000"/>
                </a:schemeClr>
              </a:solidFill>
            </a:endParaRPr>
          </a:p>
        </p:txBody>
      </p:sp>
      <p:pic>
        <p:nvPicPr>
          <p:cNvPr id="13" name="Picture 12">
            <a:extLst>
              <a:ext uri="{FF2B5EF4-FFF2-40B4-BE49-F238E27FC236}">
                <a16:creationId xmlns:a16="http://schemas.microsoft.com/office/drawing/2014/main" id="{66EC622B-9457-FB48-94A6-449D9E4F3E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36938" y="10379734"/>
            <a:ext cx="5217670" cy="114946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Placeholder 5"/>
          <p:cNvPicPr>
            <a:picLocks noGrp="1" noChangeAspect="1"/>
          </p:cNvPicPr>
          <p:nvPr>
            <p:ph type="pic" sz="half" idx="21"/>
          </p:nvPr>
        </p:nvPicPr>
        <p:blipFill>
          <a:blip r:embed="rId4" cstate="print">
            <a:extLst>
              <a:ext uri="{28A0092B-C50C-407E-A947-70E740481C1C}">
                <a14:useLocalDpi xmlns:a14="http://schemas.microsoft.com/office/drawing/2010/main" val="0"/>
              </a:ext>
            </a:extLst>
          </a:blip>
          <a:srcRect l="3324" r="3324"/>
          <a:stretch>
            <a:fillRect/>
          </a:stretch>
        </p:blipFill>
        <p:spPr>
          <a:xfrm>
            <a:off x="12997543" y="3935840"/>
            <a:ext cx="10593977" cy="7565650"/>
          </a:xfrm>
        </p:spPr>
      </p:pic>
      <p:sp>
        <p:nvSpPr>
          <p:cNvPr id="3" name="Text Placeholder 2">
            <a:extLst>
              <a:ext uri="{FF2B5EF4-FFF2-40B4-BE49-F238E27FC236}">
                <a16:creationId xmlns:a16="http://schemas.microsoft.com/office/drawing/2014/main" id="{E91F66ED-8439-0244-808E-709FDB6D94A6}"/>
              </a:ext>
            </a:extLst>
          </p:cNvPr>
          <p:cNvSpPr>
            <a:spLocks noGrp="1"/>
          </p:cNvSpPr>
          <p:nvPr>
            <p:ph type="body" sz="half" idx="1"/>
          </p:nvPr>
        </p:nvSpPr>
        <p:spPr>
          <a:xfrm>
            <a:off x="937988" y="5212080"/>
            <a:ext cx="11551412" cy="7083552"/>
          </a:xfrm>
        </p:spPr>
        <p:txBody>
          <a:bodyPr lIns="54864">
            <a:noAutofit/>
          </a:bodyPr>
          <a:lstStyle/>
          <a:p>
            <a:pPr marL="0" indent="0" algn="ctr">
              <a:buNone/>
            </a:pPr>
            <a:r>
              <a:rPr lang="en-CA" sz="4800" dirty="0" err="1">
                <a:solidFill>
                  <a:schemeClr val="bg1"/>
                </a:solidFill>
              </a:rPr>
              <a:t>Efesios</a:t>
            </a:r>
            <a:r>
              <a:rPr lang="en-CA" sz="4800" dirty="0">
                <a:solidFill>
                  <a:schemeClr val="bg1"/>
                </a:solidFill>
              </a:rPr>
              <a:t> 1:17-19:  para que el Dios de </a:t>
            </a:r>
            <a:r>
              <a:rPr lang="en-CA" sz="4800" dirty="0" err="1">
                <a:solidFill>
                  <a:schemeClr val="bg1"/>
                </a:solidFill>
              </a:rPr>
              <a:t>nuestro</a:t>
            </a:r>
            <a:r>
              <a:rPr lang="en-CA" sz="4800" dirty="0">
                <a:solidFill>
                  <a:schemeClr val="bg1"/>
                </a:solidFill>
              </a:rPr>
              <a:t> </a:t>
            </a:r>
            <a:r>
              <a:rPr lang="en-CA" sz="4800" dirty="0" err="1">
                <a:solidFill>
                  <a:schemeClr val="bg1"/>
                </a:solidFill>
              </a:rPr>
              <a:t>Señor</a:t>
            </a:r>
            <a:r>
              <a:rPr lang="en-CA" sz="4800" dirty="0">
                <a:solidFill>
                  <a:schemeClr val="bg1"/>
                </a:solidFill>
              </a:rPr>
              <a:t> </a:t>
            </a:r>
            <a:r>
              <a:rPr lang="en-CA" sz="4800" dirty="0" err="1">
                <a:solidFill>
                  <a:schemeClr val="bg1"/>
                </a:solidFill>
              </a:rPr>
              <a:t>Jesucristo</a:t>
            </a:r>
            <a:r>
              <a:rPr lang="en-CA" sz="4800" dirty="0">
                <a:solidFill>
                  <a:schemeClr val="bg1"/>
                </a:solidFill>
              </a:rPr>
              <a:t>, el Padre de gloria, </a:t>
            </a:r>
            <a:r>
              <a:rPr lang="en-CA" sz="4800" dirty="0" err="1">
                <a:solidFill>
                  <a:schemeClr val="bg1"/>
                </a:solidFill>
              </a:rPr>
              <a:t>os</a:t>
            </a:r>
            <a:r>
              <a:rPr lang="en-CA" sz="4800" dirty="0">
                <a:solidFill>
                  <a:schemeClr val="bg1"/>
                </a:solidFill>
              </a:rPr>
              <a:t> </a:t>
            </a:r>
            <a:r>
              <a:rPr lang="en-CA" sz="4800" dirty="0" err="1">
                <a:solidFill>
                  <a:schemeClr val="bg1"/>
                </a:solidFill>
              </a:rPr>
              <a:t>dé</a:t>
            </a:r>
            <a:r>
              <a:rPr lang="en-CA" sz="4800" dirty="0">
                <a:solidFill>
                  <a:schemeClr val="bg1"/>
                </a:solidFill>
              </a:rPr>
              <a:t> </a:t>
            </a:r>
            <a:r>
              <a:rPr lang="en-CA" sz="4800" dirty="0" err="1">
                <a:solidFill>
                  <a:schemeClr val="bg1"/>
                </a:solidFill>
              </a:rPr>
              <a:t>espíritu</a:t>
            </a:r>
            <a:r>
              <a:rPr lang="en-CA" sz="4800" dirty="0">
                <a:solidFill>
                  <a:schemeClr val="bg1"/>
                </a:solidFill>
              </a:rPr>
              <a:t> de </a:t>
            </a:r>
            <a:r>
              <a:rPr lang="en-CA" sz="4800" dirty="0" err="1">
                <a:solidFill>
                  <a:schemeClr val="bg1"/>
                </a:solidFill>
              </a:rPr>
              <a:t>sabiduría</a:t>
            </a:r>
            <a:r>
              <a:rPr lang="en-CA" sz="4800" dirty="0">
                <a:solidFill>
                  <a:schemeClr val="bg1"/>
                </a:solidFill>
              </a:rPr>
              <a:t> y de </a:t>
            </a:r>
            <a:r>
              <a:rPr lang="en-CA" sz="4800" dirty="0" err="1">
                <a:solidFill>
                  <a:schemeClr val="bg1"/>
                </a:solidFill>
              </a:rPr>
              <a:t>revelación</a:t>
            </a:r>
            <a:r>
              <a:rPr lang="en-CA" sz="4800" dirty="0">
                <a:solidFill>
                  <a:schemeClr val="bg1"/>
                </a:solidFill>
              </a:rPr>
              <a:t> </a:t>
            </a:r>
            <a:r>
              <a:rPr lang="en-CA" sz="4800" dirty="0" err="1">
                <a:solidFill>
                  <a:schemeClr val="bg1"/>
                </a:solidFill>
              </a:rPr>
              <a:t>en</a:t>
            </a:r>
            <a:r>
              <a:rPr lang="en-CA" sz="4800" dirty="0">
                <a:solidFill>
                  <a:schemeClr val="bg1"/>
                </a:solidFill>
              </a:rPr>
              <a:t> el </a:t>
            </a:r>
            <a:r>
              <a:rPr lang="en-CA" sz="4800" dirty="0" err="1">
                <a:solidFill>
                  <a:schemeClr val="bg1"/>
                </a:solidFill>
              </a:rPr>
              <a:t>conocimiento</a:t>
            </a:r>
            <a:r>
              <a:rPr lang="en-CA" sz="4800" dirty="0">
                <a:solidFill>
                  <a:schemeClr val="bg1"/>
                </a:solidFill>
              </a:rPr>
              <a:t> de </a:t>
            </a:r>
            <a:r>
              <a:rPr lang="en-CA" sz="4800" dirty="0" err="1">
                <a:solidFill>
                  <a:schemeClr val="bg1"/>
                </a:solidFill>
              </a:rPr>
              <a:t>él</a:t>
            </a:r>
            <a:r>
              <a:rPr lang="en-CA" sz="4800" dirty="0">
                <a:solidFill>
                  <a:schemeClr val="bg1"/>
                </a:solidFill>
              </a:rPr>
              <a:t>, </a:t>
            </a:r>
            <a:r>
              <a:rPr lang="en-CA" sz="4800" dirty="0" err="1">
                <a:solidFill>
                  <a:schemeClr val="bg1"/>
                </a:solidFill>
              </a:rPr>
              <a:t>alumbrando</a:t>
            </a:r>
            <a:r>
              <a:rPr lang="en-CA" sz="4800" dirty="0">
                <a:solidFill>
                  <a:schemeClr val="bg1"/>
                </a:solidFill>
              </a:rPr>
              <a:t> los </a:t>
            </a:r>
            <a:r>
              <a:rPr lang="en-CA" sz="4800" dirty="0" err="1">
                <a:solidFill>
                  <a:schemeClr val="bg1"/>
                </a:solidFill>
              </a:rPr>
              <a:t>ojos</a:t>
            </a:r>
            <a:r>
              <a:rPr lang="en-CA" sz="4800" dirty="0">
                <a:solidFill>
                  <a:schemeClr val="bg1"/>
                </a:solidFill>
              </a:rPr>
              <a:t> de </a:t>
            </a:r>
            <a:r>
              <a:rPr lang="en-CA" sz="4800" dirty="0" err="1">
                <a:solidFill>
                  <a:schemeClr val="bg1"/>
                </a:solidFill>
              </a:rPr>
              <a:t>vuestro</a:t>
            </a:r>
            <a:r>
              <a:rPr lang="en-CA" sz="4800" dirty="0">
                <a:solidFill>
                  <a:schemeClr val="bg1"/>
                </a:solidFill>
              </a:rPr>
              <a:t> </a:t>
            </a:r>
            <a:r>
              <a:rPr lang="en-CA" sz="4800" dirty="0" err="1">
                <a:solidFill>
                  <a:schemeClr val="bg1"/>
                </a:solidFill>
              </a:rPr>
              <a:t>entendimiento</a:t>
            </a:r>
            <a:r>
              <a:rPr lang="en-CA" sz="4800" dirty="0">
                <a:solidFill>
                  <a:schemeClr val="bg1"/>
                </a:solidFill>
              </a:rPr>
              <a:t>, para que </a:t>
            </a:r>
            <a:r>
              <a:rPr lang="en-CA" sz="4800" dirty="0" err="1">
                <a:solidFill>
                  <a:schemeClr val="bg1"/>
                </a:solidFill>
              </a:rPr>
              <a:t>sepáis</a:t>
            </a:r>
            <a:r>
              <a:rPr lang="en-CA" sz="4800" dirty="0">
                <a:solidFill>
                  <a:schemeClr val="bg1"/>
                </a:solidFill>
              </a:rPr>
              <a:t> </a:t>
            </a:r>
            <a:r>
              <a:rPr lang="en-CA" sz="4800" dirty="0" err="1">
                <a:solidFill>
                  <a:schemeClr val="bg1"/>
                </a:solidFill>
              </a:rPr>
              <a:t>cuál</a:t>
            </a:r>
            <a:r>
              <a:rPr lang="en-CA" sz="4800" dirty="0">
                <a:solidFill>
                  <a:schemeClr val="bg1"/>
                </a:solidFill>
              </a:rPr>
              <a:t> es la </a:t>
            </a:r>
            <a:r>
              <a:rPr lang="en-CA" sz="4800" dirty="0" err="1">
                <a:solidFill>
                  <a:schemeClr val="bg1"/>
                </a:solidFill>
              </a:rPr>
              <a:t>esperanza</a:t>
            </a:r>
            <a:r>
              <a:rPr lang="en-CA" sz="4800" dirty="0">
                <a:solidFill>
                  <a:schemeClr val="bg1"/>
                </a:solidFill>
              </a:rPr>
              <a:t> a que </a:t>
            </a:r>
            <a:r>
              <a:rPr lang="en-CA" sz="4800" dirty="0" err="1">
                <a:solidFill>
                  <a:schemeClr val="bg1"/>
                </a:solidFill>
              </a:rPr>
              <a:t>él</a:t>
            </a:r>
            <a:r>
              <a:rPr lang="en-CA" sz="4800" dirty="0">
                <a:solidFill>
                  <a:schemeClr val="bg1"/>
                </a:solidFill>
              </a:rPr>
              <a:t> </a:t>
            </a:r>
            <a:r>
              <a:rPr lang="en-CA" sz="4800" dirty="0" err="1">
                <a:solidFill>
                  <a:schemeClr val="bg1"/>
                </a:solidFill>
              </a:rPr>
              <a:t>os</a:t>
            </a:r>
            <a:r>
              <a:rPr lang="en-CA" sz="4800" dirty="0">
                <a:solidFill>
                  <a:schemeClr val="bg1"/>
                </a:solidFill>
              </a:rPr>
              <a:t> ha </a:t>
            </a:r>
            <a:r>
              <a:rPr lang="en-CA" sz="4800" dirty="0" err="1">
                <a:solidFill>
                  <a:schemeClr val="bg1"/>
                </a:solidFill>
              </a:rPr>
              <a:t>llamado</a:t>
            </a:r>
            <a:r>
              <a:rPr lang="en-CA" sz="4800" dirty="0">
                <a:solidFill>
                  <a:schemeClr val="bg1"/>
                </a:solidFill>
              </a:rPr>
              <a:t>, y </a:t>
            </a:r>
            <a:r>
              <a:rPr lang="en-CA" sz="4800" dirty="0" err="1">
                <a:solidFill>
                  <a:schemeClr val="bg1"/>
                </a:solidFill>
              </a:rPr>
              <a:t>cuáles</a:t>
            </a:r>
            <a:r>
              <a:rPr lang="en-CA" sz="4800" dirty="0">
                <a:solidFill>
                  <a:schemeClr val="bg1"/>
                </a:solidFill>
              </a:rPr>
              <a:t> las </a:t>
            </a:r>
            <a:r>
              <a:rPr lang="en-CA" sz="4800" dirty="0" err="1">
                <a:solidFill>
                  <a:schemeClr val="bg1"/>
                </a:solidFill>
              </a:rPr>
              <a:t>riquezas</a:t>
            </a:r>
            <a:r>
              <a:rPr lang="en-CA" sz="4800" dirty="0">
                <a:solidFill>
                  <a:schemeClr val="bg1"/>
                </a:solidFill>
              </a:rPr>
              <a:t> de la gloria de </a:t>
            </a:r>
            <a:r>
              <a:rPr lang="en-CA" sz="4800" dirty="0" err="1">
                <a:solidFill>
                  <a:schemeClr val="bg1"/>
                </a:solidFill>
              </a:rPr>
              <a:t>su</a:t>
            </a:r>
            <a:r>
              <a:rPr lang="en-CA" sz="4800" dirty="0">
                <a:solidFill>
                  <a:schemeClr val="bg1"/>
                </a:solidFill>
              </a:rPr>
              <a:t> </a:t>
            </a:r>
            <a:r>
              <a:rPr lang="en-CA" sz="4800" dirty="0" err="1">
                <a:solidFill>
                  <a:schemeClr val="bg1"/>
                </a:solidFill>
              </a:rPr>
              <a:t>herencia</a:t>
            </a:r>
            <a:r>
              <a:rPr lang="en-CA" sz="4800" dirty="0">
                <a:solidFill>
                  <a:schemeClr val="bg1"/>
                </a:solidFill>
              </a:rPr>
              <a:t> </a:t>
            </a:r>
            <a:r>
              <a:rPr lang="en-CA" sz="4800" dirty="0" err="1">
                <a:solidFill>
                  <a:schemeClr val="bg1"/>
                </a:solidFill>
              </a:rPr>
              <a:t>en</a:t>
            </a:r>
            <a:r>
              <a:rPr lang="en-CA" sz="4800" dirty="0">
                <a:solidFill>
                  <a:schemeClr val="bg1"/>
                </a:solidFill>
              </a:rPr>
              <a:t> los </a:t>
            </a:r>
            <a:r>
              <a:rPr lang="en-CA" sz="4800" dirty="0" err="1">
                <a:solidFill>
                  <a:schemeClr val="bg1"/>
                </a:solidFill>
              </a:rPr>
              <a:t>santos</a:t>
            </a:r>
            <a:r>
              <a:rPr lang="en-CA" sz="4800" dirty="0">
                <a:solidFill>
                  <a:schemeClr val="bg1"/>
                </a:solidFill>
              </a:rPr>
              <a:t>, y </a:t>
            </a:r>
            <a:r>
              <a:rPr lang="en-CA" sz="4800" dirty="0" err="1">
                <a:solidFill>
                  <a:schemeClr val="bg1"/>
                </a:solidFill>
              </a:rPr>
              <a:t>cuál</a:t>
            </a:r>
            <a:r>
              <a:rPr lang="en-CA" sz="4800" dirty="0">
                <a:solidFill>
                  <a:schemeClr val="bg1"/>
                </a:solidFill>
              </a:rPr>
              <a:t> la </a:t>
            </a:r>
            <a:r>
              <a:rPr lang="en-CA" sz="4800" dirty="0" err="1">
                <a:solidFill>
                  <a:schemeClr val="bg1"/>
                </a:solidFill>
              </a:rPr>
              <a:t>supereminente</a:t>
            </a:r>
            <a:r>
              <a:rPr lang="en-CA" sz="4800" dirty="0">
                <a:solidFill>
                  <a:schemeClr val="bg1"/>
                </a:solidFill>
              </a:rPr>
              <a:t> </a:t>
            </a:r>
            <a:r>
              <a:rPr lang="en-CA" sz="4800" dirty="0" err="1">
                <a:solidFill>
                  <a:schemeClr val="bg1"/>
                </a:solidFill>
              </a:rPr>
              <a:t>grandeza</a:t>
            </a:r>
            <a:r>
              <a:rPr lang="en-CA" sz="4800" dirty="0">
                <a:solidFill>
                  <a:schemeClr val="bg1"/>
                </a:solidFill>
              </a:rPr>
              <a:t> de </a:t>
            </a:r>
            <a:r>
              <a:rPr lang="en-CA" sz="4800" dirty="0" err="1">
                <a:solidFill>
                  <a:schemeClr val="bg1"/>
                </a:solidFill>
              </a:rPr>
              <a:t>su</a:t>
            </a:r>
            <a:r>
              <a:rPr lang="en-CA" sz="4800" dirty="0">
                <a:solidFill>
                  <a:schemeClr val="bg1"/>
                </a:solidFill>
              </a:rPr>
              <a:t> </a:t>
            </a:r>
            <a:r>
              <a:rPr lang="en-CA" sz="4800" dirty="0" err="1">
                <a:solidFill>
                  <a:schemeClr val="bg1"/>
                </a:solidFill>
              </a:rPr>
              <a:t>poder</a:t>
            </a:r>
            <a:r>
              <a:rPr lang="en-CA" sz="4800" dirty="0">
                <a:solidFill>
                  <a:schemeClr val="bg1"/>
                </a:solidFill>
              </a:rPr>
              <a:t> para con </a:t>
            </a:r>
            <a:r>
              <a:rPr lang="en-CA" sz="4800" dirty="0" err="1">
                <a:solidFill>
                  <a:schemeClr val="bg1"/>
                </a:solidFill>
              </a:rPr>
              <a:t>nosotros</a:t>
            </a:r>
            <a:r>
              <a:rPr lang="en-CA" sz="4800" dirty="0">
                <a:solidFill>
                  <a:schemeClr val="bg1"/>
                </a:solidFill>
              </a:rPr>
              <a:t> los que </a:t>
            </a:r>
            <a:r>
              <a:rPr lang="en-CA" sz="4800" dirty="0" err="1">
                <a:solidFill>
                  <a:schemeClr val="bg1"/>
                </a:solidFill>
              </a:rPr>
              <a:t>creemos</a:t>
            </a:r>
            <a:r>
              <a:rPr lang="en-CA" sz="4800" dirty="0">
                <a:solidFill>
                  <a:schemeClr val="bg1"/>
                </a:solidFill>
              </a:rPr>
              <a:t>.</a:t>
            </a:r>
          </a:p>
          <a:p>
            <a:pPr marL="0" indent="0">
              <a:buNone/>
            </a:pPr>
            <a:endParaRPr lang="en-CA" dirty="0">
              <a:solidFill>
                <a:schemeClr val="bg1"/>
              </a:solidFill>
            </a:endParaRPr>
          </a:p>
        </p:txBody>
      </p:sp>
      <p:sp>
        <p:nvSpPr>
          <p:cNvPr id="8" name="Text Placeholder 2">
            <a:extLst>
              <a:ext uri="{FF2B5EF4-FFF2-40B4-BE49-F238E27FC236}">
                <a16:creationId xmlns:a16="http://schemas.microsoft.com/office/drawing/2014/main" id="{C1A149E0-82E9-3343-BBFD-44C6B05F56D7}"/>
              </a:ext>
            </a:extLst>
          </p:cNvPr>
          <p:cNvSpPr txBox="1">
            <a:spLocks/>
          </p:cNvSpPr>
          <p:nvPr/>
        </p:nvSpPr>
        <p:spPr>
          <a:xfrm>
            <a:off x="1689100" y="2339845"/>
            <a:ext cx="20988020" cy="15215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4864" tIns="50800" rIns="50800" bIns="50800" anchor="ctr">
            <a:noAutofit/>
          </a:bodyPr>
          <a:lstStyle>
            <a:lvl1pPr marL="558800" marR="0" indent="-558800" algn="l" defTabSz="825500" latinLnBrk="0">
              <a:lnSpc>
                <a:spcPct val="100000"/>
              </a:lnSpc>
              <a:spcBef>
                <a:spcPts val="4500"/>
              </a:spcBef>
              <a:spcAft>
                <a:spcPts val="0"/>
              </a:spcAft>
              <a:buClrTx/>
              <a:buSzPct val="125000"/>
              <a:buFontTx/>
              <a:buChar char="•"/>
              <a:tabLst/>
              <a:defRPr sz="3800" b="0" i="0" u="none" strike="noStrike" cap="none" spc="0" baseline="0">
                <a:solidFill>
                  <a:srgbClr val="000000"/>
                </a:solidFill>
                <a:uFillTx/>
                <a:latin typeface="Helvetica Neue"/>
                <a:ea typeface="Helvetica Neue"/>
                <a:cs typeface="Helvetica Neue"/>
                <a:sym typeface="Helvetica Neue"/>
              </a:defRPr>
            </a:lvl1pPr>
            <a:lvl2pPr marL="1117600" marR="0" indent="-558800" algn="l" defTabSz="825500" latinLnBrk="0">
              <a:lnSpc>
                <a:spcPct val="100000"/>
              </a:lnSpc>
              <a:spcBef>
                <a:spcPts val="4500"/>
              </a:spcBef>
              <a:spcAft>
                <a:spcPts val="0"/>
              </a:spcAft>
              <a:buClrTx/>
              <a:buSzPct val="125000"/>
              <a:buFontTx/>
              <a:buChar char="•"/>
              <a:tabLst/>
              <a:defRPr sz="3800" b="0" i="0" u="none" strike="noStrike" cap="none" spc="0" baseline="0">
                <a:solidFill>
                  <a:srgbClr val="000000"/>
                </a:solidFill>
                <a:uFillTx/>
                <a:latin typeface="Helvetica Neue"/>
                <a:ea typeface="Helvetica Neue"/>
                <a:cs typeface="Helvetica Neue"/>
                <a:sym typeface="Helvetica Neue"/>
              </a:defRPr>
            </a:lvl2pPr>
            <a:lvl3pPr marL="1676400" marR="0" indent="-558800" algn="l" defTabSz="825500" latinLnBrk="0">
              <a:lnSpc>
                <a:spcPct val="100000"/>
              </a:lnSpc>
              <a:spcBef>
                <a:spcPts val="4500"/>
              </a:spcBef>
              <a:spcAft>
                <a:spcPts val="0"/>
              </a:spcAft>
              <a:buClrTx/>
              <a:buSzPct val="125000"/>
              <a:buFontTx/>
              <a:buChar char="•"/>
              <a:tabLst/>
              <a:defRPr sz="3800" b="0" i="0" u="none" strike="noStrike" cap="none" spc="0" baseline="0">
                <a:solidFill>
                  <a:srgbClr val="000000"/>
                </a:solidFill>
                <a:uFillTx/>
                <a:latin typeface="Helvetica Neue"/>
                <a:ea typeface="Helvetica Neue"/>
                <a:cs typeface="Helvetica Neue"/>
                <a:sym typeface="Helvetica Neue"/>
              </a:defRPr>
            </a:lvl3pPr>
            <a:lvl4pPr marL="2235200" marR="0" indent="-558800" algn="l" defTabSz="825500" latinLnBrk="0">
              <a:lnSpc>
                <a:spcPct val="100000"/>
              </a:lnSpc>
              <a:spcBef>
                <a:spcPts val="4500"/>
              </a:spcBef>
              <a:spcAft>
                <a:spcPts val="0"/>
              </a:spcAft>
              <a:buClrTx/>
              <a:buSzPct val="125000"/>
              <a:buFontTx/>
              <a:buChar char="•"/>
              <a:tabLst/>
              <a:defRPr sz="3800" b="0" i="0" u="none" strike="noStrike" cap="none" spc="0" baseline="0">
                <a:solidFill>
                  <a:srgbClr val="000000"/>
                </a:solidFill>
                <a:uFillTx/>
                <a:latin typeface="Helvetica Neue"/>
                <a:ea typeface="Helvetica Neue"/>
                <a:cs typeface="Helvetica Neue"/>
                <a:sym typeface="Helvetica Neue"/>
              </a:defRPr>
            </a:lvl4pPr>
            <a:lvl5pPr marL="2794000" marR="0" indent="-558800" algn="l" defTabSz="825500" latinLnBrk="0">
              <a:lnSpc>
                <a:spcPct val="100000"/>
              </a:lnSpc>
              <a:spcBef>
                <a:spcPts val="4500"/>
              </a:spcBef>
              <a:spcAft>
                <a:spcPts val="0"/>
              </a:spcAft>
              <a:buClrTx/>
              <a:buSzPct val="125000"/>
              <a:buFontTx/>
              <a:buChar char="•"/>
              <a:tabLst/>
              <a:defRPr sz="38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marL="0" indent="0" hangingPunct="1">
              <a:buNone/>
            </a:pPr>
            <a:r>
              <a:rPr lang="en-CA" sz="5400" b="1" dirty="0">
                <a:solidFill>
                  <a:schemeClr val="bg1"/>
                </a:solidFill>
              </a:rPr>
              <a:t>Ore para que el </a:t>
            </a:r>
            <a:r>
              <a:rPr lang="en-CA" sz="5400" b="1" dirty="0" err="1">
                <a:solidFill>
                  <a:schemeClr val="bg1"/>
                </a:solidFill>
              </a:rPr>
              <a:t>Espíritu</a:t>
            </a:r>
            <a:r>
              <a:rPr lang="en-CA" sz="5400" b="1" dirty="0">
                <a:solidFill>
                  <a:schemeClr val="bg1"/>
                </a:solidFill>
              </a:rPr>
              <a:t> Santo </a:t>
            </a:r>
            <a:r>
              <a:rPr lang="en-CA" sz="5400" b="1" dirty="0" err="1">
                <a:solidFill>
                  <a:schemeClr val="bg1"/>
                </a:solidFill>
              </a:rPr>
              <a:t>ilumine</a:t>
            </a:r>
            <a:r>
              <a:rPr lang="en-CA" sz="5400" b="1" dirty="0">
                <a:solidFill>
                  <a:schemeClr val="bg1"/>
                </a:solidFill>
              </a:rPr>
              <a:t> a las personas</a:t>
            </a:r>
            <a:endParaRPr lang="en-CA" sz="5400" dirty="0">
              <a:solidFill>
                <a:srgbClr val="00B0F0"/>
              </a:solidFill>
            </a:endParaRPr>
          </a:p>
        </p:txBody>
      </p:sp>
      <p:sp>
        <p:nvSpPr>
          <p:cNvPr id="9" name="Title 1">
            <a:extLst>
              <a:ext uri="{FF2B5EF4-FFF2-40B4-BE49-F238E27FC236}">
                <a16:creationId xmlns:a16="http://schemas.microsoft.com/office/drawing/2014/main" id="{160F031B-9EF7-2C49-85B7-43F029F30B1E}"/>
              </a:ext>
            </a:extLst>
          </p:cNvPr>
          <p:cNvSpPr>
            <a:spLocks noGrp="1"/>
          </p:cNvSpPr>
          <p:nvPr>
            <p:ph type="title"/>
          </p:nvPr>
        </p:nvSpPr>
        <p:spPr>
          <a:xfrm>
            <a:off x="1689100" y="134839"/>
            <a:ext cx="21005800" cy="2286000"/>
          </a:xfrm>
        </p:spPr>
        <p:txBody>
          <a:bodyPr>
            <a:noAutofit/>
          </a:bodyPr>
          <a:lstStyle/>
          <a:p>
            <a:r>
              <a:rPr lang="en-US" sz="11500" dirty="0" err="1">
                <a:solidFill>
                  <a:schemeClr val="bg1"/>
                </a:solidFill>
              </a:rPr>
              <a:t>Oración</a:t>
            </a:r>
            <a:r>
              <a:rPr lang="en-US" sz="11500" dirty="0">
                <a:solidFill>
                  <a:schemeClr val="bg1"/>
                </a:solidFill>
              </a:rPr>
              <a:t> Personal</a:t>
            </a:r>
            <a:endParaRPr lang="en-US" sz="11500" dirty="0">
              <a:solidFill>
                <a:srgbClr val="00B0F0"/>
              </a:solidFill>
            </a:endParaRPr>
          </a:p>
        </p:txBody>
      </p:sp>
    </p:spTree>
    <p:extLst>
      <p:ext uri="{BB962C8B-B14F-4D97-AF65-F5344CB8AC3E}">
        <p14:creationId xmlns:p14="http://schemas.microsoft.com/office/powerpoint/2010/main" val="57116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Placeholder 5"/>
          <p:cNvPicPr>
            <a:picLocks noGrp="1" noChangeAspect="1"/>
          </p:cNvPicPr>
          <p:nvPr>
            <p:ph type="pic" sz="half" idx="21"/>
          </p:nvPr>
        </p:nvPicPr>
        <p:blipFill>
          <a:blip r:embed="rId4">
            <a:extLst>
              <a:ext uri="{28A0092B-C50C-407E-A947-70E740481C1C}">
                <a14:useLocalDpi xmlns:a14="http://schemas.microsoft.com/office/drawing/2010/main" val="0"/>
              </a:ext>
            </a:extLst>
          </a:blip>
          <a:stretch>
            <a:fillRect/>
          </a:stretch>
        </p:blipFill>
        <p:spPr>
          <a:xfrm>
            <a:off x="14108181" y="4306824"/>
            <a:ext cx="9309269" cy="6981952"/>
          </a:xfrm>
        </p:spPr>
      </p:pic>
      <p:sp>
        <p:nvSpPr>
          <p:cNvPr id="3" name="Text Placeholder 2">
            <a:extLst>
              <a:ext uri="{FF2B5EF4-FFF2-40B4-BE49-F238E27FC236}">
                <a16:creationId xmlns:a16="http://schemas.microsoft.com/office/drawing/2014/main" id="{E91F66ED-8439-0244-808E-709FDB6D94A6}"/>
              </a:ext>
            </a:extLst>
          </p:cNvPr>
          <p:cNvSpPr>
            <a:spLocks noGrp="1"/>
          </p:cNvSpPr>
          <p:nvPr>
            <p:ph type="body" sz="half" idx="1"/>
          </p:nvPr>
        </p:nvSpPr>
        <p:spPr>
          <a:xfrm>
            <a:off x="1689100" y="2121409"/>
            <a:ext cx="11990324" cy="10610670"/>
          </a:xfrm>
        </p:spPr>
        <p:txBody>
          <a:bodyPr>
            <a:normAutofit/>
          </a:bodyPr>
          <a:lstStyle/>
          <a:p>
            <a:pPr marL="0" indent="0">
              <a:spcBef>
                <a:spcPts val="1500"/>
              </a:spcBef>
              <a:buNone/>
            </a:pPr>
            <a:r>
              <a:rPr lang="en-CA" sz="5400" b="1" dirty="0">
                <a:solidFill>
                  <a:schemeClr val="bg1"/>
                </a:solidFill>
              </a:rPr>
              <a:t>Ore para que se </a:t>
            </a:r>
            <a:r>
              <a:rPr lang="en-CA" sz="5400" b="1" u="sng" dirty="0" err="1">
                <a:solidFill>
                  <a:schemeClr val="bg1"/>
                </a:solidFill>
              </a:rPr>
              <a:t>abran</a:t>
            </a:r>
            <a:r>
              <a:rPr lang="en-CA" sz="5400" b="1" u="sng" dirty="0">
                <a:solidFill>
                  <a:schemeClr val="bg1"/>
                </a:solidFill>
              </a:rPr>
              <a:t> </a:t>
            </a:r>
            <a:r>
              <a:rPr lang="en-CA" sz="5400" b="1" u="sng" dirty="0" err="1">
                <a:solidFill>
                  <a:schemeClr val="bg1"/>
                </a:solidFill>
              </a:rPr>
              <a:t>puertas</a:t>
            </a:r>
            <a:r>
              <a:rPr lang="en-CA" sz="5400" b="1" u="sng" dirty="0">
                <a:solidFill>
                  <a:schemeClr val="bg1"/>
                </a:solidFill>
              </a:rPr>
              <a:t> </a:t>
            </a:r>
            <a:r>
              <a:rPr lang="en-CA" sz="5400" b="1" dirty="0" err="1">
                <a:solidFill>
                  <a:schemeClr val="bg1"/>
                </a:solidFill>
              </a:rPr>
              <a:t>en</a:t>
            </a:r>
            <a:r>
              <a:rPr lang="en-CA" sz="5400" b="1" dirty="0">
                <a:solidFill>
                  <a:schemeClr val="bg1"/>
                </a:solidFill>
              </a:rPr>
              <a:t> sus </a:t>
            </a:r>
            <a:r>
              <a:rPr lang="en-CA" sz="5400" b="1" dirty="0" err="1">
                <a:solidFill>
                  <a:schemeClr val="bg1"/>
                </a:solidFill>
              </a:rPr>
              <a:t>relaciones</a:t>
            </a:r>
            <a:r>
              <a:rPr lang="en-CA" sz="5400" b="1" dirty="0">
                <a:solidFill>
                  <a:schemeClr val="bg1"/>
                </a:solidFill>
              </a:rPr>
              <a:t> con la </a:t>
            </a:r>
            <a:r>
              <a:rPr lang="en-CA" sz="5400" b="1" dirty="0" err="1">
                <a:solidFill>
                  <a:schemeClr val="bg1"/>
                </a:solidFill>
              </a:rPr>
              <a:t>gente</a:t>
            </a:r>
            <a:r>
              <a:rPr lang="en-CA" sz="5400" b="1" dirty="0">
                <a:solidFill>
                  <a:schemeClr val="bg1"/>
                </a:solidFill>
              </a:rPr>
              <a:t>.</a:t>
            </a:r>
          </a:p>
          <a:p>
            <a:pPr marL="0" indent="0">
              <a:spcBef>
                <a:spcPts val="1500"/>
              </a:spcBef>
              <a:buNone/>
            </a:pPr>
            <a:endParaRPr lang="en-CA" sz="5400" b="1" dirty="0">
              <a:solidFill>
                <a:schemeClr val="bg1"/>
              </a:solidFill>
            </a:endParaRPr>
          </a:p>
          <a:p>
            <a:pPr marL="0" indent="0">
              <a:spcBef>
                <a:spcPts val="1500"/>
              </a:spcBef>
              <a:buNone/>
            </a:pPr>
            <a:r>
              <a:rPr lang="en-CA" sz="5400" dirty="0" err="1">
                <a:solidFill>
                  <a:schemeClr val="bg1"/>
                </a:solidFill>
              </a:rPr>
              <a:t>Colosenses</a:t>
            </a:r>
            <a:r>
              <a:rPr lang="en-CA" sz="5400" dirty="0">
                <a:solidFill>
                  <a:schemeClr val="bg1"/>
                </a:solidFill>
              </a:rPr>
              <a:t> 4:3: </a:t>
            </a:r>
            <a:r>
              <a:rPr lang="en-CA" sz="5400" dirty="0" err="1">
                <a:solidFill>
                  <a:schemeClr val="bg1"/>
                </a:solidFill>
              </a:rPr>
              <a:t>orando</a:t>
            </a:r>
            <a:r>
              <a:rPr lang="en-CA" sz="5400" dirty="0">
                <a:solidFill>
                  <a:schemeClr val="bg1"/>
                </a:solidFill>
              </a:rPr>
              <a:t> </a:t>
            </a:r>
            <a:r>
              <a:rPr lang="en-CA" sz="5400" dirty="0" err="1">
                <a:solidFill>
                  <a:schemeClr val="bg1"/>
                </a:solidFill>
              </a:rPr>
              <a:t>también</a:t>
            </a:r>
            <a:r>
              <a:rPr lang="en-CA" sz="5400" dirty="0">
                <a:solidFill>
                  <a:schemeClr val="bg1"/>
                </a:solidFill>
              </a:rPr>
              <a:t> al </a:t>
            </a:r>
            <a:r>
              <a:rPr lang="en-CA" sz="5400" dirty="0" err="1">
                <a:solidFill>
                  <a:schemeClr val="bg1"/>
                </a:solidFill>
              </a:rPr>
              <a:t>mismo</a:t>
            </a:r>
            <a:r>
              <a:rPr lang="en-CA" sz="5400" dirty="0">
                <a:solidFill>
                  <a:schemeClr val="bg1"/>
                </a:solidFill>
              </a:rPr>
              <a:t> </a:t>
            </a:r>
            <a:r>
              <a:rPr lang="en-CA" sz="5400" dirty="0" err="1">
                <a:solidFill>
                  <a:schemeClr val="bg1"/>
                </a:solidFill>
              </a:rPr>
              <a:t>tiempo</a:t>
            </a:r>
            <a:r>
              <a:rPr lang="en-CA" sz="5400" dirty="0">
                <a:solidFill>
                  <a:schemeClr val="bg1"/>
                </a:solidFill>
              </a:rPr>
              <a:t> por </a:t>
            </a:r>
            <a:r>
              <a:rPr lang="en-CA" sz="5400" dirty="0" err="1">
                <a:solidFill>
                  <a:schemeClr val="bg1"/>
                </a:solidFill>
              </a:rPr>
              <a:t>nosotros</a:t>
            </a:r>
            <a:r>
              <a:rPr lang="en-CA" sz="5400" dirty="0">
                <a:solidFill>
                  <a:schemeClr val="bg1"/>
                </a:solidFill>
              </a:rPr>
              <a:t>, para que el </a:t>
            </a:r>
            <a:r>
              <a:rPr lang="en-CA" sz="5400" dirty="0" err="1">
                <a:solidFill>
                  <a:schemeClr val="bg1"/>
                </a:solidFill>
              </a:rPr>
              <a:t>Señor</a:t>
            </a:r>
            <a:r>
              <a:rPr lang="en-CA" sz="5400" dirty="0">
                <a:solidFill>
                  <a:schemeClr val="bg1"/>
                </a:solidFill>
              </a:rPr>
              <a:t> </a:t>
            </a:r>
            <a:r>
              <a:rPr lang="en-CA" sz="5400" dirty="0" err="1">
                <a:solidFill>
                  <a:schemeClr val="bg1"/>
                </a:solidFill>
              </a:rPr>
              <a:t>nos</a:t>
            </a:r>
            <a:r>
              <a:rPr lang="en-CA" sz="5400" dirty="0">
                <a:solidFill>
                  <a:schemeClr val="bg1"/>
                </a:solidFill>
              </a:rPr>
              <a:t> </a:t>
            </a:r>
            <a:r>
              <a:rPr lang="en-CA" sz="5400" dirty="0" err="1">
                <a:solidFill>
                  <a:schemeClr val="bg1"/>
                </a:solidFill>
              </a:rPr>
              <a:t>abra</a:t>
            </a:r>
            <a:r>
              <a:rPr lang="en-CA" sz="5400" dirty="0">
                <a:solidFill>
                  <a:schemeClr val="bg1"/>
                </a:solidFill>
              </a:rPr>
              <a:t> </a:t>
            </a:r>
            <a:r>
              <a:rPr lang="en-CA" sz="5400" dirty="0" err="1">
                <a:solidFill>
                  <a:schemeClr val="bg1"/>
                </a:solidFill>
              </a:rPr>
              <a:t>puerta</a:t>
            </a:r>
            <a:r>
              <a:rPr lang="en-CA" sz="5400" dirty="0">
                <a:solidFill>
                  <a:schemeClr val="bg1"/>
                </a:solidFill>
              </a:rPr>
              <a:t> para la palabra, a fin de </a:t>
            </a:r>
            <a:r>
              <a:rPr lang="en-CA" sz="5400" dirty="0" err="1">
                <a:solidFill>
                  <a:schemeClr val="bg1"/>
                </a:solidFill>
              </a:rPr>
              <a:t>dar</a:t>
            </a:r>
            <a:r>
              <a:rPr lang="en-CA" sz="5400" dirty="0">
                <a:solidFill>
                  <a:schemeClr val="bg1"/>
                </a:solidFill>
              </a:rPr>
              <a:t> a </a:t>
            </a:r>
            <a:r>
              <a:rPr lang="en-CA" sz="5400" dirty="0" err="1">
                <a:solidFill>
                  <a:schemeClr val="bg1"/>
                </a:solidFill>
              </a:rPr>
              <a:t>conocer</a:t>
            </a:r>
            <a:r>
              <a:rPr lang="en-CA" sz="5400" dirty="0">
                <a:solidFill>
                  <a:schemeClr val="bg1"/>
                </a:solidFill>
              </a:rPr>
              <a:t> el </a:t>
            </a:r>
            <a:r>
              <a:rPr lang="en-CA" sz="5400" dirty="0" err="1">
                <a:solidFill>
                  <a:schemeClr val="bg1"/>
                </a:solidFill>
              </a:rPr>
              <a:t>misterio</a:t>
            </a:r>
            <a:r>
              <a:rPr lang="en-CA" sz="5400" dirty="0">
                <a:solidFill>
                  <a:schemeClr val="bg1"/>
                </a:solidFill>
              </a:rPr>
              <a:t> de Cristo, por el </a:t>
            </a:r>
            <a:r>
              <a:rPr lang="en-CA" sz="5400" dirty="0" err="1">
                <a:solidFill>
                  <a:schemeClr val="bg1"/>
                </a:solidFill>
              </a:rPr>
              <a:t>cual</a:t>
            </a:r>
            <a:r>
              <a:rPr lang="en-CA" sz="5400" dirty="0">
                <a:solidFill>
                  <a:schemeClr val="bg1"/>
                </a:solidFill>
              </a:rPr>
              <a:t> </a:t>
            </a:r>
            <a:r>
              <a:rPr lang="en-CA" sz="5400" dirty="0" err="1">
                <a:solidFill>
                  <a:schemeClr val="bg1"/>
                </a:solidFill>
              </a:rPr>
              <a:t>también</a:t>
            </a:r>
            <a:r>
              <a:rPr lang="en-CA" sz="5400" dirty="0">
                <a:solidFill>
                  <a:schemeClr val="bg1"/>
                </a:solidFill>
              </a:rPr>
              <a:t> </a:t>
            </a:r>
            <a:r>
              <a:rPr lang="en-CA" sz="5400" dirty="0" err="1">
                <a:solidFill>
                  <a:schemeClr val="bg1"/>
                </a:solidFill>
              </a:rPr>
              <a:t>estoy</a:t>
            </a:r>
            <a:r>
              <a:rPr lang="en-CA" sz="5400" dirty="0">
                <a:solidFill>
                  <a:schemeClr val="bg1"/>
                </a:solidFill>
              </a:rPr>
              <a:t> </a:t>
            </a:r>
            <a:r>
              <a:rPr lang="en-CA" sz="5400" dirty="0" err="1">
                <a:solidFill>
                  <a:schemeClr val="bg1"/>
                </a:solidFill>
              </a:rPr>
              <a:t>preso</a:t>
            </a:r>
            <a:r>
              <a:rPr lang="en-CA" sz="5400" dirty="0">
                <a:solidFill>
                  <a:schemeClr val="bg1"/>
                </a:solidFill>
              </a:rPr>
              <a:t>,</a:t>
            </a:r>
          </a:p>
        </p:txBody>
      </p:sp>
      <p:sp>
        <p:nvSpPr>
          <p:cNvPr id="8" name="Title 1">
            <a:extLst>
              <a:ext uri="{FF2B5EF4-FFF2-40B4-BE49-F238E27FC236}">
                <a16:creationId xmlns:a16="http://schemas.microsoft.com/office/drawing/2014/main" id="{EE15B5EB-DAE9-2246-A549-0966DF1BE264}"/>
              </a:ext>
            </a:extLst>
          </p:cNvPr>
          <p:cNvSpPr>
            <a:spLocks noGrp="1"/>
          </p:cNvSpPr>
          <p:nvPr>
            <p:ph type="title"/>
          </p:nvPr>
        </p:nvSpPr>
        <p:spPr>
          <a:xfrm>
            <a:off x="1689100" y="200153"/>
            <a:ext cx="21005800" cy="2286000"/>
          </a:xfrm>
        </p:spPr>
        <p:txBody>
          <a:bodyPr>
            <a:noAutofit/>
          </a:bodyPr>
          <a:lstStyle/>
          <a:p>
            <a:r>
              <a:rPr lang="en-US" sz="11500" dirty="0" err="1">
                <a:solidFill>
                  <a:schemeClr val="bg1"/>
                </a:solidFill>
              </a:rPr>
              <a:t>Oración</a:t>
            </a:r>
            <a:r>
              <a:rPr lang="en-US" sz="11500" dirty="0">
                <a:solidFill>
                  <a:schemeClr val="bg1"/>
                </a:solidFill>
              </a:rPr>
              <a:t> Personal</a:t>
            </a:r>
            <a:endParaRPr lang="en-US" sz="11500" dirty="0">
              <a:solidFill>
                <a:srgbClr val="00B0F0"/>
              </a:solidFill>
            </a:endParaRPr>
          </a:p>
        </p:txBody>
      </p:sp>
    </p:spTree>
    <p:extLst>
      <p:ext uri="{BB962C8B-B14F-4D97-AF65-F5344CB8AC3E}">
        <p14:creationId xmlns:p14="http://schemas.microsoft.com/office/powerpoint/2010/main" val="380687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Placeholder 5"/>
          <p:cNvPicPr>
            <a:picLocks noGrp="1" noChangeAspect="1"/>
          </p:cNvPicPr>
          <p:nvPr>
            <p:ph type="pic" sz="half" idx="21"/>
          </p:nvPr>
        </p:nvPicPr>
        <p:blipFill>
          <a:blip r:embed="rId4">
            <a:extLst>
              <a:ext uri="{28A0092B-C50C-407E-A947-70E740481C1C}">
                <a14:useLocalDpi xmlns:a14="http://schemas.microsoft.com/office/drawing/2010/main" val="0"/>
              </a:ext>
            </a:extLst>
          </a:blip>
          <a:stretch>
            <a:fillRect/>
          </a:stretch>
        </p:blipFill>
        <p:spPr>
          <a:xfrm>
            <a:off x="14748225" y="2764756"/>
            <a:ext cx="8669226" cy="8306018"/>
          </a:xfrm>
        </p:spPr>
      </p:pic>
      <p:sp>
        <p:nvSpPr>
          <p:cNvPr id="3" name="Text Placeholder 2">
            <a:extLst>
              <a:ext uri="{FF2B5EF4-FFF2-40B4-BE49-F238E27FC236}">
                <a16:creationId xmlns:a16="http://schemas.microsoft.com/office/drawing/2014/main" id="{E91F66ED-8439-0244-808E-709FDB6D94A6}"/>
              </a:ext>
            </a:extLst>
          </p:cNvPr>
          <p:cNvSpPr>
            <a:spLocks noGrp="1"/>
          </p:cNvSpPr>
          <p:nvPr>
            <p:ph type="body" sz="half" idx="1"/>
          </p:nvPr>
        </p:nvSpPr>
        <p:spPr>
          <a:xfrm>
            <a:off x="1689100" y="2267712"/>
            <a:ext cx="11928929" cy="10570464"/>
          </a:xfrm>
        </p:spPr>
        <p:txBody>
          <a:bodyPr>
            <a:normAutofit/>
          </a:bodyPr>
          <a:lstStyle/>
          <a:p>
            <a:pPr marL="0" indent="0">
              <a:spcBef>
                <a:spcPts val="1500"/>
              </a:spcBef>
              <a:buNone/>
            </a:pPr>
            <a:endParaRPr lang="en-US" dirty="0">
              <a:solidFill>
                <a:srgbClr val="FFFF00"/>
              </a:solidFill>
            </a:endParaRPr>
          </a:p>
          <a:p>
            <a:pPr marL="0" indent="0">
              <a:spcBef>
                <a:spcPts val="1500"/>
              </a:spcBef>
              <a:buNone/>
            </a:pPr>
            <a:r>
              <a:rPr lang="en-US" sz="5400" b="1" dirty="0">
                <a:solidFill>
                  <a:schemeClr val="bg1"/>
                </a:solidFill>
              </a:rPr>
              <a:t>Ore para </a:t>
            </a:r>
            <a:r>
              <a:rPr lang="en-US" sz="5400" b="1" dirty="0" err="1">
                <a:solidFill>
                  <a:schemeClr val="bg1"/>
                </a:solidFill>
              </a:rPr>
              <a:t>tener</a:t>
            </a:r>
            <a:r>
              <a:rPr lang="en-US" sz="5400" b="1" dirty="0">
                <a:solidFill>
                  <a:schemeClr val="bg1"/>
                </a:solidFill>
              </a:rPr>
              <a:t> </a:t>
            </a:r>
            <a:r>
              <a:rPr lang="en-US" sz="5400" b="1" u="sng" dirty="0">
                <a:solidFill>
                  <a:schemeClr val="bg1"/>
                </a:solidFill>
              </a:rPr>
              <a:t>valor para </a:t>
            </a:r>
            <a:r>
              <a:rPr lang="en-US" sz="5400" b="1" u="sng" dirty="0" err="1">
                <a:solidFill>
                  <a:schemeClr val="bg1"/>
                </a:solidFill>
              </a:rPr>
              <a:t>hablar</a:t>
            </a:r>
            <a:r>
              <a:rPr lang="en-US" sz="5400" b="1" u="sng" dirty="0">
                <a:solidFill>
                  <a:schemeClr val="bg1"/>
                </a:solidFill>
              </a:rPr>
              <a:t> </a:t>
            </a:r>
            <a:r>
              <a:rPr lang="en-US" sz="5400" b="1" dirty="0" err="1">
                <a:solidFill>
                  <a:schemeClr val="bg1"/>
                </a:solidFill>
              </a:rPr>
              <a:t>cuando</a:t>
            </a:r>
            <a:r>
              <a:rPr lang="en-US" sz="5400" b="1" dirty="0">
                <a:solidFill>
                  <a:schemeClr val="bg1"/>
                </a:solidFill>
              </a:rPr>
              <a:t> sea </a:t>
            </a:r>
            <a:r>
              <a:rPr lang="en-US" sz="5400" b="1" dirty="0" err="1">
                <a:solidFill>
                  <a:schemeClr val="bg1"/>
                </a:solidFill>
              </a:rPr>
              <a:t>apropiado</a:t>
            </a:r>
            <a:r>
              <a:rPr lang="en-US" sz="5400" b="1" dirty="0">
                <a:solidFill>
                  <a:schemeClr val="bg1"/>
                </a:solidFill>
              </a:rPr>
              <a:t>.</a:t>
            </a:r>
          </a:p>
          <a:p>
            <a:pPr marL="0" indent="0">
              <a:spcBef>
                <a:spcPts val="1500"/>
              </a:spcBef>
              <a:buNone/>
            </a:pPr>
            <a:endParaRPr lang="en-US" sz="5400" b="1" dirty="0">
              <a:solidFill>
                <a:schemeClr val="bg1"/>
              </a:solidFill>
            </a:endParaRPr>
          </a:p>
          <a:p>
            <a:pPr marL="0" indent="0">
              <a:spcBef>
                <a:spcPts val="1500"/>
              </a:spcBef>
              <a:buNone/>
            </a:pPr>
            <a:r>
              <a:rPr lang="en-US" sz="5400" dirty="0" err="1">
                <a:solidFill>
                  <a:schemeClr val="bg1"/>
                </a:solidFill>
              </a:rPr>
              <a:t>Colosenses</a:t>
            </a:r>
            <a:r>
              <a:rPr lang="en-US" sz="5400" dirty="0">
                <a:solidFill>
                  <a:schemeClr val="bg1"/>
                </a:solidFill>
              </a:rPr>
              <a:t> 4:3: </a:t>
            </a:r>
            <a:r>
              <a:rPr lang="en-US" sz="5400" dirty="0" err="1">
                <a:solidFill>
                  <a:schemeClr val="bg1"/>
                </a:solidFill>
              </a:rPr>
              <a:t>orando</a:t>
            </a:r>
            <a:r>
              <a:rPr lang="en-US" sz="5400" dirty="0">
                <a:solidFill>
                  <a:schemeClr val="bg1"/>
                </a:solidFill>
              </a:rPr>
              <a:t> </a:t>
            </a:r>
            <a:r>
              <a:rPr lang="en-US" sz="5400" dirty="0" err="1">
                <a:solidFill>
                  <a:schemeClr val="bg1"/>
                </a:solidFill>
              </a:rPr>
              <a:t>también</a:t>
            </a:r>
            <a:r>
              <a:rPr lang="en-US" sz="5400" dirty="0">
                <a:solidFill>
                  <a:schemeClr val="bg1"/>
                </a:solidFill>
              </a:rPr>
              <a:t> al </a:t>
            </a:r>
            <a:r>
              <a:rPr lang="en-US" sz="5400" dirty="0" err="1">
                <a:solidFill>
                  <a:schemeClr val="bg1"/>
                </a:solidFill>
              </a:rPr>
              <a:t>mismo</a:t>
            </a:r>
            <a:r>
              <a:rPr lang="en-US" sz="5400" dirty="0">
                <a:solidFill>
                  <a:schemeClr val="bg1"/>
                </a:solidFill>
              </a:rPr>
              <a:t> </a:t>
            </a:r>
            <a:r>
              <a:rPr lang="en-US" sz="5400" dirty="0" err="1">
                <a:solidFill>
                  <a:schemeClr val="bg1"/>
                </a:solidFill>
              </a:rPr>
              <a:t>tiempo</a:t>
            </a:r>
            <a:r>
              <a:rPr lang="en-US" sz="5400" dirty="0">
                <a:solidFill>
                  <a:schemeClr val="bg1"/>
                </a:solidFill>
              </a:rPr>
              <a:t> por </a:t>
            </a:r>
            <a:r>
              <a:rPr lang="en-US" sz="5400" dirty="0" err="1">
                <a:solidFill>
                  <a:schemeClr val="bg1"/>
                </a:solidFill>
              </a:rPr>
              <a:t>nosotros</a:t>
            </a:r>
            <a:r>
              <a:rPr lang="en-US" sz="5400" dirty="0">
                <a:solidFill>
                  <a:schemeClr val="bg1"/>
                </a:solidFill>
              </a:rPr>
              <a:t>, para que el </a:t>
            </a:r>
            <a:r>
              <a:rPr lang="en-US" sz="5400" dirty="0" err="1">
                <a:solidFill>
                  <a:schemeClr val="bg1"/>
                </a:solidFill>
              </a:rPr>
              <a:t>Señor</a:t>
            </a:r>
            <a:r>
              <a:rPr lang="en-US" sz="5400" dirty="0">
                <a:solidFill>
                  <a:schemeClr val="bg1"/>
                </a:solidFill>
              </a:rPr>
              <a:t> </a:t>
            </a:r>
            <a:r>
              <a:rPr lang="en-US" sz="5400" dirty="0" err="1">
                <a:solidFill>
                  <a:schemeClr val="bg1"/>
                </a:solidFill>
              </a:rPr>
              <a:t>nos</a:t>
            </a:r>
            <a:r>
              <a:rPr lang="en-US" sz="5400" dirty="0">
                <a:solidFill>
                  <a:schemeClr val="bg1"/>
                </a:solidFill>
              </a:rPr>
              <a:t> </a:t>
            </a:r>
            <a:r>
              <a:rPr lang="en-US" sz="5400" dirty="0" err="1">
                <a:solidFill>
                  <a:schemeClr val="bg1"/>
                </a:solidFill>
              </a:rPr>
              <a:t>abra</a:t>
            </a:r>
            <a:r>
              <a:rPr lang="en-US" sz="5400" dirty="0">
                <a:solidFill>
                  <a:schemeClr val="bg1"/>
                </a:solidFill>
              </a:rPr>
              <a:t> </a:t>
            </a:r>
            <a:r>
              <a:rPr lang="en-US" sz="5400" dirty="0" err="1">
                <a:solidFill>
                  <a:schemeClr val="bg1"/>
                </a:solidFill>
              </a:rPr>
              <a:t>puerta</a:t>
            </a:r>
            <a:r>
              <a:rPr lang="en-US" sz="5400" dirty="0">
                <a:solidFill>
                  <a:schemeClr val="bg1"/>
                </a:solidFill>
              </a:rPr>
              <a:t> para la palabra, a fin de </a:t>
            </a:r>
            <a:r>
              <a:rPr lang="en-US" sz="5400" dirty="0" err="1">
                <a:solidFill>
                  <a:schemeClr val="bg1"/>
                </a:solidFill>
              </a:rPr>
              <a:t>dar</a:t>
            </a:r>
            <a:r>
              <a:rPr lang="en-US" sz="5400" dirty="0">
                <a:solidFill>
                  <a:schemeClr val="bg1"/>
                </a:solidFill>
              </a:rPr>
              <a:t> a </a:t>
            </a:r>
            <a:r>
              <a:rPr lang="en-US" sz="5400" dirty="0" err="1">
                <a:solidFill>
                  <a:schemeClr val="bg1"/>
                </a:solidFill>
              </a:rPr>
              <a:t>conocer</a:t>
            </a:r>
            <a:r>
              <a:rPr lang="en-US" sz="5400" dirty="0">
                <a:solidFill>
                  <a:schemeClr val="bg1"/>
                </a:solidFill>
              </a:rPr>
              <a:t> el </a:t>
            </a:r>
            <a:r>
              <a:rPr lang="en-US" sz="5400" dirty="0" err="1">
                <a:solidFill>
                  <a:schemeClr val="bg1"/>
                </a:solidFill>
              </a:rPr>
              <a:t>misterio</a:t>
            </a:r>
            <a:r>
              <a:rPr lang="en-US" sz="5400" dirty="0">
                <a:solidFill>
                  <a:schemeClr val="bg1"/>
                </a:solidFill>
              </a:rPr>
              <a:t> de Cristo, por el </a:t>
            </a:r>
            <a:r>
              <a:rPr lang="en-US" sz="5400" dirty="0" err="1">
                <a:solidFill>
                  <a:schemeClr val="bg1"/>
                </a:solidFill>
              </a:rPr>
              <a:t>cual</a:t>
            </a:r>
            <a:r>
              <a:rPr lang="en-US" sz="5400" dirty="0">
                <a:solidFill>
                  <a:schemeClr val="bg1"/>
                </a:solidFill>
              </a:rPr>
              <a:t> </a:t>
            </a:r>
            <a:r>
              <a:rPr lang="en-US" sz="5400" dirty="0" err="1">
                <a:solidFill>
                  <a:schemeClr val="bg1"/>
                </a:solidFill>
              </a:rPr>
              <a:t>también</a:t>
            </a:r>
            <a:r>
              <a:rPr lang="en-US" sz="5400" dirty="0">
                <a:solidFill>
                  <a:schemeClr val="bg1"/>
                </a:solidFill>
              </a:rPr>
              <a:t> </a:t>
            </a:r>
            <a:r>
              <a:rPr lang="en-US" sz="5400" dirty="0" err="1">
                <a:solidFill>
                  <a:schemeClr val="bg1"/>
                </a:solidFill>
              </a:rPr>
              <a:t>estoy</a:t>
            </a:r>
            <a:r>
              <a:rPr lang="en-US" sz="5400" dirty="0">
                <a:solidFill>
                  <a:schemeClr val="bg1"/>
                </a:solidFill>
              </a:rPr>
              <a:t> </a:t>
            </a:r>
            <a:r>
              <a:rPr lang="en-US" sz="5400" dirty="0" err="1">
                <a:solidFill>
                  <a:schemeClr val="bg1"/>
                </a:solidFill>
              </a:rPr>
              <a:t>preso</a:t>
            </a:r>
            <a:r>
              <a:rPr lang="en-US" sz="5400" dirty="0">
                <a:solidFill>
                  <a:schemeClr val="bg1"/>
                </a:solidFill>
              </a:rPr>
              <a:t>,</a:t>
            </a:r>
          </a:p>
          <a:p>
            <a:pPr marL="0" indent="0">
              <a:spcBef>
                <a:spcPts val="1500"/>
              </a:spcBef>
              <a:buNone/>
            </a:pPr>
            <a:endParaRPr lang="en-US" dirty="0">
              <a:solidFill>
                <a:schemeClr val="bg1"/>
              </a:solidFill>
            </a:endParaRPr>
          </a:p>
        </p:txBody>
      </p:sp>
      <p:sp>
        <p:nvSpPr>
          <p:cNvPr id="8" name="Title 1">
            <a:extLst>
              <a:ext uri="{FF2B5EF4-FFF2-40B4-BE49-F238E27FC236}">
                <a16:creationId xmlns:a16="http://schemas.microsoft.com/office/drawing/2014/main" id="{93D51732-BFA2-D847-9D40-E2F57CAF12EA}"/>
              </a:ext>
            </a:extLst>
          </p:cNvPr>
          <p:cNvSpPr>
            <a:spLocks noGrp="1"/>
          </p:cNvSpPr>
          <p:nvPr>
            <p:ph type="title"/>
          </p:nvPr>
        </p:nvSpPr>
        <p:spPr>
          <a:xfrm>
            <a:off x="1689100" y="102180"/>
            <a:ext cx="21005800" cy="2286000"/>
          </a:xfrm>
        </p:spPr>
        <p:txBody>
          <a:bodyPr>
            <a:noAutofit/>
          </a:bodyPr>
          <a:lstStyle/>
          <a:p>
            <a:r>
              <a:rPr lang="en-US" sz="11500" dirty="0" err="1">
                <a:solidFill>
                  <a:schemeClr val="bg1"/>
                </a:solidFill>
              </a:rPr>
              <a:t>Oración</a:t>
            </a:r>
            <a:r>
              <a:rPr lang="en-US" sz="11500" dirty="0">
                <a:solidFill>
                  <a:schemeClr val="bg1"/>
                </a:solidFill>
              </a:rPr>
              <a:t> Personal</a:t>
            </a:r>
            <a:endParaRPr lang="en-US" sz="11500" dirty="0">
              <a:solidFill>
                <a:srgbClr val="00B0F0"/>
              </a:solidFill>
            </a:endParaRPr>
          </a:p>
        </p:txBody>
      </p:sp>
    </p:spTree>
    <p:extLst>
      <p:ext uri="{BB962C8B-B14F-4D97-AF65-F5344CB8AC3E}">
        <p14:creationId xmlns:p14="http://schemas.microsoft.com/office/powerpoint/2010/main" val="1635578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Placeholder 5"/>
          <p:cNvPicPr>
            <a:picLocks noGrp="1" noChangeAspect="1"/>
          </p:cNvPicPr>
          <p:nvPr>
            <p:ph type="pic" sz="half" idx="21"/>
          </p:nvPr>
        </p:nvPicPr>
        <p:blipFill>
          <a:blip r:embed="rId4">
            <a:extLst>
              <a:ext uri="{28A0092B-C50C-407E-A947-70E740481C1C}">
                <a14:useLocalDpi xmlns:a14="http://schemas.microsoft.com/office/drawing/2010/main" val="0"/>
              </a:ext>
            </a:extLst>
          </a:blip>
          <a:stretch>
            <a:fillRect/>
          </a:stretch>
        </p:blipFill>
        <p:spPr>
          <a:xfrm>
            <a:off x="12822708" y="4306823"/>
            <a:ext cx="10725370" cy="7155833"/>
          </a:xfrm>
          <a:prstGeom prst="rect">
            <a:avLst/>
          </a:prstGeom>
        </p:spPr>
      </p:pic>
      <p:sp>
        <p:nvSpPr>
          <p:cNvPr id="3" name="Text Placeholder 2">
            <a:extLst>
              <a:ext uri="{FF2B5EF4-FFF2-40B4-BE49-F238E27FC236}">
                <a16:creationId xmlns:a16="http://schemas.microsoft.com/office/drawing/2014/main" id="{E91F66ED-8439-0244-808E-709FDB6D94A6}"/>
              </a:ext>
            </a:extLst>
          </p:cNvPr>
          <p:cNvSpPr>
            <a:spLocks noGrp="1"/>
          </p:cNvSpPr>
          <p:nvPr>
            <p:ph type="body" sz="half" idx="1"/>
          </p:nvPr>
        </p:nvSpPr>
        <p:spPr>
          <a:xfrm>
            <a:off x="1689100" y="1828800"/>
            <a:ext cx="10502900" cy="11265408"/>
          </a:xfrm>
        </p:spPr>
        <p:txBody>
          <a:bodyPr>
            <a:normAutofit/>
          </a:bodyPr>
          <a:lstStyle/>
          <a:p>
            <a:pPr marL="0" indent="0">
              <a:spcBef>
                <a:spcPts val="1500"/>
              </a:spcBef>
              <a:buNone/>
            </a:pPr>
            <a:endParaRPr lang="en-US" sz="2800" dirty="0">
              <a:solidFill>
                <a:srgbClr val="FFFF00"/>
              </a:solidFill>
            </a:endParaRPr>
          </a:p>
          <a:p>
            <a:pPr marL="0" indent="0">
              <a:spcBef>
                <a:spcPts val="1500"/>
              </a:spcBef>
              <a:buNone/>
            </a:pPr>
            <a:r>
              <a:rPr lang="en-US" sz="5400" b="1" dirty="0">
                <a:solidFill>
                  <a:schemeClr val="bg1"/>
                </a:solidFill>
              </a:rPr>
              <a:t>Ore por </a:t>
            </a:r>
            <a:r>
              <a:rPr lang="en-US" sz="5400" b="1" dirty="0" err="1">
                <a:solidFill>
                  <a:schemeClr val="bg1"/>
                </a:solidFill>
              </a:rPr>
              <a:t>claridad</a:t>
            </a:r>
            <a:r>
              <a:rPr lang="en-US" sz="5400" b="1" dirty="0">
                <a:solidFill>
                  <a:schemeClr val="bg1"/>
                </a:solidFill>
              </a:rPr>
              <a:t> de palabras para </a:t>
            </a:r>
            <a:r>
              <a:rPr lang="en-US" sz="5400" b="1" dirty="0" err="1">
                <a:solidFill>
                  <a:schemeClr val="bg1"/>
                </a:solidFill>
              </a:rPr>
              <a:t>hablar</a:t>
            </a:r>
            <a:r>
              <a:rPr lang="en-US" sz="5400" b="1" dirty="0">
                <a:solidFill>
                  <a:schemeClr val="bg1"/>
                </a:solidFill>
              </a:rPr>
              <a:t> </a:t>
            </a:r>
            <a:r>
              <a:rPr lang="en-US" sz="5400" b="1" dirty="0" err="1">
                <a:solidFill>
                  <a:schemeClr val="bg1"/>
                </a:solidFill>
              </a:rPr>
              <a:t>cuando</a:t>
            </a:r>
            <a:r>
              <a:rPr lang="en-US" sz="5400" b="1" dirty="0">
                <a:solidFill>
                  <a:schemeClr val="bg1"/>
                </a:solidFill>
              </a:rPr>
              <a:t> se le </a:t>
            </a:r>
            <a:r>
              <a:rPr lang="en-US" sz="5400" b="1" dirty="0" err="1">
                <a:solidFill>
                  <a:schemeClr val="bg1"/>
                </a:solidFill>
              </a:rPr>
              <a:t>pida</a:t>
            </a:r>
            <a:r>
              <a:rPr lang="en-US" sz="5400" b="1" dirty="0">
                <a:solidFill>
                  <a:schemeClr val="bg1"/>
                </a:solidFill>
              </a:rPr>
              <a:t>.</a:t>
            </a:r>
          </a:p>
          <a:p>
            <a:pPr marL="0" indent="0">
              <a:spcBef>
                <a:spcPts val="1500"/>
              </a:spcBef>
              <a:buNone/>
            </a:pPr>
            <a:endParaRPr lang="en-US" sz="5400" b="1" dirty="0">
              <a:solidFill>
                <a:schemeClr val="bg1"/>
              </a:solidFill>
            </a:endParaRPr>
          </a:p>
          <a:p>
            <a:pPr marL="0" indent="0">
              <a:spcBef>
                <a:spcPts val="1500"/>
              </a:spcBef>
              <a:buNone/>
            </a:pPr>
            <a:r>
              <a:rPr lang="en-US" sz="5400" dirty="0">
                <a:solidFill>
                  <a:schemeClr val="bg1"/>
                </a:solidFill>
              </a:rPr>
              <a:t>1 Pedro 3:15: </a:t>
            </a:r>
            <a:r>
              <a:rPr lang="en-US" sz="5400" dirty="0" err="1">
                <a:solidFill>
                  <a:schemeClr val="bg1"/>
                </a:solidFill>
              </a:rPr>
              <a:t>sino</a:t>
            </a:r>
            <a:r>
              <a:rPr lang="en-US" sz="5400" dirty="0">
                <a:solidFill>
                  <a:schemeClr val="bg1"/>
                </a:solidFill>
              </a:rPr>
              <a:t> </a:t>
            </a:r>
            <a:r>
              <a:rPr lang="en-US" sz="5400" dirty="0" err="1">
                <a:solidFill>
                  <a:schemeClr val="bg1"/>
                </a:solidFill>
              </a:rPr>
              <a:t>santificad</a:t>
            </a:r>
            <a:r>
              <a:rPr lang="en-US" sz="5400" dirty="0">
                <a:solidFill>
                  <a:schemeClr val="bg1"/>
                </a:solidFill>
              </a:rPr>
              <a:t> a Dios el </a:t>
            </a:r>
            <a:r>
              <a:rPr lang="en-US" sz="5400" dirty="0" err="1">
                <a:solidFill>
                  <a:schemeClr val="bg1"/>
                </a:solidFill>
              </a:rPr>
              <a:t>Señor</a:t>
            </a:r>
            <a:r>
              <a:rPr lang="en-US" sz="5400" dirty="0">
                <a:solidFill>
                  <a:schemeClr val="bg1"/>
                </a:solidFill>
              </a:rPr>
              <a:t> </a:t>
            </a:r>
            <a:r>
              <a:rPr lang="en-US" sz="5400" dirty="0" err="1">
                <a:solidFill>
                  <a:schemeClr val="bg1"/>
                </a:solidFill>
              </a:rPr>
              <a:t>en</a:t>
            </a:r>
            <a:r>
              <a:rPr lang="en-US" sz="5400" dirty="0">
                <a:solidFill>
                  <a:schemeClr val="bg1"/>
                </a:solidFill>
              </a:rPr>
              <a:t> </a:t>
            </a:r>
            <a:r>
              <a:rPr lang="en-US" sz="5400" dirty="0" err="1">
                <a:solidFill>
                  <a:schemeClr val="bg1"/>
                </a:solidFill>
              </a:rPr>
              <a:t>vuestros</a:t>
            </a:r>
            <a:r>
              <a:rPr lang="en-US" sz="5400" dirty="0">
                <a:solidFill>
                  <a:schemeClr val="bg1"/>
                </a:solidFill>
              </a:rPr>
              <a:t> </a:t>
            </a:r>
            <a:r>
              <a:rPr lang="en-US" sz="5400" dirty="0" err="1">
                <a:solidFill>
                  <a:schemeClr val="bg1"/>
                </a:solidFill>
              </a:rPr>
              <a:t>corazones</a:t>
            </a:r>
            <a:r>
              <a:rPr lang="en-US" sz="5400" dirty="0">
                <a:solidFill>
                  <a:schemeClr val="bg1"/>
                </a:solidFill>
              </a:rPr>
              <a:t>, y </a:t>
            </a:r>
            <a:r>
              <a:rPr lang="en-US" sz="5400" dirty="0" err="1">
                <a:solidFill>
                  <a:schemeClr val="bg1"/>
                </a:solidFill>
              </a:rPr>
              <a:t>estad</a:t>
            </a:r>
            <a:r>
              <a:rPr lang="en-US" sz="5400" dirty="0">
                <a:solidFill>
                  <a:schemeClr val="bg1"/>
                </a:solidFill>
              </a:rPr>
              <a:t> </a:t>
            </a:r>
            <a:r>
              <a:rPr lang="en-US" sz="5400" dirty="0" err="1">
                <a:solidFill>
                  <a:schemeClr val="bg1"/>
                </a:solidFill>
              </a:rPr>
              <a:t>siempre</a:t>
            </a:r>
            <a:r>
              <a:rPr lang="en-US" sz="5400" dirty="0">
                <a:solidFill>
                  <a:schemeClr val="bg1"/>
                </a:solidFill>
              </a:rPr>
              <a:t> </a:t>
            </a:r>
            <a:r>
              <a:rPr lang="en-US" sz="5400" dirty="0" err="1">
                <a:solidFill>
                  <a:schemeClr val="bg1"/>
                </a:solidFill>
              </a:rPr>
              <a:t>preparados</a:t>
            </a:r>
            <a:r>
              <a:rPr lang="en-US" sz="5400" dirty="0">
                <a:solidFill>
                  <a:schemeClr val="bg1"/>
                </a:solidFill>
              </a:rPr>
              <a:t> para </a:t>
            </a:r>
            <a:r>
              <a:rPr lang="en-US" sz="5400" dirty="0" err="1">
                <a:solidFill>
                  <a:schemeClr val="bg1"/>
                </a:solidFill>
              </a:rPr>
              <a:t>presentar</a:t>
            </a:r>
            <a:r>
              <a:rPr lang="en-US" sz="5400" dirty="0">
                <a:solidFill>
                  <a:schemeClr val="bg1"/>
                </a:solidFill>
              </a:rPr>
              <a:t> </a:t>
            </a:r>
            <a:r>
              <a:rPr lang="en-US" sz="5400" dirty="0" err="1">
                <a:solidFill>
                  <a:schemeClr val="bg1"/>
                </a:solidFill>
              </a:rPr>
              <a:t>defensa</a:t>
            </a:r>
            <a:r>
              <a:rPr lang="en-US" sz="5400" dirty="0">
                <a:solidFill>
                  <a:schemeClr val="bg1"/>
                </a:solidFill>
              </a:rPr>
              <a:t> con </a:t>
            </a:r>
            <a:r>
              <a:rPr lang="en-US" sz="5400" dirty="0" err="1">
                <a:solidFill>
                  <a:schemeClr val="bg1"/>
                </a:solidFill>
              </a:rPr>
              <a:t>mansedumbre</a:t>
            </a:r>
            <a:r>
              <a:rPr lang="en-US" sz="5400" dirty="0">
                <a:solidFill>
                  <a:schemeClr val="bg1"/>
                </a:solidFill>
              </a:rPr>
              <a:t> y </a:t>
            </a:r>
            <a:r>
              <a:rPr lang="en-US" sz="5400" dirty="0" err="1">
                <a:solidFill>
                  <a:schemeClr val="bg1"/>
                </a:solidFill>
              </a:rPr>
              <a:t>reverencia</a:t>
            </a:r>
            <a:r>
              <a:rPr lang="en-US" sz="5400" dirty="0">
                <a:solidFill>
                  <a:schemeClr val="bg1"/>
                </a:solidFill>
              </a:rPr>
              <a:t> ante </a:t>
            </a:r>
            <a:r>
              <a:rPr lang="en-US" sz="5400" dirty="0" err="1">
                <a:solidFill>
                  <a:schemeClr val="bg1"/>
                </a:solidFill>
              </a:rPr>
              <a:t>todo</a:t>
            </a:r>
            <a:r>
              <a:rPr lang="en-US" sz="5400" dirty="0">
                <a:solidFill>
                  <a:schemeClr val="bg1"/>
                </a:solidFill>
              </a:rPr>
              <a:t> el que </a:t>
            </a:r>
            <a:r>
              <a:rPr lang="en-US" sz="5400" dirty="0" err="1">
                <a:solidFill>
                  <a:schemeClr val="bg1"/>
                </a:solidFill>
              </a:rPr>
              <a:t>os</a:t>
            </a:r>
            <a:r>
              <a:rPr lang="en-US" sz="5400" dirty="0">
                <a:solidFill>
                  <a:schemeClr val="bg1"/>
                </a:solidFill>
              </a:rPr>
              <a:t> </a:t>
            </a:r>
            <a:r>
              <a:rPr lang="en-US" sz="5400" dirty="0" err="1">
                <a:solidFill>
                  <a:schemeClr val="bg1"/>
                </a:solidFill>
              </a:rPr>
              <a:t>demande</a:t>
            </a:r>
            <a:r>
              <a:rPr lang="en-US" sz="5400" dirty="0">
                <a:solidFill>
                  <a:schemeClr val="bg1"/>
                </a:solidFill>
              </a:rPr>
              <a:t> </a:t>
            </a:r>
            <a:r>
              <a:rPr lang="en-US" sz="5400" dirty="0" err="1">
                <a:solidFill>
                  <a:schemeClr val="bg1"/>
                </a:solidFill>
              </a:rPr>
              <a:t>razón</a:t>
            </a:r>
            <a:r>
              <a:rPr lang="en-US" sz="5400" dirty="0">
                <a:solidFill>
                  <a:schemeClr val="bg1"/>
                </a:solidFill>
              </a:rPr>
              <a:t> de la </a:t>
            </a:r>
            <a:r>
              <a:rPr lang="en-US" sz="5400" dirty="0" err="1">
                <a:solidFill>
                  <a:schemeClr val="bg1"/>
                </a:solidFill>
              </a:rPr>
              <a:t>esperanza</a:t>
            </a:r>
            <a:r>
              <a:rPr lang="en-US" sz="5400" dirty="0">
                <a:solidFill>
                  <a:schemeClr val="bg1"/>
                </a:solidFill>
              </a:rPr>
              <a:t> que hay </a:t>
            </a:r>
            <a:r>
              <a:rPr lang="en-US" sz="5400" dirty="0" err="1">
                <a:solidFill>
                  <a:schemeClr val="bg1"/>
                </a:solidFill>
              </a:rPr>
              <a:t>en</a:t>
            </a:r>
            <a:r>
              <a:rPr lang="en-US" sz="5400" dirty="0">
                <a:solidFill>
                  <a:schemeClr val="bg1"/>
                </a:solidFill>
              </a:rPr>
              <a:t> </a:t>
            </a:r>
            <a:r>
              <a:rPr lang="en-US" sz="5400" dirty="0" err="1">
                <a:solidFill>
                  <a:schemeClr val="bg1"/>
                </a:solidFill>
              </a:rPr>
              <a:t>vosotros</a:t>
            </a:r>
            <a:r>
              <a:rPr lang="en-US" sz="5400" dirty="0">
                <a:solidFill>
                  <a:schemeClr val="bg1"/>
                </a:solidFill>
              </a:rPr>
              <a:t>;</a:t>
            </a:r>
          </a:p>
          <a:p>
            <a:pPr marL="0" indent="0">
              <a:spcBef>
                <a:spcPts val="1500"/>
              </a:spcBef>
              <a:buNone/>
            </a:pPr>
            <a:endParaRPr lang="en-US" sz="1100" dirty="0">
              <a:solidFill>
                <a:schemeClr val="bg1"/>
              </a:solidFill>
            </a:endParaRPr>
          </a:p>
        </p:txBody>
      </p:sp>
      <p:sp>
        <p:nvSpPr>
          <p:cNvPr id="8" name="Title 1">
            <a:extLst>
              <a:ext uri="{FF2B5EF4-FFF2-40B4-BE49-F238E27FC236}">
                <a16:creationId xmlns:a16="http://schemas.microsoft.com/office/drawing/2014/main" id="{0EE909F3-C55F-E947-B5F7-F47D5C94EBE9}"/>
              </a:ext>
            </a:extLst>
          </p:cNvPr>
          <p:cNvSpPr>
            <a:spLocks noGrp="1"/>
          </p:cNvSpPr>
          <p:nvPr>
            <p:ph type="title"/>
          </p:nvPr>
        </p:nvSpPr>
        <p:spPr>
          <a:xfrm>
            <a:off x="1689100" y="102181"/>
            <a:ext cx="21005800" cy="2286000"/>
          </a:xfrm>
        </p:spPr>
        <p:txBody>
          <a:bodyPr>
            <a:noAutofit/>
          </a:bodyPr>
          <a:lstStyle/>
          <a:p>
            <a:r>
              <a:rPr lang="en-US" sz="11500" dirty="0" err="1">
                <a:solidFill>
                  <a:schemeClr val="bg1"/>
                </a:solidFill>
              </a:rPr>
              <a:t>Oración</a:t>
            </a:r>
            <a:r>
              <a:rPr lang="en-US" sz="11500" dirty="0">
                <a:solidFill>
                  <a:schemeClr val="bg1"/>
                </a:solidFill>
              </a:rPr>
              <a:t> Personal</a:t>
            </a:r>
            <a:endParaRPr lang="en-US" sz="11500" dirty="0">
              <a:solidFill>
                <a:srgbClr val="00B0F0"/>
              </a:solidFill>
            </a:endParaRPr>
          </a:p>
        </p:txBody>
      </p:sp>
    </p:spTree>
    <p:extLst>
      <p:ext uri="{BB962C8B-B14F-4D97-AF65-F5344CB8AC3E}">
        <p14:creationId xmlns:p14="http://schemas.microsoft.com/office/powerpoint/2010/main" val="469745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Placeholder 5"/>
          <p:cNvPicPr>
            <a:picLocks noGrp="1" noChangeAspect="1"/>
          </p:cNvPicPr>
          <p:nvPr>
            <p:ph type="pic" sz="half" idx="21"/>
          </p:nvPr>
        </p:nvPicPr>
        <p:blipFill rotWithShape="1">
          <a:blip r:embed="rId4">
            <a:extLst>
              <a:ext uri="{28A0092B-C50C-407E-A947-70E740481C1C}">
                <a14:useLocalDpi xmlns:a14="http://schemas.microsoft.com/office/drawing/2010/main" val="0"/>
              </a:ext>
            </a:extLst>
          </a:blip>
          <a:srcRect l="11879" r="13717"/>
          <a:stretch/>
        </p:blipFill>
        <p:spPr>
          <a:xfrm>
            <a:off x="14661472" y="3331911"/>
            <a:ext cx="8928699" cy="8000117"/>
          </a:xfrm>
        </p:spPr>
      </p:pic>
      <p:sp>
        <p:nvSpPr>
          <p:cNvPr id="3" name="Text Placeholder 2">
            <a:extLst>
              <a:ext uri="{FF2B5EF4-FFF2-40B4-BE49-F238E27FC236}">
                <a16:creationId xmlns:a16="http://schemas.microsoft.com/office/drawing/2014/main" id="{E91F66ED-8439-0244-808E-709FDB6D94A6}"/>
              </a:ext>
            </a:extLst>
          </p:cNvPr>
          <p:cNvSpPr>
            <a:spLocks noGrp="1"/>
          </p:cNvSpPr>
          <p:nvPr>
            <p:ph type="body" sz="half" idx="1"/>
          </p:nvPr>
        </p:nvSpPr>
        <p:spPr>
          <a:xfrm>
            <a:off x="1815632" y="2194329"/>
            <a:ext cx="11965680" cy="10897265"/>
          </a:xfrm>
        </p:spPr>
        <p:txBody>
          <a:bodyPr>
            <a:noAutofit/>
          </a:bodyPr>
          <a:lstStyle/>
          <a:p>
            <a:pPr marL="0" indent="0">
              <a:spcBef>
                <a:spcPts val="1500"/>
              </a:spcBef>
              <a:buNone/>
            </a:pPr>
            <a:r>
              <a:rPr lang="en-US" sz="4200" b="1" dirty="0">
                <a:solidFill>
                  <a:schemeClr val="bg1"/>
                </a:solidFill>
              </a:rPr>
              <a:t>Ore por un </a:t>
            </a:r>
            <a:r>
              <a:rPr lang="en-US" sz="4200" b="1" u="sng" dirty="0" err="1">
                <a:solidFill>
                  <a:schemeClr val="bg1"/>
                </a:solidFill>
              </a:rPr>
              <a:t>aumento</a:t>
            </a:r>
            <a:r>
              <a:rPr lang="en-US" sz="4200" b="1" u="sng" dirty="0">
                <a:solidFill>
                  <a:schemeClr val="bg1"/>
                </a:solidFill>
              </a:rPr>
              <a:t> </a:t>
            </a:r>
            <a:r>
              <a:rPr lang="en-US" sz="4200" b="1" u="sng" dirty="0" err="1">
                <a:solidFill>
                  <a:schemeClr val="bg1"/>
                </a:solidFill>
              </a:rPr>
              <a:t>en</a:t>
            </a:r>
            <a:r>
              <a:rPr lang="en-US" sz="4200" b="1" u="sng" dirty="0">
                <a:solidFill>
                  <a:schemeClr val="bg1"/>
                </a:solidFill>
              </a:rPr>
              <a:t> el amor</a:t>
            </a:r>
            <a:r>
              <a:rPr lang="en-US" sz="4200" b="1" dirty="0">
                <a:solidFill>
                  <a:schemeClr val="bg1"/>
                </a:solidFill>
              </a:rPr>
              <a:t>:</a:t>
            </a:r>
          </a:p>
          <a:p>
            <a:pPr marL="0" indent="0">
              <a:spcBef>
                <a:spcPts val="1500"/>
              </a:spcBef>
              <a:buNone/>
            </a:pPr>
            <a:endParaRPr lang="en-US" sz="1800" b="1" dirty="0">
              <a:solidFill>
                <a:schemeClr val="bg1"/>
              </a:solidFill>
            </a:endParaRPr>
          </a:p>
          <a:p>
            <a:pPr marL="0" indent="0">
              <a:spcBef>
                <a:spcPts val="1500"/>
              </a:spcBef>
              <a:buNone/>
            </a:pPr>
            <a:r>
              <a:rPr lang="en-US" sz="4200" dirty="0" err="1">
                <a:solidFill>
                  <a:schemeClr val="bg1"/>
                </a:solidFill>
              </a:rPr>
              <a:t>Efesios</a:t>
            </a:r>
            <a:r>
              <a:rPr lang="en-US" sz="4200" dirty="0">
                <a:solidFill>
                  <a:schemeClr val="bg1"/>
                </a:solidFill>
              </a:rPr>
              <a:t> 3:16-19: para que </a:t>
            </a:r>
            <a:r>
              <a:rPr lang="en-US" sz="4200" dirty="0" err="1">
                <a:solidFill>
                  <a:schemeClr val="bg1"/>
                </a:solidFill>
              </a:rPr>
              <a:t>os</a:t>
            </a:r>
            <a:r>
              <a:rPr lang="en-US" sz="4200" dirty="0">
                <a:solidFill>
                  <a:schemeClr val="bg1"/>
                </a:solidFill>
              </a:rPr>
              <a:t> </a:t>
            </a:r>
            <a:r>
              <a:rPr lang="en-US" sz="4200" dirty="0" err="1">
                <a:solidFill>
                  <a:schemeClr val="bg1"/>
                </a:solidFill>
              </a:rPr>
              <a:t>dé</a:t>
            </a:r>
            <a:r>
              <a:rPr lang="en-US" sz="4200" dirty="0">
                <a:solidFill>
                  <a:schemeClr val="bg1"/>
                </a:solidFill>
              </a:rPr>
              <a:t>, </a:t>
            </a:r>
            <a:r>
              <a:rPr lang="en-US" sz="4200" dirty="0" err="1">
                <a:solidFill>
                  <a:schemeClr val="bg1"/>
                </a:solidFill>
              </a:rPr>
              <a:t>conforme</a:t>
            </a:r>
            <a:r>
              <a:rPr lang="en-US" sz="4200" dirty="0">
                <a:solidFill>
                  <a:schemeClr val="bg1"/>
                </a:solidFill>
              </a:rPr>
              <a:t> a las </a:t>
            </a:r>
            <a:r>
              <a:rPr lang="en-US" sz="4200" dirty="0" err="1">
                <a:solidFill>
                  <a:schemeClr val="bg1"/>
                </a:solidFill>
              </a:rPr>
              <a:t>riquezas</a:t>
            </a:r>
            <a:r>
              <a:rPr lang="en-US" sz="4200" dirty="0">
                <a:solidFill>
                  <a:schemeClr val="bg1"/>
                </a:solidFill>
              </a:rPr>
              <a:t> de </a:t>
            </a:r>
            <a:r>
              <a:rPr lang="en-US" sz="4200" dirty="0" err="1">
                <a:solidFill>
                  <a:schemeClr val="bg1"/>
                </a:solidFill>
              </a:rPr>
              <a:t>su</a:t>
            </a:r>
            <a:r>
              <a:rPr lang="en-US" sz="4200" dirty="0">
                <a:solidFill>
                  <a:schemeClr val="bg1"/>
                </a:solidFill>
              </a:rPr>
              <a:t> gloria, el ser </a:t>
            </a:r>
            <a:r>
              <a:rPr lang="en-US" sz="4200" dirty="0" err="1">
                <a:solidFill>
                  <a:schemeClr val="bg1"/>
                </a:solidFill>
              </a:rPr>
              <a:t>fortalecidos</a:t>
            </a:r>
            <a:r>
              <a:rPr lang="en-US" sz="4200" dirty="0">
                <a:solidFill>
                  <a:schemeClr val="bg1"/>
                </a:solidFill>
              </a:rPr>
              <a:t> con </a:t>
            </a:r>
            <a:r>
              <a:rPr lang="en-US" sz="4200" dirty="0" err="1">
                <a:solidFill>
                  <a:schemeClr val="bg1"/>
                </a:solidFill>
              </a:rPr>
              <a:t>poder</a:t>
            </a:r>
            <a:r>
              <a:rPr lang="en-US" sz="4200" dirty="0">
                <a:solidFill>
                  <a:schemeClr val="bg1"/>
                </a:solidFill>
              </a:rPr>
              <a:t> </a:t>
            </a:r>
            <a:r>
              <a:rPr lang="en-US" sz="4200" dirty="0" err="1">
                <a:solidFill>
                  <a:schemeClr val="bg1"/>
                </a:solidFill>
              </a:rPr>
              <a:t>en</a:t>
            </a:r>
            <a:r>
              <a:rPr lang="en-US" sz="4200" dirty="0">
                <a:solidFill>
                  <a:schemeClr val="bg1"/>
                </a:solidFill>
              </a:rPr>
              <a:t> el hombre interior por </a:t>
            </a:r>
            <a:r>
              <a:rPr lang="en-US" sz="4200" dirty="0" err="1">
                <a:solidFill>
                  <a:schemeClr val="bg1"/>
                </a:solidFill>
              </a:rPr>
              <a:t>su</a:t>
            </a:r>
            <a:r>
              <a:rPr lang="en-US" sz="4200" dirty="0">
                <a:solidFill>
                  <a:schemeClr val="bg1"/>
                </a:solidFill>
              </a:rPr>
              <a:t> </a:t>
            </a:r>
            <a:r>
              <a:rPr lang="en-US" sz="4200" dirty="0" err="1">
                <a:solidFill>
                  <a:schemeClr val="bg1"/>
                </a:solidFill>
              </a:rPr>
              <a:t>Espíritu</a:t>
            </a:r>
            <a:r>
              <a:rPr lang="en-US" sz="4200" dirty="0">
                <a:solidFill>
                  <a:schemeClr val="bg1"/>
                </a:solidFill>
              </a:rPr>
              <a:t>; para que </a:t>
            </a:r>
            <a:r>
              <a:rPr lang="en-US" sz="4200" dirty="0" err="1">
                <a:solidFill>
                  <a:schemeClr val="bg1"/>
                </a:solidFill>
              </a:rPr>
              <a:t>habite</a:t>
            </a:r>
            <a:r>
              <a:rPr lang="en-US" sz="4200" dirty="0">
                <a:solidFill>
                  <a:schemeClr val="bg1"/>
                </a:solidFill>
              </a:rPr>
              <a:t> Cristo por la </a:t>
            </a:r>
            <a:r>
              <a:rPr lang="en-US" sz="4200" dirty="0" err="1">
                <a:solidFill>
                  <a:schemeClr val="bg1"/>
                </a:solidFill>
              </a:rPr>
              <a:t>fe</a:t>
            </a:r>
            <a:r>
              <a:rPr lang="en-US" sz="4200" dirty="0">
                <a:solidFill>
                  <a:schemeClr val="bg1"/>
                </a:solidFill>
              </a:rPr>
              <a:t> </a:t>
            </a:r>
            <a:r>
              <a:rPr lang="en-US" sz="4200" dirty="0" err="1">
                <a:solidFill>
                  <a:schemeClr val="bg1"/>
                </a:solidFill>
              </a:rPr>
              <a:t>en</a:t>
            </a:r>
            <a:r>
              <a:rPr lang="en-US" sz="4200" dirty="0">
                <a:solidFill>
                  <a:schemeClr val="bg1"/>
                </a:solidFill>
              </a:rPr>
              <a:t> </a:t>
            </a:r>
            <a:r>
              <a:rPr lang="en-US" sz="4200" dirty="0" err="1">
                <a:solidFill>
                  <a:schemeClr val="bg1"/>
                </a:solidFill>
              </a:rPr>
              <a:t>vuestros</a:t>
            </a:r>
            <a:r>
              <a:rPr lang="en-US" sz="4200" dirty="0">
                <a:solidFill>
                  <a:schemeClr val="bg1"/>
                </a:solidFill>
              </a:rPr>
              <a:t> </a:t>
            </a:r>
            <a:r>
              <a:rPr lang="en-US" sz="4200" dirty="0" err="1">
                <a:solidFill>
                  <a:schemeClr val="bg1"/>
                </a:solidFill>
              </a:rPr>
              <a:t>corazones</a:t>
            </a:r>
            <a:r>
              <a:rPr lang="en-US" sz="4200" dirty="0">
                <a:solidFill>
                  <a:schemeClr val="bg1"/>
                </a:solidFill>
              </a:rPr>
              <a:t>, a fin de que, </a:t>
            </a:r>
            <a:r>
              <a:rPr lang="en-US" sz="4200" dirty="0" err="1">
                <a:solidFill>
                  <a:schemeClr val="bg1"/>
                </a:solidFill>
              </a:rPr>
              <a:t>arraigados</a:t>
            </a:r>
            <a:r>
              <a:rPr lang="en-US" sz="4200" dirty="0">
                <a:solidFill>
                  <a:schemeClr val="bg1"/>
                </a:solidFill>
              </a:rPr>
              <a:t> y </a:t>
            </a:r>
            <a:r>
              <a:rPr lang="en-US" sz="4200" dirty="0" err="1">
                <a:solidFill>
                  <a:schemeClr val="bg1"/>
                </a:solidFill>
              </a:rPr>
              <a:t>cimentados</a:t>
            </a:r>
            <a:r>
              <a:rPr lang="en-US" sz="4200" dirty="0">
                <a:solidFill>
                  <a:schemeClr val="bg1"/>
                </a:solidFill>
              </a:rPr>
              <a:t> </a:t>
            </a:r>
            <a:r>
              <a:rPr lang="en-US" sz="4200" dirty="0" err="1">
                <a:solidFill>
                  <a:schemeClr val="bg1"/>
                </a:solidFill>
              </a:rPr>
              <a:t>en</a:t>
            </a:r>
            <a:r>
              <a:rPr lang="en-US" sz="4200" dirty="0">
                <a:solidFill>
                  <a:schemeClr val="bg1"/>
                </a:solidFill>
              </a:rPr>
              <a:t> amor, </a:t>
            </a:r>
            <a:r>
              <a:rPr lang="en-US" sz="4200" dirty="0" err="1">
                <a:solidFill>
                  <a:schemeClr val="bg1"/>
                </a:solidFill>
              </a:rPr>
              <a:t>seáis</a:t>
            </a:r>
            <a:r>
              <a:rPr lang="en-US" sz="4200" dirty="0">
                <a:solidFill>
                  <a:schemeClr val="bg1"/>
                </a:solidFill>
              </a:rPr>
              <a:t> </a:t>
            </a:r>
            <a:r>
              <a:rPr lang="en-US" sz="4200" dirty="0" err="1">
                <a:solidFill>
                  <a:schemeClr val="bg1"/>
                </a:solidFill>
              </a:rPr>
              <a:t>plenamente</a:t>
            </a:r>
            <a:r>
              <a:rPr lang="en-US" sz="4200" dirty="0">
                <a:solidFill>
                  <a:schemeClr val="bg1"/>
                </a:solidFill>
              </a:rPr>
              <a:t> </a:t>
            </a:r>
            <a:r>
              <a:rPr lang="en-US" sz="4200" dirty="0" err="1">
                <a:solidFill>
                  <a:schemeClr val="bg1"/>
                </a:solidFill>
              </a:rPr>
              <a:t>capaces</a:t>
            </a:r>
            <a:r>
              <a:rPr lang="en-US" sz="4200" dirty="0">
                <a:solidFill>
                  <a:schemeClr val="bg1"/>
                </a:solidFill>
              </a:rPr>
              <a:t> de </a:t>
            </a:r>
            <a:r>
              <a:rPr lang="en-US" sz="4200" dirty="0" err="1">
                <a:solidFill>
                  <a:schemeClr val="bg1"/>
                </a:solidFill>
              </a:rPr>
              <a:t>comprender</a:t>
            </a:r>
            <a:r>
              <a:rPr lang="en-US" sz="4200" dirty="0">
                <a:solidFill>
                  <a:schemeClr val="bg1"/>
                </a:solidFill>
              </a:rPr>
              <a:t> con </a:t>
            </a:r>
            <a:r>
              <a:rPr lang="en-US" sz="4200" dirty="0" err="1">
                <a:solidFill>
                  <a:schemeClr val="bg1"/>
                </a:solidFill>
              </a:rPr>
              <a:t>todos</a:t>
            </a:r>
            <a:r>
              <a:rPr lang="en-US" sz="4200" dirty="0">
                <a:solidFill>
                  <a:schemeClr val="bg1"/>
                </a:solidFill>
              </a:rPr>
              <a:t> los santos </a:t>
            </a:r>
            <a:r>
              <a:rPr lang="en-US" sz="4200" dirty="0" err="1">
                <a:solidFill>
                  <a:schemeClr val="bg1"/>
                </a:solidFill>
              </a:rPr>
              <a:t>cuál</a:t>
            </a:r>
            <a:r>
              <a:rPr lang="en-US" sz="4200" dirty="0">
                <a:solidFill>
                  <a:schemeClr val="bg1"/>
                </a:solidFill>
              </a:rPr>
              <a:t> sea la </a:t>
            </a:r>
            <a:r>
              <a:rPr lang="en-US" sz="4200" dirty="0" err="1">
                <a:solidFill>
                  <a:schemeClr val="bg1"/>
                </a:solidFill>
              </a:rPr>
              <a:t>anchura</a:t>
            </a:r>
            <a:r>
              <a:rPr lang="en-US" sz="4200" dirty="0">
                <a:solidFill>
                  <a:schemeClr val="bg1"/>
                </a:solidFill>
              </a:rPr>
              <a:t>, la </a:t>
            </a:r>
            <a:r>
              <a:rPr lang="en-US" sz="4200" dirty="0" err="1">
                <a:solidFill>
                  <a:schemeClr val="bg1"/>
                </a:solidFill>
              </a:rPr>
              <a:t>longitud</a:t>
            </a:r>
            <a:r>
              <a:rPr lang="en-US" sz="4200" dirty="0">
                <a:solidFill>
                  <a:schemeClr val="bg1"/>
                </a:solidFill>
              </a:rPr>
              <a:t>, la </a:t>
            </a:r>
            <a:r>
              <a:rPr lang="en-US" sz="4200" dirty="0" err="1">
                <a:solidFill>
                  <a:schemeClr val="bg1"/>
                </a:solidFill>
              </a:rPr>
              <a:t>profundidad</a:t>
            </a:r>
            <a:r>
              <a:rPr lang="en-US" sz="4200" dirty="0">
                <a:solidFill>
                  <a:schemeClr val="bg1"/>
                </a:solidFill>
              </a:rPr>
              <a:t> y la </a:t>
            </a:r>
            <a:r>
              <a:rPr lang="en-US" sz="4200" dirty="0" err="1">
                <a:solidFill>
                  <a:schemeClr val="bg1"/>
                </a:solidFill>
              </a:rPr>
              <a:t>altura</a:t>
            </a:r>
            <a:r>
              <a:rPr lang="en-US" sz="4200" dirty="0">
                <a:solidFill>
                  <a:schemeClr val="bg1"/>
                </a:solidFill>
              </a:rPr>
              <a:t>, y de </a:t>
            </a:r>
            <a:r>
              <a:rPr lang="en-US" sz="4200" dirty="0" err="1">
                <a:solidFill>
                  <a:schemeClr val="bg1"/>
                </a:solidFill>
              </a:rPr>
              <a:t>conocer</a:t>
            </a:r>
            <a:r>
              <a:rPr lang="en-US" sz="4200" dirty="0">
                <a:solidFill>
                  <a:schemeClr val="bg1"/>
                </a:solidFill>
              </a:rPr>
              <a:t> el amor de Cristo, que </a:t>
            </a:r>
            <a:r>
              <a:rPr lang="en-US" sz="4200" dirty="0" err="1">
                <a:solidFill>
                  <a:schemeClr val="bg1"/>
                </a:solidFill>
              </a:rPr>
              <a:t>excede</a:t>
            </a:r>
            <a:r>
              <a:rPr lang="en-US" sz="4200" dirty="0">
                <a:solidFill>
                  <a:schemeClr val="bg1"/>
                </a:solidFill>
              </a:rPr>
              <a:t> a </a:t>
            </a:r>
            <a:r>
              <a:rPr lang="en-US" sz="4200" dirty="0" err="1">
                <a:solidFill>
                  <a:schemeClr val="bg1"/>
                </a:solidFill>
              </a:rPr>
              <a:t>todo</a:t>
            </a:r>
            <a:r>
              <a:rPr lang="en-US" sz="4200" dirty="0">
                <a:solidFill>
                  <a:schemeClr val="bg1"/>
                </a:solidFill>
              </a:rPr>
              <a:t> </a:t>
            </a:r>
            <a:r>
              <a:rPr lang="en-US" sz="4200" dirty="0" err="1">
                <a:solidFill>
                  <a:schemeClr val="bg1"/>
                </a:solidFill>
              </a:rPr>
              <a:t>conocimiento</a:t>
            </a:r>
            <a:r>
              <a:rPr lang="en-US" sz="4200" dirty="0">
                <a:solidFill>
                  <a:schemeClr val="bg1"/>
                </a:solidFill>
              </a:rPr>
              <a:t>, para que </a:t>
            </a:r>
            <a:r>
              <a:rPr lang="en-US" sz="4200" dirty="0" err="1">
                <a:solidFill>
                  <a:schemeClr val="bg1"/>
                </a:solidFill>
              </a:rPr>
              <a:t>seáis</a:t>
            </a:r>
            <a:r>
              <a:rPr lang="en-US" sz="4200" dirty="0">
                <a:solidFill>
                  <a:schemeClr val="bg1"/>
                </a:solidFill>
              </a:rPr>
              <a:t> </a:t>
            </a:r>
            <a:r>
              <a:rPr lang="en-US" sz="4200" dirty="0" err="1">
                <a:solidFill>
                  <a:schemeClr val="bg1"/>
                </a:solidFill>
              </a:rPr>
              <a:t>llenos</a:t>
            </a:r>
            <a:r>
              <a:rPr lang="en-US" sz="4200" dirty="0">
                <a:solidFill>
                  <a:schemeClr val="bg1"/>
                </a:solidFill>
              </a:rPr>
              <a:t> de </a:t>
            </a:r>
            <a:r>
              <a:rPr lang="en-US" sz="4200" dirty="0" err="1">
                <a:solidFill>
                  <a:schemeClr val="bg1"/>
                </a:solidFill>
              </a:rPr>
              <a:t>toda</a:t>
            </a:r>
            <a:r>
              <a:rPr lang="en-US" sz="4200" dirty="0">
                <a:solidFill>
                  <a:schemeClr val="bg1"/>
                </a:solidFill>
              </a:rPr>
              <a:t> la </a:t>
            </a:r>
            <a:r>
              <a:rPr lang="en-US" sz="4200" dirty="0" err="1">
                <a:solidFill>
                  <a:schemeClr val="bg1"/>
                </a:solidFill>
              </a:rPr>
              <a:t>plenitud</a:t>
            </a:r>
            <a:r>
              <a:rPr lang="en-US" sz="4200" dirty="0">
                <a:solidFill>
                  <a:schemeClr val="bg1"/>
                </a:solidFill>
              </a:rPr>
              <a:t> de Dios.“</a:t>
            </a:r>
          </a:p>
          <a:p>
            <a:pPr marL="0" indent="0">
              <a:spcBef>
                <a:spcPts val="1500"/>
              </a:spcBef>
              <a:buNone/>
            </a:pPr>
            <a:r>
              <a:rPr lang="en-US" sz="4200" dirty="0">
                <a:solidFill>
                  <a:schemeClr val="bg1"/>
                </a:solidFill>
              </a:rPr>
              <a:t>“Oro para que _______ </a:t>
            </a:r>
            <a:r>
              <a:rPr lang="en-US" sz="4200" dirty="0" err="1">
                <a:solidFill>
                  <a:schemeClr val="bg1"/>
                </a:solidFill>
              </a:rPr>
              <a:t>pueda</a:t>
            </a:r>
            <a:r>
              <a:rPr lang="en-US" sz="4200" dirty="0">
                <a:solidFill>
                  <a:schemeClr val="bg1"/>
                </a:solidFill>
              </a:rPr>
              <a:t> </a:t>
            </a:r>
            <a:r>
              <a:rPr lang="en-US" sz="4200" dirty="0" err="1">
                <a:solidFill>
                  <a:schemeClr val="bg1"/>
                </a:solidFill>
              </a:rPr>
              <a:t>comprender</a:t>
            </a:r>
            <a:r>
              <a:rPr lang="en-US" sz="4200" dirty="0">
                <a:solidFill>
                  <a:schemeClr val="bg1"/>
                </a:solidFill>
              </a:rPr>
              <a:t> </a:t>
            </a:r>
            <a:r>
              <a:rPr lang="en-US" sz="4200" dirty="0" err="1">
                <a:solidFill>
                  <a:schemeClr val="bg1"/>
                </a:solidFill>
              </a:rPr>
              <a:t>cuán</a:t>
            </a:r>
            <a:r>
              <a:rPr lang="en-US" sz="4200" dirty="0">
                <a:solidFill>
                  <a:schemeClr val="bg1"/>
                </a:solidFill>
              </a:rPr>
              <a:t> ancho, largo, alto y profundo es el amor de Cristo. Oro para </a:t>
            </a:r>
            <a:r>
              <a:rPr lang="en-US" sz="4200" dirty="0" err="1">
                <a:solidFill>
                  <a:schemeClr val="bg1"/>
                </a:solidFill>
              </a:rPr>
              <a:t>poder</a:t>
            </a:r>
            <a:r>
              <a:rPr lang="en-US" sz="4200" dirty="0">
                <a:solidFill>
                  <a:schemeClr val="bg1"/>
                </a:solidFill>
              </a:rPr>
              <a:t> </a:t>
            </a:r>
            <a:r>
              <a:rPr lang="en-US" sz="4200" dirty="0" err="1">
                <a:solidFill>
                  <a:schemeClr val="bg1"/>
                </a:solidFill>
              </a:rPr>
              <a:t>amarlos</a:t>
            </a:r>
            <a:r>
              <a:rPr lang="en-US" sz="4200" dirty="0">
                <a:solidFill>
                  <a:schemeClr val="bg1"/>
                </a:solidFill>
              </a:rPr>
              <a:t> </a:t>
            </a:r>
            <a:r>
              <a:rPr lang="en-US" sz="4200" dirty="0" err="1">
                <a:solidFill>
                  <a:schemeClr val="bg1"/>
                </a:solidFill>
              </a:rPr>
              <a:t>como</a:t>
            </a:r>
            <a:r>
              <a:rPr lang="en-US" sz="4200" dirty="0">
                <a:solidFill>
                  <a:schemeClr val="bg1"/>
                </a:solidFill>
              </a:rPr>
              <a:t> Jesús los ama ”.</a:t>
            </a:r>
          </a:p>
        </p:txBody>
      </p:sp>
      <p:sp>
        <p:nvSpPr>
          <p:cNvPr id="8" name="Title 1">
            <a:extLst>
              <a:ext uri="{FF2B5EF4-FFF2-40B4-BE49-F238E27FC236}">
                <a16:creationId xmlns:a16="http://schemas.microsoft.com/office/drawing/2014/main" id="{3E4E56A0-D7EC-B74A-BBEA-C45000CE5E8B}"/>
              </a:ext>
            </a:extLst>
          </p:cNvPr>
          <p:cNvSpPr>
            <a:spLocks noGrp="1"/>
          </p:cNvSpPr>
          <p:nvPr>
            <p:ph type="title"/>
          </p:nvPr>
        </p:nvSpPr>
        <p:spPr>
          <a:xfrm>
            <a:off x="1689100" y="69525"/>
            <a:ext cx="21005800" cy="2286000"/>
          </a:xfrm>
        </p:spPr>
        <p:txBody>
          <a:bodyPr>
            <a:noAutofit/>
          </a:bodyPr>
          <a:lstStyle/>
          <a:p>
            <a:r>
              <a:rPr lang="en-US" sz="11500" dirty="0" err="1">
                <a:solidFill>
                  <a:schemeClr val="bg1"/>
                </a:solidFill>
              </a:rPr>
              <a:t>Oración</a:t>
            </a:r>
            <a:r>
              <a:rPr lang="en-US" sz="11500" dirty="0">
                <a:solidFill>
                  <a:schemeClr val="bg1"/>
                </a:solidFill>
              </a:rPr>
              <a:t> Personal</a:t>
            </a:r>
            <a:endParaRPr lang="en-US" sz="11500" dirty="0">
              <a:solidFill>
                <a:srgbClr val="00B0F0"/>
              </a:solidFill>
            </a:endParaRPr>
          </a:p>
        </p:txBody>
      </p:sp>
    </p:spTree>
    <p:extLst>
      <p:ext uri="{BB962C8B-B14F-4D97-AF65-F5344CB8AC3E}">
        <p14:creationId xmlns:p14="http://schemas.microsoft.com/office/powerpoint/2010/main" val="743998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804672" y="840232"/>
            <a:ext cx="22786848" cy="2286000"/>
          </a:xfrm>
        </p:spPr>
        <p:txBody>
          <a:bodyPr>
            <a:normAutofit fontScale="90000"/>
          </a:bodyPr>
          <a:lstStyle/>
          <a:p>
            <a:r>
              <a:rPr lang="en-US" sz="8900" spc="-150" dirty="0">
                <a:solidFill>
                  <a:schemeClr val="bg1"/>
                </a:solidFill>
              </a:rPr>
              <a:t>Sala de </a:t>
            </a:r>
            <a:r>
              <a:rPr lang="en-US" sz="8900" spc="-150" dirty="0" err="1">
                <a:solidFill>
                  <a:schemeClr val="bg1"/>
                </a:solidFill>
              </a:rPr>
              <a:t>reuniones</a:t>
            </a:r>
            <a:r>
              <a:rPr lang="en-US" sz="8900" spc="-150" dirty="0">
                <a:solidFill>
                  <a:schemeClr val="bg1"/>
                </a:solidFill>
              </a:rPr>
              <a:t> - </a:t>
            </a:r>
            <a:r>
              <a:rPr lang="en-US" sz="8900" spc="-150" dirty="0" err="1">
                <a:solidFill>
                  <a:schemeClr val="bg1"/>
                </a:solidFill>
              </a:rPr>
              <a:t>Discusión</a:t>
            </a:r>
            <a:br>
              <a:rPr lang="en-US" dirty="0">
                <a:solidFill>
                  <a:srgbClr val="00B0F0"/>
                </a:solidFill>
              </a:rPr>
            </a:br>
            <a:endParaRPr lang="en-US" dirty="0">
              <a:solidFill>
                <a:srgbClr val="00B0F0"/>
              </a:solidFill>
            </a:endParaRP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a:xfrm>
            <a:off x="804672" y="2209800"/>
            <a:ext cx="22774656" cy="10665968"/>
          </a:xfrm>
        </p:spPr>
        <p:txBody>
          <a:bodyPr>
            <a:normAutofit/>
          </a:bodyPr>
          <a:lstStyle/>
          <a:p>
            <a:pPr>
              <a:spcBef>
                <a:spcPts val="1100"/>
              </a:spcBef>
            </a:pPr>
            <a:endParaRPr lang="en-US" dirty="0">
              <a:solidFill>
                <a:srgbClr val="FFFF00"/>
              </a:solidFill>
            </a:endParaRPr>
          </a:p>
          <a:p>
            <a:pPr>
              <a:spcBef>
                <a:spcPts val="4100"/>
              </a:spcBef>
            </a:pPr>
            <a:r>
              <a:rPr lang="en-US" sz="5400" dirty="0">
                <a:solidFill>
                  <a:schemeClr val="bg1"/>
                </a:solidFill>
              </a:rPr>
              <a:t>¿</a:t>
            </a:r>
            <a:r>
              <a:rPr lang="en-US" sz="5400" dirty="0" err="1">
                <a:solidFill>
                  <a:schemeClr val="bg1"/>
                </a:solidFill>
              </a:rPr>
              <a:t>Quién</a:t>
            </a:r>
            <a:r>
              <a:rPr lang="en-US" sz="5400" dirty="0">
                <a:solidFill>
                  <a:schemeClr val="bg1"/>
                </a:solidFill>
              </a:rPr>
              <a:t> </a:t>
            </a:r>
            <a:r>
              <a:rPr lang="en-US" sz="5400" dirty="0" err="1">
                <a:solidFill>
                  <a:schemeClr val="bg1"/>
                </a:solidFill>
              </a:rPr>
              <a:t>oró</a:t>
            </a:r>
            <a:r>
              <a:rPr lang="en-US" sz="5400" dirty="0">
                <a:solidFill>
                  <a:schemeClr val="bg1"/>
                </a:solidFill>
              </a:rPr>
              <a:t> para que </a:t>
            </a:r>
            <a:r>
              <a:rPr lang="en-US" sz="5400" dirty="0" err="1">
                <a:solidFill>
                  <a:schemeClr val="bg1"/>
                </a:solidFill>
              </a:rPr>
              <a:t>te</a:t>
            </a:r>
            <a:r>
              <a:rPr lang="en-US" sz="5400" dirty="0">
                <a:solidFill>
                  <a:schemeClr val="bg1"/>
                </a:solidFill>
              </a:rPr>
              <a:t> </a:t>
            </a:r>
            <a:r>
              <a:rPr lang="en-US" sz="5400" dirty="0" err="1">
                <a:solidFill>
                  <a:schemeClr val="bg1"/>
                </a:solidFill>
              </a:rPr>
              <a:t>convirtieras</a:t>
            </a:r>
            <a:r>
              <a:rPr lang="en-US" sz="5400" dirty="0">
                <a:solidFill>
                  <a:schemeClr val="bg1"/>
                </a:solidFill>
              </a:rPr>
              <a:t> </a:t>
            </a:r>
            <a:r>
              <a:rPr lang="en-US" sz="5400" dirty="0" err="1">
                <a:solidFill>
                  <a:schemeClr val="bg1"/>
                </a:solidFill>
              </a:rPr>
              <a:t>en</a:t>
            </a:r>
            <a:r>
              <a:rPr lang="en-US" sz="5400" dirty="0">
                <a:solidFill>
                  <a:schemeClr val="bg1"/>
                </a:solidFill>
              </a:rPr>
              <a:t> un </a:t>
            </a:r>
            <a:r>
              <a:rPr lang="en-US" sz="5400" dirty="0" err="1">
                <a:solidFill>
                  <a:schemeClr val="bg1"/>
                </a:solidFill>
              </a:rPr>
              <a:t>seguidor</a:t>
            </a:r>
            <a:r>
              <a:rPr lang="en-US" sz="5400" dirty="0">
                <a:solidFill>
                  <a:schemeClr val="bg1"/>
                </a:solidFill>
              </a:rPr>
              <a:t> de Jesús? ¿</a:t>
            </a:r>
            <a:r>
              <a:rPr lang="en-US" sz="5400" dirty="0" err="1">
                <a:solidFill>
                  <a:schemeClr val="bg1"/>
                </a:solidFill>
              </a:rPr>
              <a:t>Qué</a:t>
            </a:r>
            <a:r>
              <a:rPr lang="en-US" sz="5400" dirty="0">
                <a:solidFill>
                  <a:schemeClr val="bg1"/>
                </a:solidFill>
              </a:rPr>
              <a:t> </a:t>
            </a:r>
            <a:r>
              <a:rPr lang="en-US" sz="5400" dirty="0" err="1">
                <a:solidFill>
                  <a:schemeClr val="bg1"/>
                </a:solidFill>
              </a:rPr>
              <a:t>sientes</a:t>
            </a:r>
            <a:r>
              <a:rPr lang="en-US" sz="5400" dirty="0">
                <a:solidFill>
                  <a:schemeClr val="bg1"/>
                </a:solidFill>
              </a:rPr>
              <a:t> hoy por </a:t>
            </a:r>
            <a:r>
              <a:rPr lang="en-US" sz="5400" dirty="0" err="1">
                <a:solidFill>
                  <a:schemeClr val="bg1"/>
                </a:solidFill>
              </a:rPr>
              <a:t>esa</a:t>
            </a:r>
            <a:r>
              <a:rPr lang="en-US" sz="5400" dirty="0">
                <a:solidFill>
                  <a:schemeClr val="bg1"/>
                </a:solidFill>
              </a:rPr>
              <a:t> persona?</a:t>
            </a:r>
          </a:p>
          <a:p>
            <a:pPr>
              <a:spcBef>
                <a:spcPts val="4100"/>
              </a:spcBef>
            </a:pPr>
            <a:r>
              <a:rPr lang="en-US" sz="5400" dirty="0">
                <a:solidFill>
                  <a:schemeClr val="bg1"/>
                </a:solidFill>
              </a:rPr>
              <a:t>¿</a:t>
            </a:r>
            <a:r>
              <a:rPr lang="en-US" sz="5400" dirty="0" err="1">
                <a:solidFill>
                  <a:schemeClr val="bg1"/>
                </a:solidFill>
              </a:rPr>
              <a:t>Quiénes</a:t>
            </a:r>
            <a:r>
              <a:rPr lang="en-US" sz="5400" dirty="0">
                <a:solidFill>
                  <a:schemeClr val="bg1"/>
                </a:solidFill>
              </a:rPr>
              <a:t> son </a:t>
            </a:r>
            <a:r>
              <a:rPr lang="en-US" sz="5400" dirty="0" err="1">
                <a:solidFill>
                  <a:schemeClr val="bg1"/>
                </a:solidFill>
              </a:rPr>
              <a:t>tres</a:t>
            </a:r>
            <a:r>
              <a:rPr lang="en-US" sz="5400" dirty="0">
                <a:solidFill>
                  <a:schemeClr val="bg1"/>
                </a:solidFill>
              </a:rPr>
              <a:t> personas que </a:t>
            </a:r>
            <a:r>
              <a:rPr lang="en-US" sz="5400" dirty="0" err="1">
                <a:solidFill>
                  <a:schemeClr val="bg1"/>
                </a:solidFill>
              </a:rPr>
              <a:t>conoces</a:t>
            </a:r>
            <a:r>
              <a:rPr lang="en-US" sz="5400" dirty="0">
                <a:solidFill>
                  <a:schemeClr val="bg1"/>
                </a:solidFill>
              </a:rPr>
              <a:t> que </a:t>
            </a:r>
            <a:r>
              <a:rPr lang="en-US" sz="5400" dirty="0" err="1">
                <a:solidFill>
                  <a:schemeClr val="bg1"/>
                </a:solidFill>
              </a:rPr>
              <a:t>aún</a:t>
            </a:r>
            <a:r>
              <a:rPr lang="en-US" sz="5400" dirty="0">
                <a:solidFill>
                  <a:schemeClr val="bg1"/>
                </a:solidFill>
              </a:rPr>
              <a:t> no </a:t>
            </a:r>
            <a:r>
              <a:rPr lang="en-US" sz="5400" dirty="0" err="1">
                <a:solidFill>
                  <a:schemeClr val="bg1"/>
                </a:solidFill>
              </a:rPr>
              <a:t>siguen</a:t>
            </a:r>
            <a:r>
              <a:rPr lang="en-US" sz="5400" dirty="0">
                <a:solidFill>
                  <a:schemeClr val="bg1"/>
                </a:solidFill>
              </a:rPr>
              <a:t> a Jesús? ¿</a:t>
            </a:r>
            <a:r>
              <a:rPr lang="en-US" sz="5400" dirty="0" err="1">
                <a:solidFill>
                  <a:schemeClr val="bg1"/>
                </a:solidFill>
              </a:rPr>
              <a:t>Cómo</a:t>
            </a:r>
            <a:r>
              <a:rPr lang="en-US" sz="5400" dirty="0">
                <a:solidFill>
                  <a:schemeClr val="bg1"/>
                </a:solidFill>
              </a:rPr>
              <a:t> </a:t>
            </a:r>
            <a:r>
              <a:rPr lang="en-US" sz="5400" dirty="0" err="1">
                <a:solidFill>
                  <a:schemeClr val="bg1"/>
                </a:solidFill>
              </a:rPr>
              <a:t>puedes</a:t>
            </a:r>
            <a:r>
              <a:rPr lang="en-US" sz="5400" dirty="0">
                <a:solidFill>
                  <a:schemeClr val="bg1"/>
                </a:solidFill>
              </a:rPr>
              <a:t> </a:t>
            </a:r>
            <a:r>
              <a:rPr lang="en-US" sz="5400" dirty="0" err="1">
                <a:solidFill>
                  <a:schemeClr val="bg1"/>
                </a:solidFill>
              </a:rPr>
              <a:t>orar</a:t>
            </a:r>
            <a:r>
              <a:rPr lang="en-US" sz="5400" dirty="0">
                <a:solidFill>
                  <a:schemeClr val="bg1"/>
                </a:solidFill>
              </a:rPr>
              <a:t> por </a:t>
            </a:r>
            <a:r>
              <a:rPr lang="en-US" sz="5400" dirty="0" err="1">
                <a:solidFill>
                  <a:schemeClr val="bg1"/>
                </a:solidFill>
              </a:rPr>
              <a:t>ellos</a:t>
            </a:r>
            <a:r>
              <a:rPr lang="en-US" sz="5400" dirty="0">
                <a:solidFill>
                  <a:schemeClr val="bg1"/>
                </a:solidFill>
              </a:rPr>
              <a:t>? ¿</a:t>
            </a:r>
            <a:r>
              <a:rPr lang="en-US" sz="5400" dirty="0" err="1">
                <a:solidFill>
                  <a:schemeClr val="bg1"/>
                </a:solidFill>
              </a:rPr>
              <a:t>Qué</a:t>
            </a:r>
            <a:r>
              <a:rPr lang="en-US" sz="5400" dirty="0">
                <a:solidFill>
                  <a:schemeClr val="bg1"/>
                </a:solidFill>
              </a:rPr>
              <a:t> le </a:t>
            </a:r>
            <a:r>
              <a:rPr lang="en-US" sz="5400" dirty="0" err="1">
                <a:solidFill>
                  <a:schemeClr val="bg1"/>
                </a:solidFill>
              </a:rPr>
              <a:t>pediría</a:t>
            </a:r>
            <a:r>
              <a:rPr lang="en-US" sz="5400" dirty="0">
                <a:solidFill>
                  <a:schemeClr val="bg1"/>
                </a:solidFill>
              </a:rPr>
              <a:t> a Dios que </a:t>
            </a:r>
            <a:r>
              <a:rPr lang="en-US" sz="5400" dirty="0" err="1">
                <a:solidFill>
                  <a:schemeClr val="bg1"/>
                </a:solidFill>
              </a:rPr>
              <a:t>hiciera</a:t>
            </a:r>
            <a:r>
              <a:rPr lang="en-US" sz="5400" dirty="0">
                <a:solidFill>
                  <a:schemeClr val="bg1"/>
                </a:solidFill>
              </a:rPr>
              <a:t> </a:t>
            </a:r>
            <a:r>
              <a:rPr lang="en-US" sz="5400" dirty="0" err="1">
                <a:solidFill>
                  <a:schemeClr val="bg1"/>
                </a:solidFill>
              </a:rPr>
              <a:t>en</a:t>
            </a:r>
            <a:r>
              <a:rPr lang="en-US" sz="5400" dirty="0">
                <a:solidFill>
                  <a:schemeClr val="bg1"/>
                </a:solidFill>
              </a:rPr>
              <a:t> sus </a:t>
            </a:r>
            <a:r>
              <a:rPr lang="en-US" sz="5400" dirty="0" err="1">
                <a:solidFill>
                  <a:schemeClr val="bg1"/>
                </a:solidFill>
              </a:rPr>
              <a:t>vidas</a:t>
            </a:r>
            <a:r>
              <a:rPr lang="en-US" sz="5400" dirty="0">
                <a:solidFill>
                  <a:schemeClr val="bg1"/>
                </a:solidFill>
              </a:rPr>
              <a:t>?</a:t>
            </a:r>
          </a:p>
          <a:p>
            <a:pPr>
              <a:spcBef>
                <a:spcPts val="4100"/>
              </a:spcBef>
            </a:pPr>
            <a:r>
              <a:rPr lang="en-US" sz="5400" dirty="0" err="1">
                <a:solidFill>
                  <a:schemeClr val="bg1"/>
                </a:solidFill>
              </a:rPr>
              <a:t>Tómate</a:t>
            </a:r>
            <a:r>
              <a:rPr lang="en-US" sz="5400" dirty="0">
                <a:solidFill>
                  <a:schemeClr val="bg1"/>
                </a:solidFill>
              </a:rPr>
              <a:t> un </a:t>
            </a:r>
            <a:r>
              <a:rPr lang="en-US" sz="5400" dirty="0" err="1">
                <a:solidFill>
                  <a:schemeClr val="bg1"/>
                </a:solidFill>
              </a:rPr>
              <a:t>tiempo</a:t>
            </a:r>
            <a:r>
              <a:rPr lang="en-US" sz="5400" dirty="0">
                <a:solidFill>
                  <a:schemeClr val="bg1"/>
                </a:solidFill>
              </a:rPr>
              <a:t> </a:t>
            </a:r>
            <a:r>
              <a:rPr lang="en-US" sz="5400" dirty="0" err="1">
                <a:solidFill>
                  <a:schemeClr val="bg1"/>
                </a:solidFill>
              </a:rPr>
              <a:t>en</a:t>
            </a:r>
            <a:r>
              <a:rPr lang="en-US" sz="5400" dirty="0">
                <a:solidFill>
                  <a:schemeClr val="bg1"/>
                </a:solidFill>
              </a:rPr>
              <a:t> la </a:t>
            </a:r>
            <a:r>
              <a:rPr lang="en-US" sz="5400" dirty="0" err="1">
                <a:solidFill>
                  <a:schemeClr val="bg1"/>
                </a:solidFill>
              </a:rPr>
              <a:t>sala</a:t>
            </a:r>
            <a:r>
              <a:rPr lang="en-US" sz="5400" dirty="0">
                <a:solidFill>
                  <a:schemeClr val="bg1"/>
                </a:solidFill>
              </a:rPr>
              <a:t> de </a:t>
            </a:r>
            <a:r>
              <a:rPr lang="en-US" sz="5400" dirty="0" err="1">
                <a:solidFill>
                  <a:schemeClr val="bg1"/>
                </a:solidFill>
              </a:rPr>
              <a:t>reuniones</a:t>
            </a:r>
            <a:r>
              <a:rPr lang="en-US" sz="5400" dirty="0">
                <a:solidFill>
                  <a:schemeClr val="bg1"/>
                </a:solidFill>
              </a:rPr>
              <a:t> para </a:t>
            </a:r>
            <a:r>
              <a:rPr lang="en-US" sz="5400" dirty="0" err="1">
                <a:solidFill>
                  <a:schemeClr val="bg1"/>
                </a:solidFill>
              </a:rPr>
              <a:t>orar</a:t>
            </a:r>
            <a:r>
              <a:rPr lang="en-US" sz="5400" dirty="0">
                <a:solidFill>
                  <a:schemeClr val="bg1"/>
                </a:solidFill>
              </a:rPr>
              <a:t> </a:t>
            </a:r>
            <a:r>
              <a:rPr lang="en-US" sz="5400" dirty="0" err="1">
                <a:solidFill>
                  <a:schemeClr val="bg1"/>
                </a:solidFill>
              </a:rPr>
              <a:t>unos</a:t>
            </a:r>
            <a:r>
              <a:rPr lang="en-US" sz="5400" dirty="0">
                <a:solidFill>
                  <a:schemeClr val="bg1"/>
                </a:solidFill>
              </a:rPr>
              <a:t> por </a:t>
            </a:r>
            <a:r>
              <a:rPr lang="en-US" sz="5400" dirty="0" err="1">
                <a:solidFill>
                  <a:schemeClr val="bg1"/>
                </a:solidFill>
              </a:rPr>
              <a:t>otros</a:t>
            </a:r>
            <a:r>
              <a:rPr lang="en-US" sz="5400" dirty="0">
                <a:solidFill>
                  <a:schemeClr val="bg1"/>
                </a:solidFill>
              </a:rPr>
              <a:t>. </a:t>
            </a:r>
            <a:r>
              <a:rPr lang="en-US" sz="5400" dirty="0" err="1">
                <a:solidFill>
                  <a:schemeClr val="bg1"/>
                </a:solidFill>
              </a:rPr>
              <a:t>Pídele</a:t>
            </a:r>
            <a:r>
              <a:rPr lang="en-US" sz="5400" dirty="0">
                <a:solidFill>
                  <a:schemeClr val="bg1"/>
                </a:solidFill>
              </a:rPr>
              <a:t> a Dios que </a:t>
            </a:r>
            <a:r>
              <a:rPr lang="en-US" sz="5400" dirty="0" err="1">
                <a:solidFill>
                  <a:schemeClr val="bg1"/>
                </a:solidFill>
              </a:rPr>
              <a:t>aumente</a:t>
            </a:r>
            <a:r>
              <a:rPr lang="en-US" sz="5400" dirty="0">
                <a:solidFill>
                  <a:schemeClr val="bg1"/>
                </a:solidFill>
              </a:rPr>
              <a:t> </a:t>
            </a:r>
            <a:r>
              <a:rPr lang="en-US" sz="5400" dirty="0" err="1">
                <a:solidFill>
                  <a:schemeClr val="bg1"/>
                </a:solidFill>
              </a:rPr>
              <a:t>tu</a:t>
            </a:r>
            <a:r>
              <a:rPr lang="en-US" sz="5400" dirty="0">
                <a:solidFill>
                  <a:schemeClr val="bg1"/>
                </a:solidFill>
              </a:rPr>
              <a:t> amor por las personas que </a:t>
            </a:r>
            <a:r>
              <a:rPr lang="en-US" sz="5400" dirty="0" err="1">
                <a:solidFill>
                  <a:schemeClr val="bg1"/>
                </a:solidFill>
              </a:rPr>
              <a:t>conoces</a:t>
            </a:r>
            <a:r>
              <a:rPr lang="en-US" sz="5400" dirty="0">
                <a:solidFill>
                  <a:schemeClr val="bg1"/>
                </a:solidFill>
              </a:rPr>
              <a:t> que no son </a:t>
            </a:r>
            <a:r>
              <a:rPr lang="en-US" sz="5400" dirty="0" err="1">
                <a:solidFill>
                  <a:schemeClr val="bg1"/>
                </a:solidFill>
              </a:rPr>
              <a:t>seguidores</a:t>
            </a:r>
            <a:r>
              <a:rPr lang="en-US" sz="5400" dirty="0">
                <a:solidFill>
                  <a:schemeClr val="bg1"/>
                </a:solidFill>
              </a:rPr>
              <a:t> de Jesús.</a:t>
            </a:r>
          </a:p>
          <a:p>
            <a:pPr marL="0" indent="0">
              <a:spcBef>
                <a:spcPts val="1100"/>
              </a:spcBef>
              <a:buNone/>
            </a:pPr>
            <a:endParaRPr lang="en-US" dirty="0">
              <a:solidFill>
                <a:schemeClr val="bg1"/>
              </a:solidFill>
            </a:endParaRPr>
          </a:p>
        </p:txBody>
      </p:sp>
    </p:spTree>
    <p:extLst>
      <p:ext uri="{BB962C8B-B14F-4D97-AF65-F5344CB8AC3E}">
        <p14:creationId xmlns:p14="http://schemas.microsoft.com/office/powerpoint/2010/main" val="964270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JOG_BG.jpg" descr="JOG_BG.jpg"/>
          <p:cNvPicPr>
            <a:picLocks noChangeAspect="1"/>
          </p:cNvPicPr>
          <p:nvPr/>
        </p:nvPicPr>
        <p:blipFill>
          <a:blip r:embed="rId3"/>
          <a:stretch>
            <a:fillRect/>
          </a:stretch>
        </p:blipFill>
        <p:spPr>
          <a:xfrm>
            <a:off x="0" y="0"/>
            <a:ext cx="24384000" cy="13716000"/>
          </a:xfrm>
          <a:prstGeom prst="rect">
            <a:avLst/>
          </a:prstGeom>
          <a:ln w="12700">
            <a:miter lim="400000"/>
          </a:ln>
        </p:spPr>
      </p:pic>
      <p:pic>
        <p:nvPicPr>
          <p:cNvPr id="134" name="Image" descr="Image"/>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3213" y="-648299"/>
            <a:ext cx="4673262" cy="14364302"/>
          </a:xfrm>
          <a:prstGeom prst="rect">
            <a:avLst/>
          </a:prstGeom>
          <a:ln w="12700">
            <a:miter lim="400000"/>
          </a:ln>
        </p:spPr>
      </p:pic>
      <p:pic>
        <p:nvPicPr>
          <p:cNvPr id="135" name="Image" descr="Image"/>
          <p:cNvPicPr>
            <a:picLocks noChangeAspect="1"/>
          </p:cNvPicPr>
          <p:nvPr/>
        </p:nvPicPr>
        <p:blipFill>
          <a:blip r:embed="rId5" cstate="screen">
            <a:alphaModFix amt="57103"/>
            <a:extLst>
              <a:ext uri="{28A0092B-C50C-407E-A947-70E740481C1C}">
                <a14:useLocalDpi xmlns:a14="http://schemas.microsoft.com/office/drawing/2010/main"/>
              </a:ext>
            </a:extLst>
          </a:blip>
          <a:srcRect/>
          <a:stretch>
            <a:fillRect/>
          </a:stretch>
        </p:blipFill>
        <p:spPr>
          <a:xfrm>
            <a:off x="-13213" y="-55220"/>
            <a:ext cx="4226042" cy="4825599"/>
          </a:xfrm>
          <a:prstGeom prst="rect">
            <a:avLst/>
          </a:prstGeom>
          <a:ln w="12700">
            <a:miter lim="400000"/>
          </a:ln>
        </p:spPr>
      </p:pic>
      <p:sp>
        <p:nvSpPr>
          <p:cNvPr id="12" name="A…">
            <a:extLst>
              <a:ext uri="{FF2B5EF4-FFF2-40B4-BE49-F238E27FC236}">
                <a16:creationId xmlns:a16="http://schemas.microsoft.com/office/drawing/2014/main" id="{BC6B703C-0923-754D-89A1-C1D88C2CEA14}"/>
              </a:ext>
            </a:extLst>
          </p:cNvPr>
          <p:cNvSpPr txBox="1"/>
          <p:nvPr/>
        </p:nvSpPr>
        <p:spPr>
          <a:xfrm>
            <a:off x="7262463" y="651303"/>
            <a:ext cx="10366620" cy="41190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70000"/>
              </a:lnSpc>
              <a:defRPr sz="12000" b="0">
                <a:latin typeface="Brandon Grotesque Light"/>
                <a:ea typeface="Brandon Grotesque Light"/>
                <a:cs typeface="Brandon Grotesque Light"/>
                <a:sym typeface="Brandon Grotesque Light"/>
              </a:defRPr>
            </a:pPr>
            <a:r>
              <a:rPr lang="en-US" dirty="0">
                <a:solidFill>
                  <a:schemeClr val="tx1">
                    <a:lumMod val="75000"/>
                    <a:lumOff val="25000"/>
                  </a:schemeClr>
                </a:solidFill>
              </a:rPr>
              <a:t>El </a:t>
            </a:r>
          </a:p>
          <a:p>
            <a:pPr>
              <a:lnSpc>
                <a:spcPct val="70000"/>
              </a:lnSpc>
              <a:defRPr sz="12000" b="0">
                <a:latin typeface="Brandon Grotesque Light"/>
                <a:ea typeface="Brandon Grotesque Light"/>
                <a:cs typeface="Brandon Grotesque Light"/>
                <a:sym typeface="Brandon Grotesque Light"/>
              </a:defRPr>
            </a:pPr>
            <a:r>
              <a:rPr lang="en-US" dirty="0">
                <a:solidFill>
                  <a:schemeClr val="tx1">
                    <a:lumMod val="75000"/>
                    <a:lumOff val="25000"/>
                  </a:schemeClr>
                </a:solidFill>
              </a:rPr>
              <a:t>SENDERO</a:t>
            </a:r>
            <a:endParaRPr dirty="0">
              <a:solidFill>
                <a:schemeClr val="tx1">
                  <a:lumMod val="75000"/>
                  <a:lumOff val="25000"/>
                </a:schemeClr>
              </a:solidFill>
            </a:endParaRPr>
          </a:p>
          <a:p>
            <a:pPr>
              <a:lnSpc>
                <a:spcPct val="70000"/>
              </a:lnSpc>
              <a:defRPr sz="12000" b="0">
                <a:latin typeface="Brandon Grotesque Bold"/>
                <a:ea typeface="Brandon Grotesque Bold"/>
                <a:cs typeface="Brandon Grotesque Bold"/>
                <a:sym typeface="Brandon Grotesque Bold"/>
              </a:defRPr>
            </a:pPr>
            <a:r>
              <a:rPr lang="en-US" dirty="0">
                <a:solidFill>
                  <a:schemeClr val="tx1">
                    <a:lumMod val="75000"/>
                    <a:lumOff val="25000"/>
                  </a:schemeClr>
                </a:solidFill>
              </a:rPr>
              <a:t>EN LA GRACIA</a:t>
            </a:r>
            <a:endParaRPr dirty="0">
              <a:solidFill>
                <a:schemeClr val="tx1">
                  <a:lumMod val="75000"/>
                  <a:lumOff val="25000"/>
                </a:schemeClr>
              </a:solidFill>
            </a:endParaRPr>
          </a:p>
        </p:txBody>
      </p:sp>
      <p:pic>
        <p:nvPicPr>
          <p:cNvPr id="13" name="Picture 12">
            <a:extLst>
              <a:ext uri="{FF2B5EF4-FFF2-40B4-BE49-F238E27FC236}">
                <a16:creationId xmlns:a16="http://schemas.microsoft.com/office/drawing/2014/main" id="{66EC622B-9457-FB48-94A6-449D9E4F3E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36938" y="10379734"/>
            <a:ext cx="5217670" cy="1149466"/>
          </a:xfrm>
          <a:prstGeom prst="rect">
            <a:avLst/>
          </a:prstGeom>
        </p:spPr>
      </p:pic>
    </p:spTree>
    <p:extLst>
      <p:ext uri="{BB962C8B-B14F-4D97-AF65-F5344CB8AC3E}">
        <p14:creationId xmlns:p14="http://schemas.microsoft.com/office/powerpoint/2010/main" val="600581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andrew-deslauriers-269459-unsplash.psd" descr="andrew-deslauriers-269459-unsplash.ps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01617" y="-156646"/>
            <a:ext cx="24787235" cy="14029292"/>
          </a:xfrm>
          <a:prstGeom prst="rect">
            <a:avLst/>
          </a:prstGeom>
          <a:ln w="12700">
            <a:miter lim="400000"/>
          </a:ln>
        </p:spPr>
      </p:pic>
      <p:pic>
        <p:nvPicPr>
          <p:cNvPr id="140" name="topo_map.png" descr="topo_map.png"/>
          <p:cNvPicPr>
            <a:picLocks noChangeAspect="1"/>
          </p:cNvPicPr>
          <p:nvPr/>
        </p:nvPicPr>
        <p:blipFill>
          <a:blip r:embed="rId4"/>
          <a:stretch>
            <a:fillRect/>
          </a:stretch>
        </p:blipFill>
        <p:spPr>
          <a:xfrm rot="14416252">
            <a:off x="13548425" y="5570316"/>
            <a:ext cx="17188399" cy="9668475"/>
          </a:xfrm>
          <a:prstGeom prst="rect">
            <a:avLst/>
          </a:prstGeom>
          <a:ln w="12700">
            <a:miter lim="400000"/>
          </a:ln>
        </p:spPr>
      </p:pic>
      <p:sp>
        <p:nvSpPr>
          <p:cNvPr id="141" name="Line"/>
          <p:cNvSpPr/>
          <p:nvPr/>
        </p:nvSpPr>
        <p:spPr>
          <a:xfrm rot="9273827" flipH="1">
            <a:off x="8980081" y="3973405"/>
            <a:ext cx="23047981" cy="14351348"/>
          </a:xfrm>
          <a:custGeom>
            <a:avLst/>
            <a:gdLst/>
            <a:ahLst/>
            <a:cxnLst>
              <a:cxn ang="0">
                <a:pos x="wd2" y="hd2"/>
              </a:cxn>
              <a:cxn ang="5400000">
                <a:pos x="wd2" y="hd2"/>
              </a:cxn>
              <a:cxn ang="10800000">
                <a:pos x="wd2" y="hd2"/>
              </a:cxn>
              <a:cxn ang="16200000">
                <a:pos x="wd2" y="hd2"/>
              </a:cxn>
            </a:cxnLst>
            <a:rect l="0" t="0" r="r" b="b"/>
            <a:pathLst>
              <a:path w="21580" h="21581" extrusionOk="0">
                <a:moveTo>
                  <a:pt x="21580" y="21581"/>
                </a:moveTo>
                <a:cubicBezTo>
                  <a:pt x="20558" y="21600"/>
                  <a:pt x="19559" y="21090"/>
                  <a:pt x="18732" y="20125"/>
                </a:cubicBezTo>
                <a:cubicBezTo>
                  <a:pt x="18220" y="19527"/>
                  <a:pt x="17779" y="18760"/>
                  <a:pt x="17202" y="18336"/>
                </a:cubicBezTo>
                <a:cubicBezTo>
                  <a:pt x="16709" y="17973"/>
                  <a:pt x="16159" y="17891"/>
                  <a:pt x="15620" y="17973"/>
                </a:cubicBezTo>
                <a:cubicBezTo>
                  <a:pt x="15126" y="18049"/>
                  <a:pt x="14624" y="18258"/>
                  <a:pt x="14146" y="18028"/>
                </a:cubicBezTo>
                <a:cubicBezTo>
                  <a:pt x="13605" y="17768"/>
                  <a:pt x="13227" y="17026"/>
                  <a:pt x="13008" y="16185"/>
                </a:cubicBezTo>
                <a:cubicBezTo>
                  <a:pt x="12875" y="15675"/>
                  <a:pt x="12798" y="15130"/>
                  <a:pt x="12652" y="14629"/>
                </a:cubicBezTo>
                <a:cubicBezTo>
                  <a:pt x="11969" y="12280"/>
                  <a:pt x="10165" y="11409"/>
                  <a:pt x="8788" y="12763"/>
                </a:cubicBezTo>
                <a:cubicBezTo>
                  <a:pt x="8293" y="13138"/>
                  <a:pt x="7771" y="13334"/>
                  <a:pt x="7247" y="13363"/>
                </a:cubicBezTo>
                <a:cubicBezTo>
                  <a:pt x="6516" y="13403"/>
                  <a:pt x="5727" y="13044"/>
                  <a:pt x="5467" y="11912"/>
                </a:cubicBezTo>
                <a:cubicBezTo>
                  <a:pt x="5284" y="11113"/>
                  <a:pt x="5524" y="10177"/>
                  <a:pt x="5261" y="9426"/>
                </a:cubicBezTo>
                <a:cubicBezTo>
                  <a:pt x="5032" y="8775"/>
                  <a:pt x="4503" y="8539"/>
                  <a:pt x="4296" y="7866"/>
                </a:cubicBezTo>
                <a:cubicBezTo>
                  <a:pt x="3978" y="6831"/>
                  <a:pt x="4619" y="5525"/>
                  <a:pt x="4183" y="4554"/>
                </a:cubicBezTo>
                <a:cubicBezTo>
                  <a:pt x="3916" y="3960"/>
                  <a:pt x="3336" y="3886"/>
                  <a:pt x="3149" y="3199"/>
                </a:cubicBezTo>
                <a:cubicBezTo>
                  <a:pt x="3048" y="2827"/>
                  <a:pt x="3112" y="2391"/>
                  <a:pt x="3018" y="2015"/>
                </a:cubicBezTo>
                <a:cubicBezTo>
                  <a:pt x="2554" y="149"/>
                  <a:pt x="936" y="2067"/>
                  <a:pt x="225" y="974"/>
                </a:cubicBezTo>
                <a:cubicBezTo>
                  <a:pt x="62" y="722"/>
                  <a:pt x="-20" y="362"/>
                  <a:pt x="5" y="0"/>
                </a:cubicBezTo>
              </a:path>
            </a:pathLst>
          </a:custGeom>
          <a:ln w="38100">
            <a:solidFill>
              <a:srgbClr val="FAB14E"/>
            </a:solidFill>
            <a:custDash>
              <a:ds d="600000" sp="600000"/>
            </a:custDash>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grpSp>
        <p:nvGrpSpPr>
          <p:cNvPr id="2" name="Group 1">
            <a:extLst>
              <a:ext uri="{FF2B5EF4-FFF2-40B4-BE49-F238E27FC236}">
                <a16:creationId xmlns:a16="http://schemas.microsoft.com/office/drawing/2014/main" id="{E38C9121-1D49-984A-B4B5-8055DF8147E5}"/>
              </a:ext>
            </a:extLst>
          </p:cNvPr>
          <p:cNvGrpSpPr/>
          <p:nvPr/>
        </p:nvGrpSpPr>
        <p:grpSpPr>
          <a:xfrm>
            <a:off x="7199020" y="571242"/>
            <a:ext cx="9578638" cy="5246460"/>
            <a:chOff x="7402681" y="2678241"/>
            <a:chExt cx="9578638" cy="5246460"/>
          </a:xfrm>
        </p:grpSpPr>
        <p:sp>
          <p:nvSpPr>
            <p:cNvPr id="142" name="A JOURNEY"/>
            <p:cNvSpPr txBox="1"/>
            <p:nvPr/>
          </p:nvSpPr>
          <p:spPr>
            <a:xfrm>
              <a:off x="7402681" y="4155422"/>
              <a:ext cx="9578638" cy="34265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lvl="0">
                <a:defRPr/>
              </a:pPr>
              <a:r>
                <a:rPr lang="en-US" sz="5400" dirty="0"/>
                <a:t>¿CUÁL ES NUESTRA PARTE EN EL CAMINO DE LA GRACIA CON LOS DEMÁS?</a:t>
              </a:r>
            </a:p>
          </p:txBody>
        </p:sp>
        <p:sp>
          <p:nvSpPr>
            <p:cNvPr id="144" name="Line"/>
            <p:cNvSpPr/>
            <p:nvPr/>
          </p:nvSpPr>
          <p:spPr>
            <a:xfrm>
              <a:off x="15874536"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145" name="Line"/>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146" name="COTN_LOGO.png" descr="COTN_LOGO.png"/>
            <p:cNvPicPr>
              <a:picLocks noChangeAspect="1"/>
            </p:cNvPicPr>
            <p:nvPr/>
          </p:nvPicPr>
          <p:blipFill>
            <a:blip r:embed="rId5"/>
            <a:stretch>
              <a:fillRect/>
            </a:stretch>
          </p:blipFill>
          <p:spPr>
            <a:xfrm>
              <a:off x="11284422" y="2678241"/>
              <a:ext cx="1815156" cy="1414891"/>
            </a:xfrm>
            <a:prstGeom prst="rect">
              <a:avLst/>
            </a:prstGeom>
            <a:ln w="12700">
              <a:miter lim="400000"/>
            </a:ln>
          </p:spPr>
        </p:pic>
      </p:grpSp>
      <p:grpSp>
        <p:nvGrpSpPr>
          <p:cNvPr id="150" name="Group"/>
          <p:cNvGrpSpPr/>
          <p:nvPr/>
        </p:nvGrpSpPr>
        <p:grpSpPr>
          <a:xfrm>
            <a:off x="680174" y="12653144"/>
            <a:ext cx="1815156" cy="430543"/>
            <a:chOff x="0" y="0"/>
            <a:chExt cx="1815154" cy="430541"/>
          </a:xfrm>
        </p:grpSpPr>
        <p:pic>
          <p:nvPicPr>
            <p:cNvPr id="147"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489434" cy="430542"/>
            </a:xfrm>
            <a:prstGeom prst="rect">
              <a:avLst/>
            </a:prstGeom>
            <a:ln w="12700" cap="flat">
              <a:noFill/>
              <a:miter lim="400000"/>
            </a:ln>
            <a:effectLst/>
          </p:spPr>
        </p:pic>
        <p:pic>
          <p:nvPicPr>
            <p:cNvPr id="148" name="Image" descr="Imag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21752" y="0"/>
              <a:ext cx="430542" cy="430542"/>
            </a:xfrm>
            <a:prstGeom prst="rect">
              <a:avLst/>
            </a:prstGeom>
            <a:ln w="12700" cap="flat">
              <a:noFill/>
              <a:miter lim="400000"/>
            </a:ln>
            <a:effectLst/>
          </p:spPr>
        </p:pic>
        <p:pic>
          <p:nvPicPr>
            <p:cNvPr id="149" name="Image" descr="Image"/>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384612" y="0"/>
              <a:ext cx="430543" cy="430542"/>
            </a:xfrm>
            <a:prstGeom prst="rect">
              <a:avLst/>
            </a:prstGeom>
            <a:ln w="12700" cap="flat">
              <a:noFill/>
              <a:miter lim="400000"/>
            </a:ln>
            <a:effectLst/>
          </p:spPr>
        </p:pic>
      </p:grpSp>
    </p:spTree>
    <p:extLst>
      <p:ext uri="{BB962C8B-B14F-4D97-AF65-F5344CB8AC3E}">
        <p14:creationId xmlns:p14="http://schemas.microsoft.com/office/powerpoint/2010/main" val="1665821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a:xfrm>
            <a:off x="1796143" y="731520"/>
            <a:ext cx="20900572" cy="11850624"/>
          </a:xfrm>
        </p:spPr>
        <p:txBody>
          <a:bodyPr>
            <a:normAutofit/>
          </a:bodyPr>
          <a:lstStyle/>
          <a:p>
            <a:pPr marL="0" indent="0" algn="ctr">
              <a:buNone/>
            </a:pPr>
            <a:r>
              <a:rPr lang="en-US" sz="5700" dirty="0" err="1">
                <a:solidFill>
                  <a:schemeClr val="bg1"/>
                </a:solidFill>
              </a:rPr>
              <a:t>Romanos</a:t>
            </a:r>
            <a:r>
              <a:rPr lang="en-US" sz="5700" dirty="0">
                <a:solidFill>
                  <a:schemeClr val="bg1"/>
                </a:solidFill>
              </a:rPr>
              <a:t> 10:14-15: ¿</a:t>
            </a:r>
            <a:r>
              <a:rPr lang="en-US" sz="5700" dirty="0" err="1">
                <a:solidFill>
                  <a:schemeClr val="bg1"/>
                </a:solidFill>
              </a:rPr>
              <a:t>Cómo</a:t>
            </a:r>
            <a:r>
              <a:rPr lang="en-US" sz="5700" dirty="0">
                <a:solidFill>
                  <a:schemeClr val="bg1"/>
                </a:solidFill>
              </a:rPr>
              <a:t>, </a:t>
            </a:r>
            <a:r>
              <a:rPr lang="en-US" sz="5700" dirty="0" err="1">
                <a:solidFill>
                  <a:schemeClr val="bg1"/>
                </a:solidFill>
              </a:rPr>
              <a:t>pues</a:t>
            </a:r>
            <a:r>
              <a:rPr lang="en-US" sz="5700" dirty="0">
                <a:solidFill>
                  <a:schemeClr val="bg1"/>
                </a:solidFill>
              </a:rPr>
              <a:t>, </a:t>
            </a:r>
            <a:r>
              <a:rPr lang="en-US" sz="5700" dirty="0" err="1">
                <a:solidFill>
                  <a:schemeClr val="bg1"/>
                </a:solidFill>
              </a:rPr>
              <a:t>invocarán</a:t>
            </a:r>
            <a:r>
              <a:rPr lang="en-US" sz="5700" dirty="0">
                <a:solidFill>
                  <a:schemeClr val="bg1"/>
                </a:solidFill>
              </a:rPr>
              <a:t> a </a:t>
            </a:r>
            <a:r>
              <a:rPr lang="en-US" sz="5700" dirty="0" err="1">
                <a:solidFill>
                  <a:schemeClr val="bg1"/>
                </a:solidFill>
              </a:rPr>
              <a:t>aquel</a:t>
            </a:r>
            <a:r>
              <a:rPr lang="en-US" sz="5700" dirty="0">
                <a:solidFill>
                  <a:schemeClr val="bg1"/>
                </a:solidFill>
              </a:rPr>
              <a:t> </a:t>
            </a:r>
            <a:r>
              <a:rPr lang="en-US" sz="5700" dirty="0" err="1">
                <a:solidFill>
                  <a:schemeClr val="bg1"/>
                </a:solidFill>
              </a:rPr>
              <a:t>en</a:t>
            </a:r>
            <a:r>
              <a:rPr lang="en-US" sz="5700" dirty="0">
                <a:solidFill>
                  <a:schemeClr val="bg1"/>
                </a:solidFill>
              </a:rPr>
              <a:t> el </a:t>
            </a:r>
            <a:r>
              <a:rPr lang="en-US" sz="5700" dirty="0" err="1">
                <a:solidFill>
                  <a:schemeClr val="bg1"/>
                </a:solidFill>
              </a:rPr>
              <a:t>cual</a:t>
            </a:r>
            <a:r>
              <a:rPr lang="en-US" sz="5700" dirty="0">
                <a:solidFill>
                  <a:schemeClr val="bg1"/>
                </a:solidFill>
              </a:rPr>
              <a:t> no </a:t>
            </a:r>
            <a:r>
              <a:rPr lang="en-US" sz="5700" dirty="0" err="1">
                <a:solidFill>
                  <a:schemeClr val="bg1"/>
                </a:solidFill>
              </a:rPr>
              <a:t>han</a:t>
            </a:r>
            <a:r>
              <a:rPr lang="en-US" sz="5700" dirty="0">
                <a:solidFill>
                  <a:schemeClr val="bg1"/>
                </a:solidFill>
              </a:rPr>
              <a:t> </a:t>
            </a:r>
            <a:r>
              <a:rPr lang="en-US" sz="5700" dirty="0" err="1">
                <a:solidFill>
                  <a:schemeClr val="bg1"/>
                </a:solidFill>
              </a:rPr>
              <a:t>creído</a:t>
            </a:r>
            <a:r>
              <a:rPr lang="en-US" sz="5700" dirty="0">
                <a:solidFill>
                  <a:schemeClr val="bg1"/>
                </a:solidFill>
              </a:rPr>
              <a:t>? ¿Y </a:t>
            </a:r>
            <a:r>
              <a:rPr lang="en-US" sz="5700" dirty="0" err="1">
                <a:solidFill>
                  <a:schemeClr val="bg1"/>
                </a:solidFill>
              </a:rPr>
              <a:t>cómo</a:t>
            </a:r>
            <a:r>
              <a:rPr lang="en-US" sz="5700" dirty="0">
                <a:solidFill>
                  <a:schemeClr val="bg1"/>
                </a:solidFill>
              </a:rPr>
              <a:t> </a:t>
            </a:r>
            <a:r>
              <a:rPr lang="en-US" sz="5700" dirty="0" err="1">
                <a:solidFill>
                  <a:schemeClr val="bg1"/>
                </a:solidFill>
              </a:rPr>
              <a:t>creerán</a:t>
            </a:r>
            <a:r>
              <a:rPr lang="en-US" sz="5700" dirty="0">
                <a:solidFill>
                  <a:schemeClr val="bg1"/>
                </a:solidFill>
              </a:rPr>
              <a:t> </a:t>
            </a:r>
            <a:r>
              <a:rPr lang="en-US" sz="5700" dirty="0" err="1">
                <a:solidFill>
                  <a:schemeClr val="bg1"/>
                </a:solidFill>
              </a:rPr>
              <a:t>en</a:t>
            </a:r>
            <a:r>
              <a:rPr lang="en-US" sz="5700" dirty="0">
                <a:solidFill>
                  <a:schemeClr val="bg1"/>
                </a:solidFill>
              </a:rPr>
              <a:t> </a:t>
            </a:r>
            <a:r>
              <a:rPr lang="en-US" sz="5700" dirty="0" err="1">
                <a:solidFill>
                  <a:schemeClr val="bg1"/>
                </a:solidFill>
              </a:rPr>
              <a:t>aquel</a:t>
            </a:r>
            <a:r>
              <a:rPr lang="en-US" sz="5700" dirty="0">
                <a:solidFill>
                  <a:schemeClr val="bg1"/>
                </a:solidFill>
              </a:rPr>
              <a:t> de </a:t>
            </a:r>
            <a:r>
              <a:rPr lang="en-US" sz="5700" dirty="0" err="1">
                <a:solidFill>
                  <a:schemeClr val="bg1"/>
                </a:solidFill>
              </a:rPr>
              <a:t>quien</a:t>
            </a:r>
            <a:r>
              <a:rPr lang="en-US" sz="5700" dirty="0">
                <a:solidFill>
                  <a:schemeClr val="bg1"/>
                </a:solidFill>
              </a:rPr>
              <a:t> no </a:t>
            </a:r>
            <a:r>
              <a:rPr lang="en-US" sz="5700" dirty="0" err="1">
                <a:solidFill>
                  <a:schemeClr val="bg1"/>
                </a:solidFill>
              </a:rPr>
              <a:t>han</a:t>
            </a:r>
            <a:r>
              <a:rPr lang="en-US" sz="5700" dirty="0">
                <a:solidFill>
                  <a:schemeClr val="bg1"/>
                </a:solidFill>
              </a:rPr>
              <a:t> </a:t>
            </a:r>
            <a:r>
              <a:rPr lang="en-US" sz="5700" dirty="0" err="1">
                <a:solidFill>
                  <a:schemeClr val="bg1"/>
                </a:solidFill>
              </a:rPr>
              <a:t>oído</a:t>
            </a:r>
            <a:r>
              <a:rPr lang="en-US" sz="5700" dirty="0">
                <a:solidFill>
                  <a:schemeClr val="bg1"/>
                </a:solidFill>
              </a:rPr>
              <a:t>? ¿Y </a:t>
            </a:r>
            <a:r>
              <a:rPr lang="en-US" sz="5700" dirty="0" err="1">
                <a:solidFill>
                  <a:schemeClr val="bg1"/>
                </a:solidFill>
              </a:rPr>
              <a:t>cómo</a:t>
            </a:r>
            <a:r>
              <a:rPr lang="en-US" sz="5700" dirty="0">
                <a:solidFill>
                  <a:schemeClr val="bg1"/>
                </a:solidFill>
              </a:rPr>
              <a:t> </a:t>
            </a:r>
            <a:r>
              <a:rPr lang="en-US" sz="5700" dirty="0" err="1">
                <a:solidFill>
                  <a:schemeClr val="bg1"/>
                </a:solidFill>
              </a:rPr>
              <a:t>oirán</a:t>
            </a:r>
            <a:r>
              <a:rPr lang="en-US" sz="5700" dirty="0">
                <a:solidFill>
                  <a:schemeClr val="bg1"/>
                </a:solidFill>
              </a:rPr>
              <a:t> sin </a:t>
            </a:r>
            <a:r>
              <a:rPr lang="en-US" sz="5700" dirty="0" err="1">
                <a:solidFill>
                  <a:schemeClr val="bg1"/>
                </a:solidFill>
              </a:rPr>
              <a:t>haber</a:t>
            </a:r>
            <a:r>
              <a:rPr lang="en-US" sz="5700" dirty="0">
                <a:solidFill>
                  <a:schemeClr val="bg1"/>
                </a:solidFill>
              </a:rPr>
              <a:t> </a:t>
            </a:r>
            <a:r>
              <a:rPr lang="en-US" sz="5700" dirty="0" err="1">
                <a:solidFill>
                  <a:schemeClr val="bg1"/>
                </a:solidFill>
              </a:rPr>
              <a:t>quien</a:t>
            </a:r>
            <a:r>
              <a:rPr lang="en-US" sz="5700" dirty="0">
                <a:solidFill>
                  <a:schemeClr val="bg1"/>
                </a:solidFill>
              </a:rPr>
              <a:t> les </a:t>
            </a:r>
            <a:r>
              <a:rPr lang="en-US" sz="5700" dirty="0" err="1">
                <a:solidFill>
                  <a:schemeClr val="bg1"/>
                </a:solidFill>
              </a:rPr>
              <a:t>predique</a:t>
            </a:r>
            <a:r>
              <a:rPr lang="en-US" sz="5700" dirty="0">
                <a:solidFill>
                  <a:schemeClr val="bg1"/>
                </a:solidFill>
              </a:rPr>
              <a:t>? ¿Y </a:t>
            </a:r>
            <a:r>
              <a:rPr lang="en-US" sz="5700" dirty="0" err="1">
                <a:solidFill>
                  <a:schemeClr val="bg1"/>
                </a:solidFill>
              </a:rPr>
              <a:t>cómo</a:t>
            </a:r>
            <a:r>
              <a:rPr lang="en-US" sz="5700" dirty="0">
                <a:solidFill>
                  <a:schemeClr val="bg1"/>
                </a:solidFill>
              </a:rPr>
              <a:t> </a:t>
            </a:r>
            <a:r>
              <a:rPr lang="en-US" sz="5700" dirty="0" err="1">
                <a:solidFill>
                  <a:schemeClr val="bg1"/>
                </a:solidFill>
              </a:rPr>
              <a:t>predicarán</a:t>
            </a:r>
            <a:r>
              <a:rPr lang="en-US" sz="5700" dirty="0">
                <a:solidFill>
                  <a:schemeClr val="bg1"/>
                </a:solidFill>
              </a:rPr>
              <a:t> </a:t>
            </a:r>
            <a:r>
              <a:rPr lang="en-US" sz="5700" dirty="0" err="1">
                <a:solidFill>
                  <a:schemeClr val="bg1"/>
                </a:solidFill>
              </a:rPr>
              <a:t>si</a:t>
            </a:r>
            <a:r>
              <a:rPr lang="en-US" sz="5700" dirty="0">
                <a:solidFill>
                  <a:schemeClr val="bg1"/>
                </a:solidFill>
              </a:rPr>
              <a:t> no </a:t>
            </a:r>
            <a:r>
              <a:rPr lang="en-US" sz="5700" dirty="0" err="1">
                <a:solidFill>
                  <a:schemeClr val="bg1"/>
                </a:solidFill>
              </a:rPr>
              <a:t>fueren</a:t>
            </a:r>
            <a:r>
              <a:rPr lang="en-US" sz="5700" dirty="0">
                <a:solidFill>
                  <a:schemeClr val="bg1"/>
                </a:solidFill>
              </a:rPr>
              <a:t> </a:t>
            </a:r>
            <a:r>
              <a:rPr lang="en-US" sz="5700" dirty="0" err="1">
                <a:solidFill>
                  <a:schemeClr val="bg1"/>
                </a:solidFill>
              </a:rPr>
              <a:t>enviados</a:t>
            </a:r>
            <a:r>
              <a:rPr lang="en-US" sz="5700" dirty="0">
                <a:solidFill>
                  <a:schemeClr val="bg1"/>
                </a:solidFill>
              </a:rPr>
              <a:t>? Como </a:t>
            </a:r>
            <a:r>
              <a:rPr lang="en-US" sz="5700" dirty="0" err="1">
                <a:solidFill>
                  <a:schemeClr val="bg1"/>
                </a:solidFill>
              </a:rPr>
              <a:t>está</a:t>
            </a:r>
            <a:r>
              <a:rPr lang="en-US" sz="5700" dirty="0">
                <a:solidFill>
                  <a:schemeClr val="bg1"/>
                </a:solidFill>
              </a:rPr>
              <a:t> </a:t>
            </a:r>
            <a:r>
              <a:rPr lang="en-US" sz="5700" dirty="0" err="1">
                <a:solidFill>
                  <a:schemeClr val="bg1"/>
                </a:solidFill>
              </a:rPr>
              <a:t>escrito</a:t>
            </a:r>
            <a:r>
              <a:rPr lang="en-US" sz="5700" dirty="0">
                <a:solidFill>
                  <a:schemeClr val="bg1"/>
                </a:solidFill>
              </a:rPr>
              <a:t>: !!</a:t>
            </a:r>
            <a:r>
              <a:rPr lang="en-US" sz="5700" dirty="0" err="1">
                <a:solidFill>
                  <a:schemeClr val="bg1"/>
                </a:solidFill>
              </a:rPr>
              <a:t>Cuán</a:t>
            </a:r>
            <a:r>
              <a:rPr lang="en-US" sz="5700" dirty="0">
                <a:solidFill>
                  <a:schemeClr val="bg1"/>
                </a:solidFill>
              </a:rPr>
              <a:t> </a:t>
            </a:r>
            <a:r>
              <a:rPr lang="en-US" sz="5700" dirty="0" err="1">
                <a:solidFill>
                  <a:schemeClr val="bg1"/>
                </a:solidFill>
              </a:rPr>
              <a:t>hermosos</a:t>
            </a:r>
            <a:r>
              <a:rPr lang="en-US" sz="5700" dirty="0">
                <a:solidFill>
                  <a:schemeClr val="bg1"/>
                </a:solidFill>
              </a:rPr>
              <a:t> son los pies de los que </a:t>
            </a:r>
            <a:r>
              <a:rPr lang="en-US" sz="5700" dirty="0" err="1">
                <a:solidFill>
                  <a:schemeClr val="bg1"/>
                </a:solidFill>
              </a:rPr>
              <a:t>anuncian</a:t>
            </a:r>
            <a:r>
              <a:rPr lang="en-US" sz="5700" dirty="0">
                <a:solidFill>
                  <a:schemeClr val="bg1"/>
                </a:solidFill>
              </a:rPr>
              <a:t> la </a:t>
            </a:r>
            <a:r>
              <a:rPr lang="en-US" sz="5700" dirty="0" err="1">
                <a:solidFill>
                  <a:schemeClr val="bg1"/>
                </a:solidFill>
              </a:rPr>
              <a:t>paz</a:t>
            </a:r>
            <a:r>
              <a:rPr lang="en-US" sz="5700" dirty="0">
                <a:solidFill>
                  <a:schemeClr val="bg1"/>
                </a:solidFill>
              </a:rPr>
              <a:t>, de los que </a:t>
            </a:r>
            <a:r>
              <a:rPr lang="en-US" sz="5700" dirty="0" err="1">
                <a:solidFill>
                  <a:schemeClr val="bg1"/>
                </a:solidFill>
              </a:rPr>
              <a:t>anuncian</a:t>
            </a:r>
            <a:r>
              <a:rPr lang="en-US" sz="5700" dirty="0">
                <a:solidFill>
                  <a:schemeClr val="bg1"/>
                </a:solidFill>
              </a:rPr>
              <a:t> </a:t>
            </a:r>
            <a:r>
              <a:rPr lang="en-US" sz="5700" dirty="0" err="1">
                <a:solidFill>
                  <a:schemeClr val="bg1"/>
                </a:solidFill>
              </a:rPr>
              <a:t>buenas</a:t>
            </a:r>
            <a:r>
              <a:rPr lang="en-US" sz="5700" dirty="0">
                <a:solidFill>
                  <a:schemeClr val="bg1"/>
                </a:solidFill>
              </a:rPr>
              <a:t> </a:t>
            </a:r>
            <a:r>
              <a:rPr lang="en-US" sz="5700" dirty="0" err="1">
                <a:solidFill>
                  <a:schemeClr val="bg1"/>
                </a:solidFill>
              </a:rPr>
              <a:t>nuevas</a:t>
            </a:r>
            <a:r>
              <a:rPr lang="en-US" sz="5700" dirty="0">
                <a:solidFill>
                  <a:schemeClr val="bg1"/>
                </a:solidFill>
              </a:rPr>
              <a:t>!</a:t>
            </a:r>
          </a:p>
        </p:txBody>
      </p:sp>
    </p:spTree>
    <p:extLst>
      <p:ext uri="{BB962C8B-B14F-4D97-AF65-F5344CB8AC3E}">
        <p14:creationId xmlns:p14="http://schemas.microsoft.com/office/powerpoint/2010/main" val="2705446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877824" y="1275663"/>
            <a:ext cx="22640544" cy="2286000"/>
          </a:xfrm>
        </p:spPr>
        <p:txBody>
          <a:bodyPr>
            <a:normAutofit fontScale="90000"/>
          </a:bodyPr>
          <a:lstStyle/>
          <a:p>
            <a:r>
              <a:rPr lang="en-US" sz="10700" dirty="0" err="1">
                <a:solidFill>
                  <a:schemeClr val="bg1"/>
                </a:solidFill>
              </a:rPr>
              <a:t>Historias</a:t>
            </a:r>
            <a:r>
              <a:rPr lang="en-US" sz="10700" dirty="0">
                <a:solidFill>
                  <a:schemeClr val="bg1"/>
                </a:solidFill>
              </a:rPr>
              <a:t> </a:t>
            </a:r>
            <a:r>
              <a:rPr lang="en-US" sz="10700" dirty="0" err="1">
                <a:solidFill>
                  <a:schemeClr val="bg1"/>
                </a:solidFill>
              </a:rPr>
              <a:t>Personales</a:t>
            </a:r>
            <a:br>
              <a:rPr lang="en-US" dirty="0"/>
            </a:br>
            <a:endParaRPr lang="en-US" dirty="0">
              <a:solidFill>
                <a:schemeClr val="bg1"/>
              </a:solidFill>
            </a:endParaRPr>
          </a:p>
        </p:txBody>
      </p:sp>
      <p:pic>
        <p:nvPicPr>
          <p:cNvPr id="6" name="Content Placeholder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9461" y="3586130"/>
            <a:ext cx="12485077" cy="92987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pic>
    </p:spTree>
    <p:extLst>
      <p:ext uri="{BB962C8B-B14F-4D97-AF65-F5344CB8AC3E}">
        <p14:creationId xmlns:p14="http://schemas.microsoft.com/office/powerpoint/2010/main" val="1972144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 name="annie-spratt-746987-unsplash.jpg" descr="annie-spratt-746987-unsplash.jpg"/>
          <p:cNvPicPr>
            <a:picLocks noChangeAspect="1"/>
          </p:cNvPicPr>
          <p:nvPr/>
        </p:nvPicPr>
        <p:blipFill>
          <a:blip r:embed="rId3" cstate="screen">
            <a:alphaModFix amt="50000"/>
            <a:extLst>
              <a:ext uri="{28A0092B-C50C-407E-A947-70E740481C1C}">
                <a14:useLocalDpi xmlns:a14="http://schemas.microsoft.com/office/drawing/2010/main"/>
              </a:ext>
            </a:extLst>
          </a:blip>
          <a:srcRect/>
          <a:stretch>
            <a:fillRect/>
          </a:stretch>
        </p:blipFill>
        <p:spPr>
          <a:xfrm>
            <a:off x="-807827" y="-300746"/>
            <a:ext cx="24384000" cy="13890294"/>
          </a:xfrm>
          <a:prstGeom prst="rect">
            <a:avLst/>
          </a:prstGeom>
          <a:ln w="12700">
            <a:miter lim="400000"/>
          </a:ln>
        </p:spPr>
      </p:pic>
      <p:grpSp>
        <p:nvGrpSpPr>
          <p:cNvPr id="4" name="Group 3">
            <a:extLst>
              <a:ext uri="{FF2B5EF4-FFF2-40B4-BE49-F238E27FC236}">
                <a16:creationId xmlns:a16="http://schemas.microsoft.com/office/drawing/2014/main" id="{9823B59D-0A2C-F343-ABC8-0757620E6FDE}"/>
              </a:ext>
            </a:extLst>
          </p:cNvPr>
          <p:cNvGrpSpPr/>
          <p:nvPr/>
        </p:nvGrpSpPr>
        <p:grpSpPr>
          <a:xfrm>
            <a:off x="807827" y="79045"/>
            <a:ext cx="5517753" cy="13811249"/>
            <a:chOff x="3986212" y="917790"/>
            <a:chExt cx="3865756" cy="12101613"/>
          </a:xfrm>
        </p:grpSpPr>
        <p:pic>
          <p:nvPicPr>
            <p:cNvPr id="237" name="Image" descr="Image"/>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986212" y="917790"/>
              <a:ext cx="3865756" cy="12101613"/>
            </a:xfrm>
            <a:prstGeom prst="rect">
              <a:avLst/>
            </a:prstGeom>
            <a:ln w="12700">
              <a:miter lim="400000"/>
            </a:ln>
          </p:spPr>
        </p:pic>
        <p:sp>
          <p:nvSpPr>
            <p:cNvPr id="240" name="THE WAY"/>
            <p:cNvSpPr txBox="1"/>
            <p:nvPr/>
          </p:nvSpPr>
          <p:spPr>
            <a:xfrm>
              <a:off x="4719645" y="3846434"/>
              <a:ext cx="2598468" cy="490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rPr lang="en-US" dirty="0"/>
                <a:t>EL</a:t>
              </a:r>
              <a:r>
                <a:rPr lang="en-GT" dirty="0"/>
                <a:t> </a:t>
              </a:r>
              <a:r>
                <a:rPr lang="en-US" dirty="0">
                  <a:latin typeface="Brandon Grotesque Bold"/>
                  <a:sym typeface="Brandon Grotesque Bold"/>
                </a:rPr>
                <a:t>CAMINO</a:t>
              </a:r>
              <a:endParaRPr dirty="0">
                <a:latin typeface="Brandon Grotesque Bold"/>
                <a:ea typeface="Brandon Grotesque Bold"/>
                <a:cs typeface="Brandon Grotesque Bold"/>
                <a:sym typeface="Brandon Grotesque Bold"/>
              </a:endParaRPr>
            </a:p>
          </p:txBody>
        </p:sp>
        <p:sp>
          <p:nvSpPr>
            <p:cNvPr id="243" name="PREVENIENT…"/>
            <p:cNvSpPr txBox="1"/>
            <p:nvPr/>
          </p:nvSpPr>
          <p:spPr>
            <a:xfrm>
              <a:off x="4788573" y="6081089"/>
              <a:ext cx="2460609" cy="8135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dirty="0">
                  <a:latin typeface="Brandon Grotesque Bold"/>
                  <a:ea typeface="Brandon Grotesque Bold"/>
                  <a:cs typeface="Brandon Grotesque Bold"/>
                  <a:sym typeface="Brandon Grotesque Bold"/>
                </a:rPr>
                <a:t>GRACIA</a:t>
              </a:r>
            </a:p>
            <a:p>
              <a:pPr>
                <a:lnSpc>
                  <a:spcPct val="80000"/>
                </a:lnSpc>
                <a:defRPr sz="2800" b="0">
                  <a:solidFill>
                    <a:srgbClr val="FFFFFF"/>
                  </a:solidFill>
                  <a:latin typeface="Brandon Grotesque Light"/>
                  <a:ea typeface="Brandon Grotesque Light"/>
                  <a:cs typeface="Brandon Grotesque Light"/>
                  <a:sym typeface="Brandon Grotesque Light"/>
                </a:defRPr>
              </a:pPr>
              <a:r>
                <a:rPr dirty="0"/>
                <a:t>PREVENIENT</a:t>
              </a:r>
              <a:r>
                <a:rPr lang="en-US" dirty="0"/>
                <a:t>E</a:t>
              </a:r>
              <a:endParaRPr dirty="0"/>
            </a:p>
          </p:txBody>
        </p:sp>
        <p:sp>
          <p:nvSpPr>
            <p:cNvPr id="246" name="God PREPARES the path before us. His hand reaches out and beckons us to Him. That hand draws us into a relationship with Him while we are still far from God."/>
            <p:cNvSpPr txBox="1"/>
            <p:nvPr/>
          </p:nvSpPr>
          <p:spPr>
            <a:xfrm>
              <a:off x="4486073" y="8442849"/>
              <a:ext cx="3044407" cy="40263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nSpc>
                  <a:spcPct val="120000"/>
                </a:lnSpc>
                <a:defRPr sz="2000" b="0">
                  <a:solidFill>
                    <a:srgbClr val="5E5E5E"/>
                  </a:solidFill>
                  <a:latin typeface="Gotham Medium"/>
                  <a:ea typeface="Gotham Medium"/>
                  <a:cs typeface="Gotham Medium"/>
                  <a:sym typeface="Gotham Medium"/>
                </a:defRPr>
              </a:lvl1pPr>
            </a:lstStyle>
            <a:p>
              <a:r>
                <a:rPr lang="en-US" sz="3200" dirty="0"/>
                <a:t>Dios </a:t>
              </a:r>
              <a:r>
                <a:rPr lang="en-US" sz="3200" dirty="0" err="1"/>
                <a:t>va</a:t>
              </a:r>
              <a:r>
                <a:rPr lang="en-US" sz="3200" dirty="0"/>
                <a:t> </a:t>
              </a:r>
              <a:r>
                <a:rPr lang="en-US" sz="3200" dirty="0" err="1"/>
                <a:t>delante</a:t>
              </a:r>
              <a:r>
                <a:rPr lang="en-US" sz="3200" dirty="0"/>
                <a:t> de </a:t>
              </a:r>
              <a:r>
                <a:rPr lang="en-US" sz="3200" dirty="0" err="1"/>
                <a:t>nosotros</a:t>
              </a:r>
              <a:r>
                <a:rPr lang="en-US" sz="3200" dirty="0"/>
                <a:t> </a:t>
              </a:r>
              <a:r>
                <a:rPr lang="en-US" sz="3200" dirty="0" err="1"/>
                <a:t>abriendo</a:t>
              </a:r>
              <a:r>
                <a:rPr lang="en-US" sz="3200" dirty="0"/>
                <a:t> el </a:t>
              </a:r>
              <a:r>
                <a:rPr lang="en-US" sz="3200" dirty="0" err="1"/>
                <a:t>camino</a:t>
              </a:r>
              <a:r>
                <a:rPr lang="en-US" sz="3200" dirty="0"/>
                <a:t> para </a:t>
              </a:r>
              <a:r>
                <a:rPr lang="en-US" sz="3200" dirty="0" err="1"/>
                <a:t>acercarnos</a:t>
              </a:r>
              <a:r>
                <a:rPr lang="en-US" sz="3200" dirty="0"/>
                <a:t> a una </a:t>
              </a:r>
              <a:r>
                <a:rPr lang="en-US" sz="3200" dirty="0" err="1"/>
                <a:t>relación</a:t>
              </a:r>
              <a:r>
                <a:rPr lang="en-US" sz="3200" dirty="0"/>
                <a:t> a </a:t>
              </a:r>
              <a:r>
                <a:rPr lang="en-US" sz="3200" dirty="0" err="1"/>
                <a:t>través</a:t>
              </a:r>
              <a:r>
                <a:rPr lang="en-US" sz="3200" dirty="0"/>
                <a:t> de la </a:t>
              </a:r>
              <a:r>
                <a:rPr lang="en-US" sz="3200" dirty="0" err="1"/>
                <a:t>gracia</a:t>
              </a:r>
              <a:r>
                <a:rPr lang="en-US" sz="3200" dirty="0"/>
                <a:t> </a:t>
              </a:r>
              <a:r>
                <a:rPr lang="en-US" sz="3200" dirty="0" err="1"/>
                <a:t>preveniente</a:t>
              </a:r>
              <a:r>
                <a:rPr lang="en-US" sz="3200" dirty="0"/>
                <a:t>.</a:t>
              </a:r>
            </a:p>
            <a:p>
              <a:endParaRPr lang="en-US" sz="2200" dirty="0"/>
            </a:p>
          </p:txBody>
        </p:sp>
      </p:grpSp>
      <p:grpSp>
        <p:nvGrpSpPr>
          <p:cNvPr id="21" name="Group 20">
            <a:extLst>
              <a:ext uri="{FF2B5EF4-FFF2-40B4-BE49-F238E27FC236}">
                <a16:creationId xmlns:a16="http://schemas.microsoft.com/office/drawing/2014/main" id="{C7170374-1ADC-9C4A-B777-6157E7128AC8}"/>
              </a:ext>
            </a:extLst>
          </p:cNvPr>
          <p:cNvGrpSpPr/>
          <p:nvPr/>
        </p:nvGrpSpPr>
        <p:grpSpPr>
          <a:xfrm>
            <a:off x="9446468" y="126452"/>
            <a:ext cx="5703883" cy="13763842"/>
            <a:chOff x="12272998" y="889215"/>
            <a:chExt cx="4157628" cy="12101613"/>
          </a:xfrm>
        </p:grpSpPr>
        <p:pic>
          <p:nvPicPr>
            <p:cNvPr id="22" name="Image" descr="Image">
              <a:extLst>
                <a:ext uri="{FF2B5EF4-FFF2-40B4-BE49-F238E27FC236}">
                  <a16:creationId xmlns:a16="http://schemas.microsoft.com/office/drawing/2014/main" id="{4B14583E-C7EE-DE48-998B-78DD1BA0EE4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272998" y="889215"/>
              <a:ext cx="4157628" cy="12101613"/>
            </a:xfrm>
            <a:prstGeom prst="rect">
              <a:avLst/>
            </a:prstGeom>
            <a:ln w="12700">
              <a:miter lim="400000"/>
            </a:ln>
          </p:spPr>
        </p:pic>
        <p:sp>
          <p:nvSpPr>
            <p:cNvPr id="23" name="THE TRUTH">
              <a:extLst>
                <a:ext uri="{FF2B5EF4-FFF2-40B4-BE49-F238E27FC236}">
                  <a16:creationId xmlns:a16="http://schemas.microsoft.com/office/drawing/2014/main" id="{1A3EDEE6-C167-F24B-9972-6CC9E59C01B8}"/>
                </a:ext>
              </a:extLst>
            </p:cNvPr>
            <p:cNvSpPr txBox="1"/>
            <p:nvPr/>
          </p:nvSpPr>
          <p:spPr>
            <a:xfrm>
              <a:off x="12874736" y="3817859"/>
              <a:ext cx="2603277" cy="4903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rPr lang="en-US" dirty="0"/>
                <a:t>LA</a:t>
              </a:r>
              <a:r>
                <a:rPr dirty="0"/>
                <a:t> </a:t>
              </a:r>
              <a:r>
                <a:rPr lang="en-US" dirty="0">
                  <a:latin typeface="Brandon Grotesque Bold"/>
                  <a:sym typeface="Brandon Grotesque Bold"/>
                </a:rPr>
                <a:t>VERDAD</a:t>
              </a:r>
              <a:endParaRPr dirty="0">
                <a:latin typeface="Brandon Grotesque Bold"/>
                <a:ea typeface="Brandon Grotesque Bold"/>
                <a:cs typeface="Brandon Grotesque Bold"/>
                <a:sym typeface="Brandon Grotesque Bold"/>
              </a:endParaRPr>
            </a:p>
          </p:txBody>
        </p:sp>
        <p:sp>
          <p:nvSpPr>
            <p:cNvPr id="24" name="SAVING…">
              <a:extLst>
                <a:ext uri="{FF2B5EF4-FFF2-40B4-BE49-F238E27FC236}">
                  <a16:creationId xmlns:a16="http://schemas.microsoft.com/office/drawing/2014/main" id="{9C22C955-ED99-7A47-8D54-DAFA6CC05EA7}"/>
                </a:ext>
              </a:extLst>
            </p:cNvPr>
            <p:cNvSpPr txBox="1"/>
            <p:nvPr/>
          </p:nvSpPr>
          <p:spPr>
            <a:xfrm>
              <a:off x="13071906" y="6052514"/>
              <a:ext cx="2208938" cy="8135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dirty="0">
                  <a:latin typeface="Brandon Grotesque Bold"/>
                  <a:ea typeface="Brandon Grotesque Bold"/>
                  <a:cs typeface="Brandon Grotesque Bold"/>
                  <a:sym typeface="Brandon Grotesque Bold"/>
                </a:rPr>
                <a:t>GRACIA</a:t>
              </a:r>
            </a:p>
            <a:p>
              <a:pPr>
                <a:lnSpc>
                  <a:spcPct val="80000"/>
                </a:lnSpc>
                <a:defRPr sz="2800" b="0">
                  <a:solidFill>
                    <a:srgbClr val="FFFFFF"/>
                  </a:solidFill>
                  <a:latin typeface="Brandon Grotesque Light"/>
                  <a:ea typeface="Brandon Grotesque Light"/>
                  <a:cs typeface="Brandon Grotesque Light"/>
                  <a:sym typeface="Brandon Grotesque Light"/>
                </a:defRPr>
              </a:pPr>
              <a:r>
                <a:rPr dirty="0"/>
                <a:t>SA</a:t>
              </a:r>
              <a:r>
                <a:rPr lang="en-US" dirty="0"/>
                <a:t>LVADORA</a:t>
              </a:r>
            </a:p>
          </p:txBody>
        </p:sp>
        <p:sp>
          <p:nvSpPr>
            <p:cNvPr id="25" name="Jesus RESCUES us from sin and leads us into the truth that sets us free. We are beckoned into His grace where we find ourselves in the very center of His love— the very center of His heart">
              <a:extLst>
                <a:ext uri="{FF2B5EF4-FFF2-40B4-BE49-F238E27FC236}">
                  <a16:creationId xmlns:a16="http://schemas.microsoft.com/office/drawing/2014/main" id="{5F540506-00AC-EB4B-B755-C6C078E1865D}"/>
                </a:ext>
              </a:extLst>
            </p:cNvPr>
            <p:cNvSpPr txBox="1"/>
            <p:nvPr/>
          </p:nvSpPr>
          <p:spPr>
            <a:xfrm>
              <a:off x="12562324" y="8304704"/>
              <a:ext cx="3172849" cy="43026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nSpc>
                  <a:spcPct val="120000"/>
                </a:lnSpc>
                <a:defRPr sz="2000" b="0">
                  <a:solidFill>
                    <a:srgbClr val="5E5E5E"/>
                  </a:solidFill>
                  <a:latin typeface="Gotham Medium"/>
                  <a:ea typeface="Gotham Medium"/>
                  <a:cs typeface="Gotham Medium"/>
                  <a:sym typeface="Gotham Medium"/>
                </a:defRPr>
              </a:lvl1pPr>
            </a:lstStyle>
            <a:p>
              <a:r>
                <a:rPr lang="en-US" sz="3200" dirty="0"/>
                <a:t>Jesús </a:t>
              </a:r>
              <a:r>
                <a:rPr lang="en-US" sz="3200" dirty="0" err="1"/>
                <a:t>nos</a:t>
              </a:r>
              <a:r>
                <a:rPr lang="en-US" sz="3200" dirty="0"/>
                <a:t> </a:t>
              </a:r>
              <a:r>
                <a:rPr lang="en-US" sz="3200" dirty="0" err="1"/>
                <a:t>rescata</a:t>
              </a:r>
              <a:r>
                <a:rPr lang="en-US" sz="3200" dirty="0"/>
                <a:t> del </a:t>
              </a:r>
              <a:r>
                <a:rPr lang="en-US" sz="3200" dirty="0" err="1"/>
                <a:t>pecado</a:t>
              </a:r>
              <a:r>
                <a:rPr lang="en-US" sz="3200" dirty="0"/>
                <a:t> y </a:t>
              </a:r>
              <a:r>
                <a:rPr lang="en-US" sz="3200" dirty="0" err="1"/>
                <a:t>nos</a:t>
              </a:r>
              <a:r>
                <a:rPr lang="en-US" sz="3200" dirty="0"/>
                <a:t> </a:t>
              </a:r>
              <a:r>
                <a:rPr lang="en-US" sz="3200" dirty="0" err="1"/>
                <a:t>lleva</a:t>
              </a:r>
              <a:r>
                <a:rPr lang="en-US" sz="3200" dirty="0"/>
                <a:t> a la </a:t>
              </a:r>
              <a:r>
                <a:rPr lang="en-US" sz="3200" dirty="0" err="1"/>
                <a:t>verdad</a:t>
              </a:r>
              <a:r>
                <a:rPr lang="en-US" sz="3200" dirty="0"/>
                <a:t> que </a:t>
              </a:r>
              <a:r>
                <a:rPr lang="en-US" sz="3200" dirty="0" err="1"/>
                <a:t>nos</a:t>
              </a:r>
              <a:r>
                <a:rPr lang="en-US" sz="3200" dirty="0"/>
                <a:t> </a:t>
              </a:r>
              <a:r>
                <a:rPr lang="en-US" sz="3200" dirty="0" err="1"/>
                <a:t>liberta</a:t>
              </a:r>
              <a:r>
                <a:rPr lang="en-US" sz="3200" dirty="0"/>
                <a:t> a </a:t>
              </a:r>
              <a:r>
                <a:rPr lang="en-US" sz="3200" dirty="0" err="1"/>
                <a:t>través</a:t>
              </a:r>
              <a:r>
                <a:rPr lang="en-US" sz="3200" dirty="0"/>
                <a:t> de la </a:t>
              </a:r>
              <a:r>
                <a:rPr lang="en-US" sz="3200" dirty="0" err="1"/>
                <a:t>gracia</a:t>
              </a:r>
              <a:r>
                <a:rPr lang="en-US" sz="3200" dirty="0"/>
                <a:t> </a:t>
              </a:r>
              <a:r>
                <a:rPr lang="en-US" sz="3200" dirty="0" err="1"/>
                <a:t>salvadora</a:t>
              </a:r>
              <a:r>
                <a:rPr lang="en-US" sz="3200" dirty="0"/>
                <a:t>.</a:t>
              </a:r>
            </a:p>
            <a:p>
              <a:endParaRPr lang="en-US" sz="2200" dirty="0"/>
            </a:p>
            <a:p>
              <a:endParaRPr lang="en-US" sz="2200" dirty="0"/>
            </a:p>
            <a:p>
              <a:endParaRPr lang="en-US" sz="2200" dirty="0"/>
            </a:p>
          </p:txBody>
        </p:sp>
      </p:grpSp>
      <p:grpSp>
        <p:nvGrpSpPr>
          <p:cNvPr id="26" name="Group 25">
            <a:extLst>
              <a:ext uri="{FF2B5EF4-FFF2-40B4-BE49-F238E27FC236}">
                <a16:creationId xmlns:a16="http://schemas.microsoft.com/office/drawing/2014/main" id="{4F2B07DE-43DC-3E43-9C44-2AD603B091F4}"/>
              </a:ext>
            </a:extLst>
          </p:cNvPr>
          <p:cNvGrpSpPr/>
          <p:nvPr/>
        </p:nvGrpSpPr>
        <p:grpSpPr>
          <a:xfrm>
            <a:off x="18175748" y="80682"/>
            <a:ext cx="5517753" cy="13890294"/>
            <a:chOff x="20397788" y="943718"/>
            <a:chExt cx="4067886" cy="12101614"/>
          </a:xfrm>
        </p:grpSpPr>
        <p:pic>
          <p:nvPicPr>
            <p:cNvPr id="27" name="Image" descr="Image">
              <a:extLst>
                <a:ext uri="{FF2B5EF4-FFF2-40B4-BE49-F238E27FC236}">
                  <a16:creationId xmlns:a16="http://schemas.microsoft.com/office/drawing/2014/main" id="{DD0920DA-A7FC-3948-8BEA-B4DF8BE785F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0397788" y="943718"/>
              <a:ext cx="4067886" cy="12101614"/>
            </a:xfrm>
            <a:prstGeom prst="rect">
              <a:avLst/>
            </a:prstGeom>
            <a:ln w="12700">
              <a:miter lim="400000"/>
            </a:ln>
          </p:spPr>
        </p:pic>
        <p:sp>
          <p:nvSpPr>
            <p:cNvPr id="28" name="THE LIFE">
              <a:extLst>
                <a:ext uri="{FF2B5EF4-FFF2-40B4-BE49-F238E27FC236}">
                  <a16:creationId xmlns:a16="http://schemas.microsoft.com/office/drawing/2014/main" id="{121C248A-9512-814C-ACF7-690696EDE628}"/>
                </a:ext>
              </a:extLst>
            </p:cNvPr>
            <p:cNvSpPr txBox="1"/>
            <p:nvPr/>
          </p:nvSpPr>
          <p:spPr>
            <a:xfrm>
              <a:off x="21458261" y="3827384"/>
              <a:ext cx="1827423" cy="490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rPr lang="en-US" dirty="0"/>
                <a:t>LA </a:t>
              </a:r>
              <a:r>
                <a:rPr lang="en-US" dirty="0">
                  <a:latin typeface="Brandon Grotesque Bold"/>
                  <a:ea typeface="Brandon Grotesque Bold"/>
                  <a:cs typeface="Brandon Grotesque Bold"/>
                  <a:sym typeface="Brandon Grotesque Bold"/>
                </a:rPr>
                <a:t>VIDA</a:t>
              </a:r>
              <a:endParaRPr dirty="0">
                <a:latin typeface="Brandon Grotesque Bold"/>
                <a:ea typeface="Brandon Grotesque Bold"/>
                <a:cs typeface="Brandon Grotesque Bold"/>
                <a:sym typeface="Brandon Grotesque Bold"/>
              </a:endParaRPr>
            </a:p>
          </p:txBody>
        </p:sp>
        <p:sp>
          <p:nvSpPr>
            <p:cNvPr id="33" name="SANCTIFYING…">
              <a:extLst>
                <a:ext uri="{FF2B5EF4-FFF2-40B4-BE49-F238E27FC236}">
                  <a16:creationId xmlns:a16="http://schemas.microsoft.com/office/drawing/2014/main" id="{CD4D0D60-8579-2244-A4B4-31E82A55F96D}"/>
                </a:ext>
              </a:extLst>
            </p:cNvPr>
            <p:cNvSpPr txBox="1"/>
            <p:nvPr/>
          </p:nvSpPr>
          <p:spPr>
            <a:xfrm>
              <a:off x="20795420" y="6062039"/>
              <a:ext cx="3153106" cy="8135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dirty="0">
                  <a:latin typeface="Brandon Grotesque Bold"/>
                  <a:ea typeface="Brandon Grotesque Bold"/>
                  <a:cs typeface="Brandon Grotesque Bold"/>
                  <a:sym typeface="Brandon Grotesque Bold"/>
                </a:rPr>
                <a:t>GRACIA</a:t>
              </a:r>
            </a:p>
            <a:p>
              <a:pPr>
                <a:lnSpc>
                  <a:spcPct val="80000"/>
                </a:lnSpc>
                <a:defRPr sz="2800" b="0">
                  <a:solidFill>
                    <a:srgbClr val="FFFFFF"/>
                  </a:solidFill>
                  <a:latin typeface="Brandon Grotesque Light"/>
                  <a:ea typeface="Brandon Grotesque Light"/>
                  <a:cs typeface="Brandon Grotesque Light"/>
                  <a:sym typeface="Brandon Grotesque Light"/>
                </a:defRPr>
              </a:pPr>
              <a:r>
                <a:rPr dirty="0"/>
                <a:t>SANCTI</a:t>
              </a:r>
              <a:r>
                <a:rPr lang="en-US" dirty="0"/>
                <a:t>FICADORA</a:t>
              </a:r>
              <a:endParaRPr dirty="0"/>
            </a:p>
          </p:txBody>
        </p:sp>
        <p:sp>
          <p:nvSpPr>
            <p:cNvPr id="34" name="The Holy Spirit EMPOWERS us to live a life fully consecrated to God. His hand reaches out from the cross and leads us forward into deeper relationship with Him as we allow this grace to penetrate every part of our lives.">
              <a:extLst>
                <a:ext uri="{FF2B5EF4-FFF2-40B4-BE49-F238E27FC236}">
                  <a16:creationId xmlns:a16="http://schemas.microsoft.com/office/drawing/2014/main" id="{828BAF96-841B-2E41-9517-C943F41F930E}"/>
                </a:ext>
              </a:extLst>
            </p:cNvPr>
            <p:cNvSpPr txBox="1"/>
            <p:nvPr/>
          </p:nvSpPr>
          <p:spPr>
            <a:xfrm>
              <a:off x="20699006" y="8377267"/>
              <a:ext cx="3325345" cy="41928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nSpc>
                  <a:spcPct val="120000"/>
                </a:lnSpc>
                <a:defRPr sz="2000" b="0">
                  <a:solidFill>
                    <a:srgbClr val="5E5E5E"/>
                  </a:solidFill>
                  <a:latin typeface="Gotham Medium"/>
                  <a:ea typeface="Gotham Medium"/>
                  <a:cs typeface="Gotham Medium"/>
                  <a:sym typeface="Gotham Medium"/>
                </a:defRPr>
              </a:lvl1pPr>
            </a:lstStyle>
            <a:p>
              <a:r>
                <a:rPr lang="en-US" sz="3200" dirty="0"/>
                <a:t>El </a:t>
              </a:r>
              <a:r>
                <a:rPr lang="en-US" sz="3200" dirty="0" err="1"/>
                <a:t>Espíritu</a:t>
              </a:r>
              <a:r>
                <a:rPr lang="en-US" sz="3200" dirty="0"/>
                <a:t> Santo </a:t>
              </a:r>
              <a:r>
                <a:rPr lang="en-US" sz="3200" dirty="0" err="1"/>
                <a:t>nos</a:t>
              </a:r>
              <a:r>
                <a:rPr lang="en-US" sz="3200" dirty="0"/>
                <a:t> da el </a:t>
              </a:r>
              <a:r>
                <a:rPr lang="en-US" sz="3200" dirty="0" err="1"/>
                <a:t>poder</a:t>
              </a:r>
              <a:r>
                <a:rPr lang="en-US" sz="3200" dirty="0"/>
                <a:t> para </a:t>
              </a:r>
              <a:r>
                <a:rPr lang="en-US" sz="3200" dirty="0" err="1"/>
                <a:t>vivir</a:t>
              </a:r>
              <a:r>
                <a:rPr lang="en-US" sz="3200" dirty="0"/>
                <a:t> una </a:t>
              </a:r>
              <a:r>
                <a:rPr lang="en-US" sz="3200" dirty="0" err="1"/>
                <a:t>vida</a:t>
              </a:r>
              <a:r>
                <a:rPr lang="en-US" sz="3200" dirty="0"/>
                <a:t> </a:t>
              </a:r>
              <a:r>
                <a:rPr lang="en-US" sz="3200" dirty="0" err="1"/>
                <a:t>plenamente</a:t>
              </a:r>
              <a:r>
                <a:rPr lang="en-US" sz="3200" dirty="0"/>
                <a:t> </a:t>
              </a:r>
              <a:r>
                <a:rPr lang="en-US" sz="3200" dirty="0" err="1"/>
                <a:t>consagrada</a:t>
              </a:r>
              <a:r>
                <a:rPr lang="en-US" sz="3200" dirty="0"/>
                <a:t> a Dios a </a:t>
              </a:r>
              <a:r>
                <a:rPr lang="en-US" sz="3200" dirty="0" err="1"/>
                <a:t>través</a:t>
              </a:r>
              <a:r>
                <a:rPr lang="en-US" sz="3200" dirty="0"/>
                <a:t> de la </a:t>
              </a:r>
              <a:r>
                <a:rPr lang="en-US" sz="3200" dirty="0" err="1"/>
                <a:t>gracia</a:t>
              </a:r>
              <a:r>
                <a:rPr lang="en-US" sz="3200" dirty="0"/>
                <a:t> </a:t>
              </a:r>
              <a:r>
                <a:rPr lang="en-US" sz="3200" dirty="0" err="1"/>
                <a:t>santificadora</a:t>
              </a:r>
              <a:r>
                <a:rPr lang="en-US" sz="3200" dirty="0"/>
                <a:t>.</a:t>
              </a:r>
            </a:p>
            <a:p>
              <a:endParaRPr lang="en-US" sz="2200" dirty="0"/>
            </a:p>
            <a:p>
              <a:endParaRPr lang="en-US" sz="2200" dirty="0"/>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a:xfrm>
            <a:off x="3951514" y="841248"/>
            <a:ext cx="16165286" cy="12106656"/>
          </a:xfrm>
        </p:spPr>
        <p:txBody>
          <a:bodyPr>
            <a:normAutofit/>
          </a:bodyPr>
          <a:lstStyle/>
          <a:p>
            <a:pPr marL="0" indent="0" algn="ctr">
              <a:buNone/>
            </a:pPr>
            <a:r>
              <a:rPr lang="en-CA" sz="8000" dirty="0">
                <a:solidFill>
                  <a:schemeClr val="bg1"/>
                </a:solidFill>
              </a:rPr>
              <a:t>Y </a:t>
            </a:r>
            <a:r>
              <a:rPr lang="en-CA" sz="8000" dirty="0" err="1">
                <a:solidFill>
                  <a:schemeClr val="bg1"/>
                </a:solidFill>
              </a:rPr>
              <a:t>todos</a:t>
            </a:r>
            <a:r>
              <a:rPr lang="en-CA" sz="8000" dirty="0">
                <a:solidFill>
                  <a:schemeClr val="bg1"/>
                </a:solidFill>
              </a:rPr>
              <a:t> los días, </a:t>
            </a:r>
            <a:r>
              <a:rPr lang="en-CA" sz="8000" dirty="0" err="1">
                <a:solidFill>
                  <a:schemeClr val="bg1"/>
                </a:solidFill>
              </a:rPr>
              <a:t>en</a:t>
            </a:r>
            <a:r>
              <a:rPr lang="en-CA" sz="8000" dirty="0">
                <a:solidFill>
                  <a:schemeClr val="bg1"/>
                </a:solidFill>
              </a:rPr>
              <a:t> el </a:t>
            </a:r>
            <a:r>
              <a:rPr lang="en-CA" sz="8000" dirty="0" err="1">
                <a:solidFill>
                  <a:schemeClr val="bg1"/>
                </a:solidFill>
              </a:rPr>
              <a:t>templo</a:t>
            </a:r>
            <a:r>
              <a:rPr lang="en-CA" sz="8000" dirty="0">
                <a:solidFill>
                  <a:schemeClr val="bg1"/>
                </a:solidFill>
              </a:rPr>
              <a:t> y por las casas, no </a:t>
            </a:r>
            <a:r>
              <a:rPr lang="en-CA" sz="8000" dirty="0" err="1">
                <a:solidFill>
                  <a:schemeClr val="bg1"/>
                </a:solidFill>
              </a:rPr>
              <a:t>cesaban</a:t>
            </a:r>
            <a:r>
              <a:rPr lang="en-CA" sz="8000" dirty="0">
                <a:solidFill>
                  <a:schemeClr val="bg1"/>
                </a:solidFill>
              </a:rPr>
              <a:t> de </a:t>
            </a:r>
            <a:r>
              <a:rPr lang="en-CA" sz="8000" dirty="0" err="1">
                <a:solidFill>
                  <a:schemeClr val="bg1"/>
                </a:solidFill>
              </a:rPr>
              <a:t>enseñar</a:t>
            </a:r>
            <a:r>
              <a:rPr lang="en-CA" sz="8000" dirty="0">
                <a:solidFill>
                  <a:schemeClr val="bg1"/>
                </a:solidFill>
              </a:rPr>
              <a:t> y </a:t>
            </a:r>
            <a:r>
              <a:rPr lang="en-CA" sz="8000" dirty="0" err="1">
                <a:solidFill>
                  <a:schemeClr val="bg1"/>
                </a:solidFill>
              </a:rPr>
              <a:t>predicar</a:t>
            </a:r>
            <a:r>
              <a:rPr lang="en-CA" sz="8000" dirty="0">
                <a:solidFill>
                  <a:schemeClr val="bg1"/>
                </a:solidFill>
              </a:rPr>
              <a:t> a </a:t>
            </a:r>
            <a:r>
              <a:rPr lang="en-CA" sz="8000" dirty="0" err="1">
                <a:solidFill>
                  <a:schemeClr val="bg1"/>
                </a:solidFill>
              </a:rPr>
              <a:t>Jesucristo</a:t>
            </a:r>
            <a:r>
              <a:rPr lang="en-CA" sz="8000" dirty="0">
                <a:solidFill>
                  <a:schemeClr val="bg1"/>
                </a:solidFill>
              </a:rPr>
              <a:t>. </a:t>
            </a:r>
          </a:p>
          <a:p>
            <a:pPr marL="0" indent="0" algn="ctr">
              <a:buNone/>
            </a:pPr>
            <a:r>
              <a:rPr lang="en-CA" sz="8000" dirty="0" err="1">
                <a:solidFill>
                  <a:schemeClr val="bg1"/>
                </a:solidFill>
              </a:rPr>
              <a:t>Hechos</a:t>
            </a:r>
            <a:r>
              <a:rPr lang="en-CA" sz="8000" dirty="0">
                <a:solidFill>
                  <a:schemeClr val="bg1"/>
                </a:solidFill>
              </a:rPr>
              <a:t> 5:42</a:t>
            </a:r>
          </a:p>
        </p:txBody>
      </p:sp>
    </p:spTree>
    <p:extLst>
      <p:ext uri="{BB962C8B-B14F-4D97-AF65-F5344CB8AC3E}">
        <p14:creationId xmlns:p14="http://schemas.microsoft.com/office/powerpoint/2010/main" val="3217525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Picture Placeholder 6"/>
          <p:cNvPicPr>
            <a:picLocks noGrp="1" noChangeAspect="1"/>
          </p:cNvPicPr>
          <p:nvPr>
            <p:ph type="pic" sz="half" idx="21"/>
          </p:nvPr>
        </p:nvPicPr>
        <p:blipFill>
          <a:blip r:embed="rId4"/>
          <a:srcRect l="5931" r="5931"/>
          <a:stretch>
            <a:fillRect/>
          </a:stretch>
        </p:blipFill>
        <p:spPr>
          <a:xfrm>
            <a:off x="16261214" y="4036568"/>
            <a:ext cx="7815262" cy="9296400"/>
          </a:xfrm>
          <a:prstGeom prst="rect">
            <a:avLst/>
          </a:prstGeom>
        </p:spPr>
      </p:pic>
      <p:sp>
        <p:nvSpPr>
          <p:cNvPr id="2" name="Title 1"/>
          <p:cNvSpPr>
            <a:spLocks noGrp="1"/>
          </p:cNvSpPr>
          <p:nvPr>
            <p:ph type="title"/>
          </p:nvPr>
        </p:nvSpPr>
        <p:spPr>
          <a:xfrm>
            <a:off x="1689099" y="383032"/>
            <a:ext cx="21005800" cy="2286000"/>
          </a:xfrm>
        </p:spPr>
        <p:txBody>
          <a:bodyPr>
            <a:normAutofit/>
          </a:bodyPr>
          <a:lstStyle/>
          <a:p>
            <a:r>
              <a:rPr lang="en-US" dirty="0">
                <a:solidFill>
                  <a:schemeClr val="bg1"/>
                </a:solidFill>
              </a:rPr>
              <a:t>Los </a:t>
            </a:r>
            <a:r>
              <a:rPr lang="en-US" dirty="0" err="1">
                <a:solidFill>
                  <a:schemeClr val="bg1"/>
                </a:solidFill>
              </a:rPr>
              <a:t>Evangelistas</a:t>
            </a:r>
            <a:endParaRPr lang="en-US" dirty="0">
              <a:solidFill>
                <a:srgbClr val="00B0F0"/>
              </a:solidFill>
            </a:endParaRPr>
          </a:p>
        </p:txBody>
      </p:sp>
      <p:sp>
        <p:nvSpPr>
          <p:cNvPr id="3" name="Text Placeholder 2"/>
          <p:cNvSpPr>
            <a:spLocks noGrp="1"/>
          </p:cNvSpPr>
          <p:nvPr>
            <p:ph type="body" sz="half" idx="1"/>
          </p:nvPr>
        </p:nvSpPr>
        <p:spPr>
          <a:xfrm>
            <a:off x="1329870" y="2669032"/>
            <a:ext cx="14051644" cy="10183368"/>
          </a:xfrm>
        </p:spPr>
        <p:txBody>
          <a:bodyPr>
            <a:normAutofit/>
          </a:bodyPr>
          <a:lstStyle/>
          <a:p>
            <a:pPr>
              <a:spcBef>
                <a:spcPts val="4800"/>
              </a:spcBef>
            </a:pPr>
            <a:r>
              <a:rPr lang="en-CA" sz="5400" b="1" dirty="0">
                <a:solidFill>
                  <a:schemeClr val="bg1"/>
                </a:solidFill>
              </a:rPr>
              <a:t>Los </a:t>
            </a:r>
            <a:r>
              <a:rPr lang="en-CA" sz="5400" b="1" dirty="0" err="1">
                <a:solidFill>
                  <a:schemeClr val="bg1"/>
                </a:solidFill>
              </a:rPr>
              <a:t>evangelistas</a:t>
            </a:r>
            <a:r>
              <a:rPr lang="en-CA" sz="5400" b="1" dirty="0">
                <a:solidFill>
                  <a:schemeClr val="bg1"/>
                </a:solidFill>
              </a:rPr>
              <a:t> se </a:t>
            </a:r>
            <a:r>
              <a:rPr lang="en-CA" sz="5400" b="1" dirty="0" err="1">
                <a:solidFill>
                  <a:schemeClr val="bg1"/>
                </a:solidFill>
              </a:rPr>
              <a:t>caracterizan</a:t>
            </a:r>
            <a:r>
              <a:rPr lang="en-CA" sz="5400" b="1" dirty="0">
                <a:solidFill>
                  <a:schemeClr val="bg1"/>
                </a:solidFill>
              </a:rPr>
              <a:t> por un gran </a:t>
            </a:r>
            <a:r>
              <a:rPr lang="en-CA" sz="5400" b="1" dirty="0" err="1">
                <a:solidFill>
                  <a:schemeClr val="bg1"/>
                </a:solidFill>
              </a:rPr>
              <a:t>deseo</a:t>
            </a:r>
            <a:r>
              <a:rPr lang="en-CA" sz="5400" b="1" dirty="0">
                <a:solidFill>
                  <a:schemeClr val="bg1"/>
                </a:solidFill>
              </a:rPr>
              <a:t> de </a:t>
            </a:r>
            <a:r>
              <a:rPr lang="en-CA" sz="5400" b="1" dirty="0" err="1">
                <a:solidFill>
                  <a:schemeClr val="bg1"/>
                </a:solidFill>
              </a:rPr>
              <a:t>contar</a:t>
            </a:r>
            <a:r>
              <a:rPr lang="en-CA" sz="5400" b="1" dirty="0">
                <a:solidFill>
                  <a:schemeClr val="bg1"/>
                </a:solidFill>
              </a:rPr>
              <a:t> el </a:t>
            </a:r>
            <a:r>
              <a:rPr lang="en-CA" sz="5400" b="1" dirty="0" err="1">
                <a:solidFill>
                  <a:schemeClr val="bg1"/>
                </a:solidFill>
              </a:rPr>
              <a:t>evangelio</a:t>
            </a:r>
            <a:r>
              <a:rPr lang="en-CA" sz="5400" b="1" dirty="0">
                <a:solidFill>
                  <a:schemeClr val="bg1"/>
                </a:solidFill>
              </a:rPr>
              <a:t> a </a:t>
            </a:r>
            <a:r>
              <a:rPr lang="en-CA" sz="5400" b="1" dirty="0" err="1">
                <a:solidFill>
                  <a:schemeClr val="bg1"/>
                </a:solidFill>
              </a:rPr>
              <a:t>otros</a:t>
            </a:r>
            <a:r>
              <a:rPr lang="en-CA" sz="5400" b="1" dirty="0">
                <a:solidFill>
                  <a:schemeClr val="bg1"/>
                </a:solidFill>
              </a:rPr>
              <a:t>.</a:t>
            </a:r>
          </a:p>
          <a:p>
            <a:pPr>
              <a:spcBef>
                <a:spcPts val="4800"/>
              </a:spcBef>
            </a:pPr>
            <a:r>
              <a:rPr lang="en-CA" sz="5400" b="1" dirty="0">
                <a:solidFill>
                  <a:schemeClr val="bg1"/>
                </a:solidFill>
              </a:rPr>
              <a:t>Los </a:t>
            </a:r>
            <a:r>
              <a:rPr lang="en-CA" sz="5400" b="1" dirty="0" err="1">
                <a:solidFill>
                  <a:schemeClr val="bg1"/>
                </a:solidFill>
              </a:rPr>
              <a:t>evangelistas</a:t>
            </a:r>
            <a:r>
              <a:rPr lang="en-CA" sz="5400" b="1" dirty="0">
                <a:solidFill>
                  <a:schemeClr val="bg1"/>
                </a:solidFill>
              </a:rPr>
              <a:t> se </a:t>
            </a:r>
            <a:r>
              <a:rPr lang="en-CA" sz="5400" b="1" dirty="0" err="1">
                <a:solidFill>
                  <a:schemeClr val="bg1"/>
                </a:solidFill>
              </a:rPr>
              <a:t>relacionan</a:t>
            </a:r>
            <a:r>
              <a:rPr lang="en-CA" sz="5400" b="1" dirty="0">
                <a:solidFill>
                  <a:schemeClr val="bg1"/>
                </a:solidFill>
              </a:rPr>
              <a:t> bien con los que </a:t>
            </a:r>
            <a:r>
              <a:rPr lang="en-CA" sz="5400" b="1" dirty="0" err="1">
                <a:solidFill>
                  <a:schemeClr val="bg1"/>
                </a:solidFill>
              </a:rPr>
              <a:t>aún</a:t>
            </a:r>
            <a:r>
              <a:rPr lang="en-CA" sz="5400" b="1" dirty="0">
                <a:solidFill>
                  <a:schemeClr val="bg1"/>
                </a:solidFill>
              </a:rPr>
              <a:t> no </a:t>
            </a:r>
            <a:r>
              <a:rPr lang="en-CA" sz="5400" b="1" dirty="0" err="1">
                <a:solidFill>
                  <a:schemeClr val="bg1"/>
                </a:solidFill>
              </a:rPr>
              <a:t>creen</a:t>
            </a:r>
            <a:r>
              <a:rPr lang="en-CA" sz="5400" b="1" dirty="0">
                <a:solidFill>
                  <a:schemeClr val="bg1"/>
                </a:solidFill>
              </a:rPr>
              <a:t>.</a:t>
            </a:r>
          </a:p>
          <a:p>
            <a:pPr>
              <a:spcBef>
                <a:spcPts val="4800"/>
              </a:spcBef>
            </a:pPr>
            <a:r>
              <a:rPr lang="en-CA" sz="5400" b="1" dirty="0">
                <a:solidFill>
                  <a:schemeClr val="bg1"/>
                </a:solidFill>
              </a:rPr>
              <a:t>Los </a:t>
            </a:r>
            <a:r>
              <a:rPr lang="en-CA" sz="5400" b="1" dirty="0" err="1">
                <a:solidFill>
                  <a:schemeClr val="bg1"/>
                </a:solidFill>
              </a:rPr>
              <a:t>evangelistas</a:t>
            </a:r>
            <a:r>
              <a:rPr lang="en-CA" sz="5400" b="1" dirty="0">
                <a:solidFill>
                  <a:schemeClr val="bg1"/>
                </a:solidFill>
              </a:rPr>
              <a:t> son </a:t>
            </a:r>
            <a:r>
              <a:rPr lang="en-CA" sz="5400" b="1" dirty="0" err="1">
                <a:solidFill>
                  <a:schemeClr val="bg1"/>
                </a:solidFill>
              </a:rPr>
              <a:t>cristianos</a:t>
            </a:r>
            <a:r>
              <a:rPr lang="en-CA" sz="5400" b="1" dirty="0">
                <a:solidFill>
                  <a:schemeClr val="bg1"/>
                </a:solidFill>
              </a:rPr>
              <a:t> maduros que </a:t>
            </a:r>
            <a:r>
              <a:rPr lang="en-CA" sz="5400" b="1" dirty="0" err="1">
                <a:solidFill>
                  <a:schemeClr val="bg1"/>
                </a:solidFill>
              </a:rPr>
              <a:t>muestran</a:t>
            </a:r>
            <a:r>
              <a:rPr lang="en-CA" sz="5400" b="1" dirty="0">
                <a:solidFill>
                  <a:schemeClr val="bg1"/>
                </a:solidFill>
              </a:rPr>
              <a:t> </a:t>
            </a:r>
            <a:r>
              <a:rPr lang="en-CA" sz="5400" b="1" dirty="0" err="1">
                <a:solidFill>
                  <a:schemeClr val="bg1"/>
                </a:solidFill>
              </a:rPr>
              <a:t>dominio</a:t>
            </a:r>
            <a:r>
              <a:rPr lang="en-CA" sz="5400" b="1" dirty="0">
                <a:solidFill>
                  <a:schemeClr val="bg1"/>
                </a:solidFill>
              </a:rPr>
              <a:t> </a:t>
            </a:r>
            <a:r>
              <a:rPr lang="en-CA" sz="5400" b="1" dirty="0" err="1">
                <a:solidFill>
                  <a:schemeClr val="bg1"/>
                </a:solidFill>
              </a:rPr>
              <a:t>propio</a:t>
            </a:r>
            <a:r>
              <a:rPr lang="en-CA" sz="5400" b="1" dirty="0">
                <a:solidFill>
                  <a:schemeClr val="bg1"/>
                </a:solidFill>
              </a:rPr>
              <a:t>, </a:t>
            </a:r>
            <a:r>
              <a:rPr lang="en-CA" sz="5400" b="1" dirty="0" err="1">
                <a:solidFill>
                  <a:schemeClr val="bg1"/>
                </a:solidFill>
              </a:rPr>
              <a:t>honestidad</a:t>
            </a:r>
            <a:r>
              <a:rPr lang="en-CA" sz="5400" b="1" dirty="0">
                <a:solidFill>
                  <a:schemeClr val="bg1"/>
                </a:solidFill>
              </a:rPr>
              <a:t> y </a:t>
            </a:r>
            <a:r>
              <a:rPr lang="en-CA" sz="5400" b="1" dirty="0" err="1">
                <a:solidFill>
                  <a:schemeClr val="bg1"/>
                </a:solidFill>
              </a:rPr>
              <a:t>compromiso</a:t>
            </a:r>
            <a:r>
              <a:rPr lang="en-CA" sz="5400" b="1" dirty="0">
                <a:solidFill>
                  <a:schemeClr val="bg1"/>
                </a:solidFill>
              </a:rPr>
              <a:t> con la </a:t>
            </a:r>
            <a:r>
              <a:rPr lang="en-CA" sz="5400" b="1" dirty="0" err="1">
                <a:solidFill>
                  <a:schemeClr val="bg1"/>
                </a:solidFill>
              </a:rPr>
              <a:t>verdad</a:t>
            </a:r>
            <a:r>
              <a:rPr lang="en-CA" sz="5400" b="1" dirty="0">
                <a:solidFill>
                  <a:schemeClr val="bg1"/>
                </a:solidFill>
              </a:rPr>
              <a:t>.</a:t>
            </a:r>
          </a:p>
          <a:p>
            <a:pPr>
              <a:spcBef>
                <a:spcPts val="4800"/>
              </a:spcBef>
            </a:pPr>
            <a:r>
              <a:rPr lang="es-ES" sz="5400" b="1" dirty="0">
                <a:solidFill>
                  <a:schemeClr val="bg1"/>
                </a:solidFill>
              </a:rPr>
              <a:t>Los evangelistas son claros con el evangelio y sus demandas.</a:t>
            </a:r>
            <a:endParaRPr lang="en-CA" sz="5400" dirty="0">
              <a:solidFill>
                <a:schemeClr val="bg1"/>
              </a:solidFill>
            </a:endParaRPr>
          </a:p>
        </p:txBody>
      </p:sp>
    </p:spTree>
    <p:extLst>
      <p:ext uri="{BB962C8B-B14F-4D97-AF65-F5344CB8AC3E}">
        <p14:creationId xmlns:p14="http://schemas.microsoft.com/office/powerpoint/2010/main" val="901879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9" name="Picture Placeholder 8"/>
          <p:cNvPicPr>
            <a:picLocks noGrp="1" noChangeAspect="1"/>
          </p:cNvPicPr>
          <p:nvPr>
            <p:ph type="pic" sz="quarter" idx="21"/>
          </p:nvPr>
        </p:nvPicPr>
        <p:blipFill rotWithShape="1">
          <a:blip r:embed="rId4">
            <a:extLst>
              <a:ext uri="{28A0092B-C50C-407E-A947-70E740481C1C}">
                <a14:useLocalDpi xmlns:a14="http://schemas.microsoft.com/office/drawing/2010/main" val="0"/>
              </a:ext>
            </a:extLst>
          </a:blip>
          <a:srcRect b="13158"/>
          <a:stretch/>
        </p:blipFill>
        <p:spPr>
          <a:xfrm>
            <a:off x="16747880" y="8498840"/>
            <a:ext cx="6263597" cy="4863766"/>
          </a:xfrm>
        </p:spPr>
      </p:pic>
      <p:pic>
        <p:nvPicPr>
          <p:cNvPr id="8" name="Picture Placeholder 7" descr="Open Up - Conversations on Open Education for Language Learning"/>
          <p:cNvPicPr>
            <a:picLocks noGrp="1" noChangeAspect="1"/>
          </p:cNvPicPr>
          <p:nvPr>
            <p:ph type="pic" sz="quarter" idx="22"/>
          </p:nvPr>
        </p:nvPicPr>
        <p:blipFill>
          <a:blip r:embed="rId5">
            <a:extLst>
              <a:ext uri="{28A0092B-C50C-407E-A947-70E740481C1C}">
                <a14:useLocalDpi xmlns:a14="http://schemas.microsoft.com/office/drawing/2010/main" val="0"/>
              </a:ext>
            </a:extLst>
          </a:blip>
          <a:srcRect l="255" r="255"/>
          <a:stretch>
            <a:fillRect/>
          </a:stretch>
        </p:blipFill>
        <p:spPr>
          <a:xfrm>
            <a:off x="15290800" y="2556764"/>
            <a:ext cx="8331200" cy="5554134"/>
          </a:xfrm>
        </p:spPr>
      </p:pic>
      <p:pic>
        <p:nvPicPr>
          <p:cNvPr id="7" name="Picture Placeholder 6"/>
          <p:cNvPicPr>
            <a:picLocks noGrp="1" noChangeAspect="1"/>
          </p:cNvPicPr>
          <p:nvPr>
            <p:ph type="pic" idx="23"/>
          </p:nvPr>
        </p:nvPicPr>
        <p:blipFill>
          <a:blip r:embed="rId6">
            <a:extLst>
              <a:ext uri="{28A0092B-C50C-407E-A947-70E740481C1C}">
                <a14:useLocalDpi xmlns:a14="http://schemas.microsoft.com/office/drawing/2010/main" val="0"/>
              </a:ext>
            </a:extLst>
          </a:blip>
          <a:stretch>
            <a:fillRect/>
          </a:stretch>
        </p:blipFill>
        <p:spPr>
          <a:xfrm>
            <a:off x="1010652" y="2816685"/>
            <a:ext cx="13427243" cy="10070433"/>
          </a:xfrm>
          <a:prstGeom prst="rect">
            <a:avLst/>
          </a:prstGeom>
        </p:spPr>
      </p:pic>
      <p:sp>
        <p:nvSpPr>
          <p:cNvPr id="10" name="Title 1"/>
          <p:cNvSpPr txBox="1">
            <a:spLocks/>
          </p:cNvSpPr>
          <p:nvPr/>
        </p:nvSpPr>
        <p:spPr>
          <a:xfrm>
            <a:off x="292608" y="748034"/>
            <a:ext cx="23622000" cy="2286000"/>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a:lstStyle>
          <a:p>
            <a:pPr hangingPunct="1"/>
            <a:r>
              <a:rPr lang="en-US" sz="8000" spc="-150" dirty="0">
                <a:solidFill>
                  <a:schemeClr val="bg1"/>
                </a:solidFill>
              </a:rPr>
              <a:t>Los </a:t>
            </a:r>
            <a:r>
              <a:rPr lang="en-US" sz="8000" spc="-150" dirty="0" err="1">
                <a:solidFill>
                  <a:schemeClr val="bg1"/>
                </a:solidFill>
              </a:rPr>
              <a:t>evangelistas</a:t>
            </a:r>
            <a:r>
              <a:rPr lang="en-US" sz="8000" spc="-150" dirty="0">
                <a:solidFill>
                  <a:schemeClr val="bg1"/>
                </a:solidFill>
              </a:rPr>
              <a:t> </a:t>
            </a:r>
            <a:r>
              <a:rPr lang="en-US" sz="8000" spc="-150" dirty="0" err="1">
                <a:solidFill>
                  <a:schemeClr val="bg1"/>
                </a:solidFill>
              </a:rPr>
              <a:t>informales</a:t>
            </a:r>
            <a:endParaRPr lang="en-US" sz="8000" spc="-150" dirty="0">
              <a:solidFill>
                <a:srgbClr val="00B0F0"/>
              </a:solidFill>
            </a:endParaRPr>
          </a:p>
        </p:txBody>
      </p:sp>
    </p:spTree>
    <p:extLst>
      <p:ext uri="{BB962C8B-B14F-4D97-AF65-F5344CB8AC3E}">
        <p14:creationId xmlns:p14="http://schemas.microsoft.com/office/powerpoint/2010/main" val="2482394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816864" y="205232"/>
            <a:ext cx="22750272" cy="2286000"/>
          </a:xfrm>
        </p:spPr>
        <p:txBody>
          <a:bodyPr>
            <a:noAutofit/>
          </a:bodyPr>
          <a:lstStyle/>
          <a:p>
            <a:r>
              <a:rPr lang="en-US" sz="9600" dirty="0" err="1">
                <a:solidFill>
                  <a:schemeClr val="bg1"/>
                </a:solidFill>
              </a:rPr>
              <a:t>Preparación</a:t>
            </a:r>
            <a:endParaRPr lang="en-US" sz="9600" dirty="0">
              <a:solidFill>
                <a:srgbClr val="00B0F0"/>
              </a:solidFill>
            </a:endParaRPr>
          </a:p>
        </p:txBody>
      </p:sp>
      <p:sp>
        <p:nvSpPr>
          <p:cNvPr id="5" name="Text Placeholder 4"/>
          <p:cNvSpPr>
            <a:spLocks noGrp="1"/>
          </p:cNvSpPr>
          <p:nvPr>
            <p:ph type="body" idx="1"/>
          </p:nvPr>
        </p:nvSpPr>
        <p:spPr>
          <a:xfrm>
            <a:off x="3080656" y="994228"/>
            <a:ext cx="18222687" cy="9296400"/>
          </a:xfrm>
        </p:spPr>
        <p:txBody>
          <a:bodyPr>
            <a:normAutofit/>
          </a:bodyPr>
          <a:lstStyle/>
          <a:p>
            <a:pPr marL="0" lvl="0" indent="0" defTabSz="457200">
              <a:lnSpc>
                <a:spcPct val="117999"/>
              </a:lnSpc>
              <a:spcBef>
                <a:spcPts val="0"/>
              </a:spcBef>
              <a:buSzTx/>
              <a:buNone/>
            </a:pPr>
            <a:endParaRPr lang="en-CA" sz="5400" dirty="0">
              <a:solidFill>
                <a:srgbClr val="FFFF00"/>
              </a:solidFill>
            </a:endParaRPr>
          </a:p>
          <a:p>
            <a:pPr marL="0" indent="0" defTabSz="457200">
              <a:lnSpc>
                <a:spcPct val="117999"/>
              </a:lnSpc>
              <a:spcBef>
                <a:spcPts val="0"/>
              </a:spcBef>
              <a:buSzTx/>
              <a:buNone/>
            </a:pPr>
            <a:r>
              <a:rPr lang="en-CA" sz="5400" b="1" dirty="0">
                <a:solidFill>
                  <a:schemeClr val="bg1"/>
                </a:solidFill>
              </a:rPr>
              <a:t>1 Pedro 3:15 : </a:t>
            </a:r>
            <a:r>
              <a:rPr lang="en-CA" sz="5400" b="1" dirty="0" err="1">
                <a:solidFill>
                  <a:schemeClr val="bg1"/>
                </a:solidFill>
              </a:rPr>
              <a:t>sino</a:t>
            </a:r>
            <a:r>
              <a:rPr lang="en-CA" sz="5400" b="1" dirty="0">
                <a:solidFill>
                  <a:schemeClr val="bg1"/>
                </a:solidFill>
              </a:rPr>
              <a:t> </a:t>
            </a:r>
            <a:r>
              <a:rPr lang="en-CA" sz="5400" b="1" dirty="0" err="1">
                <a:solidFill>
                  <a:schemeClr val="bg1"/>
                </a:solidFill>
              </a:rPr>
              <a:t>santificad</a:t>
            </a:r>
            <a:r>
              <a:rPr lang="en-CA" sz="5400" b="1" dirty="0">
                <a:solidFill>
                  <a:schemeClr val="bg1"/>
                </a:solidFill>
              </a:rPr>
              <a:t> a Dios el </a:t>
            </a:r>
            <a:r>
              <a:rPr lang="en-CA" sz="5400" b="1" dirty="0" err="1">
                <a:solidFill>
                  <a:schemeClr val="bg1"/>
                </a:solidFill>
              </a:rPr>
              <a:t>Señor</a:t>
            </a:r>
            <a:r>
              <a:rPr lang="en-CA" sz="5400" b="1" dirty="0">
                <a:solidFill>
                  <a:schemeClr val="bg1"/>
                </a:solidFill>
              </a:rPr>
              <a:t> </a:t>
            </a:r>
            <a:r>
              <a:rPr lang="en-CA" sz="5400" b="1" dirty="0" err="1">
                <a:solidFill>
                  <a:schemeClr val="bg1"/>
                </a:solidFill>
              </a:rPr>
              <a:t>en</a:t>
            </a:r>
            <a:r>
              <a:rPr lang="en-CA" sz="5400" b="1" dirty="0">
                <a:solidFill>
                  <a:schemeClr val="bg1"/>
                </a:solidFill>
              </a:rPr>
              <a:t> </a:t>
            </a:r>
            <a:r>
              <a:rPr lang="en-CA" sz="5400" b="1" dirty="0" err="1">
                <a:solidFill>
                  <a:schemeClr val="bg1"/>
                </a:solidFill>
              </a:rPr>
              <a:t>vuestros</a:t>
            </a:r>
            <a:r>
              <a:rPr lang="en-CA" sz="5400" b="1" dirty="0">
                <a:solidFill>
                  <a:schemeClr val="bg1"/>
                </a:solidFill>
              </a:rPr>
              <a:t> </a:t>
            </a:r>
            <a:r>
              <a:rPr lang="en-CA" sz="5400" b="1" dirty="0" err="1">
                <a:solidFill>
                  <a:schemeClr val="bg1"/>
                </a:solidFill>
              </a:rPr>
              <a:t>corazones</a:t>
            </a:r>
            <a:r>
              <a:rPr lang="en-CA" sz="5400" b="1" dirty="0">
                <a:solidFill>
                  <a:schemeClr val="bg1"/>
                </a:solidFill>
              </a:rPr>
              <a:t>, y </a:t>
            </a:r>
            <a:r>
              <a:rPr lang="en-CA" sz="5400" b="1" dirty="0" err="1">
                <a:solidFill>
                  <a:schemeClr val="bg1"/>
                </a:solidFill>
              </a:rPr>
              <a:t>estad</a:t>
            </a:r>
            <a:r>
              <a:rPr lang="en-CA" sz="5400" b="1" dirty="0">
                <a:solidFill>
                  <a:schemeClr val="bg1"/>
                </a:solidFill>
              </a:rPr>
              <a:t> </a:t>
            </a:r>
            <a:r>
              <a:rPr lang="en-CA" sz="5400" b="1" dirty="0" err="1">
                <a:solidFill>
                  <a:schemeClr val="bg1"/>
                </a:solidFill>
              </a:rPr>
              <a:t>siempre</a:t>
            </a:r>
            <a:r>
              <a:rPr lang="en-CA" sz="5400" b="1" dirty="0">
                <a:solidFill>
                  <a:schemeClr val="bg1"/>
                </a:solidFill>
              </a:rPr>
              <a:t> </a:t>
            </a:r>
            <a:r>
              <a:rPr lang="en-CA" sz="5400" b="1" dirty="0" err="1">
                <a:solidFill>
                  <a:schemeClr val="bg1"/>
                </a:solidFill>
              </a:rPr>
              <a:t>preparados</a:t>
            </a:r>
            <a:r>
              <a:rPr lang="en-CA" sz="5400" b="1" dirty="0">
                <a:solidFill>
                  <a:schemeClr val="bg1"/>
                </a:solidFill>
              </a:rPr>
              <a:t> para </a:t>
            </a:r>
            <a:r>
              <a:rPr lang="en-CA" sz="5400" b="1" dirty="0" err="1">
                <a:solidFill>
                  <a:schemeClr val="bg1"/>
                </a:solidFill>
              </a:rPr>
              <a:t>presentar</a:t>
            </a:r>
            <a:r>
              <a:rPr lang="en-CA" sz="5400" b="1" dirty="0">
                <a:solidFill>
                  <a:schemeClr val="bg1"/>
                </a:solidFill>
              </a:rPr>
              <a:t> </a:t>
            </a:r>
            <a:r>
              <a:rPr lang="en-CA" sz="5400" b="1" dirty="0" err="1">
                <a:solidFill>
                  <a:schemeClr val="bg1"/>
                </a:solidFill>
              </a:rPr>
              <a:t>defensa</a:t>
            </a:r>
            <a:r>
              <a:rPr lang="en-CA" sz="5400" b="1" dirty="0">
                <a:solidFill>
                  <a:schemeClr val="bg1"/>
                </a:solidFill>
              </a:rPr>
              <a:t> con </a:t>
            </a:r>
            <a:r>
              <a:rPr lang="en-CA" sz="5400" b="1" dirty="0" err="1">
                <a:solidFill>
                  <a:schemeClr val="bg1"/>
                </a:solidFill>
              </a:rPr>
              <a:t>mansedumbre</a:t>
            </a:r>
            <a:r>
              <a:rPr lang="en-CA" sz="5400" b="1" dirty="0">
                <a:solidFill>
                  <a:schemeClr val="bg1"/>
                </a:solidFill>
              </a:rPr>
              <a:t> y </a:t>
            </a:r>
            <a:r>
              <a:rPr lang="en-CA" sz="5400" b="1" dirty="0" err="1">
                <a:solidFill>
                  <a:schemeClr val="bg1"/>
                </a:solidFill>
              </a:rPr>
              <a:t>reverencia</a:t>
            </a:r>
            <a:r>
              <a:rPr lang="en-CA" sz="5400" b="1" dirty="0">
                <a:solidFill>
                  <a:schemeClr val="bg1"/>
                </a:solidFill>
              </a:rPr>
              <a:t> ante </a:t>
            </a:r>
            <a:r>
              <a:rPr lang="en-CA" sz="5400" b="1" dirty="0" err="1">
                <a:solidFill>
                  <a:schemeClr val="bg1"/>
                </a:solidFill>
              </a:rPr>
              <a:t>todo</a:t>
            </a:r>
            <a:r>
              <a:rPr lang="en-CA" sz="5400" b="1" dirty="0">
                <a:solidFill>
                  <a:schemeClr val="bg1"/>
                </a:solidFill>
              </a:rPr>
              <a:t> el que </a:t>
            </a:r>
            <a:r>
              <a:rPr lang="en-CA" sz="5400" b="1" dirty="0" err="1">
                <a:solidFill>
                  <a:schemeClr val="bg1"/>
                </a:solidFill>
              </a:rPr>
              <a:t>os</a:t>
            </a:r>
            <a:r>
              <a:rPr lang="en-CA" sz="5400" b="1" dirty="0">
                <a:solidFill>
                  <a:schemeClr val="bg1"/>
                </a:solidFill>
              </a:rPr>
              <a:t> </a:t>
            </a:r>
            <a:r>
              <a:rPr lang="en-CA" sz="5400" b="1" dirty="0" err="1">
                <a:solidFill>
                  <a:schemeClr val="bg1"/>
                </a:solidFill>
              </a:rPr>
              <a:t>demande</a:t>
            </a:r>
            <a:r>
              <a:rPr lang="en-CA" sz="5400" b="1" dirty="0">
                <a:solidFill>
                  <a:schemeClr val="bg1"/>
                </a:solidFill>
              </a:rPr>
              <a:t> </a:t>
            </a:r>
            <a:r>
              <a:rPr lang="en-CA" sz="5400" b="1" dirty="0" err="1">
                <a:solidFill>
                  <a:schemeClr val="bg1"/>
                </a:solidFill>
              </a:rPr>
              <a:t>razón</a:t>
            </a:r>
            <a:r>
              <a:rPr lang="en-CA" sz="5400" b="1" dirty="0">
                <a:solidFill>
                  <a:schemeClr val="bg1"/>
                </a:solidFill>
              </a:rPr>
              <a:t> de la </a:t>
            </a:r>
            <a:r>
              <a:rPr lang="en-CA" sz="5400" b="1" dirty="0" err="1">
                <a:solidFill>
                  <a:schemeClr val="bg1"/>
                </a:solidFill>
              </a:rPr>
              <a:t>esperanza</a:t>
            </a:r>
            <a:r>
              <a:rPr lang="en-CA" sz="5400" b="1" dirty="0">
                <a:solidFill>
                  <a:schemeClr val="bg1"/>
                </a:solidFill>
              </a:rPr>
              <a:t> que hay </a:t>
            </a:r>
            <a:r>
              <a:rPr lang="en-CA" sz="5400" b="1" dirty="0" err="1">
                <a:solidFill>
                  <a:schemeClr val="bg1"/>
                </a:solidFill>
              </a:rPr>
              <a:t>en</a:t>
            </a:r>
            <a:r>
              <a:rPr lang="en-CA" sz="5400" b="1" dirty="0">
                <a:solidFill>
                  <a:schemeClr val="bg1"/>
                </a:solidFill>
              </a:rPr>
              <a:t> </a:t>
            </a:r>
            <a:r>
              <a:rPr lang="en-CA" sz="5400" b="1" dirty="0" err="1">
                <a:solidFill>
                  <a:schemeClr val="bg1"/>
                </a:solidFill>
              </a:rPr>
              <a:t>vosotros</a:t>
            </a:r>
            <a:r>
              <a:rPr lang="en-CA" sz="5400" b="1" dirty="0">
                <a:solidFill>
                  <a:schemeClr val="bg1"/>
                </a:solidFill>
              </a:rPr>
              <a:t>;</a:t>
            </a:r>
          </a:p>
          <a:p>
            <a:pPr marL="0" indent="0" defTabSz="457200">
              <a:lnSpc>
                <a:spcPct val="117999"/>
              </a:lnSpc>
              <a:spcBef>
                <a:spcPts val="0"/>
              </a:spcBef>
              <a:buSzTx/>
              <a:buNone/>
            </a:pPr>
            <a:endParaRPr lang="en-CA" sz="5400" dirty="0">
              <a:solidFill>
                <a:schemeClr val="bg1"/>
              </a:solidFill>
            </a:endParaRPr>
          </a:p>
        </p:txBody>
      </p:sp>
    </p:spTree>
    <p:extLst>
      <p:ext uri="{BB962C8B-B14F-4D97-AF65-F5344CB8AC3E}">
        <p14:creationId xmlns:p14="http://schemas.microsoft.com/office/powerpoint/2010/main" val="1907380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4016829" y="3144372"/>
            <a:ext cx="15675428" cy="5618190"/>
          </a:xfrm>
        </p:spPr>
        <p:txBody>
          <a:bodyPr>
            <a:normAutofit/>
          </a:bodyPr>
          <a:lstStyle/>
          <a:p>
            <a:pPr marL="171450" indent="-171450">
              <a:spcBef>
                <a:spcPts val="1700"/>
              </a:spcBef>
            </a:pPr>
            <a:r>
              <a:rPr lang="en-CA" sz="6600" dirty="0" err="1">
                <a:solidFill>
                  <a:schemeClr val="bg1"/>
                </a:solidFill>
              </a:rPr>
              <a:t>Ensaya</a:t>
            </a:r>
            <a:r>
              <a:rPr lang="en-CA" sz="6600" dirty="0">
                <a:solidFill>
                  <a:schemeClr val="bg1"/>
                </a:solidFill>
              </a:rPr>
              <a:t> la gran </a:t>
            </a:r>
            <a:r>
              <a:rPr lang="en-CA" sz="6600" dirty="0" err="1">
                <a:solidFill>
                  <a:schemeClr val="bg1"/>
                </a:solidFill>
              </a:rPr>
              <a:t>historia</a:t>
            </a:r>
            <a:r>
              <a:rPr lang="en-CA" sz="6600" dirty="0">
                <a:solidFill>
                  <a:schemeClr val="bg1"/>
                </a:solidFill>
              </a:rPr>
              <a:t> de Dios</a:t>
            </a:r>
            <a:br>
              <a:rPr lang="en-CA" sz="6600" dirty="0">
                <a:solidFill>
                  <a:schemeClr val="bg1"/>
                </a:solidFill>
              </a:rPr>
            </a:br>
            <a:endParaRPr lang="en-CA" sz="6600" dirty="0">
              <a:solidFill>
                <a:schemeClr val="bg1"/>
              </a:solidFill>
            </a:endParaRPr>
          </a:p>
          <a:p>
            <a:pPr marL="171450" indent="-171450">
              <a:spcBef>
                <a:spcPts val="1700"/>
              </a:spcBef>
            </a:pPr>
            <a:r>
              <a:rPr lang="en-CA" sz="6600" dirty="0" err="1">
                <a:solidFill>
                  <a:schemeClr val="bg1"/>
                </a:solidFill>
              </a:rPr>
              <a:t>Ensaya</a:t>
            </a:r>
            <a:r>
              <a:rPr lang="en-CA" sz="6600" dirty="0">
                <a:solidFill>
                  <a:schemeClr val="bg1"/>
                </a:solidFill>
              </a:rPr>
              <a:t> la </a:t>
            </a:r>
            <a:r>
              <a:rPr lang="en-CA" sz="6600" dirty="0" err="1">
                <a:solidFill>
                  <a:schemeClr val="bg1"/>
                </a:solidFill>
              </a:rPr>
              <a:t>historia</a:t>
            </a:r>
            <a:r>
              <a:rPr lang="en-CA" sz="6600" dirty="0">
                <a:solidFill>
                  <a:schemeClr val="bg1"/>
                </a:solidFill>
              </a:rPr>
              <a:t> de Jesús</a:t>
            </a:r>
            <a:br>
              <a:rPr lang="en-CA" sz="6600" dirty="0">
                <a:solidFill>
                  <a:schemeClr val="bg1"/>
                </a:solidFill>
              </a:rPr>
            </a:br>
            <a:endParaRPr lang="en-CA" sz="6600" dirty="0">
              <a:solidFill>
                <a:schemeClr val="bg1"/>
              </a:solidFill>
            </a:endParaRPr>
          </a:p>
          <a:p>
            <a:pPr marL="171450" indent="-171450">
              <a:spcBef>
                <a:spcPts val="1700"/>
              </a:spcBef>
            </a:pPr>
            <a:r>
              <a:rPr lang="en-CA" sz="6600" dirty="0" err="1">
                <a:solidFill>
                  <a:schemeClr val="bg1"/>
                </a:solidFill>
              </a:rPr>
              <a:t>Ensaya</a:t>
            </a:r>
            <a:r>
              <a:rPr lang="en-CA" sz="6600" dirty="0">
                <a:solidFill>
                  <a:schemeClr val="bg1"/>
                </a:solidFill>
              </a:rPr>
              <a:t> </a:t>
            </a:r>
            <a:r>
              <a:rPr lang="en-CA" sz="6600" dirty="0" err="1">
                <a:solidFill>
                  <a:schemeClr val="bg1"/>
                </a:solidFill>
              </a:rPr>
              <a:t>tu</a:t>
            </a:r>
            <a:r>
              <a:rPr lang="en-CA" sz="6600" dirty="0">
                <a:solidFill>
                  <a:schemeClr val="bg1"/>
                </a:solidFill>
              </a:rPr>
              <a:t> </a:t>
            </a:r>
            <a:r>
              <a:rPr lang="en-CA" sz="6600" dirty="0" err="1">
                <a:solidFill>
                  <a:schemeClr val="bg1"/>
                </a:solidFill>
              </a:rPr>
              <a:t>historia</a:t>
            </a:r>
            <a:endParaRPr lang="en-CA" sz="6600" dirty="0">
              <a:solidFill>
                <a:schemeClr val="bg1"/>
              </a:solidFill>
            </a:endParaRPr>
          </a:p>
        </p:txBody>
      </p:sp>
      <p:sp>
        <p:nvSpPr>
          <p:cNvPr id="6" name="Title 3">
            <a:extLst>
              <a:ext uri="{FF2B5EF4-FFF2-40B4-BE49-F238E27FC236}">
                <a16:creationId xmlns:a16="http://schemas.microsoft.com/office/drawing/2014/main" id="{6CC78B10-C2CA-8440-95F7-4DD38B7F9EEF}"/>
              </a:ext>
            </a:extLst>
          </p:cNvPr>
          <p:cNvSpPr>
            <a:spLocks noGrp="1"/>
          </p:cNvSpPr>
          <p:nvPr>
            <p:ph type="title"/>
          </p:nvPr>
        </p:nvSpPr>
        <p:spPr>
          <a:xfrm>
            <a:off x="816864" y="205232"/>
            <a:ext cx="22750272" cy="2286000"/>
          </a:xfrm>
        </p:spPr>
        <p:txBody>
          <a:bodyPr>
            <a:noAutofit/>
          </a:bodyPr>
          <a:lstStyle/>
          <a:p>
            <a:r>
              <a:rPr lang="en-US" sz="9600" dirty="0" err="1">
                <a:solidFill>
                  <a:schemeClr val="bg1"/>
                </a:solidFill>
              </a:rPr>
              <a:t>Preparación</a:t>
            </a:r>
            <a:endParaRPr lang="en-US" sz="9600" dirty="0">
              <a:solidFill>
                <a:srgbClr val="00B0F0"/>
              </a:solidFill>
            </a:endParaRPr>
          </a:p>
        </p:txBody>
      </p:sp>
    </p:spTree>
    <p:extLst>
      <p:ext uri="{BB962C8B-B14F-4D97-AF65-F5344CB8AC3E}">
        <p14:creationId xmlns:p14="http://schemas.microsoft.com/office/powerpoint/2010/main" val="3484589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595064" y="-173176"/>
            <a:ext cx="23144167" cy="2514600"/>
          </a:xfrm>
        </p:spPr>
        <p:txBody>
          <a:bodyPr>
            <a:noAutofit/>
          </a:bodyPr>
          <a:lstStyle/>
          <a:p>
            <a:r>
              <a:rPr lang="en-US" sz="7200" dirty="0">
                <a:solidFill>
                  <a:schemeClr val="bg1"/>
                </a:solidFill>
              </a:rPr>
              <a:t>La Gran Historia de Dios</a:t>
            </a:r>
            <a:endParaRPr lang="en-US" sz="7200" dirty="0">
              <a:solidFill>
                <a:srgbClr val="00B0F0"/>
              </a:solidFill>
            </a:endParaRPr>
          </a:p>
        </p:txBody>
      </p:sp>
      <p:sp>
        <p:nvSpPr>
          <p:cNvPr id="5" name="Text Placeholder 4"/>
          <p:cNvSpPr>
            <a:spLocks noGrp="1"/>
          </p:cNvSpPr>
          <p:nvPr>
            <p:ph type="body" idx="1"/>
          </p:nvPr>
        </p:nvSpPr>
        <p:spPr>
          <a:xfrm>
            <a:off x="984805" y="1980328"/>
            <a:ext cx="23554944" cy="11092688"/>
          </a:xfrm>
        </p:spPr>
        <p:txBody>
          <a:bodyPr>
            <a:noAutofit/>
          </a:bodyPr>
          <a:lstStyle/>
          <a:p>
            <a:pPr>
              <a:spcBef>
                <a:spcPts val="0"/>
              </a:spcBef>
            </a:pPr>
            <a:r>
              <a:rPr lang="en-CA" sz="5400" i="1" dirty="0" err="1">
                <a:solidFill>
                  <a:schemeClr val="bg1"/>
                </a:solidFill>
              </a:rPr>
              <a:t>Creencias</a:t>
            </a:r>
            <a:r>
              <a:rPr lang="en-CA" sz="5400" i="1" dirty="0">
                <a:solidFill>
                  <a:schemeClr val="bg1"/>
                </a:solidFill>
              </a:rPr>
              <a:t> de </a:t>
            </a:r>
            <a:r>
              <a:rPr lang="en-CA" sz="5400" i="1" dirty="0" err="1">
                <a:solidFill>
                  <a:schemeClr val="bg1"/>
                </a:solidFill>
              </a:rPr>
              <a:t>fondo</a:t>
            </a:r>
            <a:r>
              <a:rPr lang="en-CA" sz="5400" i="1" dirty="0">
                <a:solidFill>
                  <a:schemeClr val="bg1"/>
                </a:solidFill>
              </a:rPr>
              <a:t> </a:t>
            </a:r>
            <a:r>
              <a:rPr lang="en-CA" sz="5400" i="1" dirty="0" err="1">
                <a:solidFill>
                  <a:schemeClr val="bg1"/>
                </a:solidFill>
              </a:rPr>
              <a:t>sobre</a:t>
            </a:r>
            <a:r>
              <a:rPr lang="en-CA" sz="5400" i="1" dirty="0">
                <a:solidFill>
                  <a:schemeClr val="bg1"/>
                </a:solidFill>
              </a:rPr>
              <a:t> el Dios de la </a:t>
            </a:r>
            <a:r>
              <a:rPr lang="en-CA" sz="5400" i="1" u="sng" dirty="0" err="1">
                <a:solidFill>
                  <a:schemeClr val="bg1"/>
                </a:solidFill>
              </a:rPr>
              <a:t>creación</a:t>
            </a:r>
            <a:r>
              <a:rPr lang="en-CA" sz="5400" i="1" dirty="0">
                <a:solidFill>
                  <a:schemeClr val="bg1"/>
                </a:solidFill>
              </a:rPr>
              <a:t>.</a:t>
            </a:r>
            <a:br>
              <a:rPr lang="en-CA" sz="5400" i="1" dirty="0">
                <a:solidFill>
                  <a:schemeClr val="bg1"/>
                </a:solidFill>
              </a:rPr>
            </a:br>
            <a:endParaRPr lang="en-CA" sz="5400" i="1" dirty="0">
              <a:solidFill>
                <a:schemeClr val="bg1"/>
              </a:solidFill>
            </a:endParaRPr>
          </a:p>
          <a:p>
            <a:pPr>
              <a:spcBef>
                <a:spcPts val="0"/>
              </a:spcBef>
            </a:pPr>
            <a:r>
              <a:rPr lang="en-CA" sz="5400" i="1" spc="-150" dirty="0" err="1">
                <a:solidFill>
                  <a:schemeClr val="bg1"/>
                </a:solidFill>
              </a:rPr>
              <a:t>Convicciones</a:t>
            </a:r>
            <a:r>
              <a:rPr lang="en-CA" sz="5400" i="1" spc="-150" dirty="0">
                <a:solidFill>
                  <a:schemeClr val="bg1"/>
                </a:solidFill>
              </a:rPr>
              <a:t> </a:t>
            </a:r>
            <a:r>
              <a:rPr lang="en-CA" sz="5400" i="1" spc="-150" dirty="0" err="1">
                <a:solidFill>
                  <a:schemeClr val="bg1"/>
                </a:solidFill>
              </a:rPr>
              <a:t>sobre</a:t>
            </a:r>
            <a:r>
              <a:rPr lang="en-CA" sz="5400" i="1" spc="-150" dirty="0">
                <a:solidFill>
                  <a:schemeClr val="bg1"/>
                </a:solidFill>
              </a:rPr>
              <a:t> la </a:t>
            </a:r>
            <a:r>
              <a:rPr lang="en-CA" sz="5400" i="1" spc="-150" dirty="0" err="1">
                <a:solidFill>
                  <a:schemeClr val="bg1"/>
                </a:solidFill>
              </a:rPr>
              <a:t>singularidad</a:t>
            </a:r>
            <a:r>
              <a:rPr lang="en-CA" sz="5400" i="1" spc="-150" dirty="0">
                <a:solidFill>
                  <a:schemeClr val="bg1"/>
                </a:solidFill>
              </a:rPr>
              <a:t> del ser </a:t>
            </a:r>
            <a:r>
              <a:rPr lang="en-CA" sz="5400" i="1" spc="-150" dirty="0" err="1">
                <a:solidFill>
                  <a:schemeClr val="bg1"/>
                </a:solidFill>
              </a:rPr>
              <a:t>humano</a:t>
            </a:r>
            <a:r>
              <a:rPr lang="en-CA" sz="5400" i="1" spc="-150" dirty="0">
                <a:solidFill>
                  <a:schemeClr val="bg1"/>
                </a:solidFill>
              </a:rPr>
              <a:t> </a:t>
            </a:r>
            <a:r>
              <a:rPr lang="en-CA" sz="5400" i="1" spc="-150" dirty="0" err="1">
                <a:solidFill>
                  <a:schemeClr val="bg1"/>
                </a:solidFill>
              </a:rPr>
              <a:t>como</a:t>
            </a:r>
            <a:r>
              <a:rPr lang="en-CA" sz="5400" i="1" spc="-150" dirty="0">
                <a:solidFill>
                  <a:schemeClr val="bg1"/>
                </a:solidFill>
              </a:rPr>
              <a:t> </a:t>
            </a:r>
            <a:r>
              <a:rPr lang="en-CA" sz="5400" i="1" u="sng" spc="-150" dirty="0" err="1">
                <a:solidFill>
                  <a:schemeClr val="bg1"/>
                </a:solidFill>
              </a:rPr>
              <a:t>portador</a:t>
            </a:r>
            <a:r>
              <a:rPr lang="en-CA" sz="5400" i="1" u="sng" spc="-150" dirty="0">
                <a:solidFill>
                  <a:schemeClr val="bg1"/>
                </a:solidFill>
              </a:rPr>
              <a:t> de la imagen </a:t>
            </a:r>
            <a:r>
              <a:rPr lang="en-CA" sz="5400" i="1" spc="-150" dirty="0">
                <a:solidFill>
                  <a:schemeClr val="bg1"/>
                </a:solidFill>
              </a:rPr>
              <a:t>de Dios.</a:t>
            </a:r>
            <a:br>
              <a:rPr lang="en-CA" sz="5400" i="1" spc="-150" dirty="0">
                <a:solidFill>
                  <a:schemeClr val="bg1"/>
                </a:solidFill>
              </a:rPr>
            </a:br>
            <a:endParaRPr lang="en-CA" sz="5400" i="1" spc="-150" dirty="0">
              <a:solidFill>
                <a:schemeClr val="bg1"/>
              </a:solidFill>
            </a:endParaRPr>
          </a:p>
          <a:p>
            <a:pPr>
              <a:spcBef>
                <a:spcPts val="0"/>
              </a:spcBef>
            </a:pPr>
            <a:r>
              <a:rPr lang="en-CA" sz="5400" i="1" dirty="0">
                <a:solidFill>
                  <a:schemeClr val="bg1"/>
                </a:solidFill>
              </a:rPr>
              <a:t>Un </a:t>
            </a:r>
            <a:r>
              <a:rPr lang="en-CA" sz="5400" i="1" dirty="0" err="1">
                <a:solidFill>
                  <a:schemeClr val="bg1"/>
                </a:solidFill>
              </a:rPr>
              <a:t>diagnóstico</a:t>
            </a:r>
            <a:r>
              <a:rPr lang="en-CA" sz="5400" i="1" dirty="0">
                <a:solidFill>
                  <a:schemeClr val="bg1"/>
                </a:solidFill>
              </a:rPr>
              <a:t> de lo que ha </a:t>
            </a:r>
            <a:r>
              <a:rPr lang="en-CA" sz="5400" i="1" dirty="0" err="1">
                <a:solidFill>
                  <a:schemeClr val="bg1"/>
                </a:solidFill>
              </a:rPr>
              <a:t>ido</a:t>
            </a:r>
            <a:r>
              <a:rPr lang="en-CA" sz="5400" i="1" dirty="0">
                <a:solidFill>
                  <a:schemeClr val="bg1"/>
                </a:solidFill>
              </a:rPr>
              <a:t> </a:t>
            </a:r>
            <a:r>
              <a:rPr lang="en-CA" sz="5400" i="1" u="sng" dirty="0">
                <a:solidFill>
                  <a:schemeClr val="bg1"/>
                </a:solidFill>
              </a:rPr>
              <a:t>mal</a:t>
            </a:r>
            <a:r>
              <a:rPr lang="en-CA" sz="5400" i="1" dirty="0">
                <a:solidFill>
                  <a:schemeClr val="bg1"/>
                </a:solidFill>
              </a:rPr>
              <a:t> </a:t>
            </a:r>
            <a:r>
              <a:rPr lang="en-CA" sz="5400" i="1" dirty="0" err="1">
                <a:solidFill>
                  <a:schemeClr val="bg1"/>
                </a:solidFill>
              </a:rPr>
              <a:t>en</a:t>
            </a:r>
            <a:r>
              <a:rPr lang="en-CA" sz="5400" i="1" dirty="0">
                <a:solidFill>
                  <a:schemeClr val="bg1"/>
                </a:solidFill>
              </a:rPr>
              <a:t> el </a:t>
            </a:r>
            <a:r>
              <a:rPr lang="en-CA" sz="5400" i="1" dirty="0" err="1">
                <a:solidFill>
                  <a:schemeClr val="bg1"/>
                </a:solidFill>
              </a:rPr>
              <a:t>mundo</a:t>
            </a:r>
            <a:r>
              <a:rPr lang="en-CA" sz="5400" i="1" dirty="0">
                <a:solidFill>
                  <a:schemeClr val="bg1"/>
                </a:solidFill>
              </a:rPr>
              <a:t>.</a:t>
            </a:r>
            <a:br>
              <a:rPr lang="en-CA" sz="5400" i="1" dirty="0">
                <a:solidFill>
                  <a:schemeClr val="bg1"/>
                </a:solidFill>
              </a:rPr>
            </a:br>
            <a:endParaRPr lang="en-CA" sz="5400" i="1" dirty="0">
              <a:solidFill>
                <a:schemeClr val="bg1"/>
              </a:solidFill>
            </a:endParaRPr>
          </a:p>
          <a:p>
            <a:pPr>
              <a:spcBef>
                <a:spcPts val="0"/>
              </a:spcBef>
            </a:pPr>
            <a:r>
              <a:rPr lang="en-CA" sz="5400" i="1" dirty="0">
                <a:solidFill>
                  <a:schemeClr val="bg1"/>
                </a:solidFill>
              </a:rPr>
              <a:t>Las </a:t>
            </a:r>
            <a:r>
              <a:rPr lang="en-CA" sz="5400" i="1" u="sng" dirty="0" err="1">
                <a:solidFill>
                  <a:schemeClr val="bg1"/>
                </a:solidFill>
              </a:rPr>
              <a:t>intervenciones</a:t>
            </a:r>
            <a:r>
              <a:rPr lang="en-CA" sz="5400" i="1" dirty="0">
                <a:solidFill>
                  <a:schemeClr val="bg1"/>
                </a:solidFill>
              </a:rPr>
              <a:t> de Dios para </a:t>
            </a:r>
            <a:r>
              <a:rPr lang="en-CA" sz="5400" i="1" dirty="0" err="1">
                <a:solidFill>
                  <a:schemeClr val="bg1"/>
                </a:solidFill>
              </a:rPr>
              <a:t>restaurar</a:t>
            </a:r>
            <a:r>
              <a:rPr lang="en-CA" sz="5400" i="1" dirty="0">
                <a:solidFill>
                  <a:schemeClr val="bg1"/>
                </a:solidFill>
              </a:rPr>
              <a:t> la </a:t>
            </a:r>
            <a:r>
              <a:rPr lang="en-CA" sz="5400" i="1" dirty="0" err="1">
                <a:solidFill>
                  <a:schemeClr val="bg1"/>
                </a:solidFill>
              </a:rPr>
              <a:t>justicia</a:t>
            </a:r>
            <a:r>
              <a:rPr lang="en-CA" sz="5400" i="1" dirty="0">
                <a:solidFill>
                  <a:schemeClr val="bg1"/>
                </a:solidFill>
              </a:rPr>
              <a:t>, la misericordia y la </a:t>
            </a:r>
            <a:r>
              <a:rPr lang="en-CA" sz="5400" i="1" dirty="0" err="1">
                <a:solidFill>
                  <a:schemeClr val="bg1"/>
                </a:solidFill>
              </a:rPr>
              <a:t>paz</a:t>
            </a:r>
            <a:r>
              <a:rPr lang="en-CA" sz="5400" i="1" dirty="0">
                <a:solidFill>
                  <a:schemeClr val="bg1"/>
                </a:solidFill>
              </a:rPr>
              <a:t>.</a:t>
            </a:r>
            <a:br>
              <a:rPr lang="en-CA" sz="5400" i="1" dirty="0">
                <a:solidFill>
                  <a:schemeClr val="bg1"/>
                </a:solidFill>
              </a:rPr>
            </a:br>
            <a:endParaRPr lang="en-CA" sz="5400" i="1" dirty="0">
              <a:solidFill>
                <a:schemeClr val="bg1"/>
              </a:solidFill>
            </a:endParaRPr>
          </a:p>
          <a:p>
            <a:pPr>
              <a:spcBef>
                <a:spcPts val="0"/>
              </a:spcBef>
            </a:pPr>
            <a:r>
              <a:rPr lang="en-CA" sz="5400" i="1" dirty="0">
                <a:solidFill>
                  <a:schemeClr val="bg1"/>
                </a:solidFill>
              </a:rPr>
              <a:t>Una </a:t>
            </a:r>
            <a:r>
              <a:rPr lang="en-CA" sz="5400" i="1" u="sng" dirty="0" err="1">
                <a:solidFill>
                  <a:schemeClr val="bg1"/>
                </a:solidFill>
              </a:rPr>
              <a:t>visión</a:t>
            </a:r>
            <a:r>
              <a:rPr lang="en-CA" sz="5400" i="1" dirty="0">
                <a:solidFill>
                  <a:schemeClr val="bg1"/>
                </a:solidFill>
              </a:rPr>
              <a:t> de </a:t>
            </a:r>
            <a:r>
              <a:rPr lang="en-CA" sz="5400" i="1" dirty="0" err="1">
                <a:solidFill>
                  <a:schemeClr val="bg1"/>
                </a:solidFill>
              </a:rPr>
              <a:t>futuro</a:t>
            </a:r>
            <a:r>
              <a:rPr lang="en-CA" sz="5400" i="1" dirty="0">
                <a:solidFill>
                  <a:schemeClr val="bg1"/>
                </a:solidFill>
              </a:rPr>
              <a:t>.</a:t>
            </a:r>
            <a:br>
              <a:rPr lang="en-CA" sz="5400" i="1" dirty="0">
                <a:solidFill>
                  <a:schemeClr val="bg1"/>
                </a:solidFill>
              </a:rPr>
            </a:br>
            <a:endParaRPr lang="en-CA" sz="5400" i="1" dirty="0">
              <a:solidFill>
                <a:schemeClr val="bg1"/>
              </a:solidFill>
            </a:endParaRPr>
          </a:p>
          <a:p>
            <a:pPr>
              <a:spcBef>
                <a:spcPts val="0"/>
              </a:spcBef>
            </a:pPr>
            <a:r>
              <a:rPr lang="en-CA" sz="5400" i="1" dirty="0">
                <a:solidFill>
                  <a:schemeClr val="bg1"/>
                </a:solidFill>
              </a:rPr>
              <a:t>Una forma de </a:t>
            </a:r>
            <a:r>
              <a:rPr lang="en-CA" sz="5400" i="1" u="sng" dirty="0" err="1">
                <a:solidFill>
                  <a:schemeClr val="bg1"/>
                </a:solidFill>
              </a:rPr>
              <a:t>vivir</a:t>
            </a:r>
            <a:r>
              <a:rPr lang="en-CA" sz="5400" i="1" dirty="0">
                <a:solidFill>
                  <a:schemeClr val="bg1"/>
                </a:solidFill>
              </a:rPr>
              <a:t> hoy.</a:t>
            </a:r>
          </a:p>
        </p:txBody>
      </p:sp>
    </p:spTree>
    <p:extLst>
      <p:ext uri="{BB962C8B-B14F-4D97-AF65-F5344CB8AC3E}">
        <p14:creationId xmlns:p14="http://schemas.microsoft.com/office/powerpoint/2010/main" val="367834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0" y="169715"/>
            <a:ext cx="24384000" cy="2286000"/>
          </a:xfrm>
        </p:spPr>
        <p:txBody>
          <a:bodyPr>
            <a:noAutofit/>
          </a:bodyPr>
          <a:lstStyle/>
          <a:p>
            <a:r>
              <a:rPr lang="en-US" sz="7200" spc="-150" dirty="0">
                <a:solidFill>
                  <a:schemeClr val="bg1"/>
                </a:solidFill>
              </a:rPr>
              <a:t>La Historia de Jesús</a:t>
            </a:r>
            <a:endParaRPr lang="en-US" sz="7200" spc="-150" dirty="0">
              <a:solidFill>
                <a:srgbClr val="00B0F0"/>
              </a:solidFill>
            </a:endParaRPr>
          </a:p>
        </p:txBody>
      </p:sp>
      <p:sp>
        <p:nvSpPr>
          <p:cNvPr id="5" name="Text Placeholder 4"/>
          <p:cNvSpPr>
            <a:spLocks noGrp="1"/>
          </p:cNvSpPr>
          <p:nvPr>
            <p:ph type="body" idx="1"/>
          </p:nvPr>
        </p:nvSpPr>
        <p:spPr>
          <a:xfrm>
            <a:off x="994156" y="2140195"/>
            <a:ext cx="10413253" cy="10969475"/>
          </a:xfrm>
        </p:spPr>
        <p:txBody>
          <a:bodyPr anchor="t">
            <a:normAutofit/>
          </a:bodyPr>
          <a:lstStyle/>
          <a:p>
            <a:pPr marL="274320" indent="-274320" defTabSz="914400" rtl="0">
              <a:spcBef>
                <a:spcPts val="1800"/>
              </a:spcBef>
              <a:buClr>
                <a:srgbClr val="2DA2BF"/>
              </a:buClr>
              <a:buSzPct val="76000"/>
              <a:buFont typeface="Wingdings 3"/>
              <a:buChar char=""/>
            </a:pPr>
            <a:r>
              <a:rPr lang="en-CA" sz="6000" b="1" kern="1200" dirty="0">
                <a:solidFill>
                  <a:prstClr val="white"/>
                </a:solidFill>
              </a:rPr>
              <a:t>Los </a:t>
            </a:r>
            <a:r>
              <a:rPr lang="en-CA" sz="6000" b="1" kern="1200" dirty="0" err="1">
                <a:solidFill>
                  <a:prstClr val="white"/>
                </a:solidFill>
              </a:rPr>
              <a:t>evangelios</a:t>
            </a:r>
            <a:r>
              <a:rPr lang="en-CA" sz="6000" b="1" kern="1200" dirty="0">
                <a:solidFill>
                  <a:prstClr val="white"/>
                </a:solidFill>
              </a:rPr>
              <a:t> son el </a:t>
            </a:r>
            <a:r>
              <a:rPr lang="en-CA" sz="6000" b="1" kern="1200" dirty="0" err="1">
                <a:solidFill>
                  <a:prstClr val="white"/>
                </a:solidFill>
              </a:rPr>
              <a:t>evangelio</a:t>
            </a:r>
            <a:r>
              <a:rPr lang="en-CA" sz="6000" b="1" kern="1200" dirty="0">
                <a:solidFill>
                  <a:prstClr val="white"/>
                </a:solidFill>
              </a:rPr>
              <a:t>.</a:t>
            </a:r>
          </a:p>
          <a:p>
            <a:pPr marL="548640" lvl="1" indent="-274320" defTabSz="914400" rtl="0">
              <a:spcBef>
                <a:spcPts val="1800"/>
              </a:spcBef>
              <a:buClr>
                <a:srgbClr val="DA1F28"/>
              </a:buClr>
              <a:buSzPct val="76000"/>
              <a:buFont typeface="Wingdings 3"/>
              <a:buChar char=""/>
            </a:pPr>
            <a:r>
              <a:rPr lang="en-CA" sz="6000" kern="1200" dirty="0">
                <a:solidFill>
                  <a:srgbClr val="DEF5FA"/>
                </a:solidFill>
              </a:rPr>
              <a:t>Mateo, Marcos, Lucas, Juan</a:t>
            </a:r>
          </a:p>
        </p:txBody>
      </p:sp>
      <p:sp>
        <p:nvSpPr>
          <p:cNvPr id="7" name="Text Placeholder 4">
            <a:extLst>
              <a:ext uri="{FF2B5EF4-FFF2-40B4-BE49-F238E27FC236}">
                <a16:creationId xmlns:a16="http://schemas.microsoft.com/office/drawing/2014/main" id="{84EC1B04-8A0E-4149-BAF1-4043F8FADE3B}"/>
              </a:ext>
            </a:extLst>
          </p:cNvPr>
          <p:cNvSpPr txBox="1">
            <a:spLocks/>
          </p:cNvSpPr>
          <p:nvPr/>
        </p:nvSpPr>
        <p:spPr>
          <a:xfrm>
            <a:off x="12976593" y="2105026"/>
            <a:ext cx="11407407" cy="109694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635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marL="274320" indent="-274320" defTabSz="914400" rtl="0" hangingPunct="1">
              <a:spcBef>
                <a:spcPts val="1800"/>
              </a:spcBef>
              <a:buClr>
                <a:srgbClr val="2DA2BF"/>
              </a:buClr>
              <a:buSzPct val="76000"/>
              <a:buFont typeface="Wingdings 3"/>
              <a:buChar char=""/>
            </a:pPr>
            <a:r>
              <a:rPr lang="en-CA" sz="5400" b="1" kern="1200" dirty="0">
                <a:solidFill>
                  <a:schemeClr val="bg1"/>
                </a:solidFill>
              </a:rPr>
              <a:t>La </a:t>
            </a:r>
            <a:r>
              <a:rPr lang="en-CA" sz="5400" b="1" kern="1200" dirty="0" err="1">
                <a:solidFill>
                  <a:schemeClr val="bg1"/>
                </a:solidFill>
              </a:rPr>
              <a:t>predicación</a:t>
            </a:r>
            <a:r>
              <a:rPr lang="en-CA" sz="5400" b="1" kern="1200" dirty="0">
                <a:solidFill>
                  <a:schemeClr val="bg1"/>
                </a:solidFill>
              </a:rPr>
              <a:t> </a:t>
            </a:r>
            <a:r>
              <a:rPr lang="en-CA" sz="5400" b="1" kern="1200" dirty="0" err="1">
                <a:solidFill>
                  <a:schemeClr val="bg1"/>
                </a:solidFill>
              </a:rPr>
              <a:t>apostólica</a:t>
            </a:r>
            <a:r>
              <a:rPr lang="en-CA" sz="5400" b="1" kern="1200" dirty="0">
                <a:solidFill>
                  <a:schemeClr val="bg1"/>
                </a:solidFill>
              </a:rPr>
              <a:t> </a:t>
            </a:r>
            <a:r>
              <a:rPr lang="en-CA" sz="5400" b="1" kern="1200" dirty="0" err="1">
                <a:solidFill>
                  <a:schemeClr val="bg1"/>
                </a:solidFill>
              </a:rPr>
              <a:t>en</a:t>
            </a:r>
            <a:r>
              <a:rPr lang="en-CA" sz="5400" b="1" kern="1200" dirty="0">
                <a:solidFill>
                  <a:schemeClr val="bg1"/>
                </a:solidFill>
              </a:rPr>
              <a:t> </a:t>
            </a:r>
            <a:r>
              <a:rPr lang="en-CA" sz="5400" b="1" kern="1200" dirty="0" err="1">
                <a:solidFill>
                  <a:schemeClr val="bg1"/>
                </a:solidFill>
              </a:rPr>
              <a:t>Hechos</a:t>
            </a:r>
            <a:endParaRPr lang="en-CA" sz="5400" b="1" kern="1200" dirty="0">
              <a:solidFill>
                <a:schemeClr val="bg1"/>
              </a:solidFill>
            </a:endParaRPr>
          </a:p>
          <a:p>
            <a:pPr marL="445770" lvl="1" indent="-171450" defTabSz="914400" rtl="0" hangingPunct="1">
              <a:spcBef>
                <a:spcPts val="1800"/>
              </a:spcBef>
              <a:buClr>
                <a:srgbClr val="DA1F28"/>
              </a:buClr>
              <a:buSzPct val="76000"/>
              <a:buFont typeface="Wingdings 3"/>
              <a:buChar char=""/>
            </a:pPr>
            <a:r>
              <a:rPr lang="en-CA" sz="5400" kern="1200" dirty="0" err="1">
                <a:solidFill>
                  <a:srgbClr val="DEF5FA"/>
                </a:solidFill>
                <a:latin typeface="+mn-lt"/>
                <a:ea typeface="+mn-ea"/>
                <a:cs typeface="+mn-cs"/>
              </a:rPr>
              <a:t>Hechos</a:t>
            </a:r>
            <a:r>
              <a:rPr lang="en-CA" sz="5400" kern="1200" dirty="0">
                <a:solidFill>
                  <a:srgbClr val="DEF5FA"/>
                </a:solidFill>
                <a:latin typeface="+mn-lt"/>
                <a:ea typeface="+mn-ea"/>
                <a:cs typeface="+mn-cs"/>
              </a:rPr>
              <a:t> 2:14-39</a:t>
            </a:r>
          </a:p>
          <a:p>
            <a:pPr marL="445770" lvl="1" indent="-171450" defTabSz="914400" rtl="0" hangingPunct="1">
              <a:spcBef>
                <a:spcPts val="1800"/>
              </a:spcBef>
              <a:buClr>
                <a:srgbClr val="DA1F28"/>
              </a:buClr>
              <a:buSzPct val="76000"/>
              <a:buFont typeface="Wingdings 3"/>
              <a:buChar char=""/>
            </a:pPr>
            <a:r>
              <a:rPr lang="en-CA" sz="5400" kern="1200" dirty="0" err="1">
                <a:solidFill>
                  <a:srgbClr val="DEF5FA"/>
                </a:solidFill>
              </a:rPr>
              <a:t>Hechos</a:t>
            </a:r>
            <a:r>
              <a:rPr lang="en-CA" sz="5400" kern="1200" dirty="0">
                <a:solidFill>
                  <a:srgbClr val="DEF5FA"/>
                </a:solidFill>
              </a:rPr>
              <a:t> </a:t>
            </a:r>
            <a:r>
              <a:rPr lang="en-CA" sz="5400" kern="1200" dirty="0">
                <a:solidFill>
                  <a:srgbClr val="DEF5FA"/>
                </a:solidFill>
                <a:latin typeface="+mn-lt"/>
                <a:ea typeface="+mn-ea"/>
                <a:cs typeface="+mn-cs"/>
              </a:rPr>
              <a:t>3:12-26</a:t>
            </a:r>
          </a:p>
          <a:p>
            <a:pPr marL="445770" lvl="1" indent="-171450" defTabSz="914400" rtl="0" hangingPunct="1">
              <a:spcBef>
                <a:spcPts val="1800"/>
              </a:spcBef>
              <a:buClr>
                <a:srgbClr val="DA1F28"/>
              </a:buClr>
              <a:buSzPct val="76000"/>
              <a:buFont typeface="Wingdings 3"/>
              <a:buChar char=""/>
            </a:pPr>
            <a:r>
              <a:rPr lang="en-CA" sz="5400" kern="1200" dirty="0" err="1">
                <a:solidFill>
                  <a:srgbClr val="DEF5FA"/>
                </a:solidFill>
              </a:rPr>
              <a:t>Hechos</a:t>
            </a:r>
            <a:r>
              <a:rPr lang="en-CA" sz="5400" kern="1200" dirty="0">
                <a:solidFill>
                  <a:srgbClr val="DEF5FA"/>
                </a:solidFill>
                <a:latin typeface="+mn-lt"/>
                <a:ea typeface="+mn-ea"/>
                <a:cs typeface="+mn-cs"/>
              </a:rPr>
              <a:t> 4:8-12</a:t>
            </a:r>
          </a:p>
          <a:p>
            <a:pPr marL="445770" lvl="1" indent="-171450" defTabSz="914400" rtl="0" hangingPunct="1">
              <a:spcBef>
                <a:spcPts val="1800"/>
              </a:spcBef>
              <a:buClr>
                <a:srgbClr val="DA1F28"/>
              </a:buClr>
              <a:buSzPct val="76000"/>
              <a:buFont typeface="Wingdings 3"/>
              <a:buChar char=""/>
            </a:pPr>
            <a:r>
              <a:rPr lang="en-CA" sz="5400" kern="1200" dirty="0" err="1">
                <a:solidFill>
                  <a:srgbClr val="DEF5FA"/>
                </a:solidFill>
              </a:rPr>
              <a:t>Hechos</a:t>
            </a:r>
            <a:r>
              <a:rPr lang="en-CA" sz="5400" kern="1200" dirty="0">
                <a:solidFill>
                  <a:srgbClr val="DEF5FA"/>
                </a:solidFill>
                <a:latin typeface="+mn-lt"/>
                <a:ea typeface="+mn-ea"/>
                <a:cs typeface="+mn-cs"/>
              </a:rPr>
              <a:t> 10:34-43,   </a:t>
            </a:r>
            <a:br>
              <a:rPr lang="en-CA" sz="5400" kern="1200" dirty="0">
                <a:solidFill>
                  <a:srgbClr val="DEF5FA"/>
                </a:solidFill>
                <a:latin typeface="+mn-lt"/>
                <a:ea typeface="+mn-ea"/>
                <a:cs typeface="+mn-cs"/>
              </a:rPr>
            </a:br>
            <a:r>
              <a:rPr lang="en-CA" sz="5400" kern="1200" dirty="0">
                <a:solidFill>
                  <a:srgbClr val="DEF5FA"/>
                </a:solidFill>
                <a:latin typeface="+mn-lt"/>
                <a:ea typeface="+mn-ea"/>
                <a:cs typeface="+mn-cs"/>
              </a:rPr>
              <a:t> 11:4-18</a:t>
            </a:r>
          </a:p>
          <a:p>
            <a:pPr marL="445770" lvl="1" indent="-171450" defTabSz="914400" rtl="0" hangingPunct="1">
              <a:spcBef>
                <a:spcPts val="1800"/>
              </a:spcBef>
              <a:buClr>
                <a:srgbClr val="DA1F28"/>
              </a:buClr>
              <a:buSzPct val="76000"/>
              <a:buFont typeface="Wingdings 3"/>
              <a:buChar char=""/>
            </a:pPr>
            <a:r>
              <a:rPr lang="en-CA" sz="5400" kern="1200" dirty="0" err="1">
                <a:solidFill>
                  <a:srgbClr val="DEF5FA"/>
                </a:solidFill>
              </a:rPr>
              <a:t>Hechos</a:t>
            </a:r>
            <a:r>
              <a:rPr lang="en-CA" sz="5400" kern="1200" dirty="0">
                <a:solidFill>
                  <a:srgbClr val="DEF5FA"/>
                </a:solidFill>
                <a:latin typeface="+mn-lt"/>
                <a:ea typeface="+mn-ea"/>
                <a:cs typeface="+mn-cs"/>
              </a:rPr>
              <a:t> 13:16-41</a:t>
            </a:r>
          </a:p>
          <a:p>
            <a:pPr marL="445770" lvl="1" indent="-171450" defTabSz="914400" rtl="0" hangingPunct="1">
              <a:spcBef>
                <a:spcPts val="1800"/>
              </a:spcBef>
              <a:buClr>
                <a:srgbClr val="DA1F28"/>
              </a:buClr>
              <a:buSzPct val="76000"/>
              <a:buFont typeface="Wingdings 3"/>
              <a:buChar char=""/>
            </a:pPr>
            <a:r>
              <a:rPr lang="en-CA" sz="5400" kern="1200" dirty="0" err="1">
                <a:solidFill>
                  <a:srgbClr val="DEF5FA"/>
                </a:solidFill>
              </a:rPr>
              <a:t>Hechos</a:t>
            </a:r>
            <a:r>
              <a:rPr lang="en-CA" sz="5400" kern="1200" dirty="0">
                <a:solidFill>
                  <a:srgbClr val="DEF5FA"/>
                </a:solidFill>
                <a:latin typeface="+mn-lt"/>
                <a:ea typeface="+mn-ea"/>
                <a:cs typeface="+mn-cs"/>
              </a:rPr>
              <a:t> 14:15-17</a:t>
            </a:r>
          </a:p>
          <a:p>
            <a:pPr marL="445770" lvl="1" indent="-171450" defTabSz="914400" rtl="0" hangingPunct="1">
              <a:spcBef>
                <a:spcPts val="1800"/>
              </a:spcBef>
              <a:buClr>
                <a:srgbClr val="DA1F28"/>
              </a:buClr>
              <a:buSzPct val="76000"/>
              <a:buFont typeface="Wingdings 3"/>
              <a:buChar char=""/>
            </a:pPr>
            <a:r>
              <a:rPr lang="en-CA" sz="5400" kern="1200" dirty="0" err="1">
                <a:solidFill>
                  <a:srgbClr val="DEF5FA"/>
                </a:solidFill>
              </a:rPr>
              <a:t>Hechos</a:t>
            </a:r>
            <a:r>
              <a:rPr lang="en-CA" sz="5400" kern="1200" dirty="0">
                <a:solidFill>
                  <a:srgbClr val="DEF5FA"/>
                </a:solidFill>
                <a:latin typeface="+mn-lt"/>
                <a:ea typeface="+mn-ea"/>
                <a:cs typeface="+mn-cs"/>
              </a:rPr>
              <a:t> 17:22-31</a:t>
            </a:r>
          </a:p>
        </p:txBody>
      </p:sp>
    </p:spTree>
    <p:extLst>
      <p:ext uri="{BB962C8B-B14F-4D97-AF65-F5344CB8AC3E}">
        <p14:creationId xmlns:p14="http://schemas.microsoft.com/office/powerpoint/2010/main" val="4218867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fade">
                                      <p:cBhvr>
                                        <p:cTn id="22" dur="500"/>
                                        <p:tgtEl>
                                          <p:spTgt spid="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Effect transition="in" filter="fade">
                                      <p:cBhvr>
                                        <p:cTn id="27" dur="500"/>
                                        <p:tgtEl>
                                          <p:spTgt spid="7">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xEl>
                                              <p:pRg st="3" end="3"/>
                                            </p:txEl>
                                          </p:spTgt>
                                        </p:tgtEl>
                                        <p:attrNameLst>
                                          <p:attrName>style.visibility</p:attrName>
                                        </p:attrNameLst>
                                      </p:cBhvr>
                                      <p:to>
                                        <p:strVal val="visible"/>
                                      </p:to>
                                    </p:set>
                                    <p:animEffect transition="in" filter="fade">
                                      <p:cBhvr>
                                        <p:cTn id="32" dur="500"/>
                                        <p:tgtEl>
                                          <p:spTgt spid="7">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7">
                                            <p:txEl>
                                              <p:pRg st="4" end="4"/>
                                            </p:txEl>
                                          </p:spTgt>
                                        </p:tgtEl>
                                        <p:attrNameLst>
                                          <p:attrName>style.visibility</p:attrName>
                                        </p:attrNameLst>
                                      </p:cBhvr>
                                      <p:to>
                                        <p:strVal val="visible"/>
                                      </p:to>
                                    </p:set>
                                    <p:animEffect transition="in" filter="fade">
                                      <p:cBhvr>
                                        <p:cTn id="37" dur="500"/>
                                        <p:tgtEl>
                                          <p:spTgt spid="7">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7">
                                            <p:txEl>
                                              <p:pRg st="5" end="5"/>
                                            </p:txEl>
                                          </p:spTgt>
                                        </p:tgtEl>
                                        <p:attrNameLst>
                                          <p:attrName>style.visibility</p:attrName>
                                        </p:attrNameLst>
                                      </p:cBhvr>
                                      <p:to>
                                        <p:strVal val="visible"/>
                                      </p:to>
                                    </p:set>
                                    <p:animEffect transition="in" filter="fade">
                                      <p:cBhvr>
                                        <p:cTn id="42" dur="500"/>
                                        <p:tgtEl>
                                          <p:spTgt spid="7">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7">
                                            <p:txEl>
                                              <p:pRg st="6" end="6"/>
                                            </p:txEl>
                                          </p:spTgt>
                                        </p:tgtEl>
                                        <p:attrNameLst>
                                          <p:attrName>style.visibility</p:attrName>
                                        </p:attrNameLst>
                                      </p:cBhvr>
                                      <p:to>
                                        <p:strVal val="visible"/>
                                      </p:to>
                                    </p:set>
                                    <p:animEffect transition="in" filter="fade">
                                      <p:cBhvr>
                                        <p:cTn id="47" dur="500"/>
                                        <p:tgtEl>
                                          <p:spTgt spid="7">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7">
                                            <p:txEl>
                                              <p:pRg st="7" end="7"/>
                                            </p:txEl>
                                          </p:spTgt>
                                        </p:tgtEl>
                                        <p:attrNameLst>
                                          <p:attrName>style.visibility</p:attrName>
                                        </p:attrNameLst>
                                      </p:cBhvr>
                                      <p:to>
                                        <p:strVal val="visible"/>
                                      </p:to>
                                    </p:set>
                                    <p:animEffect transition="in" filter="fade">
                                      <p:cBhvr>
                                        <p:cTn id="52"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0" y="186968"/>
            <a:ext cx="24384000" cy="2286000"/>
          </a:xfrm>
        </p:spPr>
        <p:txBody>
          <a:bodyPr>
            <a:noAutofit/>
          </a:bodyPr>
          <a:lstStyle/>
          <a:p>
            <a:r>
              <a:rPr lang="en-US" sz="7200" spc="-150" dirty="0">
                <a:solidFill>
                  <a:schemeClr val="bg1"/>
                </a:solidFill>
              </a:rPr>
              <a:t>La Historia de Jesús</a:t>
            </a:r>
            <a:endParaRPr lang="en-US" sz="7200" spc="-150" dirty="0">
              <a:solidFill>
                <a:srgbClr val="00B0F0"/>
              </a:solidFill>
            </a:endParaRPr>
          </a:p>
        </p:txBody>
      </p:sp>
      <p:sp>
        <p:nvSpPr>
          <p:cNvPr id="6" name="Text Placeholder 4"/>
          <p:cNvSpPr txBox="1">
            <a:spLocks/>
          </p:cNvSpPr>
          <p:nvPr/>
        </p:nvSpPr>
        <p:spPr>
          <a:xfrm>
            <a:off x="13658158" y="2595469"/>
            <a:ext cx="10327258" cy="113574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635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marL="274320" lvl="0" indent="-274320" defTabSz="914400" hangingPunct="1">
              <a:spcBef>
                <a:spcPts val="1800"/>
              </a:spcBef>
              <a:buClr>
                <a:srgbClr val="2DA2BF"/>
              </a:buClr>
              <a:buSzPct val="76000"/>
              <a:buFont typeface="Wingdings 3"/>
              <a:buChar char=""/>
            </a:pPr>
            <a:r>
              <a:rPr lang="en-CA" sz="5400" b="1" kern="1200" dirty="0" err="1">
                <a:solidFill>
                  <a:schemeClr val="bg1"/>
                </a:solidFill>
                <a:latin typeface="+mn-lt"/>
                <a:ea typeface="+mn-ea"/>
                <a:cs typeface="+mn-cs"/>
              </a:rPr>
              <a:t>Resumen</a:t>
            </a:r>
            <a:r>
              <a:rPr lang="en-CA" sz="5400" b="1" kern="1200" dirty="0">
                <a:solidFill>
                  <a:schemeClr val="bg1"/>
                </a:solidFill>
                <a:latin typeface="+mn-lt"/>
                <a:ea typeface="+mn-ea"/>
                <a:cs typeface="+mn-cs"/>
              </a:rPr>
              <a:t> del </a:t>
            </a:r>
            <a:r>
              <a:rPr lang="en-CA" sz="5400" b="1" kern="1200" dirty="0" err="1">
                <a:solidFill>
                  <a:schemeClr val="bg1"/>
                </a:solidFill>
                <a:latin typeface="+mn-lt"/>
                <a:ea typeface="+mn-ea"/>
                <a:cs typeface="+mn-cs"/>
              </a:rPr>
              <a:t>Evangelio</a:t>
            </a:r>
            <a:r>
              <a:rPr lang="en-CA" sz="5400" b="1" kern="1200" dirty="0">
                <a:solidFill>
                  <a:schemeClr val="bg1"/>
                </a:solidFill>
                <a:latin typeface="+mn-lt"/>
                <a:ea typeface="+mn-ea"/>
                <a:cs typeface="+mn-cs"/>
              </a:rPr>
              <a:t> </a:t>
            </a:r>
            <a:r>
              <a:rPr lang="en-CA" sz="5400" b="1" kern="1200" dirty="0" err="1">
                <a:solidFill>
                  <a:schemeClr val="bg1"/>
                </a:solidFill>
                <a:latin typeface="+mn-lt"/>
                <a:ea typeface="+mn-ea"/>
                <a:cs typeface="+mn-cs"/>
              </a:rPr>
              <a:t>en</a:t>
            </a:r>
            <a:r>
              <a:rPr lang="en-CA" sz="5400" b="1" kern="1200" dirty="0">
                <a:solidFill>
                  <a:schemeClr val="bg1"/>
                </a:solidFill>
                <a:latin typeface="+mn-lt"/>
                <a:ea typeface="+mn-ea"/>
                <a:cs typeface="+mn-cs"/>
              </a:rPr>
              <a:t> </a:t>
            </a:r>
            <a:r>
              <a:rPr lang="en-CA" sz="5400" b="1" kern="1200" dirty="0" err="1">
                <a:solidFill>
                  <a:schemeClr val="bg1"/>
                </a:solidFill>
                <a:latin typeface="+mn-lt"/>
                <a:ea typeface="+mn-ea"/>
                <a:cs typeface="+mn-cs"/>
              </a:rPr>
              <a:t>Apocalipsis</a:t>
            </a:r>
            <a:endParaRPr lang="en-CA" sz="5400" b="1" kern="1200" dirty="0">
              <a:solidFill>
                <a:schemeClr val="bg1"/>
              </a:solidFill>
              <a:latin typeface="+mn-lt"/>
              <a:ea typeface="+mn-ea"/>
              <a:cs typeface="+mn-cs"/>
            </a:endParaRPr>
          </a:p>
          <a:p>
            <a:pPr marL="548640" lvl="1" indent="-274320" defTabSz="914400" hangingPunct="1">
              <a:spcBef>
                <a:spcPts val="1800"/>
              </a:spcBef>
              <a:buClr>
                <a:srgbClr val="DA1F28"/>
              </a:buClr>
              <a:buSzPct val="76000"/>
              <a:buFont typeface="Wingdings 3"/>
              <a:buChar char=""/>
            </a:pPr>
            <a:r>
              <a:rPr lang="en-CA" sz="5400" kern="1200" dirty="0">
                <a:solidFill>
                  <a:srgbClr val="FFFF00"/>
                </a:solidFill>
                <a:latin typeface="+mn-lt"/>
                <a:ea typeface="+mn-ea"/>
                <a:cs typeface="+mn-cs"/>
              </a:rPr>
              <a:t> </a:t>
            </a:r>
            <a:r>
              <a:rPr lang="en-CA" sz="5400" kern="1200" dirty="0" err="1">
                <a:solidFill>
                  <a:srgbClr val="DEF5FA"/>
                </a:solidFill>
                <a:latin typeface="+mn-lt"/>
                <a:ea typeface="+mn-ea"/>
                <a:cs typeface="+mn-cs"/>
              </a:rPr>
              <a:t>Apocalipsis</a:t>
            </a:r>
            <a:r>
              <a:rPr lang="en-CA" sz="5400" kern="1200" dirty="0">
                <a:solidFill>
                  <a:srgbClr val="DEF5FA"/>
                </a:solidFill>
                <a:latin typeface="+mn-lt"/>
                <a:ea typeface="+mn-ea"/>
                <a:cs typeface="+mn-cs"/>
              </a:rPr>
              <a:t> 14:6-7</a:t>
            </a:r>
          </a:p>
        </p:txBody>
      </p:sp>
      <p:sp>
        <p:nvSpPr>
          <p:cNvPr id="7" name="Text Placeholder 4">
            <a:extLst>
              <a:ext uri="{FF2B5EF4-FFF2-40B4-BE49-F238E27FC236}">
                <a16:creationId xmlns:a16="http://schemas.microsoft.com/office/drawing/2014/main" id="{DF8CC7BA-AF56-CD4E-AF81-47CCE5AFAE20}"/>
              </a:ext>
            </a:extLst>
          </p:cNvPr>
          <p:cNvSpPr txBox="1">
            <a:spLocks/>
          </p:cNvSpPr>
          <p:nvPr/>
        </p:nvSpPr>
        <p:spPr>
          <a:xfrm>
            <a:off x="914786" y="2554686"/>
            <a:ext cx="12074383" cy="113574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635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marL="274320" indent="-274320" defTabSz="914400" hangingPunct="1">
              <a:spcBef>
                <a:spcPts val="1800"/>
              </a:spcBef>
              <a:buClr>
                <a:srgbClr val="2DA2BF"/>
              </a:buClr>
              <a:buSzPct val="76000"/>
              <a:buFont typeface="Wingdings 3"/>
              <a:buChar char=""/>
            </a:pPr>
            <a:r>
              <a:rPr lang="en-CA" sz="5400" b="1" kern="1200" dirty="0" err="1">
                <a:solidFill>
                  <a:schemeClr val="bg1"/>
                </a:solidFill>
              </a:rPr>
              <a:t>Resúmenes</a:t>
            </a:r>
            <a:r>
              <a:rPr lang="en-CA" sz="5400" b="1" kern="1200" dirty="0">
                <a:solidFill>
                  <a:schemeClr val="bg1"/>
                </a:solidFill>
              </a:rPr>
              <a:t> del </a:t>
            </a:r>
            <a:r>
              <a:rPr lang="en-CA" sz="5400" b="1" kern="1200" dirty="0" err="1">
                <a:solidFill>
                  <a:schemeClr val="bg1"/>
                </a:solidFill>
              </a:rPr>
              <a:t>Evangelio</a:t>
            </a:r>
            <a:r>
              <a:rPr lang="en-CA" sz="5400" b="1" kern="1200" dirty="0">
                <a:solidFill>
                  <a:schemeClr val="bg1"/>
                </a:solidFill>
              </a:rPr>
              <a:t> </a:t>
            </a:r>
            <a:r>
              <a:rPr lang="en-CA" sz="5400" b="1" kern="1200" dirty="0" err="1">
                <a:solidFill>
                  <a:schemeClr val="bg1"/>
                </a:solidFill>
              </a:rPr>
              <a:t>en</a:t>
            </a:r>
            <a:r>
              <a:rPr lang="en-CA" sz="5400" b="1" kern="1200" dirty="0">
                <a:solidFill>
                  <a:schemeClr val="bg1"/>
                </a:solidFill>
              </a:rPr>
              <a:t> </a:t>
            </a:r>
            <a:r>
              <a:rPr lang="en-CA" sz="5400" b="1" kern="1200" dirty="0" err="1">
                <a:solidFill>
                  <a:schemeClr val="bg1"/>
                </a:solidFill>
              </a:rPr>
              <a:t>epístolas</a:t>
            </a:r>
            <a:endParaRPr lang="en-CA" sz="5400" b="1" kern="1200" dirty="0">
              <a:solidFill>
                <a:schemeClr val="bg1"/>
              </a:solidFill>
            </a:endParaRPr>
          </a:p>
          <a:p>
            <a:pPr marL="548640" lvl="1" indent="-274320" defTabSz="914400" hangingPunct="1">
              <a:spcBef>
                <a:spcPts val="1800"/>
              </a:spcBef>
              <a:buClr>
                <a:srgbClr val="DA1F28"/>
              </a:buClr>
              <a:buSzPct val="76000"/>
              <a:buFont typeface="Wingdings 3"/>
              <a:buChar char=""/>
            </a:pPr>
            <a:r>
              <a:rPr lang="en-CA" sz="5400" kern="1200" dirty="0">
                <a:solidFill>
                  <a:srgbClr val="DEF5FA"/>
                </a:solidFill>
                <a:latin typeface="+mn-lt"/>
                <a:ea typeface="+mn-ea"/>
                <a:cs typeface="+mn-cs"/>
              </a:rPr>
              <a:t> </a:t>
            </a:r>
            <a:r>
              <a:rPr lang="en-CA" sz="5400" kern="1200" dirty="0" err="1">
                <a:solidFill>
                  <a:srgbClr val="DEF5FA"/>
                </a:solidFill>
                <a:latin typeface="+mn-lt"/>
                <a:ea typeface="+mn-ea"/>
                <a:cs typeface="+mn-cs"/>
              </a:rPr>
              <a:t>Romanos</a:t>
            </a:r>
            <a:r>
              <a:rPr lang="en-CA" sz="5400" kern="1200" dirty="0">
                <a:solidFill>
                  <a:srgbClr val="DEF5FA"/>
                </a:solidFill>
                <a:latin typeface="+mn-lt"/>
                <a:ea typeface="+mn-ea"/>
                <a:cs typeface="+mn-cs"/>
              </a:rPr>
              <a:t> 1:1-6</a:t>
            </a:r>
          </a:p>
          <a:p>
            <a:pPr marL="548640" lvl="1" indent="-274320" defTabSz="914400" hangingPunct="1">
              <a:spcBef>
                <a:spcPts val="1800"/>
              </a:spcBef>
              <a:buClr>
                <a:srgbClr val="DA1F28"/>
              </a:buClr>
              <a:buSzPct val="76000"/>
              <a:buFont typeface="Wingdings 3"/>
              <a:buChar char=""/>
            </a:pPr>
            <a:r>
              <a:rPr lang="en-CA" sz="5400" kern="1200" dirty="0">
                <a:solidFill>
                  <a:srgbClr val="DEF5FA"/>
                </a:solidFill>
                <a:latin typeface="+mn-lt"/>
                <a:ea typeface="+mn-ea"/>
                <a:cs typeface="+mn-cs"/>
              </a:rPr>
              <a:t> 1 </a:t>
            </a:r>
            <a:r>
              <a:rPr lang="en-CA" sz="5400" kern="1200" dirty="0" err="1">
                <a:solidFill>
                  <a:srgbClr val="DEF5FA"/>
                </a:solidFill>
                <a:latin typeface="+mn-lt"/>
                <a:ea typeface="+mn-ea"/>
                <a:cs typeface="+mn-cs"/>
              </a:rPr>
              <a:t>Corintios</a:t>
            </a:r>
            <a:r>
              <a:rPr lang="en-CA" sz="5400" kern="1200" dirty="0">
                <a:solidFill>
                  <a:srgbClr val="DEF5FA"/>
                </a:solidFill>
                <a:latin typeface="+mn-lt"/>
                <a:ea typeface="+mn-ea"/>
                <a:cs typeface="+mn-cs"/>
              </a:rPr>
              <a:t> 15:1-8, 20-28</a:t>
            </a:r>
          </a:p>
          <a:p>
            <a:pPr marL="548640" lvl="1" indent="-274320" defTabSz="914400" hangingPunct="1">
              <a:spcBef>
                <a:spcPts val="1800"/>
              </a:spcBef>
              <a:buClr>
                <a:srgbClr val="DA1F28"/>
              </a:buClr>
              <a:buSzPct val="76000"/>
              <a:buFont typeface="Wingdings 3"/>
              <a:buChar char=""/>
            </a:pPr>
            <a:r>
              <a:rPr lang="en-CA" sz="5400" kern="1200" dirty="0">
                <a:solidFill>
                  <a:srgbClr val="DEF5FA"/>
                </a:solidFill>
                <a:latin typeface="+mn-lt"/>
                <a:ea typeface="+mn-ea"/>
                <a:cs typeface="+mn-cs"/>
              </a:rPr>
              <a:t> </a:t>
            </a:r>
            <a:r>
              <a:rPr lang="en-CA" sz="5400" kern="1200" dirty="0" err="1">
                <a:solidFill>
                  <a:srgbClr val="DEF5FA"/>
                </a:solidFill>
                <a:latin typeface="+mn-lt"/>
                <a:ea typeface="+mn-ea"/>
                <a:cs typeface="+mn-cs"/>
              </a:rPr>
              <a:t>Colosenses</a:t>
            </a:r>
            <a:r>
              <a:rPr lang="en-CA" sz="5400" kern="1200" dirty="0">
                <a:solidFill>
                  <a:srgbClr val="DEF5FA"/>
                </a:solidFill>
                <a:latin typeface="+mn-lt"/>
                <a:ea typeface="+mn-ea"/>
                <a:cs typeface="+mn-cs"/>
              </a:rPr>
              <a:t> 1:15-23</a:t>
            </a:r>
          </a:p>
          <a:p>
            <a:pPr marL="548640" lvl="1" indent="-274320" defTabSz="914400" hangingPunct="1">
              <a:spcBef>
                <a:spcPts val="1800"/>
              </a:spcBef>
              <a:buClr>
                <a:srgbClr val="DA1F28"/>
              </a:buClr>
              <a:buSzPct val="76000"/>
              <a:buFont typeface="Wingdings 3"/>
              <a:buChar char=""/>
            </a:pPr>
            <a:r>
              <a:rPr lang="en-CA" sz="5400" kern="1200" dirty="0">
                <a:solidFill>
                  <a:srgbClr val="FFFF00"/>
                </a:solidFill>
                <a:latin typeface="+mn-lt"/>
                <a:ea typeface="+mn-ea"/>
                <a:cs typeface="+mn-cs"/>
              </a:rPr>
              <a:t> </a:t>
            </a:r>
            <a:r>
              <a:rPr lang="en-CA" sz="5400" kern="1200" dirty="0">
                <a:solidFill>
                  <a:srgbClr val="DEF5FA"/>
                </a:solidFill>
                <a:latin typeface="+mn-lt"/>
                <a:ea typeface="+mn-ea"/>
                <a:cs typeface="+mn-cs"/>
              </a:rPr>
              <a:t>2 </a:t>
            </a:r>
            <a:r>
              <a:rPr lang="en-CA" sz="5400" kern="1200" dirty="0" err="1">
                <a:solidFill>
                  <a:srgbClr val="DEF5FA"/>
                </a:solidFill>
                <a:latin typeface="+mn-lt"/>
                <a:ea typeface="+mn-ea"/>
                <a:cs typeface="+mn-cs"/>
              </a:rPr>
              <a:t>Timoteo</a:t>
            </a:r>
            <a:r>
              <a:rPr lang="en-CA" sz="5400" kern="1200" dirty="0">
                <a:solidFill>
                  <a:srgbClr val="DEF5FA"/>
                </a:solidFill>
                <a:latin typeface="+mn-lt"/>
                <a:ea typeface="+mn-ea"/>
                <a:cs typeface="+mn-cs"/>
              </a:rPr>
              <a:t> 2:8-9</a:t>
            </a:r>
          </a:p>
        </p:txBody>
      </p:sp>
    </p:spTree>
    <p:extLst>
      <p:ext uri="{BB962C8B-B14F-4D97-AF65-F5344CB8AC3E}">
        <p14:creationId xmlns:p14="http://schemas.microsoft.com/office/powerpoint/2010/main" val="1621296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fade">
                                      <p:cBhvr>
                                        <p:cTn id="32" dur="5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773723" y="185110"/>
            <a:ext cx="22860000" cy="2286000"/>
          </a:xfrm>
        </p:spPr>
        <p:txBody>
          <a:bodyPr>
            <a:noAutofit/>
          </a:bodyPr>
          <a:lstStyle/>
          <a:p>
            <a:r>
              <a:rPr lang="en-US" sz="9600" dirty="0">
                <a:solidFill>
                  <a:schemeClr val="bg1"/>
                </a:solidFill>
              </a:rPr>
              <a:t>Tu </a:t>
            </a:r>
            <a:r>
              <a:rPr lang="en-US" sz="9600" dirty="0" err="1">
                <a:solidFill>
                  <a:schemeClr val="bg1"/>
                </a:solidFill>
              </a:rPr>
              <a:t>historia</a:t>
            </a:r>
            <a:endParaRPr lang="en-US" sz="9600" dirty="0">
              <a:solidFill>
                <a:srgbClr val="00B0F0"/>
              </a:solidFill>
            </a:endParaRPr>
          </a:p>
        </p:txBody>
      </p:sp>
      <p:sp>
        <p:nvSpPr>
          <p:cNvPr id="5" name="Text Placeholder 4"/>
          <p:cNvSpPr>
            <a:spLocks noGrp="1"/>
          </p:cNvSpPr>
          <p:nvPr>
            <p:ph type="body" idx="1"/>
          </p:nvPr>
        </p:nvSpPr>
        <p:spPr>
          <a:xfrm>
            <a:off x="3200400" y="2129693"/>
            <a:ext cx="17504229" cy="8810450"/>
          </a:xfrm>
        </p:spPr>
        <p:txBody>
          <a:bodyPr>
            <a:noAutofit/>
          </a:bodyPr>
          <a:lstStyle/>
          <a:p>
            <a:pPr marL="0" indent="0" algn="ctr">
              <a:buNone/>
            </a:pPr>
            <a:r>
              <a:rPr lang="es-ES" sz="5400" dirty="0">
                <a:solidFill>
                  <a:schemeClr val="bg1"/>
                </a:solidFill>
              </a:rPr>
              <a:t>“Vivimos en una sociedad donde el testimonio de un amigo tiene tanto peso como el de un supuesto profesional. Por ejemplo, al comprar un automóvil, muchos de nosotros preguntaremos a nuestros amigos qué les gusta y qué no les gusta de su vehículo. Confiamos en que lo que nos dicen es verdad y, a menudo, tomamos una decisión basada en su testimonio ". </a:t>
            </a:r>
            <a:r>
              <a:rPr lang="es-ES" sz="5400" i="1" dirty="0">
                <a:solidFill>
                  <a:schemeClr val="bg1"/>
                </a:solidFill>
              </a:rPr>
              <a:t>(Henry </a:t>
            </a:r>
            <a:r>
              <a:rPr lang="es-ES" sz="5400" i="1" dirty="0" err="1">
                <a:solidFill>
                  <a:schemeClr val="bg1"/>
                </a:solidFill>
              </a:rPr>
              <a:t>Knight</a:t>
            </a:r>
            <a:r>
              <a:rPr lang="es-ES" sz="5400" i="1" dirty="0">
                <a:solidFill>
                  <a:schemeClr val="bg1"/>
                </a:solidFill>
              </a:rPr>
              <a:t> y Douglas </a:t>
            </a:r>
            <a:r>
              <a:rPr lang="es-ES" sz="5400" i="1" dirty="0" err="1">
                <a:solidFill>
                  <a:schemeClr val="bg1"/>
                </a:solidFill>
              </a:rPr>
              <a:t>Powe</a:t>
            </a:r>
            <a:r>
              <a:rPr lang="es-ES" sz="5400" i="1" dirty="0">
                <a:solidFill>
                  <a:schemeClr val="bg1"/>
                </a:solidFill>
              </a:rPr>
              <a:t>, Transformando el evangelismo)</a:t>
            </a:r>
            <a:endParaRPr lang="en-CA" sz="5400" i="1" dirty="0">
              <a:solidFill>
                <a:schemeClr val="bg1"/>
              </a:solidFill>
            </a:endParaRPr>
          </a:p>
        </p:txBody>
      </p:sp>
    </p:spTree>
    <p:extLst>
      <p:ext uri="{BB962C8B-B14F-4D97-AF65-F5344CB8AC3E}">
        <p14:creationId xmlns:p14="http://schemas.microsoft.com/office/powerpoint/2010/main" val="1411352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1689100" y="154643"/>
            <a:ext cx="21005800" cy="2286000"/>
          </a:xfrm>
        </p:spPr>
        <p:txBody>
          <a:bodyPr/>
          <a:lstStyle/>
          <a:p>
            <a:r>
              <a:rPr lang="en-US" dirty="0" err="1">
                <a:solidFill>
                  <a:schemeClr val="bg1"/>
                </a:solidFill>
              </a:rPr>
              <a:t>Actividad</a:t>
            </a:r>
            <a:endParaRPr lang="en-US" dirty="0">
              <a:solidFill>
                <a:srgbClr val="00B0F0"/>
              </a:solidFill>
            </a:endParaRP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a:xfrm>
            <a:off x="879231" y="2204508"/>
            <a:ext cx="22613815" cy="11021633"/>
          </a:xfrm>
        </p:spPr>
        <p:txBody>
          <a:bodyPr>
            <a:normAutofit/>
          </a:bodyPr>
          <a:lstStyle/>
          <a:p>
            <a:pPr marL="342900" indent="-342900">
              <a:lnSpc>
                <a:spcPct val="107000"/>
              </a:lnSpc>
              <a:spcBef>
                <a:spcPts val="1800"/>
              </a:spcBef>
              <a:buFont typeface="Times New Roman" panose="02020603050405020304" pitchFamily="18" charset="0"/>
              <a:buChar char="•"/>
              <a:tabLst>
                <a:tab pos="457200" algn="l"/>
              </a:tabLst>
            </a:pPr>
            <a:r>
              <a:rPr lang="es-ES" sz="5400" dirty="0">
                <a:solidFill>
                  <a:schemeClr val="bg1"/>
                </a:solidFill>
                <a:latin typeface="+mn-lt"/>
                <a:ea typeface="Calibri" panose="020F0502020204030204" pitchFamily="34" charset="0"/>
                <a:cs typeface="Times New Roman" panose="02020603050405020304" pitchFamily="18" charset="0"/>
              </a:rPr>
              <a:t>En una hoja de papel, dibuja una línea de tiempo (desde el nacimiento hasta tu edad actual) en el lado izquierdo de la página.</a:t>
            </a:r>
            <a:endParaRPr lang="en-CA" sz="5400" dirty="0">
              <a:solidFill>
                <a:srgbClr val="FFFF00"/>
              </a:solidFill>
              <a:latin typeface="+mn-lt"/>
              <a:ea typeface="Calibri" panose="020F0502020204030204" pitchFamily="34" charset="0"/>
              <a:cs typeface="Times New Roman" panose="02020603050405020304" pitchFamily="18" charset="0"/>
            </a:endParaRPr>
          </a:p>
          <a:p>
            <a:pPr marL="342900" indent="-342900">
              <a:lnSpc>
                <a:spcPct val="107000"/>
              </a:lnSpc>
              <a:spcBef>
                <a:spcPts val="1800"/>
              </a:spcBef>
              <a:buFont typeface="Times New Roman" panose="02020603050405020304" pitchFamily="18" charset="0"/>
              <a:buChar char="•"/>
              <a:tabLst>
                <a:tab pos="457200" algn="l"/>
              </a:tabLst>
            </a:pPr>
            <a:r>
              <a:rPr lang="es-ES" sz="5400" dirty="0">
                <a:solidFill>
                  <a:schemeClr val="bg1"/>
                </a:solidFill>
                <a:latin typeface="+mn-lt"/>
                <a:ea typeface="Calibri" panose="020F0502020204030204" pitchFamily="34" charset="0"/>
                <a:cs typeface="Times New Roman" panose="02020603050405020304" pitchFamily="18" charset="0"/>
              </a:rPr>
              <a:t>Anota (en orden cronológico aproximado) cada momento clave de tu Viaje de Gracia. (cuando la gente oró por ti, cuando escuchaste acerca de Jesús, cuando conociste a un cristiano que te influenció, momentos significativos de percepción o comprensión, momentos de crisis, momentos significativos de decisión, etc.)</a:t>
            </a:r>
          </a:p>
          <a:p>
            <a:pPr marL="342900" indent="-342900">
              <a:lnSpc>
                <a:spcPct val="107000"/>
              </a:lnSpc>
              <a:spcBef>
                <a:spcPts val="1800"/>
              </a:spcBef>
              <a:buFont typeface="Times New Roman" panose="02020603050405020304" pitchFamily="18" charset="0"/>
              <a:buChar char="•"/>
              <a:tabLst>
                <a:tab pos="457200" algn="l"/>
              </a:tabLst>
            </a:pPr>
            <a:r>
              <a:rPr lang="es-ES" sz="5400" dirty="0">
                <a:solidFill>
                  <a:schemeClr val="bg1"/>
                </a:solidFill>
                <a:ea typeface="Calibri" panose="020F0502020204030204" pitchFamily="34" charset="0"/>
                <a:cs typeface="Times New Roman" panose="02020603050405020304" pitchFamily="18" charset="0"/>
              </a:rPr>
              <a:t>Ahora selecciona tres o más de los puntos más importantes de la línea de tiempo y coloca una "estrella" junto a ellos.</a:t>
            </a:r>
          </a:p>
          <a:p>
            <a:pPr marL="342900" lvl="0" indent="-342900">
              <a:lnSpc>
                <a:spcPct val="107000"/>
              </a:lnSpc>
              <a:spcBef>
                <a:spcPts val="1800"/>
              </a:spcBef>
              <a:buFont typeface="Times New Roman" panose="02020603050405020304" pitchFamily="18" charset="0"/>
              <a:buChar char="•"/>
              <a:tabLst>
                <a:tab pos="457200" algn="l"/>
              </a:tabLst>
            </a:pPr>
            <a:r>
              <a:rPr lang="en-US" sz="5400" dirty="0" err="1">
                <a:solidFill>
                  <a:schemeClr val="bg1"/>
                </a:solidFill>
                <a:ea typeface="Calibri" panose="020F0502020204030204" pitchFamily="34" charset="0"/>
                <a:cs typeface="Times New Roman" panose="02020603050405020304" pitchFamily="18" charset="0"/>
              </a:rPr>
              <a:t>Identifica</a:t>
            </a:r>
            <a:r>
              <a:rPr lang="en-US" sz="5400" dirty="0">
                <a:solidFill>
                  <a:schemeClr val="bg1"/>
                </a:solidFill>
                <a:ea typeface="Calibri" panose="020F0502020204030204" pitchFamily="34" charset="0"/>
                <a:cs typeface="Times New Roman" panose="02020603050405020304" pitchFamily="18" charset="0"/>
              </a:rPr>
              <a:t> a dos o </a:t>
            </a:r>
            <a:r>
              <a:rPr lang="en-US" sz="5400" dirty="0" err="1">
                <a:solidFill>
                  <a:schemeClr val="bg1"/>
                </a:solidFill>
                <a:ea typeface="Calibri" panose="020F0502020204030204" pitchFamily="34" charset="0"/>
                <a:cs typeface="Times New Roman" panose="02020603050405020304" pitchFamily="18" charset="0"/>
              </a:rPr>
              <a:t>tres</a:t>
            </a:r>
            <a:r>
              <a:rPr lang="en-US" sz="5400" dirty="0">
                <a:solidFill>
                  <a:schemeClr val="bg1"/>
                </a:solidFill>
                <a:ea typeface="Calibri" panose="020F0502020204030204" pitchFamily="34" charset="0"/>
                <a:cs typeface="Times New Roman" panose="02020603050405020304" pitchFamily="18" charset="0"/>
              </a:rPr>
              <a:t> personas clave que </a:t>
            </a:r>
            <a:r>
              <a:rPr lang="en-US" sz="5400" dirty="0" err="1">
                <a:solidFill>
                  <a:schemeClr val="bg1"/>
                </a:solidFill>
                <a:ea typeface="Calibri" panose="020F0502020204030204" pitchFamily="34" charset="0"/>
                <a:cs typeface="Times New Roman" panose="02020603050405020304" pitchFamily="18" charset="0"/>
              </a:rPr>
              <a:t>viajaron</a:t>
            </a:r>
            <a:r>
              <a:rPr lang="en-US" sz="5400" dirty="0">
                <a:solidFill>
                  <a:schemeClr val="bg1"/>
                </a:solidFill>
                <a:ea typeface="Calibri" panose="020F0502020204030204" pitchFamily="34" charset="0"/>
                <a:cs typeface="Times New Roman" panose="02020603050405020304" pitchFamily="18" charset="0"/>
              </a:rPr>
              <a:t> </a:t>
            </a:r>
            <a:r>
              <a:rPr lang="en-US" sz="5400" dirty="0" err="1">
                <a:solidFill>
                  <a:schemeClr val="bg1"/>
                </a:solidFill>
                <a:ea typeface="Calibri" panose="020F0502020204030204" pitchFamily="34" charset="0"/>
                <a:cs typeface="Times New Roman" panose="02020603050405020304" pitchFamily="18" charset="0"/>
              </a:rPr>
              <a:t>contigo</a:t>
            </a:r>
            <a:r>
              <a:rPr lang="en-US" sz="5400" dirty="0">
                <a:solidFill>
                  <a:schemeClr val="bg1"/>
                </a:solidFill>
                <a:ea typeface="Calibri" panose="020F0502020204030204" pitchFamily="34" charset="0"/>
                <a:cs typeface="Times New Roman" panose="02020603050405020304" pitchFamily="18" charset="0"/>
              </a:rPr>
              <a:t> a </a:t>
            </a:r>
            <a:r>
              <a:rPr lang="en-US" sz="5400" dirty="0" err="1">
                <a:solidFill>
                  <a:schemeClr val="bg1"/>
                </a:solidFill>
                <a:ea typeface="Calibri" panose="020F0502020204030204" pitchFamily="34" charset="0"/>
                <a:cs typeface="Times New Roman" panose="02020603050405020304" pitchFamily="18" charset="0"/>
              </a:rPr>
              <a:t>estos</a:t>
            </a:r>
            <a:r>
              <a:rPr lang="en-US" sz="5400" dirty="0">
                <a:solidFill>
                  <a:schemeClr val="bg1"/>
                </a:solidFill>
                <a:ea typeface="Calibri" panose="020F0502020204030204" pitchFamily="34" charset="0"/>
                <a:cs typeface="Times New Roman" panose="02020603050405020304" pitchFamily="18" charset="0"/>
              </a:rPr>
              <a:t> puntos </a:t>
            </a:r>
            <a:r>
              <a:rPr lang="en-US" sz="5400" dirty="0" err="1">
                <a:solidFill>
                  <a:schemeClr val="bg1"/>
                </a:solidFill>
                <a:ea typeface="Calibri" panose="020F0502020204030204" pitchFamily="34" charset="0"/>
                <a:cs typeface="Times New Roman" panose="02020603050405020304" pitchFamily="18" charset="0"/>
              </a:rPr>
              <a:t>importantes</a:t>
            </a:r>
            <a:r>
              <a:rPr lang="en-US" sz="5400" dirty="0">
                <a:solidFill>
                  <a:schemeClr val="bg1"/>
                </a:solidFill>
                <a:ea typeface="Calibri" panose="020F0502020204030204" pitchFamily="34" charset="0"/>
                <a:cs typeface="Times New Roman" panose="02020603050405020304" pitchFamily="18" charset="0"/>
              </a:rPr>
              <a:t> y describe </a:t>
            </a:r>
            <a:r>
              <a:rPr lang="en-US" sz="5400" dirty="0" err="1">
                <a:solidFill>
                  <a:schemeClr val="bg1"/>
                </a:solidFill>
                <a:ea typeface="Calibri" panose="020F0502020204030204" pitchFamily="34" charset="0"/>
                <a:cs typeface="Times New Roman" panose="02020603050405020304" pitchFamily="18" charset="0"/>
              </a:rPr>
              <a:t>brevemente</a:t>
            </a:r>
            <a:r>
              <a:rPr lang="en-US" sz="5400" dirty="0">
                <a:solidFill>
                  <a:schemeClr val="bg1"/>
                </a:solidFill>
                <a:ea typeface="Calibri" panose="020F0502020204030204" pitchFamily="34" charset="0"/>
                <a:cs typeface="Times New Roman" panose="02020603050405020304" pitchFamily="18" charset="0"/>
              </a:rPr>
              <a:t> </a:t>
            </a:r>
            <a:r>
              <a:rPr lang="en-US" sz="5400" dirty="0" err="1">
                <a:solidFill>
                  <a:schemeClr val="bg1"/>
                </a:solidFill>
                <a:ea typeface="Calibri" panose="020F0502020204030204" pitchFamily="34" charset="0"/>
                <a:cs typeface="Times New Roman" panose="02020603050405020304" pitchFamily="18" charset="0"/>
              </a:rPr>
              <a:t>cómo</a:t>
            </a:r>
            <a:r>
              <a:rPr lang="en-US" sz="5400" dirty="0">
                <a:solidFill>
                  <a:schemeClr val="bg1"/>
                </a:solidFill>
                <a:ea typeface="Calibri" panose="020F0502020204030204" pitchFamily="34" charset="0"/>
                <a:cs typeface="Times New Roman" panose="02020603050405020304" pitchFamily="18" charset="0"/>
              </a:rPr>
              <a:t> lo </a:t>
            </a:r>
            <a:r>
              <a:rPr lang="en-US" sz="5400" dirty="0" err="1">
                <a:solidFill>
                  <a:schemeClr val="bg1"/>
                </a:solidFill>
                <a:ea typeface="Calibri" panose="020F0502020204030204" pitchFamily="34" charset="0"/>
                <a:cs typeface="Times New Roman" panose="02020603050405020304" pitchFamily="18" charset="0"/>
              </a:rPr>
              <a:t>hicieron</a:t>
            </a:r>
            <a:r>
              <a:rPr lang="en-US" sz="5400" dirty="0">
                <a:solidFill>
                  <a:schemeClr val="bg1"/>
                </a:solidFill>
                <a:ea typeface="Calibri" panose="020F0502020204030204" pitchFamily="34" charset="0"/>
                <a:cs typeface="Times New Roman" panose="02020603050405020304" pitchFamily="18" charset="0"/>
              </a:rPr>
              <a:t>.</a:t>
            </a:r>
            <a:endParaRPr lang="es-ES" sz="5400" dirty="0">
              <a:solidFill>
                <a:schemeClr val="bg1"/>
              </a:solidFill>
              <a:latin typeface="+mn-lt"/>
              <a:ea typeface="Calibri" panose="020F0502020204030204" pitchFamily="34" charset="0"/>
              <a:cs typeface="Times New Roman" panose="02020603050405020304" pitchFamily="18" charset="0"/>
            </a:endParaRPr>
          </a:p>
          <a:p>
            <a:pPr marL="342900" indent="-342900">
              <a:lnSpc>
                <a:spcPct val="107000"/>
              </a:lnSpc>
              <a:spcBef>
                <a:spcPts val="0"/>
              </a:spcBef>
              <a:buFont typeface="Times New Roman" panose="02020603050405020304" pitchFamily="18" charset="0"/>
              <a:buChar char="•"/>
              <a:tabLst>
                <a:tab pos="457200" algn="l"/>
              </a:tabLst>
            </a:pPr>
            <a:endParaRPr lang="es-ES" dirty="0">
              <a:solidFill>
                <a:schemeClr val="bg1"/>
              </a:solidFill>
              <a:latin typeface="+mn-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65655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andrew-deslauriers-269459-unsplash.psd" descr="andrew-deslauriers-269459-unsplash.ps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01617" y="-156646"/>
            <a:ext cx="24787235" cy="14029292"/>
          </a:xfrm>
          <a:prstGeom prst="rect">
            <a:avLst/>
          </a:prstGeom>
          <a:ln w="12700">
            <a:miter lim="400000"/>
          </a:ln>
        </p:spPr>
      </p:pic>
      <p:pic>
        <p:nvPicPr>
          <p:cNvPr id="140" name="topo_map.png" descr="topo_map.png"/>
          <p:cNvPicPr>
            <a:picLocks noChangeAspect="1"/>
          </p:cNvPicPr>
          <p:nvPr/>
        </p:nvPicPr>
        <p:blipFill>
          <a:blip r:embed="rId4"/>
          <a:stretch>
            <a:fillRect/>
          </a:stretch>
        </p:blipFill>
        <p:spPr>
          <a:xfrm rot="14416252">
            <a:off x="13548425" y="5570316"/>
            <a:ext cx="17188399" cy="9668475"/>
          </a:xfrm>
          <a:prstGeom prst="rect">
            <a:avLst/>
          </a:prstGeom>
          <a:ln w="12700">
            <a:miter lim="400000"/>
          </a:ln>
        </p:spPr>
      </p:pic>
      <p:sp>
        <p:nvSpPr>
          <p:cNvPr id="141" name="Line"/>
          <p:cNvSpPr/>
          <p:nvPr/>
        </p:nvSpPr>
        <p:spPr>
          <a:xfrm rot="9273827" flipH="1">
            <a:off x="8980081" y="3973405"/>
            <a:ext cx="23047981" cy="14351348"/>
          </a:xfrm>
          <a:custGeom>
            <a:avLst/>
            <a:gdLst/>
            <a:ahLst/>
            <a:cxnLst>
              <a:cxn ang="0">
                <a:pos x="wd2" y="hd2"/>
              </a:cxn>
              <a:cxn ang="5400000">
                <a:pos x="wd2" y="hd2"/>
              </a:cxn>
              <a:cxn ang="10800000">
                <a:pos x="wd2" y="hd2"/>
              </a:cxn>
              <a:cxn ang="16200000">
                <a:pos x="wd2" y="hd2"/>
              </a:cxn>
            </a:cxnLst>
            <a:rect l="0" t="0" r="r" b="b"/>
            <a:pathLst>
              <a:path w="21580" h="21581" extrusionOk="0">
                <a:moveTo>
                  <a:pt x="21580" y="21581"/>
                </a:moveTo>
                <a:cubicBezTo>
                  <a:pt x="20558" y="21600"/>
                  <a:pt x="19559" y="21090"/>
                  <a:pt x="18732" y="20125"/>
                </a:cubicBezTo>
                <a:cubicBezTo>
                  <a:pt x="18220" y="19527"/>
                  <a:pt x="17779" y="18760"/>
                  <a:pt x="17202" y="18336"/>
                </a:cubicBezTo>
                <a:cubicBezTo>
                  <a:pt x="16709" y="17973"/>
                  <a:pt x="16159" y="17891"/>
                  <a:pt x="15620" y="17973"/>
                </a:cubicBezTo>
                <a:cubicBezTo>
                  <a:pt x="15126" y="18049"/>
                  <a:pt x="14624" y="18258"/>
                  <a:pt x="14146" y="18028"/>
                </a:cubicBezTo>
                <a:cubicBezTo>
                  <a:pt x="13605" y="17768"/>
                  <a:pt x="13227" y="17026"/>
                  <a:pt x="13008" y="16185"/>
                </a:cubicBezTo>
                <a:cubicBezTo>
                  <a:pt x="12875" y="15675"/>
                  <a:pt x="12798" y="15130"/>
                  <a:pt x="12652" y="14629"/>
                </a:cubicBezTo>
                <a:cubicBezTo>
                  <a:pt x="11969" y="12280"/>
                  <a:pt x="10165" y="11409"/>
                  <a:pt x="8788" y="12763"/>
                </a:cubicBezTo>
                <a:cubicBezTo>
                  <a:pt x="8293" y="13138"/>
                  <a:pt x="7771" y="13334"/>
                  <a:pt x="7247" y="13363"/>
                </a:cubicBezTo>
                <a:cubicBezTo>
                  <a:pt x="6516" y="13403"/>
                  <a:pt x="5727" y="13044"/>
                  <a:pt x="5467" y="11912"/>
                </a:cubicBezTo>
                <a:cubicBezTo>
                  <a:pt x="5284" y="11113"/>
                  <a:pt x="5524" y="10177"/>
                  <a:pt x="5261" y="9426"/>
                </a:cubicBezTo>
                <a:cubicBezTo>
                  <a:pt x="5032" y="8775"/>
                  <a:pt x="4503" y="8539"/>
                  <a:pt x="4296" y="7866"/>
                </a:cubicBezTo>
                <a:cubicBezTo>
                  <a:pt x="3978" y="6831"/>
                  <a:pt x="4619" y="5525"/>
                  <a:pt x="4183" y="4554"/>
                </a:cubicBezTo>
                <a:cubicBezTo>
                  <a:pt x="3916" y="3960"/>
                  <a:pt x="3336" y="3886"/>
                  <a:pt x="3149" y="3199"/>
                </a:cubicBezTo>
                <a:cubicBezTo>
                  <a:pt x="3048" y="2827"/>
                  <a:pt x="3112" y="2391"/>
                  <a:pt x="3018" y="2015"/>
                </a:cubicBezTo>
                <a:cubicBezTo>
                  <a:pt x="2554" y="149"/>
                  <a:pt x="936" y="2067"/>
                  <a:pt x="225" y="974"/>
                </a:cubicBezTo>
                <a:cubicBezTo>
                  <a:pt x="62" y="722"/>
                  <a:pt x="-20" y="362"/>
                  <a:pt x="5" y="0"/>
                </a:cubicBezTo>
              </a:path>
            </a:pathLst>
          </a:custGeom>
          <a:ln w="38100">
            <a:solidFill>
              <a:srgbClr val="FAB14E"/>
            </a:solidFill>
            <a:custDash>
              <a:ds d="600000" sp="600000"/>
            </a:custDash>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grpSp>
        <p:nvGrpSpPr>
          <p:cNvPr id="2" name="Group 1">
            <a:extLst>
              <a:ext uri="{FF2B5EF4-FFF2-40B4-BE49-F238E27FC236}">
                <a16:creationId xmlns:a16="http://schemas.microsoft.com/office/drawing/2014/main" id="{E38C9121-1D49-984A-B4B5-8055DF8147E5}"/>
              </a:ext>
            </a:extLst>
          </p:cNvPr>
          <p:cNvGrpSpPr/>
          <p:nvPr/>
        </p:nvGrpSpPr>
        <p:grpSpPr>
          <a:xfrm>
            <a:off x="7199020" y="571242"/>
            <a:ext cx="9578638" cy="5246460"/>
            <a:chOff x="7402681" y="2678241"/>
            <a:chExt cx="9578638" cy="5246460"/>
          </a:xfrm>
        </p:grpSpPr>
        <p:sp>
          <p:nvSpPr>
            <p:cNvPr id="142" name="A JOURNEY"/>
            <p:cNvSpPr txBox="1"/>
            <p:nvPr/>
          </p:nvSpPr>
          <p:spPr>
            <a:xfrm>
              <a:off x="7402681" y="4155422"/>
              <a:ext cx="9578638" cy="34265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lvl="0">
                <a:defRPr/>
              </a:pPr>
              <a:r>
                <a:rPr lang="en-US" sz="5400" dirty="0"/>
                <a:t>¿CUÁL ES NUESTRA PARTE EN EL CAMINO DE LA GRACIA CON LOS DEMÁS?</a:t>
              </a:r>
            </a:p>
          </p:txBody>
        </p:sp>
        <p:sp>
          <p:nvSpPr>
            <p:cNvPr id="144" name="Line"/>
            <p:cNvSpPr/>
            <p:nvPr/>
          </p:nvSpPr>
          <p:spPr>
            <a:xfrm>
              <a:off x="15874536"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145" name="Line"/>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146" name="COTN_LOGO.png" descr="COTN_LOGO.png"/>
            <p:cNvPicPr>
              <a:picLocks noChangeAspect="1"/>
            </p:cNvPicPr>
            <p:nvPr/>
          </p:nvPicPr>
          <p:blipFill>
            <a:blip r:embed="rId5"/>
            <a:stretch>
              <a:fillRect/>
            </a:stretch>
          </p:blipFill>
          <p:spPr>
            <a:xfrm>
              <a:off x="11284422" y="2678241"/>
              <a:ext cx="1815156" cy="1414891"/>
            </a:xfrm>
            <a:prstGeom prst="rect">
              <a:avLst/>
            </a:prstGeom>
            <a:ln w="12700">
              <a:miter lim="400000"/>
            </a:ln>
          </p:spPr>
        </p:pic>
      </p:grpSp>
      <p:grpSp>
        <p:nvGrpSpPr>
          <p:cNvPr id="150" name="Group"/>
          <p:cNvGrpSpPr/>
          <p:nvPr/>
        </p:nvGrpSpPr>
        <p:grpSpPr>
          <a:xfrm>
            <a:off x="680174" y="12653144"/>
            <a:ext cx="1815156" cy="430543"/>
            <a:chOff x="0" y="0"/>
            <a:chExt cx="1815154" cy="430541"/>
          </a:xfrm>
        </p:grpSpPr>
        <p:pic>
          <p:nvPicPr>
            <p:cNvPr id="147"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489434" cy="430542"/>
            </a:xfrm>
            <a:prstGeom prst="rect">
              <a:avLst/>
            </a:prstGeom>
            <a:ln w="12700" cap="flat">
              <a:noFill/>
              <a:miter lim="400000"/>
            </a:ln>
            <a:effectLst/>
          </p:spPr>
        </p:pic>
        <p:pic>
          <p:nvPicPr>
            <p:cNvPr id="148" name="Image" descr="Imag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21752" y="0"/>
              <a:ext cx="430542" cy="430542"/>
            </a:xfrm>
            <a:prstGeom prst="rect">
              <a:avLst/>
            </a:prstGeom>
            <a:ln w="12700" cap="flat">
              <a:noFill/>
              <a:miter lim="400000"/>
            </a:ln>
            <a:effectLst/>
          </p:spPr>
        </p:pic>
        <p:pic>
          <p:nvPicPr>
            <p:cNvPr id="149" name="Image" descr="Image"/>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384612" y="0"/>
              <a:ext cx="430543" cy="430542"/>
            </a:xfrm>
            <a:prstGeom prst="rect">
              <a:avLst/>
            </a:prstGeom>
            <a:ln w="12700" cap="flat">
              <a:noFill/>
              <a:miter lim="400000"/>
            </a:ln>
            <a:effectLst/>
          </p:spPr>
        </p:pic>
      </p:grpSp>
    </p:spTree>
    <p:extLst>
      <p:ext uri="{BB962C8B-B14F-4D97-AF65-F5344CB8AC3E}">
        <p14:creationId xmlns:p14="http://schemas.microsoft.com/office/powerpoint/2010/main" val="2486988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1689100" y="194498"/>
            <a:ext cx="21005800" cy="2286000"/>
          </a:xfrm>
        </p:spPr>
        <p:txBody>
          <a:bodyPr/>
          <a:lstStyle/>
          <a:p>
            <a:r>
              <a:rPr lang="en-US" dirty="0" err="1">
                <a:solidFill>
                  <a:schemeClr val="bg1"/>
                </a:solidFill>
              </a:rPr>
              <a:t>Actividad</a:t>
            </a:r>
            <a:endParaRPr lang="en-US" dirty="0">
              <a:solidFill>
                <a:srgbClr val="00B0F0"/>
              </a:solidFill>
            </a:endParaRP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a:xfrm>
            <a:off x="1689100" y="2468878"/>
            <a:ext cx="21005800" cy="7850777"/>
          </a:xfrm>
        </p:spPr>
        <p:txBody>
          <a:bodyPr>
            <a:normAutofit/>
          </a:bodyPr>
          <a:lstStyle/>
          <a:p>
            <a:pPr marL="342900" lvl="0" indent="-342900">
              <a:lnSpc>
                <a:spcPct val="107000"/>
              </a:lnSpc>
              <a:spcBef>
                <a:spcPts val="2400"/>
              </a:spcBef>
              <a:buFont typeface="Times New Roman" panose="02020603050405020304" pitchFamily="18" charset="0"/>
              <a:buChar char="•"/>
              <a:tabLst>
                <a:tab pos="457200" algn="l"/>
              </a:tabLst>
            </a:pPr>
            <a:r>
              <a:rPr lang="en-US" sz="5400" dirty="0" err="1">
                <a:solidFill>
                  <a:schemeClr val="bg1"/>
                </a:solidFill>
                <a:ea typeface="Calibri" panose="020F0502020204030204" pitchFamily="34" charset="0"/>
                <a:cs typeface="Times New Roman" panose="02020603050405020304" pitchFamily="18" charset="0"/>
              </a:rPr>
              <a:t>Incluye</a:t>
            </a:r>
            <a:r>
              <a:rPr lang="en-US" sz="5400" dirty="0">
                <a:solidFill>
                  <a:schemeClr val="bg1"/>
                </a:solidFill>
                <a:ea typeface="Calibri" panose="020F0502020204030204" pitchFamily="34" charset="0"/>
                <a:cs typeface="Times New Roman" panose="02020603050405020304" pitchFamily="18" charset="0"/>
              </a:rPr>
              <a:t> dos o </a:t>
            </a:r>
            <a:r>
              <a:rPr lang="en-US" sz="5400" dirty="0" err="1">
                <a:solidFill>
                  <a:schemeClr val="bg1"/>
                </a:solidFill>
                <a:ea typeface="Calibri" panose="020F0502020204030204" pitchFamily="34" charset="0"/>
                <a:cs typeface="Times New Roman" panose="02020603050405020304" pitchFamily="18" charset="0"/>
              </a:rPr>
              <a:t>tres</a:t>
            </a:r>
            <a:r>
              <a:rPr lang="en-US" sz="5400" dirty="0">
                <a:solidFill>
                  <a:schemeClr val="bg1"/>
                </a:solidFill>
                <a:ea typeface="Calibri" panose="020F0502020204030204" pitchFamily="34" charset="0"/>
                <a:cs typeface="Times New Roman" panose="02020603050405020304" pitchFamily="18" charset="0"/>
              </a:rPr>
              <a:t> </a:t>
            </a:r>
            <a:r>
              <a:rPr lang="en-US" sz="5400" dirty="0" err="1">
                <a:solidFill>
                  <a:schemeClr val="bg1"/>
                </a:solidFill>
                <a:ea typeface="Calibri" panose="020F0502020204030204" pitchFamily="34" charset="0"/>
                <a:cs typeface="Times New Roman" panose="02020603050405020304" pitchFamily="18" charset="0"/>
              </a:rPr>
              <a:t>pasajes</a:t>
            </a:r>
            <a:r>
              <a:rPr lang="en-US" sz="5400" dirty="0">
                <a:solidFill>
                  <a:schemeClr val="bg1"/>
                </a:solidFill>
                <a:ea typeface="Calibri" panose="020F0502020204030204" pitchFamily="34" charset="0"/>
                <a:cs typeface="Times New Roman" panose="02020603050405020304" pitchFamily="18" charset="0"/>
              </a:rPr>
              <a:t> </a:t>
            </a:r>
            <a:r>
              <a:rPr lang="en-US" sz="5400" dirty="0" err="1">
                <a:solidFill>
                  <a:schemeClr val="bg1"/>
                </a:solidFill>
                <a:ea typeface="Calibri" panose="020F0502020204030204" pitchFamily="34" charset="0"/>
                <a:cs typeface="Times New Roman" panose="02020603050405020304" pitchFamily="18" charset="0"/>
              </a:rPr>
              <a:t>bíblicos</a:t>
            </a:r>
            <a:r>
              <a:rPr lang="en-US" sz="5400" dirty="0">
                <a:solidFill>
                  <a:schemeClr val="bg1"/>
                </a:solidFill>
                <a:ea typeface="Calibri" panose="020F0502020204030204" pitchFamily="34" charset="0"/>
                <a:cs typeface="Times New Roman" panose="02020603050405020304" pitchFamily="18" charset="0"/>
              </a:rPr>
              <a:t> que </a:t>
            </a:r>
            <a:r>
              <a:rPr lang="en-US" sz="5400" dirty="0" err="1">
                <a:solidFill>
                  <a:schemeClr val="bg1"/>
                </a:solidFill>
                <a:ea typeface="Calibri" panose="020F0502020204030204" pitchFamily="34" charset="0"/>
                <a:cs typeface="Times New Roman" panose="02020603050405020304" pitchFamily="18" charset="0"/>
              </a:rPr>
              <a:t>conecten</a:t>
            </a:r>
            <a:r>
              <a:rPr lang="en-US" sz="5400" dirty="0">
                <a:solidFill>
                  <a:schemeClr val="bg1"/>
                </a:solidFill>
                <a:ea typeface="Calibri" panose="020F0502020204030204" pitchFamily="34" charset="0"/>
                <a:cs typeface="Times New Roman" panose="02020603050405020304" pitchFamily="18" charset="0"/>
              </a:rPr>
              <a:t> de </a:t>
            </a:r>
            <a:r>
              <a:rPr lang="en-US" sz="5400" dirty="0" err="1">
                <a:solidFill>
                  <a:schemeClr val="bg1"/>
                </a:solidFill>
                <a:ea typeface="Calibri" panose="020F0502020204030204" pitchFamily="34" charset="0"/>
                <a:cs typeface="Times New Roman" panose="02020603050405020304" pitchFamily="18" charset="0"/>
              </a:rPr>
              <a:t>manera</a:t>
            </a:r>
            <a:r>
              <a:rPr lang="en-US" sz="5400" dirty="0">
                <a:solidFill>
                  <a:schemeClr val="bg1"/>
                </a:solidFill>
                <a:ea typeface="Calibri" panose="020F0502020204030204" pitchFamily="34" charset="0"/>
                <a:cs typeface="Times New Roman" panose="02020603050405020304" pitchFamily="18" charset="0"/>
              </a:rPr>
              <a:t> </a:t>
            </a:r>
            <a:r>
              <a:rPr lang="en-US" sz="5400" dirty="0" err="1">
                <a:solidFill>
                  <a:schemeClr val="bg1"/>
                </a:solidFill>
                <a:ea typeface="Calibri" panose="020F0502020204030204" pitchFamily="34" charset="0"/>
                <a:cs typeface="Times New Roman" panose="02020603050405020304" pitchFamily="18" charset="0"/>
              </a:rPr>
              <a:t>significativa</a:t>
            </a:r>
            <a:r>
              <a:rPr lang="en-US" sz="5400" dirty="0">
                <a:solidFill>
                  <a:schemeClr val="bg1"/>
                </a:solidFill>
                <a:ea typeface="Calibri" panose="020F0502020204030204" pitchFamily="34" charset="0"/>
                <a:cs typeface="Times New Roman" panose="02020603050405020304" pitchFamily="18" charset="0"/>
              </a:rPr>
              <a:t> </a:t>
            </a:r>
            <a:r>
              <a:rPr lang="en-US" sz="5400" dirty="0" err="1">
                <a:solidFill>
                  <a:schemeClr val="bg1"/>
                </a:solidFill>
                <a:ea typeface="Calibri" panose="020F0502020204030204" pitchFamily="34" charset="0"/>
                <a:cs typeface="Times New Roman" panose="02020603050405020304" pitchFamily="18" charset="0"/>
              </a:rPr>
              <a:t>tu</a:t>
            </a:r>
            <a:r>
              <a:rPr lang="en-US" sz="5400" dirty="0">
                <a:solidFill>
                  <a:schemeClr val="bg1"/>
                </a:solidFill>
                <a:ea typeface="Calibri" panose="020F0502020204030204" pitchFamily="34" charset="0"/>
                <a:cs typeface="Times New Roman" panose="02020603050405020304" pitchFamily="18" charset="0"/>
              </a:rPr>
              <a:t> </a:t>
            </a:r>
            <a:r>
              <a:rPr lang="en-US" sz="5400" dirty="0" err="1">
                <a:solidFill>
                  <a:schemeClr val="bg1"/>
                </a:solidFill>
                <a:ea typeface="Calibri" panose="020F0502020204030204" pitchFamily="34" charset="0"/>
                <a:cs typeface="Times New Roman" panose="02020603050405020304" pitchFamily="18" charset="0"/>
              </a:rPr>
              <a:t>historia</a:t>
            </a:r>
            <a:r>
              <a:rPr lang="en-US" sz="5400" dirty="0">
                <a:solidFill>
                  <a:schemeClr val="bg1"/>
                </a:solidFill>
                <a:ea typeface="Calibri" panose="020F0502020204030204" pitchFamily="34" charset="0"/>
                <a:cs typeface="Times New Roman" panose="02020603050405020304" pitchFamily="18" charset="0"/>
              </a:rPr>
              <a:t> con la </a:t>
            </a:r>
            <a:r>
              <a:rPr lang="en-US" sz="5400" dirty="0" err="1">
                <a:solidFill>
                  <a:schemeClr val="bg1"/>
                </a:solidFill>
                <a:ea typeface="Calibri" panose="020F0502020204030204" pitchFamily="34" charset="0"/>
                <a:cs typeface="Times New Roman" panose="02020603050405020304" pitchFamily="18" charset="0"/>
              </a:rPr>
              <a:t>historia</a:t>
            </a:r>
            <a:r>
              <a:rPr lang="en-US" sz="5400" dirty="0">
                <a:solidFill>
                  <a:schemeClr val="bg1"/>
                </a:solidFill>
                <a:ea typeface="Calibri" panose="020F0502020204030204" pitchFamily="34" charset="0"/>
                <a:cs typeface="Times New Roman" panose="02020603050405020304" pitchFamily="18" charset="0"/>
              </a:rPr>
              <a:t> de Jesús.</a:t>
            </a:r>
          </a:p>
          <a:p>
            <a:pPr marL="342900" indent="-342900">
              <a:lnSpc>
                <a:spcPct val="107000"/>
              </a:lnSpc>
              <a:spcBef>
                <a:spcPts val="2400"/>
              </a:spcBef>
              <a:buFont typeface="Times New Roman" panose="02020603050405020304" pitchFamily="18" charset="0"/>
              <a:buChar char="•"/>
              <a:tabLst>
                <a:tab pos="457200" algn="l"/>
              </a:tabLst>
            </a:pPr>
            <a:r>
              <a:rPr lang="es-ES" sz="5400" dirty="0">
                <a:solidFill>
                  <a:schemeClr val="bg1"/>
                </a:solidFill>
                <a:ea typeface="Calibri" panose="020F0502020204030204" pitchFamily="34" charset="0"/>
                <a:cs typeface="Times New Roman" panose="02020603050405020304" pitchFamily="18" charset="0"/>
              </a:rPr>
              <a:t>Turnarse. Comparte tu historia personal, enfatizando los eventos, las personas y las Escrituras que contribuyeron a tu fe actual en Jesucristo.</a:t>
            </a:r>
          </a:p>
          <a:p>
            <a:pPr marL="342900" indent="-342900">
              <a:lnSpc>
                <a:spcPct val="107000"/>
              </a:lnSpc>
              <a:spcBef>
                <a:spcPts val="2400"/>
              </a:spcBef>
              <a:buFont typeface="Times New Roman" panose="02020603050405020304" pitchFamily="18" charset="0"/>
              <a:buChar char="•"/>
              <a:tabLst>
                <a:tab pos="457200" algn="l"/>
              </a:tabLst>
            </a:pPr>
            <a:r>
              <a:rPr lang="es-ES" sz="5400" dirty="0">
                <a:solidFill>
                  <a:schemeClr val="bg1"/>
                </a:solidFill>
                <a:ea typeface="Calibri" panose="020F0502020204030204" pitchFamily="34" charset="0"/>
                <a:cs typeface="Times New Roman" panose="02020603050405020304" pitchFamily="18" charset="0"/>
              </a:rPr>
              <a:t>Ofrece aliento y comentarios positivos, así como ideas para un mayor desarrollo de tu historia. </a:t>
            </a:r>
          </a:p>
        </p:txBody>
      </p:sp>
    </p:spTree>
    <p:extLst>
      <p:ext uri="{BB962C8B-B14F-4D97-AF65-F5344CB8AC3E}">
        <p14:creationId xmlns:p14="http://schemas.microsoft.com/office/powerpoint/2010/main" val="1246068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JOG_BG.jpg" descr="JOG_BG.jpg"/>
          <p:cNvPicPr>
            <a:picLocks noChangeAspect="1"/>
          </p:cNvPicPr>
          <p:nvPr/>
        </p:nvPicPr>
        <p:blipFill>
          <a:blip r:embed="rId3"/>
          <a:stretch>
            <a:fillRect/>
          </a:stretch>
        </p:blipFill>
        <p:spPr>
          <a:xfrm>
            <a:off x="0" y="0"/>
            <a:ext cx="24384000" cy="13716000"/>
          </a:xfrm>
          <a:prstGeom prst="rect">
            <a:avLst/>
          </a:prstGeom>
          <a:ln w="12700">
            <a:miter lim="400000"/>
          </a:ln>
        </p:spPr>
      </p:pic>
      <p:pic>
        <p:nvPicPr>
          <p:cNvPr id="134" name="Image" descr="Image"/>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3213" y="-648299"/>
            <a:ext cx="4673262" cy="14364302"/>
          </a:xfrm>
          <a:prstGeom prst="rect">
            <a:avLst/>
          </a:prstGeom>
          <a:ln w="12700">
            <a:miter lim="400000"/>
          </a:ln>
        </p:spPr>
      </p:pic>
      <p:pic>
        <p:nvPicPr>
          <p:cNvPr id="135" name="Image" descr="Image"/>
          <p:cNvPicPr>
            <a:picLocks noChangeAspect="1"/>
          </p:cNvPicPr>
          <p:nvPr/>
        </p:nvPicPr>
        <p:blipFill>
          <a:blip r:embed="rId5" cstate="screen">
            <a:alphaModFix amt="57103"/>
            <a:extLst>
              <a:ext uri="{28A0092B-C50C-407E-A947-70E740481C1C}">
                <a14:useLocalDpi xmlns:a14="http://schemas.microsoft.com/office/drawing/2010/main"/>
              </a:ext>
            </a:extLst>
          </a:blip>
          <a:srcRect/>
          <a:stretch>
            <a:fillRect/>
          </a:stretch>
        </p:blipFill>
        <p:spPr>
          <a:xfrm>
            <a:off x="-13213" y="-55220"/>
            <a:ext cx="4226042" cy="4825599"/>
          </a:xfrm>
          <a:prstGeom prst="rect">
            <a:avLst/>
          </a:prstGeom>
          <a:ln w="12700">
            <a:miter lim="400000"/>
          </a:ln>
        </p:spPr>
      </p:pic>
      <p:sp>
        <p:nvSpPr>
          <p:cNvPr id="12" name="A…">
            <a:extLst>
              <a:ext uri="{FF2B5EF4-FFF2-40B4-BE49-F238E27FC236}">
                <a16:creationId xmlns:a16="http://schemas.microsoft.com/office/drawing/2014/main" id="{BC6B703C-0923-754D-89A1-C1D88C2CEA14}"/>
              </a:ext>
            </a:extLst>
          </p:cNvPr>
          <p:cNvSpPr txBox="1"/>
          <p:nvPr/>
        </p:nvSpPr>
        <p:spPr>
          <a:xfrm>
            <a:off x="7008690" y="1075844"/>
            <a:ext cx="10366620" cy="41190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70000"/>
              </a:lnSpc>
              <a:defRPr sz="12000" b="0">
                <a:latin typeface="Brandon Grotesque Light"/>
                <a:ea typeface="Brandon Grotesque Light"/>
                <a:cs typeface="Brandon Grotesque Light"/>
                <a:sym typeface="Brandon Grotesque Light"/>
              </a:defRPr>
            </a:pPr>
            <a:r>
              <a:rPr lang="en-US" dirty="0">
                <a:solidFill>
                  <a:schemeClr val="tx1">
                    <a:lumMod val="75000"/>
                    <a:lumOff val="25000"/>
                  </a:schemeClr>
                </a:solidFill>
              </a:rPr>
              <a:t>El </a:t>
            </a:r>
          </a:p>
          <a:p>
            <a:pPr>
              <a:lnSpc>
                <a:spcPct val="70000"/>
              </a:lnSpc>
              <a:defRPr sz="12000" b="0">
                <a:latin typeface="Brandon Grotesque Light"/>
                <a:ea typeface="Brandon Grotesque Light"/>
                <a:cs typeface="Brandon Grotesque Light"/>
                <a:sym typeface="Brandon Grotesque Light"/>
              </a:defRPr>
            </a:pPr>
            <a:r>
              <a:rPr lang="en-US" dirty="0">
                <a:solidFill>
                  <a:schemeClr val="tx1">
                    <a:lumMod val="75000"/>
                    <a:lumOff val="25000"/>
                  </a:schemeClr>
                </a:solidFill>
              </a:rPr>
              <a:t>SENDERO</a:t>
            </a:r>
            <a:endParaRPr dirty="0">
              <a:solidFill>
                <a:schemeClr val="tx1">
                  <a:lumMod val="75000"/>
                  <a:lumOff val="25000"/>
                </a:schemeClr>
              </a:solidFill>
            </a:endParaRPr>
          </a:p>
          <a:p>
            <a:pPr>
              <a:lnSpc>
                <a:spcPct val="70000"/>
              </a:lnSpc>
              <a:defRPr sz="12000" b="0">
                <a:latin typeface="Brandon Grotesque Bold"/>
                <a:ea typeface="Brandon Grotesque Bold"/>
                <a:cs typeface="Brandon Grotesque Bold"/>
                <a:sym typeface="Brandon Grotesque Bold"/>
              </a:defRPr>
            </a:pPr>
            <a:r>
              <a:rPr lang="en-US" dirty="0">
                <a:solidFill>
                  <a:schemeClr val="tx1">
                    <a:lumMod val="75000"/>
                    <a:lumOff val="25000"/>
                  </a:schemeClr>
                </a:solidFill>
              </a:rPr>
              <a:t>EN LA GRACIA</a:t>
            </a:r>
            <a:endParaRPr dirty="0">
              <a:solidFill>
                <a:schemeClr val="tx1">
                  <a:lumMod val="75000"/>
                  <a:lumOff val="25000"/>
                </a:schemeClr>
              </a:solidFill>
            </a:endParaRPr>
          </a:p>
        </p:txBody>
      </p:sp>
      <p:pic>
        <p:nvPicPr>
          <p:cNvPr id="13" name="Picture 12">
            <a:extLst>
              <a:ext uri="{FF2B5EF4-FFF2-40B4-BE49-F238E27FC236}">
                <a16:creationId xmlns:a16="http://schemas.microsoft.com/office/drawing/2014/main" id="{66EC622B-9457-FB48-94A6-449D9E4F3E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36938" y="10379734"/>
            <a:ext cx="5217670" cy="1149466"/>
          </a:xfrm>
          <a:prstGeom prst="rect">
            <a:avLst/>
          </a:prstGeom>
        </p:spPr>
      </p:pic>
    </p:spTree>
    <p:extLst>
      <p:ext uri="{BB962C8B-B14F-4D97-AF65-F5344CB8AC3E}">
        <p14:creationId xmlns:p14="http://schemas.microsoft.com/office/powerpoint/2010/main" val="3169661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andrew-deslauriers-269459-unsplash.psd" descr="andrew-deslauriers-269459-unsplash.ps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01617" y="-156646"/>
            <a:ext cx="24787235" cy="14029292"/>
          </a:xfrm>
          <a:prstGeom prst="rect">
            <a:avLst/>
          </a:prstGeom>
          <a:ln w="12700">
            <a:miter lim="400000"/>
          </a:ln>
        </p:spPr>
      </p:pic>
      <p:pic>
        <p:nvPicPr>
          <p:cNvPr id="140" name="topo_map.png" descr="topo_map.png"/>
          <p:cNvPicPr>
            <a:picLocks noChangeAspect="1"/>
          </p:cNvPicPr>
          <p:nvPr/>
        </p:nvPicPr>
        <p:blipFill>
          <a:blip r:embed="rId4"/>
          <a:stretch>
            <a:fillRect/>
          </a:stretch>
        </p:blipFill>
        <p:spPr>
          <a:xfrm rot="14416252">
            <a:off x="13548425" y="5570316"/>
            <a:ext cx="17188399" cy="9668475"/>
          </a:xfrm>
          <a:prstGeom prst="rect">
            <a:avLst/>
          </a:prstGeom>
          <a:ln w="12700">
            <a:miter lim="400000"/>
          </a:ln>
        </p:spPr>
      </p:pic>
      <p:sp>
        <p:nvSpPr>
          <p:cNvPr id="141" name="Line"/>
          <p:cNvSpPr/>
          <p:nvPr/>
        </p:nvSpPr>
        <p:spPr>
          <a:xfrm rot="9273827" flipH="1">
            <a:off x="8980081" y="3973405"/>
            <a:ext cx="23047981" cy="14351348"/>
          </a:xfrm>
          <a:custGeom>
            <a:avLst/>
            <a:gdLst/>
            <a:ahLst/>
            <a:cxnLst>
              <a:cxn ang="0">
                <a:pos x="wd2" y="hd2"/>
              </a:cxn>
              <a:cxn ang="5400000">
                <a:pos x="wd2" y="hd2"/>
              </a:cxn>
              <a:cxn ang="10800000">
                <a:pos x="wd2" y="hd2"/>
              </a:cxn>
              <a:cxn ang="16200000">
                <a:pos x="wd2" y="hd2"/>
              </a:cxn>
            </a:cxnLst>
            <a:rect l="0" t="0" r="r" b="b"/>
            <a:pathLst>
              <a:path w="21580" h="21581" extrusionOk="0">
                <a:moveTo>
                  <a:pt x="21580" y="21581"/>
                </a:moveTo>
                <a:cubicBezTo>
                  <a:pt x="20558" y="21600"/>
                  <a:pt x="19559" y="21090"/>
                  <a:pt x="18732" y="20125"/>
                </a:cubicBezTo>
                <a:cubicBezTo>
                  <a:pt x="18220" y="19527"/>
                  <a:pt x="17779" y="18760"/>
                  <a:pt x="17202" y="18336"/>
                </a:cubicBezTo>
                <a:cubicBezTo>
                  <a:pt x="16709" y="17973"/>
                  <a:pt x="16159" y="17891"/>
                  <a:pt x="15620" y="17973"/>
                </a:cubicBezTo>
                <a:cubicBezTo>
                  <a:pt x="15126" y="18049"/>
                  <a:pt x="14624" y="18258"/>
                  <a:pt x="14146" y="18028"/>
                </a:cubicBezTo>
                <a:cubicBezTo>
                  <a:pt x="13605" y="17768"/>
                  <a:pt x="13227" y="17026"/>
                  <a:pt x="13008" y="16185"/>
                </a:cubicBezTo>
                <a:cubicBezTo>
                  <a:pt x="12875" y="15675"/>
                  <a:pt x="12798" y="15130"/>
                  <a:pt x="12652" y="14629"/>
                </a:cubicBezTo>
                <a:cubicBezTo>
                  <a:pt x="11969" y="12280"/>
                  <a:pt x="10165" y="11409"/>
                  <a:pt x="8788" y="12763"/>
                </a:cubicBezTo>
                <a:cubicBezTo>
                  <a:pt x="8293" y="13138"/>
                  <a:pt x="7771" y="13334"/>
                  <a:pt x="7247" y="13363"/>
                </a:cubicBezTo>
                <a:cubicBezTo>
                  <a:pt x="6516" y="13403"/>
                  <a:pt x="5727" y="13044"/>
                  <a:pt x="5467" y="11912"/>
                </a:cubicBezTo>
                <a:cubicBezTo>
                  <a:pt x="5284" y="11113"/>
                  <a:pt x="5524" y="10177"/>
                  <a:pt x="5261" y="9426"/>
                </a:cubicBezTo>
                <a:cubicBezTo>
                  <a:pt x="5032" y="8775"/>
                  <a:pt x="4503" y="8539"/>
                  <a:pt x="4296" y="7866"/>
                </a:cubicBezTo>
                <a:cubicBezTo>
                  <a:pt x="3978" y="6831"/>
                  <a:pt x="4619" y="5525"/>
                  <a:pt x="4183" y="4554"/>
                </a:cubicBezTo>
                <a:cubicBezTo>
                  <a:pt x="3916" y="3960"/>
                  <a:pt x="3336" y="3886"/>
                  <a:pt x="3149" y="3199"/>
                </a:cubicBezTo>
                <a:cubicBezTo>
                  <a:pt x="3048" y="2827"/>
                  <a:pt x="3112" y="2391"/>
                  <a:pt x="3018" y="2015"/>
                </a:cubicBezTo>
                <a:cubicBezTo>
                  <a:pt x="2554" y="149"/>
                  <a:pt x="936" y="2067"/>
                  <a:pt x="225" y="974"/>
                </a:cubicBezTo>
                <a:cubicBezTo>
                  <a:pt x="62" y="722"/>
                  <a:pt x="-20" y="362"/>
                  <a:pt x="5" y="0"/>
                </a:cubicBezTo>
              </a:path>
            </a:pathLst>
          </a:custGeom>
          <a:ln w="38100">
            <a:solidFill>
              <a:srgbClr val="FAB14E"/>
            </a:solidFill>
            <a:custDash>
              <a:ds d="600000" sp="600000"/>
            </a:custDash>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grpSp>
        <p:nvGrpSpPr>
          <p:cNvPr id="2" name="Group 1">
            <a:extLst>
              <a:ext uri="{FF2B5EF4-FFF2-40B4-BE49-F238E27FC236}">
                <a16:creationId xmlns:a16="http://schemas.microsoft.com/office/drawing/2014/main" id="{E38C9121-1D49-984A-B4B5-8055DF8147E5}"/>
              </a:ext>
            </a:extLst>
          </p:cNvPr>
          <p:cNvGrpSpPr/>
          <p:nvPr/>
        </p:nvGrpSpPr>
        <p:grpSpPr>
          <a:xfrm>
            <a:off x="7464122" y="33362"/>
            <a:ext cx="9578638" cy="5246460"/>
            <a:chOff x="7402681" y="2678241"/>
            <a:chExt cx="9578638" cy="5246460"/>
          </a:xfrm>
        </p:grpSpPr>
        <p:sp>
          <p:nvSpPr>
            <p:cNvPr id="142" name="A JOURNEY"/>
            <p:cNvSpPr txBox="1"/>
            <p:nvPr/>
          </p:nvSpPr>
          <p:spPr>
            <a:xfrm>
              <a:off x="7402681" y="4155422"/>
              <a:ext cx="9578638" cy="34265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lvl="0">
                <a:defRPr/>
              </a:pPr>
              <a:r>
                <a:rPr lang="en-US" sz="5400" dirty="0"/>
                <a:t>¿CUÁL ES NUESTRA PARTE EN EL CAMINO DE LA GRACIA CON LOS DEMÁS?</a:t>
              </a:r>
            </a:p>
          </p:txBody>
        </p:sp>
        <p:sp>
          <p:nvSpPr>
            <p:cNvPr id="144" name="Line"/>
            <p:cNvSpPr/>
            <p:nvPr/>
          </p:nvSpPr>
          <p:spPr>
            <a:xfrm>
              <a:off x="15874536"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145" name="Line"/>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146" name="COTN_LOGO.png" descr="COTN_LOGO.png"/>
            <p:cNvPicPr>
              <a:picLocks noChangeAspect="1"/>
            </p:cNvPicPr>
            <p:nvPr/>
          </p:nvPicPr>
          <p:blipFill>
            <a:blip r:embed="rId5"/>
            <a:stretch>
              <a:fillRect/>
            </a:stretch>
          </p:blipFill>
          <p:spPr>
            <a:xfrm>
              <a:off x="11284422" y="2678241"/>
              <a:ext cx="1815156" cy="1414891"/>
            </a:xfrm>
            <a:prstGeom prst="rect">
              <a:avLst/>
            </a:prstGeom>
            <a:ln w="12700">
              <a:miter lim="400000"/>
            </a:ln>
          </p:spPr>
        </p:pic>
      </p:grpSp>
      <p:grpSp>
        <p:nvGrpSpPr>
          <p:cNvPr id="150" name="Group"/>
          <p:cNvGrpSpPr/>
          <p:nvPr/>
        </p:nvGrpSpPr>
        <p:grpSpPr>
          <a:xfrm>
            <a:off x="680174" y="12653144"/>
            <a:ext cx="1815156" cy="430543"/>
            <a:chOff x="0" y="0"/>
            <a:chExt cx="1815154" cy="430541"/>
          </a:xfrm>
        </p:grpSpPr>
        <p:pic>
          <p:nvPicPr>
            <p:cNvPr id="147"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489434" cy="430542"/>
            </a:xfrm>
            <a:prstGeom prst="rect">
              <a:avLst/>
            </a:prstGeom>
            <a:ln w="12700" cap="flat">
              <a:noFill/>
              <a:miter lim="400000"/>
            </a:ln>
            <a:effectLst/>
          </p:spPr>
        </p:pic>
        <p:pic>
          <p:nvPicPr>
            <p:cNvPr id="148" name="Image" descr="Imag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21752" y="0"/>
              <a:ext cx="430542" cy="430542"/>
            </a:xfrm>
            <a:prstGeom prst="rect">
              <a:avLst/>
            </a:prstGeom>
            <a:ln w="12700" cap="flat">
              <a:noFill/>
              <a:miter lim="400000"/>
            </a:ln>
            <a:effectLst/>
          </p:spPr>
        </p:pic>
        <p:pic>
          <p:nvPicPr>
            <p:cNvPr id="149" name="Image" descr="Image"/>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384612" y="0"/>
              <a:ext cx="430543" cy="430542"/>
            </a:xfrm>
            <a:prstGeom prst="rect">
              <a:avLst/>
            </a:prstGeom>
            <a:ln w="12700" cap="flat">
              <a:noFill/>
              <a:miter lim="400000"/>
            </a:ln>
            <a:effectLst/>
          </p:spPr>
        </p:pic>
      </p:grpSp>
    </p:spTree>
    <p:extLst>
      <p:ext uri="{BB962C8B-B14F-4D97-AF65-F5344CB8AC3E}">
        <p14:creationId xmlns:p14="http://schemas.microsoft.com/office/powerpoint/2010/main" val="4290894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Picture Placeholder 2"/>
          <p:cNvPicPr>
            <a:picLocks noGrp="1" noChangeAspect="1"/>
          </p:cNvPicPr>
          <p:nvPr>
            <p:ph type="pic" sz="half" idx="21"/>
          </p:nvPr>
        </p:nvPicPr>
        <p:blipFill>
          <a:blip r:embed="rId4"/>
          <a:srcRect l="168" r="168"/>
          <a:stretch>
            <a:fillRect/>
          </a:stretch>
        </p:blipFill>
        <p:spPr>
          <a:xfrm>
            <a:off x="11751407" y="4149969"/>
            <a:ext cx="10943493" cy="7295662"/>
          </a:xfrm>
          <a:prstGeom prst="rect">
            <a:avLst/>
          </a:prstGeom>
        </p:spPr>
      </p:pic>
      <p:sp>
        <p:nvSpPr>
          <p:cNvPr id="4" name="Title 3"/>
          <p:cNvSpPr>
            <a:spLocks noGrp="1"/>
          </p:cNvSpPr>
          <p:nvPr>
            <p:ph type="title"/>
          </p:nvPr>
        </p:nvSpPr>
        <p:spPr>
          <a:xfrm>
            <a:off x="121920" y="847969"/>
            <a:ext cx="24170640" cy="2286000"/>
          </a:xfrm>
        </p:spPr>
        <p:txBody>
          <a:bodyPr>
            <a:noAutofit/>
          </a:bodyPr>
          <a:lstStyle/>
          <a:p>
            <a:r>
              <a:rPr lang="en-US" sz="11500" dirty="0">
                <a:solidFill>
                  <a:schemeClr val="bg1"/>
                </a:solidFill>
              </a:rPr>
              <a:t>Un </a:t>
            </a:r>
            <a:r>
              <a:rPr lang="en-US" sz="11500" dirty="0" err="1">
                <a:solidFill>
                  <a:schemeClr val="bg1"/>
                </a:solidFill>
              </a:rPr>
              <a:t>viaje</a:t>
            </a:r>
            <a:r>
              <a:rPr lang="en-US" sz="11500" dirty="0">
                <a:solidFill>
                  <a:schemeClr val="bg1"/>
                </a:solidFill>
              </a:rPr>
              <a:t> de </a:t>
            </a:r>
            <a:r>
              <a:rPr lang="en-US" sz="11500" dirty="0" err="1">
                <a:solidFill>
                  <a:schemeClr val="bg1"/>
                </a:solidFill>
              </a:rPr>
              <a:t>gracia</a:t>
            </a:r>
            <a:endParaRPr lang="en-US" sz="11500" dirty="0">
              <a:solidFill>
                <a:srgbClr val="00B0F0"/>
              </a:solidFill>
            </a:endParaRPr>
          </a:p>
        </p:txBody>
      </p:sp>
      <p:sp>
        <p:nvSpPr>
          <p:cNvPr id="5" name="Text Placeholder 4"/>
          <p:cNvSpPr>
            <a:spLocks noGrp="1"/>
          </p:cNvSpPr>
          <p:nvPr>
            <p:ph type="body" sz="half" idx="1"/>
          </p:nvPr>
        </p:nvSpPr>
        <p:spPr>
          <a:xfrm>
            <a:off x="1231900" y="3571631"/>
            <a:ext cx="10223500" cy="9296400"/>
          </a:xfrm>
        </p:spPr>
        <p:txBody>
          <a:bodyPr>
            <a:normAutofit/>
          </a:bodyPr>
          <a:lstStyle/>
          <a:p>
            <a:pPr>
              <a:spcBef>
                <a:spcPts val="1500"/>
              </a:spcBef>
            </a:pPr>
            <a:r>
              <a:rPr lang="es-ES" sz="8000" dirty="0">
                <a:solidFill>
                  <a:schemeClr val="bg1"/>
                </a:solidFill>
              </a:rPr>
              <a:t>Oración personal</a:t>
            </a:r>
          </a:p>
          <a:p>
            <a:pPr>
              <a:spcBef>
                <a:spcPts val="1500"/>
              </a:spcBef>
            </a:pPr>
            <a:endParaRPr lang="en-US" sz="8000" dirty="0">
              <a:solidFill>
                <a:srgbClr val="FFFF00"/>
              </a:solidFill>
            </a:endParaRPr>
          </a:p>
          <a:p>
            <a:pPr>
              <a:spcBef>
                <a:spcPts val="1500"/>
              </a:spcBef>
            </a:pPr>
            <a:r>
              <a:rPr lang="en-US" sz="8000" dirty="0" err="1">
                <a:solidFill>
                  <a:schemeClr val="bg1"/>
                </a:solidFill>
              </a:rPr>
              <a:t>Historias</a:t>
            </a:r>
            <a:r>
              <a:rPr lang="en-US" sz="8000" dirty="0">
                <a:solidFill>
                  <a:schemeClr val="bg1"/>
                </a:solidFill>
              </a:rPr>
              <a:t> </a:t>
            </a:r>
            <a:r>
              <a:rPr lang="en-US" sz="8000" dirty="0" err="1">
                <a:solidFill>
                  <a:schemeClr val="bg1"/>
                </a:solidFill>
              </a:rPr>
              <a:t>personales</a:t>
            </a:r>
            <a:endParaRPr lang="en-US" sz="8000" dirty="0">
              <a:solidFill>
                <a:schemeClr val="bg1"/>
              </a:solidFill>
            </a:endParaRPr>
          </a:p>
          <a:p>
            <a:pPr>
              <a:spcBef>
                <a:spcPts val="1500"/>
              </a:spcBef>
            </a:pPr>
            <a:endParaRPr lang="en-US" sz="8000" dirty="0">
              <a:solidFill>
                <a:srgbClr val="FFFF00"/>
              </a:solidFill>
            </a:endParaRPr>
          </a:p>
          <a:p>
            <a:pPr>
              <a:spcBef>
                <a:spcPts val="1500"/>
              </a:spcBef>
            </a:pPr>
            <a:r>
              <a:rPr lang="es-ES" sz="8000" dirty="0">
                <a:solidFill>
                  <a:schemeClr val="bg1"/>
                </a:solidFill>
              </a:rPr>
              <a:t>Viaje personal</a:t>
            </a:r>
            <a:endParaRPr lang="en-US" sz="8000" dirty="0">
              <a:solidFill>
                <a:schemeClr val="bg1"/>
              </a:solidFill>
            </a:endParaRPr>
          </a:p>
        </p:txBody>
      </p:sp>
    </p:spTree>
    <p:extLst>
      <p:ext uri="{BB962C8B-B14F-4D97-AF65-F5344CB8AC3E}">
        <p14:creationId xmlns:p14="http://schemas.microsoft.com/office/powerpoint/2010/main" val="1531303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fade">
                                      <p:cBhvr>
                                        <p:cTn id="21" dur="1000"/>
                                        <p:tgtEl>
                                          <p:spTgt spid="5">
                                            <p:txEl>
                                              <p:pRg st="4" end="4"/>
                                            </p:txEl>
                                          </p:spTgt>
                                        </p:tgtEl>
                                      </p:cBhvr>
                                    </p:animEffect>
                                    <p:anim calcmode="lin" valueType="num">
                                      <p:cBhvr>
                                        <p:cTn id="22"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8" name="Picture Placeholder 7" descr="Hoh River Trail | Olympic National Park, WA | Frank Fujimoto | Flickr"/>
          <p:cNvPicPr>
            <a:picLocks noGrp="1" noChangeAspect="1"/>
          </p:cNvPicPr>
          <p:nvPr>
            <p:ph type="pic" sz="half" idx="21"/>
          </p:nvPr>
        </p:nvPicPr>
        <p:blipFill>
          <a:blip r:embed="rId4">
            <a:extLst>
              <a:ext uri="{28A0092B-C50C-407E-A947-70E740481C1C}">
                <a14:useLocalDpi xmlns:a14="http://schemas.microsoft.com/office/drawing/2010/main" val="0"/>
              </a:ext>
            </a:extLst>
          </a:blip>
          <a:srcRect t="8323" b="8323"/>
          <a:stretch>
            <a:fillRect/>
          </a:stretch>
        </p:blipFill>
        <p:spPr>
          <a:xfrm>
            <a:off x="10972800" y="3073123"/>
            <a:ext cx="11987823" cy="7991882"/>
          </a:xfrm>
        </p:spPr>
      </p:pic>
      <p:sp>
        <p:nvSpPr>
          <p:cNvPr id="4" name="Title 3"/>
          <p:cNvSpPr>
            <a:spLocks noGrp="1"/>
          </p:cNvSpPr>
          <p:nvPr>
            <p:ph type="title"/>
          </p:nvPr>
        </p:nvSpPr>
        <p:spPr>
          <a:xfrm>
            <a:off x="0" y="355600"/>
            <a:ext cx="24384000" cy="2286000"/>
          </a:xfrm>
        </p:spPr>
        <p:txBody>
          <a:bodyPr>
            <a:noAutofit/>
          </a:bodyPr>
          <a:lstStyle/>
          <a:p>
            <a:r>
              <a:rPr lang="en-US" sz="9600" dirty="0" err="1">
                <a:solidFill>
                  <a:schemeClr val="bg1"/>
                </a:solidFill>
              </a:rPr>
              <a:t>Viaje</a:t>
            </a:r>
            <a:r>
              <a:rPr lang="en-US" sz="9600" dirty="0">
                <a:solidFill>
                  <a:schemeClr val="bg1"/>
                </a:solidFill>
              </a:rPr>
              <a:t> personal</a:t>
            </a:r>
            <a:endParaRPr lang="en-US" sz="9600" dirty="0">
              <a:solidFill>
                <a:srgbClr val="00B0F0"/>
              </a:solidFill>
            </a:endParaRPr>
          </a:p>
        </p:txBody>
      </p:sp>
      <p:sp>
        <p:nvSpPr>
          <p:cNvPr id="6" name="Text Placeholder 5"/>
          <p:cNvSpPr>
            <a:spLocks noGrp="1"/>
          </p:cNvSpPr>
          <p:nvPr>
            <p:ph type="body" sz="half" idx="1"/>
          </p:nvPr>
        </p:nvSpPr>
        <p:spPr>
          <a:xfrm>
            <a:off x="1740878" y="3073123"/>
            <a:ext cx="8546123" cy="6828971"/>
          </a:xfrm>
        </p:spPr>
        <p:txBody>
          <a:bodyPr>
            <a:normAutofit/>
          </a:bodyPr>
          <a:lstStyle/>
          <a:p>
            <a:pPr marL="0" indent="0" algn="ctr">
              <a:buNone/>
            </a:pPr>
            <a:r>
              <a:rPr lang="en-CA" sz="5400" i="1" dirty="0">
                <a:solidFill>
                  <a:schemeClr val="bg1"/>
                </a:solidFill>
              </a:rPr>
              <a:t>Y </a:t>
            </a:r>
            <a:r>
              <a:rPr lang="en-CA" sz="5400" i="1" dirty="0" err="1">
                <a:solidFill>
                  <a:schemeClr val="bg1"/>
                </a:solidFill>
              </a:rPr>
              <a:t>yendo</a:t>
            </a:r>
            <a:r>
              <a:rPr lang="en-CA" sz="5400" i="1" dirty="0">
                <a:solidFill>
                  <a:schemeClr val="bg1"/>
                </a:solidFill>
              </a:rPr>
              <a:t> por el </a:t>
            </a:r>
            <a:r>
              <a:rPr lang="en-CA" sz="5400" i="1" dirty="0" err="1">
                <a:solidFill>
                  <a:schemeClr val="bg1"/>
                </a:solidFill>
              </a:rPr>
              <a:t>camino</a:t>
            </a:r>
            <a:r>
              <a:rPr lang="en-CA" sz="5400" i="1" dirty="0">
                <a:solidFill>
                  <a:schemeClr val="bg1"/>
                </a:solidFill>
              </a:rPr>
              <a:t>, </a:t>
            </a:r>
            <a:r>
              <a:rPr lang="en-CA" sz="5400" i="1" dirty="0" err="1">
                <a:solidFill>
                  <a:schemeClr val="bg1"/>
                </a:solidFill>
              </a:rPr>
              <a:t>llegaron</a:t>
            </a:r>
            <a:r>
              <a:rPr lang="en-CA" sz="5400" i="1" dirty="0">
                <a:solidFill>
                  <a:schemeClr val="bg1"/>
                </a:solidFill>
              </a:rPr>
              <a:t> a </a:t>
            </a:r>
            <a:r>
              <a:rPr lang="en-CA" sz="5400" i="1" dirty="0" err="1">
                <a:solidFill>
                  <a:schemeClr val="bg1"/>
                </a:solidFill>
              </a:rPr>
              <a:t>cierta</a:t>
            </a:r>
            <a:r>
              <a:rPr lang="en-CA" sz="5400" i="1" dirty="0">
                <a:solidFill>
                  <a:schemeClr val="bg1"/>
                </a:solidFill>
              </a:rPr>
              <a:t> </a:t>
            </a:r>
            <a:r>
              <a:rPr lang="en-CA" sz="5400" i="1" dirty="0" err="1">
                <a:solidFill>
                  <a:schemeClr val="bg1"/>
                </a:solidFill>
              </a:rPr>
              <a:t>agua</a:t>
            </a:r>
            <a:r>
              <a:rPr lang="en-CA" sz="5400" i="1" dirty="0">
                <a:solidFill>
                  <a:schemeClr val="bg1"/>
                </a:solidFill>
              </a:rPr>
              <a:t>, y </a:t>
            </a:r>
            <a:r>
              <a:rPr lang="en-CA" sz="5400" i="1" dirty="0" err="1">
                <a:solidFill>
                  <a:schemeClr val="bg1"/>
                </a:solidFill>
              </a:rPr>
              <a:t>dijo</a:t>
            </a:r>
            <a:r>
              <a:rPr lang="en-CA" sz="5400" i="1" dirty="0">
                <a:solidFill>
                  <a:schemeClr val="bg1"/>
                </a:solidFill>
              </a:rPr>
              <a:t> el </a:t>
            </a:r>
            <a:r>
              <a:rPr lang="en-CA" sz="5400" i="1" dirty="0" err="1">
                <a:solidFill>
                  <a:schemeClr val="bg1"/>
                </a:solidFill>
              </a:rPr>
              <a:t>eunuco</a:t>
            </a:r>
            <a:r>
              <a:rPr lang="en-CA" sz="5400" i="1" dirty="0">
                <a:solidFill>
                  <a:schemeClr val="bg1"/>
                </a:solidFill>
              </a:rPr>
              <a:t>: </a:t>
            </a:r>
            <a:r>
              <a:rPr lang="en-CA" sz="5400" i="1" dirty="0" err="1">
                <a:solidFill>
                  <a:schemeClr val="bg1"/>
                </a:solidFill>
              </a:rPr>
              <a:t>Aquí</a:t>
            </a:r>
            <a:r>
              <a:rPr lang="en-CA" sz="5400" i="1" dirty="0">
                <a:solidFill>
                  <a:schemeClr val="bg1"/>
                </a:solidFill>
              </a:rPr>
              <a:t> hay </a:t>
            </a:r>
            <a:r>
              <a:rPr lang="en-CA" sz="5400" i="1" dirty="0" err="1">
                <a:solidFill>
                  <a:schemeClr val="bg1"/>
                </a:solidFill>
              </a:rPr>
              <a:t>agua</a:t>
            </a:r>
            <a:r>
              <a:rPr lang="en-CA" sz="5400" i="1" dirty="0">
                <a:solidFill>
                  <a:schemeClr val="bg1"/>
                </a:solidFill>
              </a:rPr>
              <a:t>; ¿</a:t>
            </a:r>
            <a:r>
              <a:rPr lang="en-CA" sz="5400" i="1" dirty="0" err="1">
                <a:solidFill>
                  <a:schemeClr val="bg1"/>
                </a:solidFill>
              </a:rPr>
              <a:t>qué</a:t>
            </a:r>
            <a:r>
              <a:rPr lang="en-CA" sz="5400" i="1" dirty="0">
                <a:solidFill>
                  <a:schemeClr val="bg1"/>
                </a:solidFill>
              </a:rPr>
              <a:t> </a:t>
            </a:r>
            <a:r>
              <a:rPr lang="en-CA" sz="5400" i="1" dirty="0" err="1">
                <a:solidFill>
                  <a:schemeClr val="bg1"/>
                </a:solidFill>
              </a:rPr>
              <a:t>impide</a:t>
            </a:r>
            <a:r>
              <a:rPr lang="en-CA" sz="5400" i="1" dirty="0">
                <a:solidFill>
                  <a:schemeClr val="bg1"/>
                </a:solidFill>
              </a:rPr>
              <a:t> que </a:t>
            </a:r>
            <a:r>
              <a:rPr lang="en-CA" sz="5400" i="1" dirty="0" err="1">
                <a:solidFill>
                  <a:schemeClr val="bg1"/>
                </a:solidFill>
              </a:rPr>
              <a:t>yo</a:t>
            </a:r>
            <a:r>
              <a:rPr lang="en-CA" sz="5400" i="1" dirty="0">
                <a:solidFill>
                  <a:schemeClr val="bg1"/>
                </a:solidFill>
              </a:rPr>
              <a:t> sea </a:t>
            </a:r>
            <a:r>
              <a:rPr lang="en-CA" sz="5400" i="1" dirty="0" err="1">
                <a:solidFill>
                  <a:schemeClr val="bg1"/>
                </a:solidFill>
              </a:rPr>
              <a:t>bautizado</a:t>
            </a:r>
            <a:r>
              <a:rPr lang="en-CA" sz="5400" i="1" dirty="0">
                <a:solidFill>
                  <a:schemeClr val="bg1"/>
                </a:solidFill>
              </a:rPr>
              <a:t>? (Acts 8:36)</a:t>
            </a:r>
          </a:p>
        </p:txBody>
      </p:sp>
    </p:spTree>
    <p:extLst>
      <p:ext uri="{BB962C8B-B14F-4D97-AF65-F5344CB8AC3E}">
        <p14:creationId xmlns:p14="http://schemas.microsoft.com/office/powerpoint/2010/main" val="928955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descr="The Beginning of the Good News | Glass Overflowing"/>
          <p:cNvPicPr>
            <a:picLocks noChangeAspect="1"/>
          </p:cNvPicPr>
          <p:nvPr/>
        </p:nvPicPr>
        <p:blipFill rotWithShape="1">
          <a:blip r:embed="rId4" cstate="print">
            <a:extLst>
              <a:ext uri="{28A0092B-C50C-407E-A947-70E740481C1C}">
                <a14:useLocalDpi xmlns:a14="http://schemas.microsoft.com/office/drawing/2010/main" val="0"/>
              </a:ext>
            </a:extLst>
          </a:blip>
          <a:srcRect l="9474" r="7566"/>
          <a:stretch/>
        </p:blipFill>
        <p:spPr>
          <a:xfrm>
            <a:off x="10515599" y="2496542"/>
            <a:ext cx="12929587" cy="8769522"/>
          </a:xfrm>
          <a:prstGeom prst="rect">
            <a:avLst/>
          </a:prstGeom>
        </p:spPr>
      </p:pic>
      <p:sp>
        <p:nvSpPr>
          <p:cNvPr id="5" name="Text Placeholder 4"/>
          <p:cNvSpPr>
            <a:spLocks noGrp="1"/>
          </p:cNvSpPr>
          <p:nvPr>
            <p:ph type="body" sz="half" idx="1"/>
          </p:nvPr>
        </p:nvSpPr>
        <p:spPr>
          <a:xfrm>
            <a:off x="2416628" y="3238863"/>
            <a:ext cx="6825344" cy="6656251"/>
          </a:xfrm>
        </p:spPr>
        <p:txBody>
          <a:bodyPr>
            <a:normAutofit lnSpcReduction="10000"/>
          </a:bodyPr>
          <a:lstStyle/>
          <a:p>
            <a:pPr marL="0" indent="0" algn="ctr">
              <a:buNone/>
            </a:pPr>
            <a:r>
              <a:rPr lang="es-ES" sz="5400" dirty="0">
                <a:solidFill>
                  <a:schemeClr val="bg1"/>
                </a:solidFill>
              </a:rPr>
              <a:t>"Jesús en realidad pasó más tiempo con sus discípulos que con todos los demás en el mundo juntos". (</a:t>
            </a:r>
            <a:r>
              <a:rPr lang="es-ES" sz="5400" i="1" dirty="0">
                <a:solidFill>
                  <a:schemeClr val="bg1"/>
                </a:solidFill>
              </a:rPr>
              <a:t>Robert Coleman, El plan maestro de evangelización)</a:t>
            </a:r>
          </a:p>
        </p:txBody>
      </p:sp>
      <p:sp>
        <p:nvSpPr>
          <p:cNvPr id="7" name="Title 3">
            <a:extLst>
              <a:ext uri="{FF2B5EF4-FFF2-40B4-BE49-F238E27FC236}">
                <a16:creationId xmlns:a16="http://schemas.microsoft.com/office/drawing/2014/main" id="{C6EFA274-EB46-3040-A379-F175B1D9B0D0}"/>
              </a:ext>
            </a:extLst>
          </p:cNvPr>
          <p:cNvSpPr>
            <a:spLocks noGrp="1"/>
          </p:cNvSpPr>
          <p:nvPr>
            <p:ph type="title"/>
          </p:nvPr>
        </p:nvSpPr>
        <p:spPr>
          <a:xfrm>
            <a:off x="0" y="-40640"/>
            <a:ext cx="24384000" cy="2286000"/>
          </a:xfrm>
        </p:spPr>
        <p:txBody>
          <a:bodyPr>
            <a:noAutofit/>
          </a:bodyPr>
          <a:lstStyle/>
          <a:p>
            <a:r>
              <a:rPr lang="en-US" sz="9600" dirty="0" err="1">
                <a:solidFill>
                  <a:schemeClr val="bg1"/>
                </a:solidFill>
              </a:rPr>
              <a:t>Viaje</a:t>
            </a:r>
            <a:r>
              <a:rPr lang="en-US" sz="9600" dirty="0">
                <a:solidFill>
                  <a:schemeClr val="bg1"/>
                </a:solidFill>
              </a:rPr>
              <a:t> personal</a:t>
            </a:r>
            <a:endParaRPr lang="en-US" sz="9600" dirty="0">
              <a:solidFill>
                <a:srgbClr val="00B0F0"/>
              </a:solidFill>
            </a:endParaRPr>
          </a:p>
        </p:txBody>
      </p:sp>
    </p:spTree>
    <p:extLst>
      <p:ext uri="{BB962C8B-B14F-4D97-AF65-F5344CB8AC3E}">
        <p14:creationId xmlns:p14="http://schemas.microsoft.com/office/powerpoint/2010/main" val="3087945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Picture Placeholder 4" descr="Track your time in the same tool you do your work | GitLab"/>
          <p:cNvPicPr>
            <a:picLocks noGrp="1" noChangeAspect="1"/>
          </p:cNvPicPr>
          <p:nvPr>
            <p:ph type="pic" sz="half" idx="21"/>
          </p:nvPr>
        </p:nvPicPr>
        <p:blipFill>
          <a:blip r:embed="rId4">
            <a:extLst>
              <a:ext uri="{28A0092B-C50C-407E-A947-70E740481C1C}">
                <a14:useLocalDpi xmlns:a14="http://schemas.microsoft.com/office/drawing/2010/main" val="0"/>
              </a:ext>
            </a:extLst>
          </a:blip>
          <a:srcRect/>
          <a:stretch>
            <a:fillRect/>
          </a:stretch>
        </p:blipFill>
        <p:spPr>
          <a:xfrm>
            <a:off x="10678887" y="2658776"/>
            <a:ext cx="12930414" cy="8620276"/>
          </a:xfrm>
        </p:spPr>
      </p:pic>
      <p:sp>
        <p:nvSpPr>
          <p:cNvPr id="2" name="Text Placeholder 1"/>
          <p:cNvSpPr>
            <a:spLocks noGrp="1"/>
          </p:cNvSpPr>
          <p:nvPr>
            <p:ph type="body" sz="half" idx="1"/>
          </p:nvPr>
        </p:nvSpPr>
        <p:spPr>
          <a:xfrm>
            <a:off x="1959429" y="2924628"/>
            <a:ext cx="7543800" cy="7866743"/>
          </a:xfrm>
        </p:spPr>
        <p:txBody>
          <a:bodyPr>
            <a:normAutofit/>
          </a:bodyPr>
          <a:lstStyle/>
          <a:p>
            <a:pPr marL="0" indent="0" algn="ctr">
              <a:buNone/>
            </a:pPr>
            <a:r>
              <a:rPr lang="es-ES" sz="5400" dirty="0">
                <a:solidFill>
                  <a:schemeClr val="bg1"/>
                </a:solidFill>
              </a:rPr>
              <a:t>“La mayoría de las veces, la iniciación a la vida cristiana requiere mucho tiempo”. (</a:t>
            </a:r>
            <a:r>
              <a:rPr lang="es-ES" sz="5400" i="1" dirty="0">
                <a:solidFill>
                  <a:schemeClr val="bg1"/>
                </a:solidFill>
              </a:rPr>
              <a:t>Scott J Jones, El amor </a:t>
            </a:r>
            <a:r>
              <a:rPr lang="es-ES" sz="5400" i="1" dirty="0" err="1">
                <a:solidFill>
                  <a:schemeClr val="bg1"/>
                </a:solidFill>
              </a:rPr>
              <a:t>evangelístico</a:t>
            </a:r>
            <a:r>
              <a:rPr lang="es-ES" sz="5400" i="1" dirty="0">
                <a:solidFill>
                  <a:schemeClr val="bg1"/>
                </a:solidFill>
              </a:rPr>
              <a:t> de Dios y el prójimo: una teología del testimonio y el discipulado)</a:t>
            </a:r>
          </a:p>
        </p:txBody>
      </p:sp>
      <p:sp>
        <p:nvSpPr>
          <p:cNvPr id="7" name="Title 3">
            <a:extLst>
              <a:ext uri="{FF2B5EF4-FFF2-40B4-BE49-F238E27FC236}">
                <a16:creationId xmlns:a16="http://schemas.microsoft.com/office/drawing/2014/main" id="{CBD16FA8-FB99-6C4C-A38F-AA702A469206}"/>
              </a:ext>
            </a:extLst>
          </p:cNvPr>
          <p:cNvSpPr>
            <a:spLocks noGrp="1"/>
          </p:cNvSpPr>
          <p:nvPr>
            <p:ph type="title"/>
          </p:nvPr>
        </p:nvSpPr>
        <p:spPr>
          <a:xfrm>
            <a:off x="0" y="-40640"/>
            <a:ext cx="24384000" cy="2286000"/>
          </a:xfrm>
        </p:spPr>
        <p:txBody>
          <a:bodyPr>
            <a:noAutofit/>
          </a:bodyPr>
          <a:lstStyle/>
          <a:p>
            <a:r>
              <a:rPr lang="en-US" sz="9600" dirty="0" err="1">
                <a:solidFill>
                  <a:schemeClr val="bg1"/>
                </a:solidFill>
              </a:rPr>
              <a:t>Viaje</a:t>
            </a:r>
            <a:r>
              <a:rPr lang="en-US" sz="9600" dirty="0">
                <a:solidFill>
                  <a:schemeClr val="bg1"/>
                </a:solidFill>
              </a:rPr>
              <a:t> personal</a:t>
            </a:r>
            <a:endParaRPr lang="en-US" sz="9600" dirty="0">
              <a:solidFill>
                <a:srgbClr val="00B0F0"/>
              </a:solidFill>
            </a:endParaRPr>
          </a:p>
        </p:txBody>
      </p:sp>
    </p:spTree>
    <p:extLst>
      <p:ext uri="{BB962C8B-B14F-4D97-AF65-F5344CB8AC3E}">
        <p14:creationId xmlns:p14="http://schemas.microsoft.com/office/powerpoint/2010/main" val="2685466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Content Placeholder 5" descr="Why children should study philosophy"/>
          <p:cNvPicPr>
            <a:picLocks noGrp="1" noChangeAspect="1"/>
          </p:cNvPicPr>
          <p:nvPr>
            <p:ph sz="quarter" idx="1"/>
          </p:nvPr>
        </p:nvPicPr>
        <p:blipFill>
          <a:blip r:embed="rId4" cstate="print">
            <a:extLst>
              <a:ext uri="{28A0092B-C50C-407E-A947-70E740481C1C}">
                <a14:useLocalDpi xmlns:a14="http://schemas.microsoft.com/office/drawing/2010/main" val="0"/>
              </a:ext>
            </a:extLst>
          </a:blip>
          <a:stretch>
            <a:fillRect/>
          </a:stretch>
        </p:blipFill>
        <p:spPr>
          <a:xfrm>
            <a:off x="5225143" y="2583297"/>
            <a:ext cx="13933714" cy="9295558"/>
          </a:xfrm>
        </p:spPr>
      </p:pic>
      <p:sp>
        <p:nvSpPr>
          <p:cNvPr id="7" name="Title 3">
            <a:extLst>
              <a:ext uri="{FF2B5EF4-FFF2-40B4-BE49-F238E27FC236}">
                <a16:creationId xmlns:a16="http://schemas.microsoft.com/office/drawing/2014/main" id="{3F868FE3-EB35-4949-85D7-68E2DD9DBE35}"/>
              </a:ext>
            </a:extLst>
          </p:cNvPr>
          <p:cNvSpPr>
            <a:spLocks noGrp="1"/>
          </p:cNvSpPr>
          <p:nvPr>
            <p:ph type="title"/>
          </p:nvPr>
        </p:nvSpPr>
        <p:spPr>
          <a:xfrm>
            <a:off x="0" y="233680"/>
            <a:ext cx="24384000" cy="2286000"/>
          </a:xfrm>
        </p:spPr>
        <p:txBody>
          <a:bodyPr>
            <a:noAutofit/>
          </a:bodyPr>
          <a:lstStyle/>
          <a:p>
            <a:r>
              <a:rPr lang="en-US" sz="9600" dirty="0" err="1">
                <a:solidFill>
                  <a:schemeClr val="bg1"/>
                </a:solidFill>
              </a:rPr>
              <a:t>Viaje</a:t>
            </a:r>
            <a:r>
              <a:rPr lang="en-US" sz="9600" dirty="0">
                <a:solidFill>
                  <a:schemeClr val="bg1"/>
                </a:solidFill>
              </a:rPr>
              <a:t> personal</a:t>
            </a:r>
            <a:endParaRPr lang="en-US" sz="9600" dirty="0">
              <a:solidFill>
                <a:srgbClr val="00B0F0"/>
              </a:solidFill>
            </a:endParaRPr>
          </a:p>
        </p:txBody>
      </p:sp>
    </p:spTree>
    <p:extLst>
      <p:ext uri="{BB962C8B-B14F-4D97-AF65-F5344CB8AC3E}">
        <p14:creationId xmlns:p14="http://schemas.microsoft.com/office/powerpoint/2010/main" val="480411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0" name="Picture Placeholder 9" descr="Papa Francis, The Prodigal, and “the Good Son.” - FAMVIN NewsEN"/>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t="5530" b="5530"/>
          <a:stretch>
            <a:fillRect/>
          </a:stretch>
        </p:blipFill>
        <p:spPr>
          <a:xfrm>
            <a:off x="16163703" y="7888938"/>
            <a:ext cx="6195554" cy="4132520"/>
          </a:xfrm>
        </p:spPr>
      </p:pic>
      <p:pic>
        <p:nvPicPr>
          <p:cNvPr id="9" name="Picture Placeholder 8" descr="The Lost Coin | The Parable of the Lost Coin 8 “Or what woma… | Flickr"/>
          <p:cNvPicPr>
            <a:picLocks noGrp="1" noChangeAspect="1"/>
          </p:cNvPicPr>
          <p:nvPr>
            <p:ph type="pic" sz="quarter" idx="22"/>
          </p:nvPr>
        </p:nvPicPr>
        <p:blipFill>
          <a:blip r:embed="rId5">
            <a:extLst>
              <a:ext uri="{28A0092B-C50C-407E-A947-70E740481C1C}">
                <a14:useLocalDpi xmlns:a14="http://schemas.microsoft.com/office/drawing/2010/main" val="0"/>
              </a:ext>
            </a:extLst>
          </a:blip>
          <a:srcRect t="4424" b="4424"/>
          <a:stretch>
            <a:fillRect/>
          </a:stretch>
        </p:blipFill>
        <p:spPr>
          <a:xfrm>
            <a:off x="15951939" y="2885627"/>
            <a:ext cx="6147241" cy="4098161"/>
          </a:xfrm>
        </p:spPr>
      </p:pic>
      <p:pic>
        <p:nvPicPr>
          <p:cNvPr id="8" name="Picture Placeholder 7" descr="Lost Sheep | Fif' | Flickr"/>
          <p:cNvPicPr>
            <a:picLocks noGrp="1" noChangeAspect="1"/>
          </p:cNvPicPr>
          <p:nvPr>
            <p:ph type="pic" idx="23"/>
          </p:nvPr>
        </p:nvPicPr>
        <p:blipFill>
          <a:blip r:embed="rId6">
            <a:extLst>
              <a:ext uri="{28A0092B-C50C-407E-A947-70E740481C1C}">
                <a14:useLocalDpi xmlns:a14="http://schemas.microsoft.com/office/drawing/2010/main" val="0"/>
              </a:ext>
            </a:extLst>
          </a:blip>
          <a:srcRect t="5088" b="5088"/>
          <a:stretch>
            <a:fillRect/>
          </a:stretch>
        </p:blipFill>
        <p:spPr>
          <a:xfrm>
            <a:off x="2485847" y="3521530"/>
            <a:ext cx="12692741" cy="8461827"/>
          </a:xfrm>
        </p:spPr>
      </p:pic>
      <p:sp>
        <p:nvSpPr>
          <p:cNvPr id="6" name="Title 3">
            <a:extLst>
              <a:ext uri="{FF2B5EF4-FFF2-40B4-BE49-F238E27FC236}">
                <a16:creationId xmlns:a16="http://schemas.microsoft.com/office/drawing/2014/main" id="{8EC0491E-6D73-FC41-B45B-F8FAA800A3EF}"/>
              </a:ext>
            </a:extLst>
          </p:cNvPr>
          <p:cNvSpPr txBox="1">
            <a:spLocks/>
          </p:cNvSpPr>
          <p:nvPr/>
        </p:nvSpPr>
        <p:spPr>
          <a:xfrm>
            <a:off x="0" y="721360"/>
            <a:ext cx="24384000" cy="2286000"/>
          </a:xfrm>
          <a:prstGeom prst="rect">
            <a:avLst/>
          </a:prstGeom>
        </p:spPr>
        <p:txBody>
          <a:bodyPr>
            <a:noAutofit/>
          </a:bodyPr>
          <a:lst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a:lstStyle>
          <a:p>
            <a:pPr hangingPunct="1"/>
            <a:r>
              <a:rPr lang="en-US" sz="9600" dirty="0" err="1">
                <a:solidFill>
                  <a:schemeClr val="bg1"/>
                </a:solidFill>
              </a:rPr>
              <a:t>Viaje</a:t>
            </a:r>
            <a:r>
              <a:rPr lang="en-US" sz="9600" dirty="0">
                <a:solidFill>
                  <a:schemeClr val="bg1"/>
                </a:solidFill>
              </a:rPr>
              <a:t> personal</a:t>
            </a:r>
            <a:endParaRPr lang="en-US" sz="9600" dirty="0">
              <a:solidFill>
                <a:srgbClr val="00B0F0"/>
              </a:solidFill>
            </a:endParaRPr>
          </a:p>
        </p:txBody>
      </p:sp>
    </p:spTree>
    <p:extLst>
      <p:ext uri="{BB962C8B-B14F-4D97-AF65-F5344CB8AC3E}">
        <p14:creationId xmlns:p14="http://schemas.microsoft.com/office/powerpoint/2010/main" val="2926427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half" idx="1"/>
          </p:nvPr>
        </p:nvSpPr>
        <p:spPr>
          <a:xfrm>
            <a:off x="1689100" y="2024741"/>
            <a:ext cx="7030357" cy="9731829"/>
          </a:xfrm>
        </p:spPr>
        <p:txBody>
          <a:bodyPr>
            <a:normAutofit lnSpcReduction="10000"/>
          </a:bodyPr>
          <a:lstStyle/>
          <a:p>
            <a:pPr marL="0" indent="0" algn="ctr">
              <a:buNone/>
            </a:pPr>
            <a:r>
              <a:rPr lang="en-US" sz="5400" dirty="0">
                <a:solidFill>
                  <a:schemeClr val="bg1"/>
                </a:solidFill>
              </a:rPr>
              <a:t>“Si bien es </a:t>
            </a:r>
            <a:r>
              <a:rPr lang="en-US" sz="5400" dirty="0" err="1">
                <a:solidFill>
                  <a:schemeClr val="bg1"/>
                </a:solidFill>
              </a:rPr>
              <a:t>cierto</a:t>
            </a:r>
            <a:r>
              <a:rPr lang="en-US" sz="5400" dirty="0">
                <a:solidFill>
                  <a:schemeClr val="bg1"/>
                </a:solidFill>
              </a:rPr>
              <a:t> que la </a:t>
            </a:r>
            <a:r>
              <a:rPr lang="en-US" sz="5400" dirty="0" err="1">
                <a:solidFill>
                  <a:schemeClr val="bg1"/>
                </a:solidFill>
              </a:rPr>
              <a:t>peregrinación</a:t>
            </a:r>
            <a:r>
              <a:rPr lang="en-US" sz="5400" dirty="0">
                <a:solidFill>
                  <a:schemeClr val="bg1"/>
                </a:solidFill>
              </a:rPr>
              <a:t> </a:t>
            </a:r>
            <a:r>
              <a:rPr lang="en-US" sz="5400" dirty="0" err="1">
                <a:solidFill>
                  <a:schemeClr val="bg1"/>
                </a:solidFill>
              </a:rPr>
              <a:t>espiritual</a:t>
            </a:r>
            <a:r>
              <a:rPr lang="en-US" sz="5400" dirty="0">
                <a:solidFill>
                  <a:schemeClr val="bg1"/>
                </a:solidFill>
              </a:rPr>
              <a:t> </a:t>
            </a:r>
            <a:r>
              <a:rPr lang="en-US" sz="5400" dirty="0" err="1">
                <a:solidFill>
                  <a:schemeClr val="bg1"/>
                </a:solidFill>
              </a:rPr>
              <a:t>está</a:t>
            </a:r>
            <a:r>
              <a:rPr lang="en-US" sz="5400" dirty="0">
                <a:solidFill>
                  <a:schemeClr val="bg1"/>
                </a:solidFill>
              </a:rPr>
              <a:t> </a:t>
            </a:r>
            <a:r>
              <a:rPr lang="en-US" sz="5400" dirty="0" err="1">
                <a:solidFill>
                  <a:schemeClr val="bg1"/>
                </a:solidFill>
              </a:rPr>
              <a:t>claramente</a:t>
            </a:r>
            <a:r>
              <a:rPr lang="en-US" sz="5400" dirty="0">
                <a:solidFill>
                  <a:schemeClr val="bg1"/>
                </a:solidFill>
              </a:rPr>
              <a:t> </a:t>
            </a:r>
            <a:r>
              <a:rPr lang="en-US" sz="5400" dirty="0" err="1">
                <a:solidFill>
                  <a:schemeClr val="bg1"/>
                </a:solidFill>
              </a:rPr>
              <a:t>definida</a:t>
            </a:r>
            <a:r>
              <a:rPr lang="en-US" sz="5400" dirty="0">
                <a:solidFill>
                  <a:schemeClr val="bg1"/>
                </a:solidFill>
              </a:rPr>
              <a:t> para </a:t>
            </a:r>
            <a:r>
              <a:rPr lang="en-US" sz="5400" dirty="0" err="1">
                <a:solidFill>
                  <a:schemeClr val="bg1"/>
                </a:solidFill>
              </a:rPr>
              <a:t>algunas</a:t>
            </a:r>
            <a:r>
              <a:rPr lang="en-US" sz="5400" dirty="0">
                <a:solidFill>
                  <a:schemeClr val="bg1"/>
                </a:solidFill>
              </a:rPr>
              <a:t> personas, la </a:t>
            </a:r>
            <a:r>
              <a:rPr lang="en-US" sz="5400" dirty="0" err="1">
                <a:solidFill>
                  <a:schemeClr val="bg1"/>
                </a:solidFill>
              </a:rPr>
              <a:t>búsqueda</a:t>
            </a:r>
            <a:r>
              <a:rPr lang="en-US" sz="5400" dirty="0">
                <a:solidFill>
                  <a:schemeClr val="bg1"/>
                </a:solidFill>
              </a:rPr>
              <a:t> de Dios es </a:t>
            </a:r>
            <a:r>
              <a:rPr lang="en-US" sz="5400" dirty="0" err="1">
                <a:solidFill>
                  <a:schemeClr val="bg1"/>
                </a:solidFill>
              </a:rPr>
              <a:t>mucho</a:t>
            </a:r>
            <a:r>
              <a:rPr lang="en-US" sz="5400" dirty="0">
                <a:solidFill>
                  <a:schemeClr val="bg1"/>
                </a:solidFill>
              </a:rPr>
              <a:t> </a:t>
            </a:r>
            <a:r>
              <a:rPr lang="en-US" sz="5400" dirty="0" err="1">
                <a:solidFill>
                  <a:schemeClr val="bg1"/>
                </a:solidFill>
              </a:rPr>
              <a:t>más</a:t>
            </a:r>
            <a:r>
              <a:rPr lang="en-US" sz="5400" dirty="0">
                <a:solidFill>
                  <a:schemeClr val="bg1"/>
                </a:solidFill>
              </a:rPr>
              <a:t> </a:t>
            </a:r>
            <a:r>
              <a:rPr lang="en-US" sz="5400" dirty="0" err="1">
                <a:solidFill>
                  <a:schemeClr val="bg1"/>
                </a:solidFill>
              </a:rPr>
              <a:t>complicada</a:t>
            </a:r>
            <a:r>
              <a:rPr lang="en-US" sz="5400" dirty="0">
                <a:solidFill>
                  <a:schemeClr val="bg1"/>
                </a:solidFill>
              </a:rPr>
              <a:t> para la </a:t>
            </a:r>
            <a:r>
              <a:rPr lang="en-US" sz="5400" dirty="0" err="1">
                <a:solidFill>
                  <a:schemeClr val="bg1"/>
                </a:solidFill>
              </a:rPr>
              <a:t>mayoría</a:t>
            </a:r>
            <a:r>
              <a:rPr lang="en-US" sz="5400" dirty="0">
                <a:solidFill>
                  <a:schemeClr val="bg1"/>
                </a:solidFill>
              </a:rPr>
              <a:t>”. (Richard Peace, </a:t>
            </a:r>
            <a:r>
              <a:rPr lang="en-US" sz="5400" dirty="0" err="1">
                <a:solidFill>
                  <a:schemeClr val="bg1"/>
                </a:solidFill>
              </a:rPr>
              <a:t>Conversión</a:t>
            </a:r>
            <a:r>
              <a:rPr lang="en-US" sz="5400" dirty="0">
                <a:solidFill>
                  <a:schemeClr val="bg1"/>
                </a:solidFill>
              </a:rPr>
              <a:t> </a:t>
            </a:r>
            <a:r>
              <a:rPr lang="en-US" sz="5400" dirty="0" err="1">
                <a:solidFill>
                  <a:schemeClr val="bg1"/>
                </a:solidFill>
              </a:rPr>
              <a:t>en</a:t>
            </a:r>
            <a:r>
              <a:rPr lang="en-US" sz="5400" dirty="0">
                <a:solidFill>
                  <a:schemeClr val="bg1"/>
                </a:solidFill>
              </a:rPr>
              <a:t> el Nuevo </a:t>
            </a:r>
            <a:r>
              <a:rPr lang="en-US" sz="5400" dirty="0" err="1">
                <a:solidFill>
                  <a:schemeClr val="bg1"/>
                </a:solidFill>
              </a:rPr>
              <a:t>Testamento</a:t>
            </a:r>
            <a:r>
              <a:rPr lang="en-US" sz="5400" dirty="0">
                <a:solidFill>
                  <a:schemeClr val="bg1"/>
                </a:solidFill>
              </a:rPr>
              <a:t>)</a:t>
            </a:r>
          </a:p>
        </p:txBody>
      </p:sp>
      <p:pic>
        <p:nvPicPr>
          <p:cNvPr id="3" name="Content Placeholder 2" descr="File:The old road winding over St. Gotthard pass (el. 2106 m. or 6,909 ft.) high in the Swiss ..."/>
          <p:cNvPicPr>
            <a:picLocks noGrp="1" noChangeAspect="1"/>
          </p:cNvPicPr>
          <p:nvPr>
            <p:ph sz="quarter" idx="4294967295"/>
          </p:nvPr>
        </p:nvPicPr>
        <p:blipFill>
          <a:blip r:embed="rId4" cstate="print">
            <a:extLst>
              <a:ext uri="{28A0092B-C50C-407E-A947-70E740481C1C}">
                <a14:useLocalDpi xmlns:a14="http://schemas.microsoft.com/office/drawing/2010/main" val="0"/>
              </a:ext>
            </a:extLst>
          </a:blip>
          <a:stretch>
            <a:fillRect/>
          </a:stretch>
        </p:blipFill>
        <p:spPr>
          <a:xfrm>
            <a:off x="10646229" y="3064870"/>
            <a:ext cx="12048671" cy="8028580"/>
          </a:xfrm>
        </p:spPr>
      </p:pic>
      <p:sp>
        <p:nvSpPr>
          <p:cNvPr id="7" name="Title 3">
            <a:extLst>
              <a:ext uri="{FF2B5EF4-FFF2-40B4-BE49-F238E27FC236}">
                <a16:creationId xmlns:a16="http://schemas.microsoft.com/office/drawing/2014/main" id="{8031B19B-0024-6848-A17B-A34D387D8FF3}"/>
              </a:ext>
            </a:extLst>
          </p:cNvPr>
          <p:cNvSpPr>
            <a:spLocks noGrp="1"/>
          </p:cNvSpPr>
          <p:nvPr>
            <p:ph type="title"/>
          </p:nvPr>
        </p:nvSpPr>
        <p:spPr>
          <a:xfrm>
            <a:off x="0" y="-40640"/>
            <a:ext cx="24384000" cy="2286000"/>
          </a:xfrm>
        </p:spPr>
        <p:txBody>
          <a:bodyPr>
            <a:noAutofit/>
          </a:bodyPr>
          <a:lstStyle/>
          <a:p>
            <a:r>
              <a:rPr lang="en-US" sz="6800" dirty="0" err="1">
                <a:solidFill>
                  <a:schemeClr val="bg1"/>
                </a:solidFill>
              </a:rPr>
              <a:t>Viaje</a:t>
            </a:r>
            <a:r>
              <a:rPr lang="en-US" sz="6800" dirty="0">
                <a:solidFill>
                  <a:schemeClr val="bg1"/>
                </a:solidFill>
              </a:rPr>
              <a:t> personal</a:t>
            </a:r>
            <a:endParaRPr lang="en-US" sz="6800" dirty="0">
              <a:solidFill>
                <a:srgbClr val="00B0F0"/>
              </a:solidFill>
            </a:endParaRPr>
          </a:p>
        </p:txBody>
      </p:sp>
    </p:spTree>
    <p:extLst>
      <p:ext uri="{BB962C8B-B14F-4D97-AF65-F5344CB8AC3E}">
        <p14:creationId xmlns:p14="http://schemas.microsoft.com/office/powerpoint/2010/main" val="1439120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andrew-deslauriers-269459-unsplash.psd" descr="andrew-deslauriers-269459-unsplash.ps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01617" y="-156646"/>
            <a:ext cx="24787235" cy="14029292"/>
          </a:xfrm>
          <a:prstGeom prst="rect">
            <a:avLst/>
          </a:prstGeom>
          <a:ln w="12700">
            <a:miter lim="400000"/>
          </a:ln>
        </p:spPr>
      </p:pic>
      <p:pic>
        <p:nvPicPr>
          <p:cNvPr id="140" name="topo_map.png" descr="topo_map.png"/>
          <p:cNvPicPr>
            <a:picLocks noChangeAspect="1"/>
          </p:cNvPicPr>
          <p:nvPr/>
        </p:nvPicPr>
        <p:blipFill>
          <a:blip r:embed="rId4"/>
          <a:stretch>
            <a:fillRect/>
          </a:stretch>
        </p:blipFill>
        <p:spPr>
          <a:xfrm rot="14416252">
            <a:off x="13548425" y="5570316"/>
            <a:ext cx="17188399" cy="9668475"/>
          </a:xfrm>
          <a:prstGeom prst="rect">
            <a:avLst/>
          </a:prstGeom>
          <a:ln w="12700">
            <a:miter lim="400000"/>
          </a:ln>
        </p:spPr>
      </p:pic>
      <p:sp>
        <p:nvSpPr>
          <p:cNvPr id="141" name="Line"/>
          <p:cNvSpPr/>
          <p:nvPr/>
        </p:nvSpPr>
        <p:spPr>
          <a:xfrm rot="9273827" flipH="1">
            <a:off x="8980081" y="3973405"/>
            <a:ext cx="23047981" cy="14351348"/>
          </a:xfrm>
          <a:custGeom>
            <a:avLst/>
            <a:gdLst/>
            <a:ahLst/>
            <a:cxnLst>
              <a:cxn ang="0">
                <a:pos x="wd2" y="hd2"/>
              </a:cxn>
              <a:cxn ang="5400000">
                <a:pos x="wd2" y="hd2"/>
              </a:cxn>
              <a:cxn ang="10800000">
                <a:pos x="wd2" y="hd2"/>
              </a:cxn>
              <a:cxn ang="16200000">
                <a:pos x="wd2" y="hd2"/>
              </a:cxn>
            </a:cxnLst>
            <a:rect l="0" t="0" r="r" b="b"/>
            <a:pathLst>
              <a:path w="21580" h="21581" extrusionOk="0">
                <a:moveTo>
                  <a:pt x="21580" y="21581"/>
                </a:moveTo>
                <a:cubicBezTo>
                  <a:pt x="20558" y="21600"/>
                  <a:pt x="19559" y="21090"/>
                  <a:pt x="18732" y="20125"/>
                </a:cubicBezTo>
                <a:cubicBezTo>
                  <a:pt x="18220" y="19527"/>
                  <a:pt x="17779" y="18760"/>
                  <a:pt x="17202" y="18336"/>
                </a:cubicBezTo>
                <a:cubicBezTo>
                  <a:pt x="16709" y="17973"/>
                  <a:pt x="16159" y="17891"/>
                  <a:pt x="15620" y="17973"/>
                </a:cubicBezTo>
                <a:cubicBezTo>
                  <a:pt x="15126" y="18049"/>
                  <a:pt x="14624" y="18258"/>
                  <a:pt x="14146" y="18028"/>
                </a:cubicBezTo>
                <a:cubicBezTo>
                  <a:pt x="13605" y="17768"/>
                  <a:pt x="13227" y="17026"/>
                  <a:pt x="13008" y="16185"/>
                </a:cubicBezTo>
                <a:cubicBezTo>
                  <a:pt x="12875" y="15675"/>
                  <a:pt x="12798" y="15130"/>
                  <a:pt x="12652" y="14629"/>
                </a:cubicBezTo>
                <a:cubicBezTo>
                  <a:pt x="11969" y="12280"/>
                  <a:pt x="10165" y="11409"/>
                  <a:pt x="8788" y="12763"/>
                </a:cubicBezTo>
                <a:cubicBezTo>
                  <a:pt x="8293" y="13138"/>
                  <a:pt x="7771" y="13334"/>
                  <a:pt x="7247" y="13363"/>
                </a:cubicBezTo>
                <a:cubicBezTo>
                  <a:pt x="6516" y="13403"/>
                  <a:pt x="5727" y="13044"/>
                  <a:pt x="5467" y="11912"/>
                </a:cubicBezTo>
                <a:cubicBezTo>
                  <a:pt x="5284" y="11113"/>
                  <a:pt x="5524" y="10177"/>
                  <a:pt x="5261" y="9426"/>
                </a:cubicBezTo>
                <a:cubicBezTo>
                  <a:pt x="5032" y="8775"/>
                  <a:pt x="4503" y="8539"/>
                  <a:pt x="4296" y="7866"/>
                </a:cubicBezTo>
                <a:cubicBezTo>
                  <a:pt x="3978" y="6831"/>
                  <a:pt x="4619" y="5525"/>
                  <a:pt x="4183" y="4554"/>
                </a:cubicBezTo>
                <a:cubicBezTo>
                  <a:pt x="3916" y="3960"/>
                  <a:pt x="3336" y="3886"/>
                  <a:pt x="3149" y="3199"/>
                </a:cubicBezTo>
                <a:cubicBezTo>
                  <a:pt x="3048" y="2827"/>
                  <a:pt x="3112" y="2391"/>
                  <a:pt x="3018" y="2015"/>
                </a:cubicBezTo>
                <a:cubicBezTo>
                  <a:pt x="2554" y="149"/>
                  <a:pt x="936" y="2067"/>
                  <a:pt x="225" y="974"/>
                </a:cubicBezTo>
                <a:cubicBezTo>
                  <a:pt x="62" y="722"/>
                  <a:pt x="-20" y="362"/>
                  <a:pt x="5" y="0"/>
                </a:cubicBezTo>
              </a:path>
            </a:pathLst>
          </a:custGeom>
          <a:ln w="38100">
            <a:solidFill>
              <a:srgbClr val="FAB14E"/>
            </a:solidFill>
            <a:custDash>
              <a:ds d="600000" sp="600000"/>
            </a:custDash>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grpSp>
        <p:nvGrpSpPr>
          <p:cNvPr id="150" name="Group"/>
          <p:cNvGrpSpPr/>
          <p:nvPr/>
        </p:nvGrpSpPr>
        <p:grpSpPr>
          <a:xfrm>
            <a:off x="680174" y="12653144"/>
            <a:ext cx="1815156" cy="430543"/>
            <a:chOff x="0" y="0"/>
            <a:chExt cx="1815154" cy="430541"/>
          </a:xfrm>
        </p:grpSpPr>
        <p:pic>
          <p:nvPicPr>
            <p:cNvPr id="147" name="Image" descr="Image"/>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489434" cy="430542"/>
            </a:xfrm>
            <a:prstGeom prst="rect">
              <a:avLst/>
            </a:prstGeom>
            <a:ln w="12700" cap="flat">
              <a:noFill/>
              <a:miter lim="400000"/>
            </a:ln>
            <a:effectLst/>
          </p:spPr>
        </p:pic>
        <p:pic>
          <p:nvPicPr>
            <p:cNvPr id="148"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1752" y="0"/>
              <a:ext cx="430542" cy="430542"/>
            </a:xfrm>
            <a:prstGeom prst="rect">
              <a:avLst/>
            </a:prstGeom>
            <a:ln w="12700" cap="flat">
              <a:noFill/>
              <a:miter lim="400000"/>
            </a:ln>
            <a:effectLst/>
          </p:spPr>
        </p:pic>
        <p:pic>
          <p:nvPicPr>
            <p:cNvPr id="149" name="Image" descr="Imag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84612" y="0"/>
              <a:ext cx="430543" cy="430542"/>
            </a:xfrm>
            <a:prstGeom prst="rect">
              <a:avLst/>
            </a:prstGeom>
            <a:ln w="12700" cap="flat">
              <a:noFill/>
              <a:miter lim="400000"/>
            </a:ln>
            <a:effectLst/>
          </p:spPr>
        </p:pic>
      </p:grpSp>
      <p:pic>
        <p:nvPicPr>
          <p:cNvPr id="3" name="Picture 2"/>
          <p:cNvPicPr>
            <a:picLocks noChangeAspect="1"/>
          </p:cNvPicPr>
          <p:nvPr/>
        </p:nvPicPr>
        <p:blipFill>
          <a:blip r:embed="rId8"/>
          <a:stretch>
            <a:fillRect/>
          </a:stretch>
        </p:blipFill>
        <p:spPr>
          <a:xfrm>
            <a:off x="12604148" y="9422666"/>
            <a:ext cx="1909014" cy="2866870"/>
          </a:xfrm>
          <a:prstGeom prst="rect">
            <a:avLst/>
          </a:prstGeom>
        </p:spPr>
      </p:pic>
      <p:pic>
        <p:nvPicPr>
          <p:cNvPr id="4" name="Picture 3"/>
          <p:cNvPicPr>
            <a:picLocks noChangeAspect="1"/>
          </p:cNvPicPr>
          <p:nvPr/>
        </p:nvPicPr>
        <p:blipFill>
          <a:blip r:embed="rId8"/>
          <a:stretch>
            <a:fillRect/>
          </a:stretch>
        </p:blipFill>
        <p:spPr>
          <a:xfrm>
            <a:off x="10635634" y="10494761"/>
            <a:ext cx="2215583" cy="3327261"/>
          </a:xfrm>
          <a:prstGeom prst="rect">
            <a:avLst/>
          </a:prstGeom>
        </p:spPr>
      </p:pic>
      <p:pic>
        <p:nvPicPr>
          <p:cNvPr id="2" name="Picture 1"/>
          <p:cNvPicPr>
            <a:picLocks noChangeAspect="1"/>
          </p:cNvPicPr>
          <p:nvPr/>
        </p:nvPicPr>
        <p:blipFill>
          <a:blip r:embed="rId9"/>
          <a:stretch>
            <a:fillRect/>
          </a:stretch>
        </p:blipFill>
        <p:spPr>
          <a:xfrm>
            <a:off x="9766519" y="8585852"/>
            <a:ext cx="1738230" cy="2607344"/>
          </a:xfrm>
          <a:prstGeom prst="rect">
            <a:avLst/>
          </a:prstGeom>
        </p:spPr>
      </p:pic>
      <p:pic>
        <p:nvPicPr>
          <p:cNvPr id="5" name="Picture 4"/>
          <p:cNvPicPr>
            <a:picLocks noChangeAspect="1"/>
          </p:cNvPicPr>
          <p:nvPr/>
        </p:nvPicPr>
        <p:blipFill>
          <a:blip r:embed="rId8"/>
          <a:stretch>
            <a:fillRect/>
          </a:stretch>
        </p:blipFill>
        <p:spPr>
          <a:xfrm>
            <a:off x="8336898" y="9680222"/>
            <a:ext cx="1737511" cy="2609314"/>
          </a:xfrm>
          <a:prstGeom prst="rect">
            <a:avLst/>
          </a:prstGeom>
        </p:spPr>
      </p:pic>
      <p:pic>
        <p:nvPicPr>
          <p:cNvPr id="6" name="Picture 5"/>
          <p:cNvPicPr>
            <a:picLocks noChangeAspect="1"/>
          </p:cNvPicPr>
          <p:nvPr/>
        </p:nvPicPr>
        <p:blipFill>
          <a:blip r:embed="rId8"/>
          <a:stretch>
            <a:fillRect/>
          </a:stretch>
        </p:blipFill>
        <p:spPr>
          <a:xfrm>
            <a:off x="14227633" y="10856101"/>
            <a:ext cx="1737511" cy="2609314"/>
          </a:xfrm>
          <a:prstGeom prst="rect">
            <a:avLst/>
          </a:prstGeom>
        </p:spPr>
      </p:pic>
      <p:pic>
        <p:nvPicPr>
          <p:cNvPr id="18" name="Picture 17"/>
          <p:cNvPicPr>
            <a:picLocks noChangeAspect="1"/>
          </p:cNvPicPr>
          <p:nvPr/>
        </p:nvPicPr>
        <p:blipFill>
          <a:blip r:embed="rId8"/>
          <a:stretch>
            <a:fillRect/>
          </a:stretch>
        </p:blipFill>
        <p:spPr>
          <a:xfrm>
            <a:off x="7026749" y="11018815"/>
            <a:ext cx="1737511" cy="2609314"/>
          </a:xfrm>
          <a:prstGeom prst="rect">
            <a:avLst/>
          </a:prstGeom>
        </p:spPr>
      </p:pic>
      <p:grpSp>
        <p:nvGrpSpPr>
          <p:cNvPr id="19" name="Group 18">
            <a:extLst>
              <a:ext uri="{FF2B5EF4-FFF2-40B4-BE49-F238E27FC236}">
                <a16:creationId xmlns:a16="http://schemas.microsoft.com/office/drawing/2014/main" id="{528CD509-A9A5-C241-9C36-30EC19760950}"/>
              </a:ext>
            </a:extLst>
          </p:cNvPr>
          <p:cNvGrpSpPr/>
          <p:nvPr/>
        </p:nvGrpSpPr>
        <p:grpSpPr>
          <a:xfrm>
            <a:off x="6688033" y="87150"/>
            <a:ext cx="9578638" cy="5246460"/>
            <a:chOff x="7402681" y="2678241"/>
            <a:chExt cx="9578638" cy="5246460"/>
          </a:xfrm>
        </p:grpSpPr>
        <p:sp>
          <p:nvSpPr>
            <p:cNvPr id="20" name="A JOURNEY">
              <a:extLst>
                <a:ext uri="{FF2B5EF4-FFF2-40B4-BE49-F238E27FC236}">
                  <a16:creationId xmlns:a16="http://schemas.microsoft.com/office/drawing/2014/main" id="{D6777CE7-F712-8641-A593-528FBC909D7F}"/>
                </a:ext>
              </a:extLst>
            </p:cNvPr>
            <p:cNvSpPr txBox="1"/>
            <p:nvPr/>
          </p:nvSpPr>
          <p:spPr>
            <a:xfrm>
              <a:off x="7402681" y="4155422"/>
              <a:ext cx="9578638" cy="34265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lvl="0">
                <a:defRPr/>
              </a:pPr>
              <a:r>
                <a:rPr lang="en-US" sz="5400" dirty="0"/>
                <a:t>¿CUÁL ES NUESTRA PARTE EN EL CAMINO DE LA GRACIA CON LOS DEMÁS?</a:t>
              </a:r>
            </a:p>
          </p:txBody>
        </p:sp>
        <p:sp>
          <p:nvSpPr>
            <p:cNvPr id="21" name="Line">
              <a:extLst>
                <a:ext uri="{FF2B5EF4-FFF2-40B4-BE49-F238E27FC236}">
                  <a16:creationId xmlns:a16="http://schemas.microsoft.com/office/drawing/2014/main" id="{C1CF3C79-5509-B54D-A03E-BAEABA569519}"/>
                </a:ext>
              </a:extLst>
            </p:cNvPr>
            <p:cNvSpPr/>
            <p:nvPr/>
          </p:nvSpPr>
          <p:spPr>
            <a:xfrm>
              <a:off x="15874536"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22" name="Line">
              <a:extLst>
                <a:ext uri="{FF2B5EF4-FFF2-40B4-BE49-F238E27FC236}">
                  <a16:creationId xmlns:a16="http://schemas.microsoft.com/office/drawing/2014/main" id="{60D380DE-D835-8449-B08A-0154F272C3F5}"/>
                </a:ext>
              </a:extLst>
            </p:cNvPr>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23" name="COTN_LOGO.png" descr="COTN_LOGO.png">
              <a:extLst>
                <a:ext uri="{FF2B5EF4-FFF2-40B4-BE49-F238E27FC236}">
                  <a16:creationId xmlns:a16="http://schemas.microsoft.com/office/drawing/2014/main" id="{58859041-5AB0-1A41-B187-4BBFFD410C6C}"/>
                </a:ext>
              </a:extLst>
            </p:cNvPr>
            <p:cNvPicPr>
              <a:picLocks noChangeAspect="1"/>
            </p:cNvPicPr>
            <p:nvPr/>
          </p:nvPicPr>
          <p:blipFill>
            <a:blip r:embed="rId10"/>
            <a:stretch>
              <a:fillRect/>
            </a:stretch>
          </p:blipFill>
          <p:spPr>
            <a:xfrm>
              <a:off x="11284422" y="2678241"/>
              <a:ext cx="1815156" cy="1414891"/>
            </a:xfrm>
            <a:prstGeom prst="rect">
              <a:avLst/>
            </a:prstGeom>
            <a:ln w="12700">
              <a:miter lim="400000"/>
            </a:ln>
          </p:spPr>
        </p:pic>
      </p:grpSp>
    </p:spTree>
    <p:extLst>
      <p:ext uri="{BB962C8B-B14F-4D97-AF65-F5344CB8AC3E}">
        <p14:creationId xmlns:p14="http://schemas.microsoft.com/office/powerpoint/2010/main" val="373384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1689100" y="675640"/>
            <a:ext cx="21005800" cy="2286000"/>
          </a:xfrm>
        </p:spPr>
        <p:txBody>
          <a:bodyPr>
            <a:noAutofit/>
          </a:bodyPr>
          <a:lstStyle/>
          <a:p>
            <a:r>
              <a:rPr lang="en-US" sz="8800" dirty="0">
                <a:solidFill>
                  <a:schemeClr val="bg1"/>
                </a:solidFill>
              </a:rPr>
              <a:t>Sala de </a:t>
            </a:r>
            <a:r>
              <a:rPr lang="en-US" sz="8800" dirty="0" err="1">
                <a:solidFill>
                  <a:schemeClr val="bg1"/>
                </a:solidFill>
              </a:rPr>
              <a:t>reuniones</a:t>
            </a:r>
            <a:r>
              <a:rPr lang="en-US" sz="8800" dirty="0">
                <a:solidFill>
                  <a:schemeClr val="bg1"/>
                </a:solidFill>
              </a:rPr>
              <a:t> – </a:t>
            </a:r>
            <a:r>
              <a:rPr lang="en-US" sz="8800" dirty="0" err="1">
                <a:solidFill>
                  <a:schemeClr val="bg1"/>
                </a:solidFill>
              </a:rPr>
              <a:t>Discusión</a:t>
            </a:r>
            <a:endParaRPr lang="en-US" sz="8800" dirty="0">
              <a:solidFill>
                <a:srgbClr val="00B0F0"/>
              </a:solidFill>
            </a:endParaRP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a:xfrm>
            <a:off x="2359660" y="3180080"/>
            <a:ext cx="19618597" cy="9296400"/>
          </a:xfrm>
        </p:spPr>
        <p:txBody>
          <a:bodyPr>
            <a:normAutofit/>
          </a:bodyPr>
          <a:lstStyle/>
          <a:p>
            <a:r>
              <a:rPr lang="en-US" sz="5400" dirty="0">
                <a:solidFill>
                  <a:schemeClr val="bg1"/>
                </a:solidFill>
              </a:rPr>
              <a:t>¿</a:t>
            </a:r>
            <a:r>
              <a:rPr lang="en-US" sz="5400" dirty="0" err="1">
                <a:solidFill>
                  <a:schemeClr val="bg1"/>
                </a:solidFill>
              </a:rPr>
              <a:t>Quién</a:t>
            </a:r>
            <a:r>
              <a:rPr lang="en-US" sz="5400" dirty="0">
                <a:solidFill>
                  <a:schemeClr val="bg1"/>
                </a:solidFill>
              </a:rPr>
              <a:t> </a:t>
            </a:r>
            <a:r>
              <a:rPr lang="en-US" sz="5400" dirty="0" err="1">
                <a:solidFill>
                  <a:schemeClr val="bg1"/>
                </a:solidFill>
              </a:rPr>
              <a:t>recorrió</a:t>
            </a:r>
            <a:r>
              <a:rPr lang="en-US" sz="5400" dirty="0">
                <a:solidFill>
                  <a:schemeClr val="bg1"/>
                </a:solidFill>
              </a:rPr>
              <a:t> el Sendero </a:t>
            </a:r>
            <a:r>
              <a:rPr lang="en-US" sz="5400" dirty="0" err="1">
                <a:solidFill>
                  <a:schemeClr val="bg1"/>
                </a:solidFill>
              </a:rPr>
              <a:t>en</a:t>
            </a:r>
            <a:r>
              <a:rPr lang="en-US" sz="5400" dirty="0">
                <a:solidFill>
                  <a:schemeClr val="bg1"/>
                </a:solidFill>
              </a:rPr>
              <a:t> la </a:t>
            </a:r>
            <a:r>
              <a:rPr lang="en-US" sz="5400" dirty="0" err="1">
                <a:solidFill>
                  <a:schemeClr val="bg1"/>
                </a:solidFill>
              </a:rPr>
              <a:t>Gracia</a:t>
            </a:r>
            <a:r>
              <a:rPr lang="en-US" sz="5400" dirty="0">
                <a:solidFill>
                  <a:schemeClr val="bg1"/>
                </a:solidFill>
              </a:rPr>
              <a:t> </a:t>
            </a:r>
            <a:r>
              <a:rPr lang="en-US" sz="5400" dirty="0" err="1">
                <a:solidFill>
                  <a:schemeClr val="bg1"/>
                </a:solidFill>
              </a:rPr>
              <a:t>contigo</a:t>
            </a:r>
            <a:r>
              <a:rPr lang="en-US" sz="5400" dirty="0">
                <a:solidFill>
                  <a:schemeClr val="bg1"/>
                </a:solidFill>
              </a:rPr>
              <a:t>?</a:t>
            </a:r>
          </a:p>
          <a:p>
            <a:r>
              <a:rPr lang="en-US" sz="5400" dirty="0">
                <a:solidFill>
                  <a:schemeClr val="bg1"/>
                </a:solidFill>
              </a:rPr>
              <a:t>¿</a:t>
            </a:r>
            <a:r>
              <a:rPr lang="en-US" sz="5400" dirty="0" err="1">
                <a:solidFill>
                  <a:schemeClr val="bg1"/>
                </a:solidFill>
              </a:rPr>
              <a:t>Cuáles</a:t>
            </a:r>
            <a:r>
              <a:rPr lang="en-US" sz="5400" dirty="0">
                <a:solidFill>
                  <a:schemeClr val="bg1"/>
                </a:solidFill>
              </a:rPr>
              <a:t> son </a:t>
            </a:r>
            <a:r>
              <a:rPr lang="en-US" sz="5400" dirty="0" err="1">
                <a:solidFill>
                  <a:schemeClr val="bg1"/>
                </a:solidFill>
              </a:rPr>
              <a:t>algunas</a:t>
            </a:r>
            <a:r>
              <a:rPr lang="en-US" sz="5400" dirty="0">
                <a:solidFill>
                  <a:schemeClr val="bg1"/>
                </a:solidFill>
              </a:rPr>
              <a:t> de las </a:t>
            </a:r>
            <a:r>
              <a:rPr lang="en-US" sz="5400" dirty="0" err="1">
                <a:solidFill>
                  <a:schemeClr val="bg1"/>
                </a:solidFill>
              </a:rPr>
              <a:t>formas</a:t>
            </a:r>
            <a:r>
              <a:rPr lang="en-US" sz="5400" dirty="0">
                <a:solidFill>
                  <a:schemeClr val="bg1"/>
                </a:solidFill>
              </a:rPr>
              <a:t> </a:t>
            </a:r>
            <a:r>
              <a:rPr lang="en-US" sz="5400" dirty="0" err="1">
                <a:solidFill>
                  <a:schemeClr val="bg1"/>
                </a:solidFill>
              </a:rPr>
              <a:t>en</a:t>
            </a:r>
            <a:r>
              <a:rPr lang="en-US" sz="5400" dirty="0">
                <a:solidFill>
                  <a:schemeClr val="bg1"/>
                </a:solidFill>
              </a:rPr>
              <a:t> que las personas </a:t>
            </a:r>
            <a:r>
              <a:rPr lang="en-US" sz="5400" dirty="0" err="1">
                <a:solidFill>
                  <a:schemeClr val="bg1"/>
                </a:solidFill>
              </a:rPr>
              <a:t>te</a:t>
            </a:r>
            <a:r>
              <a:rPr lang="en-US" sz="5400" dirty="0">
                <a:solidFill>
                  <a:schemeClr val="bg1"/>
                </a:solidFill>
              </a:rPr>
              <a:t> </a:t>
            </a:r>
            <a:r>
              <a:rPr lang="en-US" sz="5400" dirty="0" err="1">
                <a:solidFill>
                  <a:schemeClr val="bg1"/>
                </a:solidFill>
              </a:rPr>
              <a:t>ayudaron</a:t>
            </a:r>
            <a:r>
              <a:rPr lang="en-US" sz="5400" dirty="0">
                <a:solidFill>
                  <a:schemeClr val="bg1"/>
                </a:solidFill>
              </a:rPr>
              <a:t> </a:t>
            </a:r>
            <a:r>
              <a:rPr lang="en-US" sz="5400" dirty="0" err="1">
                <a:solidFill>
                  <a:schemeClr val="bg1"/>
                </a:solidFill>
              </a:rPr>
              <a:t>en</a:t>
            </a:r>
            <a:r>
              <a:rPr lang="en-US" sz="5400" dirty="0">
                <a:solidFill>
                  <a:schemeClr val="bg1"/>
                </a:solidFill>
              </a:rPr>
              <a:t> </a:t>
            </a:r>
            <a:r>
              <a:rPr lang="en-US" sz="5400" dirty="0" err="1">
                <a:solidFill>
                  <a:schemeClr val="bg1"/>
                </a:solidFill>
              </a:rPr>
              <a:t>tu</a:t>
            </a:r>
            <a:r>
              <a:rPr lang="en-US" sz="5400" dirty="0">
                <a:solidFill>
                  <a:schemeClr val="bg1"/>
                </a:solidFill>
              </a:rPr>
              <a:t> Sendero </a:t>
            </a:r>
            <a:r>
              <a:rPr lang="en-US" sz="5400" dirty="0" err="1">
                <a:solidFill>
                  <a:schemeClr val="bg1"/>
                </a:solidFill>
              </a:rPr>
              <a:t>en</a:t>
            </a:r>
            <a:r>
              <a:rPr lang="en-US" sz="5400" dirty="0">
                <a:solidFill>
                  <a:schemeClr val="bg1"/>
                </a:solidFill>
              </a:rPr>
              <a:t> la </a:t>
            </a:r>
            <a:r>
              <a:rPr lang="en-US" sz="5400" dirty="0" err="1">
                <a:solidFill>
                  <a:schemeClr val="bg1"/>
                </a:solidFill>
              </a:rPr>
              <a:t>Gracia</a:t>
            </a:r>
            <a:r>
              <a:rPr lang="en-US" sz="5400" dirty="0">
                <a:solidFill>
                  <a:schemeClr val="bg1"/>
                </a:solidFill>
              </a:rPr>
              <a:t>?</a:t>
            </a:r>
          </a:p>
          <a:p>
            <a:r>
              <a:rPr lang="en-US" sz="5400" dirty="0">
                <a:solidFill>
                  <a:schemeClr val="bg1"/>
                </a:solidFill>
              </a:rPr>
              <a:t>¿Con </a:t>
            </a:r>
            <a:r>
              <a:rPr lang="en-US" sz="5400" dirty="0" err="1">
                <a:solidFill>
                  <a:schemeClr val="bg1"/>
                </a:solidFill>
              </a:rPr>
              <a:t>quién</a:t>
            </a:r>
            <a:r>
              <a:rPr lang="en-US" sz="5400" dirty="0">
                <a:solidFill>
                  <a:schemeClr val="bg1"/>
                </a:solidFill>
              </a:rPr>
              <a:t> </a:t>
            </a:r>
            <a:r>
              <a:rPr lang="en-US" sz="5400" dirty="0" err="1">
                <a:solidFill>
                  <a:schemeClr val="bg1"/>
                </a:solidFill>
              </a:rPr>
              <a:t>estás</a:t>
            </a:r>
            <a:r>
              <a:rPr lang="en-US" sz="5400" dirty="0">
                <a:solidFill>
                  <a:schemeClr val="bg1"/>
                </a:solidFill>
              </a:rPr>
              <a:t> </a:t>
            </a:r>
            <a:r>
              <a:rPr lang="en-US" sz="5400" dirty="0" err="1">
                <a:solidFill>
                  <a:schemeClr val="bg1"/>
                </a:solidFill>
              </a:rPr>
              <a:t>recorriendo</a:t>
            </a:r>
            <a:r>
              <a:rPr lang="en-US" sz="5400" dirty="0">
                <a:solidFill>
                  <a:schemeClr val="bg1"/>
                </a:solidFill>
              </a:rPr>
              <a:t> el Sendero </a:t>
            </a:r>
            <a:r>
              <a:rPr lang="en-US" sz="5400" dirty="0" err="1">
                <a:solidFill>
                  <a:schemeClr val="bg1"/>
                </a:solidFill>
              </a:rPr>
              <a:t>en</a:t>
            </a:r>
            <a:r>
              <a:rPr lang="en-US" sz="5400" dirty="0">
                <a:solidFill>
                  <a:schemeClr val="bg1"/>
                </a:solidFill>
              </a:rPr>
              <a:t> la </a:t>
            </a:r>
            <a:r>
              <a:rPr lang="en-US" sz="5400" dirty="0" err="1">
                <a:solidFill>
                  <a:schemeClr val="bg1"/>
                </a:solidFill>
              </a:rPr>
              <a:t>Gracia</a:t>
            </a:r>
            <a:r>
              <a:rPr lang="en-US" sz="5400" dirty="0">
                <a:solidFill>
                  <a:schemeClr val="bg1"/>
                </a:solidFill>
              </a:rPr>
              <a:t>?</a:t>
            </a:r>
          </a:p>
          <a:p>
            <a:r>
              <a:rPr lang="en-US" sz="5400" dirty="0">
                <a:solidFill>
                  <a:schemeClr val="bg1"/>
                </a:solidFill>
              </a:rPr>
              <a:t>¿</a:t>
            </a:r>
            <a:r>
              <a:rPr lang="en-US" sz="5400" dirty="0" err="1">
                <a:solidFill>
                  <a:schemeClr val="bg1"/>
                </a:solidFill>
              </a:rPr>
              <a:t>Qué</a:t>
            </a:r>
            <a:r>
              <a:rPr lang="en-US" sz="5400" dirty="0">
                <a:solidFill>
                  <a:schemeClr val="bg1"/>
                </a:solidFill>
              </a:rPr>
              <a:t> </a:t>
            </a:r>
            <a:r>
              <a:rPr lang="en-US" sz="5400" dirty="0" err="1">
                <a:solidFill>
                  <a:schemeClr val="bg1"/>
                </a:solidFill>
              </a:rPr>
              <a:t>puedes</a:t>
            </a:r>
            <a:r>
              <a:rPr lang="en-US" sz="5400" dirty="0">
                <a:solidFill>
                  <a:schemeClr val="bg1"/>
                </a:solidFill>
              </a:rPr>
              <a:t> </a:t>
            </a:r>
            <a:r>
              <a:rPr lang="en-US" sz="5400" dirty="0" err="1">
                <a:solidFill>
                  <a:schemeClr val="bg1"/>
                </a:solidFill>
              </a:rPr>
              <a:t>hacer</a:t>
            </a:r>
            <a:r>
              <a:rPr lang="en-US" sz="5400" dirty="0">
                <a:solidFill>
                  <a:schemeClr val="bg1"/>
                </a:solidFill>
              </a:rPr>
              <a:t> </a:t>
            </a:r>
            <a:r>
              <a:rPr lang="en-US" sz="5400" dirty="0" err="1">
                <a:solidFill>
                  <a:schemeClr val="bg1"/>
                </a:solidFill>
              </a:rPr>
              <a:t>esta</a:t>
            </a:r>
            <a:r>
              <a:rPr lang="en-US" sz="5400" dirty="0">
                <a:solidFill>
                  <a:schemeClr val="bg1"/>
                </a:solidFill>
              </a:rPr>
              <a:t> </a:t>
            </a:r>
            <a:r>
              <a:rPr lang="en-US" sz="5400" dirty="0" err="1">
                <a:solidFill>
                  <a:schemeClr val="bg1"/>
                </a:solidFill>
              </a:rPr>
              <a:t>semana</a:t>
            </a:r>
            <a:r>
              <a:rPr lang="en-US" sz="5400" dirty="0">
                <a:solidFill>
                  <a:schemeClr val="bg1"/>
                </a:solidFill>
              </a:rPr>
              <a:t> para </a:t>
            </a:r>
            <a:r>
              <a:rPr lang="en-US" sz="5400" dirty="0" err="1">
                <a:solidFill>
                  <a:schemeClr val="bg1"/>
                </a:solidFill>
              </a:rPr>
              <a:t>ayudar</a:t>
            </a:r>
            <a:r>
              <a:rPr lang="en-US" sz="5400" dirty="0">
                <a:solidFill>
                  <a:schemeClr val="bg1"/>
                </a:solidFill>
              </a:rPr>
              <a:t> a </a:t>
            </a:r>
            <a:r>
              <a:rPr lang="en-US" sz="5400" dirty="0" err="1">
                <a:solidFill>
                  <a:schemeClr val="bg1"/>
                </a:solidFill>
              </a:rPr>
              <a:t>esta</a:t>
            </a:r>
            <a:r>
              <a:rPr lang="en-US" sz="5400" dirty="0">
                <a:solidFill>
                  <a:schemeClr val="bg1"/>
                </a:solidFill>
              </a:rPr>
              <a:t> persona </a:t>
            </a:r>
            <a:r>
              <a:rPr lang="en-US" sz="5400" dirty="0" err="1">
                <a:solidFill>
                  <a:schemeClr val="bg1"/>
                </a:solidFill>
              </a:rPr>
              <a:t>en</a:t>
            </a:r>
            <a:r>
              <a:rPr lang="en-US" sz="5400" dirty="0">
                <a:solidFill>
                  <a:schemeClr val="bg1"/>
                </a:solidFill>
              </a:rPr>
              <a:t> </a:t>
            </a:r>
            <a:r>
              <a:rPr lang="en-US" sz="5400" dirty="0" err="1">
                <a:solidFill>
                  <a:schemeClr val="bg1"/>
                </a:solidFill>
              </a:rPr>
              <a:t>su</a:t>
            </a:r>
            <a:r>
              <a:rPr lang="en-US" sz="5400" dirty="0">
                <a:solidFill>
                  <a:schemeClr val="bg1"/>
                </a:solidFill>
              </a:rPr>
              <a:t> Sendero </a:t>
            </a:r>
            <a:r>
              <a:rPr lang="en-US" sz="5400" dirty="0" err="1">
                <a:solidFill>
                  <a:schemeClr val="bg1"/>
                </a:solidFill>
              </a:rPr>
              <a:t>en</a:t>
            </a:r>
            <a:r>
              <a:rPr lang="en-US" sz="5400" dirty="0">
                <a:solidFill>
                  <a:schemeClr val="bg1"/>
                </a:solidFill>
              </a:rPr>
              <a:t> la </a:t>
            </a:r>
            <a:r>
              <a:rPr lang="en-US" sz="5400" dirty="0" err="1">
                <a:solidFill>
                  <a:schemeClr val="bg1"/>
                </a:solidFill>
              </a:rPr>
              <a:t>Gracia</a:t>
            </a:r>
            <a:r>
              <a:rPr lang="en-US" sz="5400" dirty="0">
                <a:solidFill>
                  <a:schemeClr val="bg1"/>
                </a:solidFill>
              </a:rPr>
              <a:t>?</a:t>
            </a:r>
          </a:p>
        </p:txBody>
      </p:sp>
    </p:spTree>
    <p:extLst>
      <p:ext uri="{BB962C8B-B14F-4D97-AF65-F5344CB8AC3E}">
        <p14:creationId xmlns:p14="http://schemas.microsoft.com/office/powerpoint/2010/main" val="482172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annie-spratt-746987-unsplash.jpg" descr="annie-spratt-746987-unsplash.jpg"/>
          <p:cNvPicPr>
            <a:picLocks noChangeAspect="1"/>
          </p:cNvPicPr>
          <p:nvPr/>
        </p:nvPicPr>
        <p:blipFill>
          <a:blip r:embed="rId3" cstate="screen">
            <a:alphaModFix amt="50000"/>
            <a:extLst>
              <a:ext uri="{28A0092B-C50C-407E-A947-70E740481C1C}">
                <a14:useLocalDpi xmlns:a14="http://schemas.microsoft.com/office/drawing/2010/main"/>
              </a:ext>
            </a:extLst>
          </a:blip>
          <a:srcRect/>
          <a:stretch>
            <a:fillRect/>
          </a:stretch>
        </p:blipFill>
        <p:spPr>
          <a:xfrm>
            <a:off x="0" y="0"/>
            <a:ext cx="24384000" cy="13716000"/>
          </a:xfrm>
          <a:prstGeom prst="rect">
            <a:avLst/>
          </a:prstGeom>
          <a:ln w="12700">
            <a:miter lim="400000"/>
          </a:ln>
        </p:spPr>
      </p:pic>
      <p:sp>
        <p:nvSpPr>
          <p:cNvPr id="132" name="Line"/>
          <p:cNvSpPr/>
          <p:nvPr/>
        </p:nvSpPr>
        <p:spPr>
          <a:xfrm rot="18170372">
            <a:off x="3512957" y="3684614"/>
            <a:ext cx="20779872" cy="6177250"/>
          </a:xfrm>
          <a:custGeom>
            <a:avLst/>
            <a:gdLst/>
            <a:ahLst/>
            <a:cxnLst>
              <a:cxn ang="0">
                <a:pos x="wd2" y="hd2"/>
              </a:cxn>
              <a:cxn ang="5400000">
                <a:pos x="wd2" y="hd2"/>
              </a:cxn>
              <a:cxn ang="10800000">
                <a:pos x="wd2" y="hd2"/>
              </a:cxn>
              <a:cxn ang="16200000">
                <a:pos x="wd2" y="hd2"/>
              </a:cxn>
            </a:cxnLst>
            <a:rect l="0" t="0" r="r" b="b"/>
            <a:pathLst>
              <a:path w="21600" h="21382" extrusionOk="0">
                <a:moveTo>
                  <a:pt x="0" y="656"/>
                </a:moveTo>
                <a:cubicBezTo>
                  <a:pt x="1261" y="-192"/>
                  <a:pt x="2635" y="-218"/>
                  <a:pt x="3905" y="581"/>
                </a:cubicBezTo>
                <a:cubicBezTo>
                  <a:pt x="4909" y="1213"/>
                  <a:pt x="5828" y="2384"/>
                  <a:pt x="6252" y="4213"/>
                </a:cubicBezTo>
                <a:cubicBezTo>
                  <a:pt x="6726" y="6254"/>
                  <a:pt x="6458" y="8750"/>
                  <a:pt x="7142" y="10594"/>
                </a:cubicBezTo>
                <a:cubicBezTo>
                  <a:pt x="7852" y="12508"/>
                  <a:pt x="9199" y="12798"/>
                  <a:pt x="10309" y="13760"/>
                </a:cubicBezTo>
                <a:cubicBezTo>
                  <a:pt x="11281" y="14603"/>
                  <a:pt x="12166" y="16046"/>
                  <a:pt x="13241" y="15900"/>
                </a:cubicBezTo>
                <a:cubicBezTo>
                  <a:pt x="14327" y="15754"/>
                  <a:pt x="15243" y="13932"/>
                  <a:pt x="16335" y="14324"/>
                </a:cubicBezTo>
                <a:cubicBezTo>
                  <a:pt x="17328" y="14680"/>
                  <a:pt x="17848" y="16674"/>
                  <a:pt x="18742" y="17495"/>
                </a:cubicBezTo>
                <a:cubicBezTo>
                  <a:pt x="19349" y="18053"/>
                  <a:pt x="20070" y="18007"/>
                  <a:pt x="20659" y="18634"/>
                </a:cubicBezTo>
                <a:cubicBezTo>
                  <a:pt x="21192" y="19200"/>
                  <a:pt x="21544" y="20228"/>
                  <a:pt x="21600" y="21382"/>
                </a:cubicBezTo>
              </a:path>
            </a:pathLst>
          </a:custGeom>
          <a:ln w="25400">
            <a:solidFill>
              <a:srgbClr val="5E5E5E"/>
            </a:solidFill>
            <a:custDash>
              <a:ds d="600000" sp="600000"/>
            </a:custDash>
            <a:miter lim="400000"/>
          </a:ln>
        </p:spPr>
        <p:txBody>
          <a:bodyPr lIns="0" tIns="0" rIns="0" bIns="0" anchor="ctr"/>
          <a:lstStyle/>
          <a:p>
            <a:pPr>
              <a:defRPr b="0">
                <a:solidFill>
                  <a:srgbClr val="FFFFFF"/>
                </a:solidFill>
                <a:latin typeface="+mn-lt"/>
                <a:ea typeface="+mn-ea"/>
                <a:cs typeface="+mn-cs"/>
                <a:sym typeface="Helvetica Neue Medium"/>
              </a:defRPr>
            </a:pPr>
            <a:endParaRPr sz="2100"/>
          </a:p>
        </p:txBody>
      </p:sp>
      <p:pic>
        <p:nvPicPr>
          <p:cNvPr id="133" name="Image" descr="Image"/>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04180" y="9529524"/>
            <a:ext cx="718972" cy="632460"/>
          </a:xfrm>
          <a:prstGeom prst="rect">
            <a:avLst/>
          </a:prstGeom>
          <a:ln w="12700">
            <a:miter lim="400000"/>
          </a:ln>
        </p:spPr>
      </p:pic>
      <p:pic>
        <p:nvPicPr>
          <p:cNvPr id="134" name="Image" descr="Image"/>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621437" y="6816444"/>
            <a:ext cx="718972" cy="718972"/>
          </a:xfrm>
          <a:prstGeom prst="rect">
            <a:avLst/>
          </a:prstGeom>
          <a:ln w="12700">
            <a:miter lim="400000"/>
          </a:ln>
        </p:spPr>
      </p:pic>
      <p:pic>
        <p:nvPicPr>
          <p:cNvPr id="135"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7087402" y="2839171"/>
            <a:ext cx="718972" cy="718972"/>
          </a:xfrm>
          <a:prstGeom prst="rect">
            <a:avLst/>
          </a:prstGeom>
          <a:ln w="12700">
            <a:miter lim="400000"/>
          </a:ln>
        </p:spPr>
      </p:pic>
      <p:sp>
        <p:nvSpPr>
          <p:cNvPr id="10" name="FROM GRACE">
            <a:extLst>
              <a:ext uri="{FF2B5EF4-FFF2-40B4-BE49-F238E27FC236}">
                <a16:creationId xmlns:a16="http://schemas.microsoft.com/office/drawing/2014/main" id="{9830F85D-3F44-1A4C-8955-6538CBC90713}"/>
              </a:ext>
            </a:extLst>
          </p:cNvPr>
          <p:cNvSpPr txBox="1"/>
          <p:nvPr/>
        </p:nvSpPr>
        <p:spPr>
          <a:xfrm>
            <a:off x="4220234" y="9681688"/>
            <a:ext cx="3375924" cy="6124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nSpc>
                <a:spcPct val="80000"/>
              </a:lnSpc>
              <a:defRPr sz="5800">
                <a:solidFill>
                  <a:srgbClr val="5E5E5E"/>
                </a:solidFill>
                <a:latin typeface="Gotham Book"/>
                <a:ea typeface="Gotham Book"/>
                <a:cs typeface="Gotham Book"/>
                <a:sym typeface="Gotham Book"/>
              </a:defRPr>
            </a:pPr>
            <a:r>
              <a:rPr lang="en-US" sz="4350" dirty="0"/>
              <a:t>DE </a:t>
            </a:r>
            <a:r>
              <a:rPr sz="4350" dirty="0"/>
              <a:t>GRAC</a:t>
            </a:r>
            <a:r>
              <a:rPr lang="en-US" sz="4350" dirty="0"/>
              <a:t>IA</a:t>
            </a:r>
          </a:p>
        </p:txBody>
      </p:sp>
      <p:sp>
        <p:nvSpPr>
          <p:cNvPr id="11" name="TO GRACE">
            <a:extLst>
              <a:ext uri="{FF2B5EF4-FFF2-40B4-BE49-F238E27FC236}">
                <a16:creationId xmlns:a16="http://schemas.microsoft.com/office/drawing/2014/main" id="{2A713EA6-772D-954D-B669-DE2BB7919A01}"/>
              </a:ext>
            </a:extLst>
          </p:cNvPr>
          <p:cNvSpPr txBox="1"/>
          <p:nvPr/>
        </p:nvSpPr>
        <p:spPr>
          <a:xfrm>
            <a:off x="6965819" y="6848396"/>
            <a:ext cx="7543732" cy="6186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nSpc>
                <a:spcPct val="80000"/>
              </a:lnSpc>
              <a:defRPr sz="5800">
                <a:solidFill>
                  <a:srgbClr val="5E5E5E"/>
                </a:solidFill>
                <a:latin typeface="Gotham Book"/>
                <a:ea typeface="Gotham Book"/>
                <a:cs typeface="Gotham Book"/>
                <a:sym typeface="Gotham Book"/>
              </a:defRPr>
            </a:pPr>
            <a:r>
              <a:rPr lang="en-US" sz="4400" dirty="0"/>
              <a:t>A TRAVÉS DE LA </a:t>
            </a:r>
            <a:r>
              <a:rPr sz="4400" dirty="0"/>
              <a:t>GRAC</a:t>
            </a:r>
            <a:r>
              <a:rPr lang="en-US" sz="4400" dirty="0"/>
              <a:t>IA</a:t>
            </a:r>
          </a:p>
        </p:txBody>
      </p:sp>
      <p:sp>
        <p:nvSpPr>
          <p:cNvPr id="12" name="THROUGH GRACE">
            <a:extLst>
              <a:ext uri="{FF2B5EF4-FFF2-40B4-BE49-F238E27FC236}">
                <a16:creationId xmlns:a16="http://schemas.microsoft.com/office/drawing/2014/main" id="{6B37584E-BB68-8246-BFBD-D0DFF13DAA2C}"/>
              </a:ext>
            </a:extLst>
          </p:cNvPr>
          <p:cNvSpPr txBox="1"/>
          <p:nvPr/>
        </p:nvSpPr>
        <p:spPr>
          <a:xfrm>
            <a:off x="10018954" y="2958662"/>
            <a:ext cx="6864059" cy="5693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nSpc>
                <a:spcPct val="80000"/>
              </a:lnSpc>
              <a:defRPr sz="5800">
                <a:solidFill>
                  <a:srgbClr val="5E5E5E"/>
                </a:solidFill>
                <a:latin typeface="Gotham Book"/>
                <a:ea typeface="Gotham Book"/>
                <a:cs typeface="Gotham Book"/>
                <a:sym typeface="Gotham Book"/>
              </a:defRPr>
            </a:pPr>
            <a:r>
              <a:rPr lang="en-US" sz="4000" dirty="0"/>
              <a:t>A TRAVÉS DE LA GRACIA</a:t>
            </a:r>
          </a:p>
        </p:txBody>
      </p:sp>
    </p:spTree>
    <p:extLst>
      <p:ext uri="{BB962C8B-B14F-4D97-AF65-F5344CB8AC3E}">
        <p14:creationId xmlns:p14="http://schemas.microsoft.com/office/powerpoint/2010/main" val="1875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
                                        </p:tgtEl>
                                        <p:attrNameLst>
                                          <p:attrName>style.visibility</p:attrName>
                                        </p:attrNameLst>
                                      </p:cBhvr>
                                      <p:to>
                                        <p:strVal val="visible"/>
                                      </p:to>
                                    </p:set>
                                    <p:animEffect transition="in" filter="fade">
                                      <p:cBhvr>
                                        <p:cTn id="7" dur="500"/>
                                        <p:tgtEl>
                                          <p:spTgt spid="1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4"/>
                                        </p:tgtEl>
                                        <p:attrNameLst>
                                          <p:attrName>style.visibility</p:attrName>
                                        </p:attrNameLst>
                                      </p:cBhvr>
                                      <p:to>
                                        <p:strVal val="visible"/>
                                      </p:to>
                                    </p:set>
                                    <p:animEffect transition="in" filter="fade">
                                      <p:cBhvr>
                                        <p:cTn id="15" dur="500"/>
                                        <p:tgtEl>
                                          <p:spTgt spid="13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35"/>
                                        </p:tgtEl>
                                        <p:attrNameLst>
                                          <p:attrName>style.visibility</p:attrName>
                                        </p:attrNameLst>
                                      </p:cBhvr>
                                      <p:to>
                                        <p:strVal val="visible"/>
                                      </p:to>
                                    </p:set>
                                    <p:animEffect transition="in" filter="fade">
                                      <p:cBhvr>
                                        <p:cTn id="23" dur="500"/>
                                        <p:tgtEl>
                                          <p:spTgt spid="1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animBg="1" advAuto="0"/>
      <p:bldP spid="134" grpId="0" animBg="1" advAuto="0"/>
      <p:bldP spid="135" grpId="0" animBg="1" advAuto="0"/>
      <p:bldP spid="10" grpId="0" animBg="1" advAuto="0"/>
      <p:bldP spid="11" grpId="0" animBg="1" advAuto="0"/>
      <p:bldP spid="12" grpId="0"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694944" y="349669"/>
            <a:ext cx="23408640" cy="2286000"/>
          </a:xfrm>
        </p:spPr>
        <p:txBody>
          <a:bodyPr>
            <a:noAutofit/>
          </a:bodyPr>
          <a:lstStyle/>
          <a:p>
            <a:r>
              <a:rPr lang="en-US" sz="8800" dirty="0" err="1">
                <a:solidFill>
                  <a:schemeClr val="bg1"/>
                </a:solidFill>
              </a:rPr>
              <a:t>Evangelismo</a:t>
            </a:r>
            <a:endParaRPr lang="en-US" sz="8800" dirty="0">
              <a:solidFill>
                <a:srgbClr val="00B0F0"/>
              </a:solidFill>
            </a:endParaRP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a:xfrm>
            <a:off x="1884020" y="3810404"/>
            <a:ext cx="22713696" cy="7950886"/>
          </a:xfrm>
        </p:spPr>
        <p:txBody>
          <a:bodyPr lIns="54864">
            <a:noAutofit/>
          </a:bodyPr>
          <a:lstStyle/>
          <a:p>
            <a:pPr marL="0" indent="0">
              <a:spcBef>
                <a:spcPts val="1700"/>
              </a:spcBef>
              <a:buNone/>
            </a:pPr>
            <a:r>
              <a:rPr lang="en-US" sz="6600" dirty="0" err="1">
                <a:solidFill>
                  <a:schemeClr val="bg1"/>
                </a:solidFill>
              </a:rPr>
              <a:t>Cuando</a:t>
            </a:r>
            <a:r>
              <a:rPr lang="en-US" sz="6600" dirty="0">
                <a:solidFill>
                  <a:schemeClr val="bg1"/>
                </a:solidFill>
              </a:rPr>
              <a:t> </a:t>
            </a:r>
            <a:r>
              <a:rPr lang="en-US" sz="6600" dirty="0" err="1">
                <a:solidFill>
                  <a:schemeClr val="bg1"/>
                </a:solidFill>
              </a:rPr>
              <a:t>escuchas</a:t>
            </a:r>
            <a:r>
              <a:rPr lang="en-US" sz="6600" dirty="0">
                <a:solidFill>
                  <a:schemeClr val="bg1"/>
                </a:solidFill>
              </a:rPr>
              <a:t> la palabra “</a:t>
            </a:r>
            <a:r>
              <a:rPr lang="en-US" sz="6600" dirty="0" err="1">
                <a:solidFill>
                  <a:schemeClr val="bg1"/>
                </a:solidFill>
              </a:rPr>
              <a:t>evangelización</a:t>
            </a:r>
            <a:r>
              <a:rPr lang="en-US" sz="6600" dirty="0">
                <a:solidFill>
                  <a:schemeClr val="bg1"/>
                </a:solidFill>
              </a:rPr>
              <a:t>”, ¿</a:t>
            </a:r>
            <a:r>
              <a:rPr lang="en-US" sz="6600" dirty="0" err="1">
                <a:solidFill>
                  <a:schemeClr val="bg1"/>
                </a:solidFill>
              </a:rPr>
              <a:t>qué</a:t>
            </a:r>
            <a:r>
              <a:rPr lang="en-US" sz="6600" dirty="0">
                <a:solidFill>
                  <a:schemeClr val="bg1"/>
                </a:solidFill>
              </a:rPr>
              <a:t> </a:t>
            </a:r>
            <a:r>
              <a:rPr lang="en-US" sz="6600" dirty="0" err="1">
                <a:solidFill>
                  <a:schemeClr val="bg1"/>
                </a:solidFill>
              </a:rPr>
              <a:t>imágenes</a:t>
            </a:r>
            <a:r>
              <a:rPr lang="en-US" sz="6600" dirty="0">
                <a:solidFill>
                  <a:schemeClr val="bg1"/>
                </a:solidFill>
              </a:rPr>
              <a:t> </a:t>
            </a:r>
            <a:r>
              <a:rPr lang="en-US" sz="6600" dirty="0" err="1">
                <a:solidFill>
                  <a:schemeClr val="bg1"/>
                </a:solidFill>
              </a:rPr>
              <a:t>te</a:t>
            </a:r>
            <a:r>
              <a:rPr lang="en-US" sz="6600" dirty="0">
                <a:solidFill>
                  <a:schemeClr val="bg1"/>
                </a:solidFill>
              </a:rPr>
              <a:t> </a:t>
            </a:r>
            <a:r>
              <a:rPr lang="en-US" sz="6600" dirty="0" err="1">
                <a:solidFill>
                  <a:schemeClr val="bg1"/>
                </a:solidFill>
              </a:rPr>
              <a:t>vienen</a:t>
            </a:r>
            <a:r>
              <a:rPr lang="en-US" sz="6600" dirty="0">
                <a:solidFill>
                  <a:schemeClr val="bg1"/>
                </a:solidFill>
              </a:rPr>
              <a:t> a la </a:t>
            </a:r>
            <a:r>
              <a:rPr lang="en-US" sz="6600" dirty="0" err="1">
                <a:solidFill>
                  <a:schemeClr val="bg1"/>
                </a:solidFill>
              </a:rPr>
              <a:t>mente</a:t>
            </a:r>
            <a:r>
              <a:rPr lang="en-US" sz="6600" dirty="0">
                <a:solidFill>
                  <a:schemeClr val="bg1"/>
                </a:solidFill>
              </a:rPr>
              <a:t>?</a:t>
            </a:r>
          </a:p>
          <a:p>
            <a:pPr marL="0" indent="0">
              <a:spcBef>
                <a:spcPts val="1700"/>
              </a:spcBef>
              <a:buNone/>
            </a:pPr>
            <a:endParaRPr lang="en-US" sz="6600" dirty="0">
              <a:solidFill>
                <a:srgbClr val="00B0F0"/>
              </a:solidFill>
            </a:endParaRPr>
          </a:p>
          <a:p>
            <a:pPr marL="0" indent="0">
              <a:spcBef>
                <a:spcPts val="1700"/>
              </a:spcBef>
              <a:buNone/>
            </a:pPr>
            <a:r>
              <a:rPr lang="en-US" sz="6600" dirty="0">
                <a:solidFill>
                  <a:schemeClr val="bg1"/>
                </a:solidFill>
              </a:rPr>
              <a:t>¿</a:t>
            </a:r>
            <a:r>
              <a:rPr lang="en-US" sz="6600" dirty="0" err="1">
                <a:solidFill>
                  <a:schemeClr val="bg1"/>
                </a:solidFill>
              </a:rPr>
              <a:t>Qué</a:t>
            </a:r>
            <a:r>
              <a:rPr lang="en-US" sz="6600" dirty="0">
                <a:solidFill>
                  <a:schemeClr val="bg1"/>
                </a:solidFill>
              </a:rPr>
              <a:t> </a:t>
            </a:r>
            <a:r>
              <a:rPr lang="en-US" sz="6600" dirty="0" err="1">
                <a:solidFill>
                  <a:schemeClr val="bg1"/>
                </a:solidFill>
              </a:rPr>
              <a:t>está</a:t>
            </a:r>
            <a:r>
              <a:rPr lang="en-US" sz="6600" dirty="0">
                <a:solidFill>
                  <a:schemeClr val="bg1"/>
                </a:solidFill>
              </a:rPr>
              <a:t> </a:t>
            </a:r>
            <a:r>
              <a:rPr lang="en-US" sz="6600" dirty="0" err="1">
                <a:solidFill>
                  <a:schemeClr val="bg1"/>
                </a:solidFill>
              </a:rPr>
              <a:t>haciendo</a:t>
            </a:r>
            <a:r>
              <a:rPr lang="en-US" sz="6600" dirty="0">
                <a:solidFill>
                  <a:schemeClr val="bg1"/>
                </a:solidFill>
              </a:rPr>
              <a:t> </a:t>
            </a:r>
            <a:r>
              <a:rPr lang="en-US" sz="6600" dirty="0" err="1">
                <a:solidFill>
                  <a:schemeClr val="bg1"/>
                </a:solidFill>
              </a:rPr>
              <a:t>alguien</a:t>
            </a:r>
            <a:r>
              <a:rPr lang="en-US" sz="6600" dirty="0">
                <a:solidFill>
                  <a:schemeClr val="bg1"/>
                </a:solidFill>
              </a:rPr>
              <a:t> que </a:t>
            </a:r>
            <a:r>
              <a:rPr lang="en-US" sz="6600" dirty="0" err="1">
                <a:solidFill>
                  <a:schemeClr val="bg1"/>
                </a:solidFill>
              </a:rPr>
              <a:t>está</a:t>
            </a:r>
            <a:r>
              <a:rPr lang="en-US" sz="6600" dirty="0">
                <a:solidFill>
                  <a:schemeClr val="bg1"/>
                </a:solidFill>
              </a:rPr>
              <a:t> “</a:t>
            </a:r>
            <a:r>
              <a:rPr lang="en-US" sz="6600" dirty="0" err="1">
                <a:solidFill>
                  <a:schemeClr val="bg1"/>
                </a:solidFill>
              </a:rPr>
              <a:t>evangelizando</a:t>
            </a:r>
            <a:r>
              <a:rPr lang="en-US" sz="6600" dirty="0">
                <a:solidFill>
                  <a:schemeClr val="bg1"/>
                </a:solidFill>
              </a:rPr>
              <a:t>”?</a:t>
            </a:r>
          </a:p>
          <a:p>
            <a:pPr marL="0" indent="0">
              <a:buNone/>
            </a:pPr>
            <a:endParaRPr lang="en-US" dirty="0">
              <a:solidFill>
                <a:srgbClr val="FFFF00"/>
              </a:solidFill>
            </a:endParaRPr>
          </a:p>
        </p:txBody>
      </p:sp>
    </p:spTree>
    <p:extLst>
      <p:ext uri="{BB962C8B-B14F-4D97-AF65-F5344CB8AC3E}">
        <p14:creationId xmlns:p14="http://schemas.microsoft.com/office/powerpoint/2010/main" val="374816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70093" y="1706264"/>
            <a:ext cx="5683145" cy="5175289"/>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80730" y="1909065"/>
            <a:ext cx="7167560" cy="4769685"/>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90539" y="7128329"/>
            <a:ext cx="5687630" cy="4878235"/>
          </a:xfrm>
          <a:prstGeom prst="rect">
            <a:avLst/>
          </a:prstGeom>
        </p:spPr>
      </p:pic>
      <p:pic>
        <p:nvPicPr>
          <p:cNvPr id="13" name="Picture 12"/>
          <p:cNvPicPr>
            <a:picLocks noChangeAspect="1"/>
          </p:cNvPicPr>
          <p:nvPr/>
        </p:nvPicPr>
        <p:blipFill>
          <a:blip r:embed="rId7"/>
          <a:stretch>
            <a:fillRect/>
          </a:stretch>
        </p:blipFill>
        <p:spPr>
          <a:xfrm>
            <a:off x="8272879" y="7128329"/>
            <a:ext cx="6681216" cy="5010912"/>
          </a:xfrm>
          <a:prstGeom prst="rect">
            <a:avLst/>
          </a:prstGeom>
        </p:spPr>
      </p:pic>
      <p:pic>
        <p:nvPicPr>
          <p:cNvPr id="2" name="Picture 1"/>
          <p:cNvPicPr>
            <a:picLocks noChangeAspect="1"/>
          </p:cNvPicPr>
          <p:nvPr/>
        </p:nvPicPr>
        <p:blipFill>
          <a:blip r:embed="rId8"/>
          <a:stretch>
            <a:fillRect/>
          </a:stretch>
        </p:blipFill>
        <p:spPr>
          <a:xfrm rot="20891551">
            <a:off x="15233490" y="7002389"/>
            <a:ext cx="7262038" cy="5264977"/>
          </a:xfrm>
          <a:prstGeom prst="rect">
            <a:avLst/>
          </a:prstGeom>
        </p:spPr>
      </p:pic>
      <p:pic>
        <p:nvPicPr>
          <p:cNvPr id="3" name="Picture 2"/>
          <p:cNvPicPr>
            <a:picLocks noChangeAspect="1"/>
          </p:cNvPicPr>
          <p:nvPr/>
        </p:nvPicPr>
        <p:blipFill>
          <a:blip r:embed="rId9"/>
          <a:stretch>
            <a:fillRect/>
          </a:stretch>
        </p:blipFill>
        <p:spPr>
          <a:xfrm>
            <a:off x="1600169" y="1766791"/>
            <a:ext cx="5742432" cy="4745690"/>
          </a:xfrm>
          <a:prstGeom prst="rect">
            <a:avLst/>
          </a:prstGeom>
        </p:spPr>
      </p:pic>
      <p:sp>
        <p:nvSpPr>
          <p:cNvPr id="4" name="TextBox 3">
            <a:extLst>
              <a:ext uri="{FF2B5EF4-FFF2-40B4-BE49-F238E27FC236}">
                <a16:creationId xmlns:a16="http://schemas.microsoft.com/office/drawing/2014/main" id="{56E66D60-63B5-4A4A-BC70-91E613393D07}"/>
              </a:ext>
            </a:extLst>
          </p:cNvPr>
          <p:cNvSpPr txBox="1"/>
          <p:nvPr/>
        </p:nvSpPr>
        <p:spPr>
          <a:xfrm>
            <a:off x="8358608" y="9061038"/>
            <a:ext cx="2100866" cy="733534"/>
          </a:xfrm>
          <a:prstGeom prst="rect">
            <a:avLst/>
          </a:prstGeom>
          <a:solidFill>
            <a:srgbClr val="FFFF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fr-FR" sz="4100" spc="-300" dirty="0" err="1">
                <a:solidFill>
                  <a:schemeClr val="tx1"/>
                </a:solidFill>
              </a:rPr>
              <a:t>Nosotros</a:t>
            </a:r>
            <a:r>
              <a:rPr lang="en-US" dirty="0"/>
              <a:t> </a:t>
            </a:r>
            <a:endParaRPr kumimoji="0" lang="en-US" sz="30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9" name="TextBox 8">
            <a:extLst>
              <a:ext uri="{FF2B5EF4-FFF2-40B4-BE49-F238E27FC236}">
                <a16:creationId xmlns:a16="http://schemas.microsoft.com/office/drawing/2014/main" id="{281EE22A-61E9-DE42-811D-8993ACEF8A47}"/>
              </a:ext>
            </a:extLst>
          </p:cNvPr>
          <p:cNvSpPr txBox="1"/>
          <p:nvPr/>
        </p:nvSpPr>
        <p:spPr>
          <a:xfrm>
            <a:off x="12547216" y="9060162"/>
            <a:ext cx="2224433" cy="733534"/>
          </a:xfrm>
          <a:prstGeom prst="rect">
            <a:avLst/>
          </a:prstGeom>
          <a:solidFill>
            <a:srgbClr val="FFFF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fr-FR" sz="4100" dirty="0" err="1">
                <a:solidFill>
                  <a:schemeClr val="tx1"/>
                </a:solidFill>
              </a:rPr>
              <a:t>Dios</a:t>
            </a:r>
            <a:r>
              <a:rPr lang="en-US" sz="4000" dirty="0"/>
              <a:t> </a:t>
            </a:r>
            <a:endParaRPr kumimoji="0" lang="en-US" sz="4000" b="1" i="0" u="none" strike="noStrike" cap="none" normalizeH="0" baseline="0" dirty="0">
              <a:ln>
                <a:noFill/>
              </a:ln>
              <a:solidFill>
                <a:srgbClr val="000000"/>
              </a:solidFill>
              <a:effectLst/>
              <a:uFillTx/>
              <a:latin typeface="Helvetica Neue"/>
              <a:ea typeface="Helvetica Neue"/>
              <a:cs typeface="Helvetica Neue"/>
              <a:sym typeface="Helvetica Neue"/>
            </a:endParaRPr>
          </a:p>
        </p:txBody>
      </p:sp>
      <p:sp>
        <p:nvSpPr>
          <p:cNvPr id="10" name="TextBox 9">
            <a:extLst>
              <a:ext uri="{FF2B5EF4-FFF2-40B4-BE49-F238E27FC236}">
                <a16:creationId xmlns:a16="http://schemas.microsoft.com/office/drawing/2014/main" id="{D095D0ED-435D-FC4B-8DF1-10C45930F287}"/>
              </a:ext>
            </a:extLst>
          </p:cNvPr>
          <p:cNvSpPr txBox="1"/>
          <p:nvPr/>
        </p:nvSpPr>
        <p:spPr>
          <a:xfrm>
            <a:off x="10533616" y="11294905"/>
            <a:ext cx="1910798" cy="779701"/>
          </a:xfrm>
          <a:prstGeom prst="rect">
            <a:avLst/>
          </a:prstGeom>
          <a:solidFill>
            <a:srgbClr val="FFFF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fr-FR" sz="4400" spc="-150" dirty="0" err="1">
                <a:solidFill>
                  <a:schemeClr val="tx1"/>
                </a:solidFill>
              </a:rPr>
              <a:t>Muerte</a:t>
            </a:r>
            <a:r>
              <a:rPr lang="en-US" sz="4000" dirty="0"/>
              <a:t> </a:t>
            </a:r>
            <a:endParaRPr kumimoji="0" lang="en-US" sz="4000" b="1" i="0" u="none" strike="noStrike" cap="none" normalizeH="0" baseline="0" dirty="0">
              <a:ln>
                <a:noFill/>
              </a:ln>
              <a:solidFill>
                <a:srgbClr val="000000"/>
              </a:solidFill>
              <a:effectLst/>
              <a:uFillTx/>
              <a:latin typeface="Helvetica Neue"/>
              <a:ea typeface="Helvetica Neue"/>
              <a:cs typeface="Helvetica Neue"/>
              <a:sym typeface="Helvetica Neue"/>
            </a:endParaRPr>
          </a:p>
        </p:txBody>
      </p:sp>
      <p:cxnSp>
        <p:nvCxnSpPr>
          <p:cNvPr id="12" name="Straight Connector 11">
            <a:extLst>
              <a:ext uri="{FF2B5EF4-FFF2-40B4-BE49-F238E27FC236}">
                <a16:creationId xmlns:a16="http://schemas.microsoft.com/office/drawing/2014/main" id="{06732135-0659-4E44-9D50-A00E6637408E}"/>
              </a:ext>
            </a:extLst>
          </p:cNvPr>
          <p:cNvCxnSpPr/>
          <p:nvPr/>
        </p:nvCxnSpPr>
        <p:spPr>
          <a:xfrm>
            <a:off x="10497312" y="11378414"/>
            <a:ext cx="2100866" cy="755770"/>
          </a:xfrm>
          <a:prstGeom prst="line">
            <a:avLst/>
          </a:prstGeom>
          <a:ln w="73025">
            <a:solidFill>
              <a:srgbClr val="0070C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75085ACD-3ABA-9747-A7DF-DA716022AC32}"/>
              </a:ext>
            </a:extLst>
          </p:cNvPr>
          <p:cNvCxnSpPr>
            <a:cxnSpLocks/>
          </p:cNvCxnSpPr>
          <p:nvPr/>
        </p:nvCxnSpPr>
        <p:spPr>
          <a:xfrm flipV="1">
            <a:off x="10533615" y="11348181"/>
            <a:ext cx="2013601" cy="688653"/>
          </a:xfrm>
          <a:prstGeom prst="line">
            <a:avLst/>
          </a:prstGeom>
          <a:ln w="73025">
            <a:solidFill>
              <a:srgbClr val="0070C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9833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10"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andrew-deslauriers-269459-unsplash.psd" descr="andrew-deslauriers-269459-unsplash.ps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56674" y="-156646"/>
            <a:ext cx="24787235" cy="14029292"/>
          </a:xfrm>
          <a:prstGeom prst="rect">
            <a:avLst/>
          </a:prstGeom>
          <a:ln w="12700">
            <a:miter lim="400000"/>
          </a:ln>
        </p:spPr>
      </p:pic>
      <p:pic>
        <p:nvPicPr>
          <p:cNvPr id="140" name="topo_map.png" descr="topo_map.png"/>
          <p:cNvPicPr>
            <a:picLocks noChangeAspect="1"/>
          </p:cNvPicPr>
          <p:nvPr/>
        </p:nvPicPr>
        <p:blipFill>
          <a:blip r:embed="rId4"/>
          <a:stretch>
            <a:fillRect/>
          </a:stretch>
        </p:blipFill>
        <p:spPr>
          <a:xfrm rot="14416252">
            <a:off x="13551351" y="5575281"/>
            <a:ext cx="17182591" cy="9665208"/>
          </a:xfrm>
          <a:prstGeom prst="rect">
            <a:avLst/>
          </a:prstGeom>
          <a:ln w="12700">
            <a:miter lim="400000"/>
          </a:ln>
        </p:spPr>
      </p:pic>
      <p:sp>
        <p:nvSpPr>
          <p:cNvPr id="141" name="Line"/>
          <p:cNvSpPr/>
          <p:nvPr/>
        </p:nvSpPr>
        <p:spPr>
          <a:xfrm rot="9273827" flipH="1">
            <a:off x="8980081" y="3973405"/>
            <a:ext cx="23047981" cy="14351348"/>
          </a:xfrm>
          <a:custGeom>
            <a:avLst/>
            <a:gdLst/>
            <a:ahLst/>
            <a:cxnLst>
              <a:cxn ang="0">
                <a:pos x="wd2" y="hd2"/>
              </a:cxn>
              <a:cxn ang="5400000">
                <a:pos x="wd2" y="hd2"/>
              </a:cxn>
              <a:cxn ang="10800000">
                <a:pos x="wd2" y="hd2"/>
              </a:cxn>
              <a:cxn ang="16200000">
                <a:pos x="wd2" y="hd2"/>
              </a:cxn>
            </a:cxnLst>
            <a:rect l="0" t="0" r="r" b="b"/>
            <a:pathLst>
              <a:path w="21580" h="21581" extrusionOk="0">
                <a:moveTo>
                  <a:pt x="21580" y="21581"/>
                </a:moveTo>
                <a:cubicBezTo>
                  <a:pt x="20558" y="21600"/>
                  <a:pt x="19559" y="21090"/>
                  <a:pt x="18732" y="20125"/>
                </a:cubicBezTo>
                <a:cubicBezTo>
                  <a:pt x="18220" y="19527"/>
                  <a:pt x="17779" y="18760"/>
                  <a:pt x="17202" y="18336"/>
                </a:cubicBezTo>
                <a:cubicBezTo>
                  <a:pt x="16709" y="17973"/>
                  <a:pt x="16159" y="17891"/>
                  <a:pt x="15620" y="17973"/>
                </a:cubicBezTo>
                <a:cubicBezTo>
                  <a:pt x="15126" y="18049"/>
                  <a:pt x="14624" y="18258"/>
                  <a:pt x="14146" y="18028"/>
                </a:cubicBezTo>
                <a:cubicBezTo>
                  <a:pt x="13605" y="17768"/>
                  <a:pt x="13227" y="17026"/>
                  <a:pt x="13008" y="16185"/>
                </a:cubicBezTo>
                <a:cubicBezTo>
                  <a:pt x="12875" y="15675"/>
                  <a:pt x="12798" y="15130"/>
                  <a:pt x="12652" y="14629"/>
                </a:cubicBezTo>
                <a:cubicBezTo>
                  <a:pt x="11969" y="12280"/>
                  <a:pt x="10165" y="11409"/>
                  <a:pt x="8788" y="12763"/>
                </a:cubicBezTo>
                <a:cubicBezTo>
                  <a:pt x="8293" y="13138"/>
                  <a:pt x="7771" y="13334"/>
                  <a:pt x="7247" y="13363"/>
                </a:cubicBezTo>
                <a:cubicBezTo>
                  <a:pt x="6516" y="13403"/>
                  <a:pt x="5727" y="13044"/>
                  <a:pt x="5467" y="11912"/>
                </a:cubicBezTo>
                <a:cubicBezTo>
                  <a:pt x="5284" y="11113"/>
                  <a:pt x="5524" y="10177"/>
                  <a:pt x="5261" y="9426"/>
                </a:cubicBezTo>
                <a:cubicBezTo>
                  <a:pt x="5032" y="8775"/>
                  <a:pt x="4503" y="8539"/>
                  <a:pt x="4296" y="7866"/>
                </a:cubicBezTo>
                <a:cubicBezTo>
                  <a:pt x="3978" y="6831"/>
                  <a:pt x="4619" y="5525"/>
                  <a:pt x="4183" y="4554"/>
                </a:cubicBezTo>
                <a:cubicBezTo>
                  <a:pt x="3916" y="3960"/>
                  <a:pt x="3336" y="3886"/>
                  <a:pt x="3149" y="3199"/>
                </a:cubicBezTo>
                <a:cubicBezTo>
                  <a:pt x="3048" y="2827"/>
                  <a:pt x="3112" y="2391"/>
                  <a:pt x="3018" y="2015"/>
                </a:cubicBezTo>
                <a:cubicBezTo>
                  <a:pt x="2554" y="149"/>
                  <a:pt x="936" y="2067"/>
                  <a:pt x="225" y="974"/>
                </a:cubicBezTo>
                <a:cubicBezTo>
                  <a:pt x="62" y="722"/>
                  <a:pt x="-20" y="362"/>
                  <a:pt x="5" y="0"/>
                </a:cubicBezTo>
              </a:path>
            </a:pathLst>
          </a:custGeom>
          <a:ln w="38100">
            <a:solidFill>
              <a:srgbClr val="FAB14E"/>
            </a:solidFill>
            <a:custDash>
              <a:ds d="600000" sp="600000"/>
            </a:custDash>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grpSp>
        <p:nvGrpSpPr>
          <p:cNvPr id="150" name="Group"/>
          <p:cNvGrpSpPr/>
          <p:nvPr/>
        </p:nvGrpSpPr>
        <p:grpSpPr>
          <a:xfrm>
            <a:off x="680174" y="12653144"/>
            <a:ext cx="1815156" cy="430543"/>
            <a:chOff x="0" y="0"/>
            <a:chExt cx="1815154" cy="430541"/>
          </a:xfrm>
        </p:grpSpPr>
        <p:pic>
          <p:nvPicPr>
            <p:cNvPr id="147" name="Image" descr="Image"/>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489434" cy="430542"/>
            </a:xfrm>
            <a:prstGeom prst="rect">
              <a:avLst/>
            </a:prstGeom>
            <a:ln w="12700" cap="flat">
              <a:noFill/>
              <a:miter lim="400000"/>
            </a:ln>
            <a:effectLst/>
          </p:spPr>
        </p:pic>
        <p:pic>
          <p:nvPicPr>
            <p:cNvPr id="148"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1752" y="0"/>
              <a:ext cx="430542" cy="430542"/>
            </a:xfrm>
            <a:prstGeom prst="rect">
              <a:avLst/>
            </a:prstGeom>
            <a:ln w="12700" cap="flat">
              <a:noFill/>
              <a:miter lim="400000"/>
            </a:ln>
            <a:effectLst/>
          </p:spPr>
        </p:pic>
        <p:pic>
          <p:nvPicPr>
            <p:cNvPr id="149" name="Image" descr="Imag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84612" y="0"/>
              <a:ext cx="430543" cy="430542"/>
            </a:xfrm>
            <a:prstGeom prst="rect">
              <a:avLst/>
            </a:prstGeom>
            <a:ln w="12700" cap="flat">
              <a:noFill/>
              <a:miter lim="400000"/>
            </a:ln>
            <a:effectLst/>
          </p:spPr>
        </p:pic>
      </p:grpSp>
      <p:pic>
        <p:nvPicPr>
          <p:cNvPr id="3" name="Picture 2"/>
          <p:cNvPicPr>
            <a:picLocks noChangeAspect="1"/>
          </p:cNvPicPr>
          <p:nvPr/>
        </p:nvPicPr>
        <p:blipFill>
          <a:blip r:embed="rId8"/>
          <a:stretch>
            <a:fillRect/>
          </a:stretch>
        </p:blipFill>
        <p:spPr>
          <a:xfrm>
            <a:off x="12604148" y="9422666"/>
            <a:ext cx="1909014" cy="2866870"/>
          </a:xfrm>
          <a:prstGeom prst="rect">
            <a:avLst/>
          </a:prstGeom>
        </p:spPr>
      </p:pic>
      <p:pic>
        <p:nvPicPr>
          <p:cNvPr id="4" name="Picture 3"/>
          <p:cNvPicPr>
            <a:picLocks noChangeAspect="1"/>
          </p:cNvPicPr>
          <p:nvPr/>
        </p:nvPicPr>
        <p:blipFill>
          <a:blip r:embed="rId8"/>
          <a:stretch>
            <a:fillRect/>
          </a:stretch>
        </p:blipFill>
        <p:spPr>
          <a:xfrm>
            <a:off x="10635634" y="10494761"/>
            <a:ext cx="2215583" cy="3327261"/>
          </a:xfrm>
          <a:prstGeom prst="rect">
            <a:avLst/>
          </a:prstGeom>
        </p:spPr>
      </p:pic>
      <p:pic>
        <p:nvPicPr>
          <p:cNvPr id="2" name="Picture 1"/>
          <p:cNvPicPr>
            <a:picLocks noChangeAspect="1"/>
          </p:cNvPicPr>
          <p:nvPr/>
        </p:nvPicPr>
        <p:blipFill>
          <a:blip r:embed="rId9"/>
          <a:stretch>
            <a:fillRect/>
          </a:stretch>
        </p:blipFill>
        <p:spPr>
          <a:xfrm>
            <a:off x="9766519" y="8585852"/>
            <a:ext cx="1738230" cy="2607344"/>
          </a:xfrm>
          <a:prstGeom prst="rect">
            <a:avLst/>
          </a:prstGeom>
        </p:spPr>
      </p:pic>
      <p:pic>
        <p:nvPicPr>
          <p:cNvPr id="5" name="Picture 4"/>
          <p:cNvPicPr>
            <a:picLocks noChangeAspect="1"/>
          </p:cNvPicPr>
          <p:nvPr/>
        </p:nvPicPr>
        <p:blipFill>
          <a:blip r:embed="rId8"/>
          <a:stretch>
            <a:fillRect/>
          </a:stretch>
        </p:blipFill>
        <p:spPr>
          <a:xfrm>
            <a:off x="8336898" y="9680222"/>
            <a:ext cx="1737511" cy="2609314"/>
          </a:xfrm>
          <a:prstGeom prst="rect">
            <a:avLst/>
          </a:prstGeom>
        </p:spPr>
      </p:pic>
      <p:pic>
        <p:nvPicPr>
          <p:cNvPr id="6" name="Picture 5"/>
          <p:cNvPicPr>
            <a:picLocks noChangeAspect="1"/>
          </p:cNvPicPr>
          <p:nvPr/>
        </p:nvPicPr>
        <p:blipFill>
          <a:blip r:embed="rId8"/>
          <a:stretch>
            <a:fillRect/>
          </a:stretch>
        </p:blipFill>
        <p:spPr>
          <a:xfrm>
            <a:off x="14227633" y="10856101"/>
            <a:ext cx="1737511" cy="2609314"/>
          </a:xfrm>
          <a:prstGeom prst="rect">
            <a:avLst/>
          </a:prstGeom>
        </p:spPr>
      </p:pic>
      <p:pic>
        <p:nvPicPr>
          <p:cNvPr id="18" name="Picture 17"/>
          <p:cNvPicPr>
            <a:picLocks noChangeAspect="1"/>
          </p:cNvPicPr>
          <p:nvPr/>
        </p:nvPicPr>
        <p:blipFill>
          <a:blip r:embed="rId8"/>
          <a:stretch>
            <a:fillRect/>
          </a:stretch>
        </p:blipFill>
        <p:spPr>
          <a:xfrm>
            <a:off x="7026749" y="11018815"/>
            <a:ext cx="1737511" cy="2609314"/>
          </a:xfrm>
          <a:prstGeom prst="rect">
            <a:avLst/>
          </a:prstGeom>
        </p:spPr>
      </p:pic>
      <p:grpSp>
        <p:nvGrpSpPr>
          <p:cNvPr id="19" name="Group 18">
            <a:extLst>
              <a:ext uri="{FF2B5EF4-FFF2-40B4-BE49-F238E27FC236}">
                <a16:creationId xmlns:a16="http://schemas.microsoft.com/office/drawing/2014/main" id="{528CD509-A9A5-C241-9C36-30EC19760950}"/>
              </a:ext>
            </a:extLst>
          </p:cNvPr>
          <p:cNvGrpSpPr/>
          <p:nvPr/>
        </p:nvGrpSpPr>
        <p:grpSpPr>
          <a:xfrm>
            <a:off x="7300836" y="33362"/>
            <a:ext cx="9578638" cy="5465562"/>
            <a:chOff x="7402681" y="2678241"/>
            <a:chExt cx="9578638" cy="5465562"/>
          </a:xfrm>
        </p:grpSpPr>
        <p:sp>
          <p:nvSpPr>
            <p:cNvPr id="20" name="A JOURNEY">
              <a:extLst>
                <a:ext uri="{FF2B5EF4-FFF2-40B4-BE49-F238E27FC236}">
                  <a16:creationId xmlns:a16="http://schemas.microsoft.com/office/drawing/2014/main" id="{D6777CE7-F712-8641-A593-528FBC909D7F}"/>
                </a:ext>
              </a:extLst>
            </p:cNvPr>
            <p:cNvSpPr txBox="1"/>
            <p:nvPr/>
          </p:nvSpPr>
          <p:spPr>
            <a:xfrm>
              <a:off x="7402681" y="3886227"/>
              <a:ext cx="9578638" cy="42575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lvl="0">
                <a:defRPr/>
              </a:pPr>
              <a:r>
                <a:rPr lang="en-US" sz="5400" dirty="0"/>
                <a:t>¿QUÉ PASA SI PENSAMOS EN EL EVANGELISMO COMO UNIRNOS AL VIAJE DE GRACIA CON OTROS?</a:t>
              </a:r>
            </a:p>
          </p:txBody>
        </p:sp>
        <p:sp>
          <p:nvSpPr>
            <p:cNvPr id="21" name="Line">
              <a:extLst>
                <a:ext uri="{FF2B5EF4-FFF2-40B4-BE49-F238E27FC236}">
                  <a16:creationId xmlns:a16="http://schemas.microsoft.com/office/drawing/2014/main" id="{C1CF3C79-5509-B54D-A03E-BAEABA569519}"/>
                </a:ext>
              </a:extLst>
            </p:cNvPr>
            <p:cNvSpPr/>
            <p:nvPr/>
          </p:nvSpPr>
          <p:spPr>
            <a:xfrm>
              <a:off x="15874536" y="386025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22" name="Line">
              <a:extLst>
                <a:ext uri="{FF2B5EF4-FFF2-40B4-BE49-F238E27FC236}">
                  <a16:creationId xmlns:a16="http://schemas.microsoft.com/office/drawing/2014/main" id="{60D380DE-D835-8449-B08A-0154F272C3F5}"/>
                </a:ext>
              </a:extLst>
            </p:cNvPr>
            <p:cNvSpPr/>
            <p:nvPr/>
          </p:nvSpPr>
          <p:spPr>
            <a:xfrm flipH="1">
              <a:off x="7402681" y="386025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dirty="0">
                <a:ln>
                  <a:noFill/>
                </a:ln>
                <a:solidFill>
                  <a:srgbClr val="F4F5F5"/>
                </a:solidFill>
                <a:effectLst/>
                <a:uLnTx/>
                <a:uFillTx/>
                <a:latin typeface="Helvetica Neue Medium"/>
                <a:sym typeface="Helvetica Neue Medium"/>
              </a:endParaRPr>
            </a:p>
          </p:txBody>
        </p:sp>
        <p:pic>
          <p:nvPicPr>
            <p:cNvPr id="23" name="COTN_LOGO.png" descr="COTN_LOGO.png">
              <a:extLst>
                <a:ext uri="{FF2B5EF4-FFF2-40B4-BE49-F238E27FC236}">
                  <a16:creationId xmlns:a16="http://schemas.microsoft.com/office/drawing/2014/main" id="{58859041-5AB0-1A41-B187-4BBFFD410C6C}"/>
                </a:ext>
              </a:extLst>
            </p:cNvPr>
            <p:cNvPicPr>
              <a:picLocks noChangeAspect="1"/>
            </p:cNvPicPr>
            <p:nvPr/>
          </p:nvPicPr>
          <p:blipFill>
            <a:blip r:embed="rId10"/>
            <a:stretch>
              <a:fillRect/>
            </a:stretch>
          </p:blipFill>
          <p:spPr>
            <a:xfrm>
              <a:off x="11284422" y="2678241"/>
              <a:ext cx="1815156" cy="1414891"/>
            </a:xfrm>
            <a:prstGeom prst="rect">
              <a:avLst/>
            </a:prstGeom>
            <a:ln w="12700">
              <a:miter lim="400000"/>
            </a:ln>
          </p:spPr>
        </p:pic>
      </p:grpSp>
    </p:spTree>
    <p:extLst>
      <p:ext uri="{BB962C8B-B14F-4D97-AF65-F5344CB8AC3E}">
        <p14:creationId xmlns:p14="http://schemas.microsoft.com/office/powerpoint/2010/main" val="320517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p:txBody>
          <a:bodyPr>
            <a:normAutofit/>
          </a:bodyPr>
          <a:lstStyle/>
          <a:p>
            <a:pPr marL="0" indent="0">
              <a:spcBef>
                <a:spcPts val="1700"/>
              </a:spcBef>
              <a:buNone/>
            </a:pPr>
            <a:r>
              <a:rPr lang="en-US" sz="8000" dirty="0">
                <a:solidFill>
                  <a:schemeClr val="bg1"/>
                </a:solidFill>
              </a:rPr>
              <a:t>1. </a:t>
            </a:r>
            <a:r>
              <a:rPr lang="en-US" sz="8000" dirty="0" err="1">
                <a:solidFill>
                  <a:schemeClr val="bg1"/>
                </a:solidFill>
              </a:rPr>
              <a:t>Oración</a:t>
            </a:r>
            <a:r>
              <a:rPr lang="en-US" sz="8000" dirty="0">
                <a:solidFill>
                  <a:schemeClr val="bg1"/>
                </a:solidFill>
              </a:rPr>
              <a:t> personal</a:t>
            </a:r>
            <a:br>
              <a:rPr lang="en-US" sz="8000" dirty="0">
                <a:solidFill>
                  <a:srgbClr val="00B0F0"/>
                </a:solidFill>
              </a:rPr>
            </a:br>
            <a:endParaRPr lang="en-US" sz="8000" dirty="0">
              <a:solidFill>
                <a:srgbClr val="00B0F0"/>
              </a:solidFill>
            </a:endParaRPr>
          </a:p>
          <a:p>
            <a:pPr marL="0" indent="0">
              <a:spcBef>
                <a:spcPts val="1700"/>
              </a:spcBef>
              <a:buNone/>
            </a:pPr>
            <a:r>
              <a:rPr lang="en-US" sz="8000" dirty="0">
                <a:solidFill>
                  <a:schemeClr val="bg1"/>
                </a:solidFill>
              </a:rPr>
              <a:t>2. </a:t>
            </a:r>
            <a:r>
              <a:rPr lang="en-US" sz="8000" dirty="0" err="1">
                <a:solidFill>
                  <a:schemeClr val="bg1"/>
                </a:solidFill>
              </a:rPr>
              <a:t>Compartir</a:t>
            </a:r>
            <a:r>
              <a:rPr lang="en-US" sz="8000" dirty="0">
                <a:solidFill>
                  <a:schemeClr val="bg1"/>
                </a:solidFill>
              </a:rPr>
              <a:t> </a:t>
            </a:r>
            <a:r>
              <a:rPr lang="en-US" sz="8000" dirty="0" err="1">
                <a:solidFill>
                  <a:schemeClr val="bg1"/>
                </a:solidFill>
              </a:rPr>
              <a:t>historias</a:t>
            </a:r>
            <a:r>
              <a:rPr lang="en-US" sz="8000" dirty="0">
                <a:solidFill>
                  <a:schemeClr val="bg1"/>
                </a:solidFill>
              </a:rPr>
              <a:t> </a:t>
            </a:r>
            <a:r>
              <a:rPr lang="en-US" sz="8000" dirty="0" err="1">
                <a:solidFill>
                  <a:schemeClr val="bg1"/>
                </a:solidFill>
              </a:rPr>
              <a:t>personales</a:t>
            </a:r>
            <a:br>
              <a:rPr lang="en-US" sz="8000" dirty="0">
                <a:solidFill>
                  <a:srgbClr val="00B0F0"/>
                </a:solidFill>
              </a:rPr>
            </a:br>
            <a:endParaRPr lang="en-US" sz="8000" dirty="0">
              <a:solidFill>
                <a:srgbClr val="00B0F0"/>
              </a:solidFill>
            </a:endParaRPr>
          </a:p>
          <a:p>
            <a:pPr marL="0" indent="0">
              <a:spcBef>
                <a:spcPts val="1700"/>
              </a:spcBef>
              <a:buNone/>
            </a:pPr>
            <a:r>
              <a:rPr lang="en-US" sz="8000" dirty="0">
                <a:solidFill>
                  <a:schemeClr val="bg1"/>
                </a:solidFill>
              </a:rPr>
              <a:t>3. </a:t>
            </a:r>
            <a:r>
              <a:rPr lang="en-US" sz="8000" dirty="0" err="1">
                <a:solidFill>
                  <a:schemeClr val="bg1"/>
                </a:solidFill>
              </a:rPr>
              <a:t>Haciendo</a:t>
            </a:r>
            <a:r>
              <a:rPr lang="en-US" sz="8000" dirty="0">
                <a:solidFill>
                  <a:schemeClr val="bg1"/>
                </a:solidFill>
              </a:rPr>
              <a:t> un </a:t>
            </a:r>
            <a:r>
              <a:rPr lang="en-US" sz="8000" dirty="0" err="1">
                <a:solidFill>
                  <a:schemeClr val="bg1"/>
                </a:solidFill>
              </a:rPr>
              <a:t>viaje</a:t>
            </a:r>
            <a:r>
              <a:rPr lang="en-US" sz="8000" dirty="0">
                <a:solidFill>
                  <a:schemeClr val="bg1"/>
                </a:solidFill>
              </a:rPr>
              <a:t> personal</a:t>
            </a:r>
          </a:p>
        </p:txBody>
      </p:sp>
      <p:sp>
        <p:nvSpPr>
          <p:cNvPr id="5" name="Title 4"/>
          <p:cNvSpPr>
            <a:spLocks noGrp="1"/>
          </p:cNvSpPr>
          <p:nvPr>
            <p:ph type="title"/>
          </p:nvPr>
        </p:nvSpPr>
        <p:spPr>
          <a:xfrm>
            <a:off x="438912" y="355600"/>
            <a:ext cx="23579328" cy="2286000"/>
          </a:xfrm>
        </p:spPr>
        <p:txBody>
          <a:bodyPr>
            <a:normAutofit/>
          </a:bodyPr>
          <a:lstStyle/>
          <a:p>
            <a:r>
              <a:rPr lang="en-US" sz="9600" dirty="0">
                <a:solidFill>
                  <a:schemeClr val="bg1"/>
                </a:solidFill>
              </a:rPr>
              <a:t>El </a:t>
            </a:r>
            <a:r>
              <a:rPr lang="en-US" sz="9600" dirty="0" err="1">
                <a:solidFill>
                  <a:schemeClr val="bg1"/>
                </a:solidFill>
              </a:rPr>
              <a:t>Evangelismo</a:t>
            </a:r>
            <a:r>
              <a:rPr lang="en-US" sz="9600" dirty="0">
                <a:solidFill>
                  <a:schemeClr val="bg1"/>
                </a:solidFill>
              </a:rPr>
              <a:t> que es Personal</a:t>
            </a:r>
            <a:endParaRPr lang="en-US" sz="9600" dirty="0">
              <a:solidFill>
                <a:srgbClr val="00B0F0"/>
              </a:solidFill>
            </a:endParaRPr>
          </a:p>
        </p:txBody>
      </p:sp>
    </p:spTree>
    <p:extLst>
      <p:ext uri="{BB962C8B-B14F-4D97-AF65-F5344CB8AC3E}">
        <p14:creationId xmlns:p14="http://schemas.microsoft.com/office/powerpoint/2010/main" val="2249157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Placeholder 5"/>
          <p:cNvPicPr>
            <a:picLocks noGrp="1" noChangeAspect="1"/>
          </p:cNvPicPr>
          <p:nvPr>
            <p:ph type="pic" sz="half" idx="21"/>
          </p:nvPr>
        </p:nvPicPr>
        <p:blipFill>
          <a:blip r:embed="rId4">
            <a:extLst>
              <a:ext uri="{28A0092B-C50C-407E-A947-70E740481C1C}">
                <a14:useLocalDpi xmlns:a14="http://schemas.microsoft.com/office/drawing/2010/main" val="0"/>
              </a:ext>
            </a:extLst>
          </a:blip>
          <a:stretch>
            <a:fillRect/>
          </a:stretch>
        </p:blipFill>
        <p:spPr>
          <a:xfrm>
            <a:off x="12192000" y="4527729"/>
            <a:ext cx="9776640" cy="6540142"/>
          </a:xfrm>
        </p:spPr>
      </p:pic>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1689100" y="983921"/>
            <a:ext cx="21005800" cy="2286000"/>
          </a:xfrm>
        </p:spPr>
        <p:txBody>
          <a:bodyPr>
            <a:noAutofit/>
          </a:bodyPr>
          <a:lstStyle/>
          <a:p>
            <a:r>
              <a:rPr lang="en-US" sz="11500" dirty="0" err="1">
                <a:solidFill>
                  <a:schemeClr val="bg1"/>
                </a:solidFill>
              </a:rPr>
              <a:t>Oración</a:t>
            </a:r>
            <a:r>
              <a:rPr lang="en-US" sz="11500" dirty="0">
                <a:solidFill>
                  <a:schemeClr val="bg1"/>
                </a:solidFill>
              </a:rPr>
              <a:t> Personal</a:t>
            </a:r>
            <a:endParaRPr lang="en-US" sz="11500" dirty="0">
              <a:solidFill>
                <a:srgbClr val="00B0F0"/>
              </a:solidFill>
            </a:endParaRP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sz="half" idx="1"/>
          </p:nvPr>
        </p:nvSpPr>
        <p:spPr>
          <a:xfrm>
            <a:off x="1689100" y="3149600"/>
            <a:ext cx="10198100" cy="9296400"/>
          </a:xfrm>
        </p:spPr>
        <p:txBody>
          <a:bodyPr>
            <a:normAutofit/>
          </a:bodyPr>
          <a:lstStyle/>
          <a:p>
            <a:pPr marL="0" indent="0" algn="ctr">
              <a:buNone/>
            </a:pPr>
            <a:r>
              <a:rPr lang="en-US" sz="8800" dirty="0">
                <a:solidFill>
                  <a:schemeClr val="bg1"/>
                </a:solidFill>
              </a:rPr>
              <a:t>La </a:t>
            </a:r>
            <a:r>
              <a:rPr lang="en-US" sz="8800" dirty="0" err="1">
                <a:solidFill>
                  <a:schemeClr val="bg1"/>
                </a:solidFill>
              </a:rPr>
              <a:t>oración</a:t>
            </a:r>
            <a:r>
              <a:rPr lang="en-US" sz="8800" dirty="0">
                <a:solidFill>
                  <a:schemeClr val="bg1"/>
                </a:solidFill>
              </a:rPr>
              <a:t> es "la </a:t>
            </a:r>
            <a:r>
              <a:rPr lang="en-US" sz="8800" dirty="0" err="1">
                <a:solidFill>
                  <a:schemeClr val="bg1"/>
                </a:solidFill>
              </a:rPr>
              <a:t>misión</a:t>
            </a:r>
            <a:r>
              <a:rPr lang="en-US" sz="8800" dirty="0">
                <a:solidFill>
                  <a:schemeClr val="bg1"/>
                </a:solidFill>
              </a:rPr>
              <a:t> </a:t>
            </a:r>
            <a:r>
              <a:rPr lang="en-US" sz="8800" dirty="0" err="1">
                <a:solidFill>
                  <a:schemeClr val="bg1"/>
                </a:solidFill>
              </a:rPr>
              <a:t>oculta</a:t>
            </a:r>
            <a:r>
              <a:rPr lang="en-US" sz="8800" dirty="0">
                <a:solidFill>
                  <a:schemeClr val="bg1"/>
                </a:solidFill>
              </a:rPr>
              <a:t>" del </a:t>
            </a:r>
            <a:r>
              <a:rPr lang="en-US" sz="8800" dirty="0" err="1">
                <a:solidFill>
                  <a:schemeClr val="bg1"/>
                </a:solidFill>
              </a:rPr>
              <a:t>evangelismo</a:t>
            </a:r>
            <a:r>
              <a:rPr lang="en-US" sz="8800" dirty="0">
                <a:solidFill>
                  <a:schemeClr val="bg1"/>
                </a:solidFill>
              </a:rPr>
              <a:t>. </a:t>
            </a:r>
          </a:p>
        </p:txBody>
      </p:sp>
    </p:spTree>
    <p:extLst>
      <p:ext uri="{BB962C8B-B14F-4D97-AF65-F5344CB8AC3E}">
        <p14:creationId xmlns:p14="http://schemas.microsoft.com/office/powerpoint/2010/main" val="1901300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16347</TotalTime>
  <Words>2187</Words>
  <Application>Microsoft Macintosh PowerPoint</Application>
  <PresentationFormat>Custom</PresentationFormat>
  <Paragraphs>197</Paragraphs>
  <Slides>41</Slides>
  <Notes>41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41</vt:i4>
      </vt:variant>
    </vt:vector>
  </HeadingPairs>
  <TitlesOfParts>
    <vt:vector size="52" baseType="lpstr">
      <vt:lpstr>Brandon Grotesque Bold</vt:lpstr>
      <vt:lpstr>Brandon Grotesque Light</vt:lpstr>
      <vt:lpstr>Brandon Grotesque Regular</vt:lpstr>
      <vt:lpstr>Gotham Book</vt:lpstr>
      <vt:lpstr>Gotham Medium</vt:lpstr>
      <vt:lpstr>Helvetica Neue</vt:lpstr>
      <vt:lpstr>Helvetica Neue Light</vt:lpstr>
      <vt:lpstr>Helvetica Neue Medium</vt:lpstr>
      <vt:lpstr>Times New Roman</vt:lpstr>
      <vt:lpstr>Wingdings 3</vt:lpstr>
      <vt:lpstr>White</vt:lpstr>
      <vt:lpstr>PowerPoint Presentation</vt:lpstr>
      <vt:lpstr>PowerPoint Presentation</vt:lpstr>
      <vt:lpstr>PowerPoint Presentation</vt:lpstr>
      <vt:lpstr>PowerPoint Presentation</vt:lpstr>
      <vt:lpstr>Evangelismo</vt:lpstr>
      <vt:lpstr>PowerPoint Presentation</vt:lpstr>
      <vt:lpstr>PowerPoint Presentation</vt:lpstr>
      <vt:lpstr>El Evangelismo que es Personal</vt:lpstr>
      <vt:lpstr>Oración Personal</vt:lpstr>
      <vt:lpstr>Oración Personal</vt:lpstr>
      <vt:lpstr>Oración Personal</vt:lpstr>
      <vt:lpstr>Oración Personal</vt:lpstr>
      <vt:lpstr>Oración Personal</vt:lpstr>
      <vt:lpstr>Oración Personal</vt:lpstr>
      <vt:lpstr>Sala de reuniones - Discusión </vt:lpstr>
      <vt:lpstr>PowerPoint Presentation</vt:lpstr>
      <vt:lpstr>PowerPoint Presentation</vt:lpstr>
      <vt:lpstr>PowerPoint Presentation</vt:lpstr>
      <vt:lpstr>Historias Personales </vt:lpstr>
      <vt:lpstr>PowerPoint Presentation</vt:lpstr>
      <vt:lpstr>Los Evangelistas</vt:lpstr>
      <vt:lpstr>PowerPoint Presentation</vt:lpstr>
      <vt:lpstr>Preparación</vt:lpstr>
      <vt:lpstr>Preparación</vt:lpstr>
      <vt:lpstr>La Gran Historia de Dios</vt:lpstr>
      <vt:lpstr>La Historia de Jesús</vt:lpstr>
      <vt:lpstr>La Historia de Jesús</vt:lpstr>
      <vt:lpstr>Tu historia</vt:lpstr>
      <vt:lpstr>Actividad</vt:lpstr>
      <vt:lpstr>Actividad</vt:lpstr>
      <vt:lpstr>PowerPoint Presentation</vt:lpstr>
      <vt:lpstr>PowerPoint Presentation</vt:lpstr>
      <vt:lpstr>Un viaje de gracia</vt:lpstr>
      <vt:lpstr>Viaje personal</vt:lpstr>
      <vt:lpstr>Viaje personal</vt:lpstr>
      <vt:lpstr>Viaje personal</vt:lpstr>
      <vt:lpstr>Viaje personal</vt:lpstr>
      <vt:lpstr>PowerPoint Presentation</vt:lpstr>
      <vt:lpstr>Viaje personal</vt:lpstr>
      <vt:lpstr>Sala de reuniones – Discusión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Grant Zweigle</dc:creator>
  <cp:lastModifiedBy>Monte Cyr</cp:lastModifiedBy>
  <cp:revision>112</cp:revision>
  <cp:lastPrinted>2021-07-30T15:50:17Z</cp:lastPrinted>
  <dcterms:modified xsi:type="dcterms:W3CDTF">2021-08-23T18:48:14Z</dcterms:modified>
</cp:coreProperties>
</file>