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2"/>
    <p:restoredTop sz="94694"/>
  </p:normalViewPr>
  <p:slideViewPr>
    <p:cSldViewPr snapToGrid="0">
      <p:cViewPr varScale="1">
        <p:scale>
          <a:sx n="121" d="100"/>
          <a:sy n="121" d="100"/>
        </p:scale>
        <p:origin x="7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DC8E3A-8E89-99F7-1565-9A3E84F3B5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46B6A3-3B3D-9DC2-0A4D-7390907A0C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B4DC3F-EF94-F449-0148-9CB199CB8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F0E62-824A-754F-ABC4-10D37BE4C7E4}" type="datetimeFigureOut">
              <a:rPr lang="en-US" smtClean="0"/>
              <a:t>3/5/24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DFF20D-19BC-E4AE-54CD-E6314A31D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073E24-E7B3-693D-C27A-431C3FB29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79A85-E511-4D49-B142-2A0E06394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315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2C8EE8-3DC8-E1E9-749A-96C72B9BF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15023D-4E5D-2A9B-5D8C-DFBB4F6E74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6F51B8-680C-172A-87F7-7B4327300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F0E62-824A-754F-ABC4-10D37BE4C7E4}" type="datetimeFigureOut">
              <a:rPr lang="en-US" smtClean="0"/>
              <a:t>3/5/24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14297-AAE1-D2E0-9D4E-1B48BCAD0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71BAAD-A50D-BCEA-ECCA-5F8751261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79A85-E511-4D49-B142-2A0E06394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533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82C13D-9996-6690-6E5D-50B1DEE3ED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312049-003A-B56C-CE69-0B434756CB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885E8F-AC1F-932D-4223-CDBD7A95D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F0E62-824A-754F-ABC4-10D37BE4C7E4}" type="datetimeFigureOut">
              <a:rPr lang="en-US" smtClean="0"/>
              <a:t>3/5/24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42C295-BD1B-4F93-ECE8-F6D64C2F91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78ADDB-429D-9AC2-FCD9-2FCF40863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79A85-E511-4D49-B142-2A0E06394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969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A947E-A841-DFDD-4494-DB4E515431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9F062F-D518-D657-B076-0D77061C42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711F3A-50DF-6CC9-3D7A-D8F37A1B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F0E62-824A-754F-ABC4-10D37BE4C7E4}" type="datetimeFigureOut">
              <a:rPr lang="en-US" smtClean="0"/>
              <a:t>3/5/24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693A22-55D9-0053-C603-58E66C5693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F33C0E-E451-CCF2-2257-00483ED24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79A85-E511-4D49-B142-2A0E06394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578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2123D9-18D1-4003-E296-A5FBFC1F16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C9681D-F7C8-0C4A-C4C2-5C2751C49B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95370A-21DB-9A64-FEA9-61870C5C3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F0E62-824A-754F-ABC4-10D37BE4C7E4}" type="datetimeFigureOut">
              <a:rPr lang="en-US" smtClean="0"/>
              <a:t>3/5/24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43F5BC-57BE-2ACC-EDA8-96F23D4E2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8C0078-AFBE-D9BE-D434-E17EFE490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79A85-E511-4D49-B142-2A0E06394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856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8C7748-2419-551F-F652-6C96367AD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7D1413-993E-D9FF-295D-CCCFF99401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2F9B44-3F1D-7B2D-4E6F-6D6CE45C5E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A3859D-B717-FE43-0A0F-4A12AAA074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F0E62-824A-754F-ABC4-10D37BE4C7E4}" type="datetimeFigureOut">
              <a:rPr lang="en-US" smtClean="0"/>
              <a:t>3/5/24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95D351-6BC9-6B69-A715-BA40E64CB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767649-C99B-240D-38E8-2BC9B2746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79A85-E511-4D49-B142-2A0E06394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490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396E1D-E7FE-144E-B55C-929A8ADF6E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8612E9-E54E-47C3-905F-2B3314C469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C8943D-C5EB-A917-198F-2345D31F6B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386F4D-412B-E510-227A-6BFCB5C26A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F1C72D-8F3F-86C8-B841-254DB6DC0F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195037-7D8E-8F57-CE49-2D2AA8754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F0E62-824A-754F-ABC4-10D37BE4C7E4}" type="datetimeFigureOut">
              <a:rPr lang="en-US" smtClean="0"/>
              <a:t>3/5/24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3C81AF-A0B9-A230-3D2D-0B5DD9D1A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7D363D0-5B59-31CB-78A2-CBABC74FE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79A85-E511-4D49-B142-2A0E06394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223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8324D2-150F-9970-6CC3-9BD4EBF9D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0E26C5-DFEA-1531-7352-CEBA81D50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F0E62-824A-754F-ABC4-10D37BE4C7E4}" type="datetimeFigureOut">
              <a:rPr lang="en-US" smtClean="0"/>
              <a:t>3/5/24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69D63B-D180-DEA0-613B-11E880456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85B59C-36D5-C19F-7387-6946701D3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79A85-E511-4D49-B142-2A0E06394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303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39ECAAC-F569-1766-3BF5-CF0827F84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F0E62-824A-754F-ABC4-10D37BE4C7E4}" type="datetimeFigureOut">
              <a:rPr lang="en-US" smtClean="0"/>
              <a:t>3/5/24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C33A0F-75AF-2802-D097-27ADA7E51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73EF13-F191-6857-1DE6-7082BC5AA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79A85-E511-4D49-B142-2A0E06394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183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D5FAE-357F-563E-FBCC-89298EEBB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798627-ED19-02AE-9B1C-12FF3B5828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4E409F-0D6B-3ECF-8B55-6A76FABC87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16E9D5-B26E-037B-4039-5D167F7B6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F0E62-824A-754F-ABC4-10D37BE4C7E4}" type="datetimeFigureOut">
              <a:rPr lang="en-US" smtClean="0"/>
              <a:t>3/5/24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BF0120-7557-AFF8-6563-E197ECEBA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941696-B201-AF68-8025-7ADFC1C9B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79A85-E511-4D49-B142-2A0E06394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992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C2EA9-7468-9BF8-202B-F1171A8A7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01CB6B6-0F3F-3BEF-6709-F32B24EFF8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719C56-7C5F-FAC7-7DCB-66B7CA11E3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49BEB1-5A39-E311-EC62-23010EAE8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F0E62-824A-754F-ABC4-10D37BE4C7E4}" type="datetimeFigureOut">
              <a:rPr lang="en-US" smtClean="0"/>
              <a:t>3/5/24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622515-ECEF-FCEA-D095-55D99D030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2B0C2E-E69D-4625-EBD9-2F4577D7E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79A85-E511-4D49-B142-2A0E06394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720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B9BCE5-E652-BA7A-6D6C-AB2ED7898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383511-B162-9022-ECF9-406E7B86FE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4040AA-3AE6-8BBB-749D-0066EA107B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4F0E62-824A-754F-ABC4-10D37BE4C7E4}" type="datetimeFigureOut">
              <a:rPr lang="en-US" smtClean="0"/>
              <a:t>3/5/24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EF90A3-3954-9031-0084-4BA404BF4B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E9CAB-E54E-CB80-F6A3-150AA2043D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879A85-E511-4D49-B142-2A0E06394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909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F9BC75-4E11-1352-7AAC-60C9FB237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878" y="132521"/>
            <a:ext cx="3641033" cy="649358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INSERT DATE HERE</a:t>
            </a:r>
          </a:p>
        </p:txBody>
      </p:sp>
    </p:spTree>
    <p:extLst>
      <p:ext uri="{BB962C8B-B14F-4D97-AF65-F5344CB8AC3E}">
        <p14:creationId xmlns:p14="http://schemas.microsoft.com/office/powerpoint/2010/main" val="7248250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INSERT DATE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DATE HERE</dc:title>
  <dc:creator>Microsoft Office User</dc:creator>
  <cp:lastModifiedBy>Microsoft Office User</cp:lastModifiedBy>
  <cp:revision>3</cp:revision>
  <dcterms:created xsi:type="dcterms:W3CDTF">2024-02-16T18:22:58Z</dcterms:created>
  <dcterms:modified xsi:type="dcterms:W3CDTF">2024-03-05T18:02:40Z</dcterms:modified>
</cp:coreProperties>
</file>