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8288000" cy="10287000"/>
  <p:notesSz cx="6858000" cy="9144000"/>
  <p:embeddedFontLst>
    <p:embeddedFont>
      <p:font typeface="Arimo" panose="020B0604020202020204" charset="0"/>
      <p:regular r:id="rId43"/>
    </p:embeddedFont>
    <p:embeddedFont>
      <p:font typeface="Arimo Bold" panose="020B0604020202020204" charset="0"/>
      <p:regular r:id="rId44"/>
    </p:embeddedFont>
    <p:embeddedFont>
      <p:font typeface="Calibri" panose="020F0502020204030204" pitchFamily="34" charset="0"/>
      <p:regular r:id="rId45"/>
      <p:bold r:id="rId46"/>
      <p:italic r:id="rId47"/>
      <p:boldItalic r:id="rId48"/>
    </p:embeddedFont>
    <p:embeddedFont>
      <p:font typeface="HK Grotesk Bold" panose="020B0604020202020204" charset="0"/>
      <p:regular r:id="rId49"/>
    </p:embeddedFont>
    <p:embeddedFont>
      <p:font typeface="HK Grotesk Light Bold" panose="020B0604020202020204" charset="0"/>
      <p:regular r:id="rId50"/>
    </p:embeddedFont>
    <p:embeddedFont>
      <p:font typeface="Open Sans 1" panose="020B0604020202020204" charset="0"/>
      <p:regular r:id="rId51"/>
    </p:embeddedFont>
    <p:embeddedFont>
      <p:font typeface="Open Sans 1 Bold" panose="020B0604020202020204" charset="0"/>
      <p:regular r:id="rId52"/>
    </p:embeddedFont>
    <p:embeddedFont>
      <p:font typeface="Open Sans 2" panose="020B0604020202020204" charset="0"/>
      <p:regular r:id="rId53"/>
    </p:embeddedFont>
    <p:embeddedFont>
      <p:font typeface="Open Sans 2 Bold" panose="020B0604020202020204" charset="0"/>
      <p:regular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5.fntdata"/><Relationship Id="rId50" Type="http://schemas.openxmlformats.org/officeDocument/2006/relationships/font" Target="fonts/font8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font" Target="fonts/font3.fntdata"/><Relationship Id="rId53" Type="http://schemas.openxmlformats.org/officeDocument/2006/relationships/font" Target="fonts/font11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1.fntdata"/><Relationship Id="rId48" Type="http://schemas.openxmlformats.org/officeDocument/2006/relationships/font" Target="fonts/font6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9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4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7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2.fntdata"/><Relationship Id="rId52" Type="http://schemas.openxmlformats.org/officeDocument/2006/relationships/font" Target="fonts/font10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Relationship Id="rId9" Type="http://schemas.openxmlformats.org/officeDocument/2006/relationships/image" Target="../media/image8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svg"/><Relationship Id="rId7" Type="http://schemas.openxmlformats.org/officeDocument/2006/relationships/image" Target="../media/image46.sv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Relationship Id="rId9" Type="http://schemas.openxmlformats.org/officeDocument/2006/relationships/image" Target="../media/image48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4.jpeg"/><Relationship Id="rId7" Type="http://schemas.openxmlformats.org/officeDocument/2006/relationships/image" Target="../media/image56.jpeg"/><Relationship Id="rId12" Type="http://schemas.openxmlformats.org/officeDocument/2006/relationships/image" Target="../media/image61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11" Type="http://schemas.openxmlformats.org/officeDocument/2006/relationships/image" Target="../media/image60.jpeg"/><Relationship Id="rId5" Type="http://schemas.openxmlformats.org/officeDocument/2006/relationships/image" Target="../media/image55.jpeg"/><Relationship Id="rId10" Type="http://schemas.openxmlformats.org/officeDocument/2006/relationships/image" Target="../media/image59.jpeg"/><Relationship Id="rId4" Type="http://schemas.openxmlformats.org/officeDocument/2006/relationships/image" Target="../media/image4.jpeg"/><Relationship Id="rId9" Type="http://schemas.openxmlformats.org/officeDocument/2006/relationships/image" Target="../media/image5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sv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svg"/><Relationship Id="rId4" Type="http://schemas.openxmlformats.org/officeDocument/2006/relationships/image" Target="../media/image8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sv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1.svg"/><Relationship Id="rId4" Type="http://schemas.openxmlformats.org/officeDocument/2006/relationships/image" Target="../media/image9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97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6.jpe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sv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svg"/><Relationship Id="rId4" Type="http://schemas.openxmlformats.org/officeDocument/2006/relationships/image" Target="../media/image17.sv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6384" b="49708"/>
          <a:stretch>
            <a:fillRect/>
          </a:stretch>
        </p:blipFill>
        <p:spPr>
          <a:xfrm>
            <a:off x="4436045" y="8232395"/>
            <a:ext cx="4115421" cy="2054605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8551466" y="4123186"/>
            <a:ext cx="2057711" cy="2054605"/>
          </a:xfrm>
          <a:prstGeom prst="rect">
            <a:avLst/>
          </a:prstGeom>
          <a:solidFill>
            <a:srgbClr val="62A25D"/>
          </a:solidFill>
        </p:spPr>
      </p:sp>
      <p:sp>
        <p:nvSpPr>
          <p:cNvPr id="4" name="AutoShape 4"/>
          <p:cNvSpPr/>
          <p:nvPr/>
        </p:nvSpPr>
        <p:spPr>
          <a:xfrm>
            <a:off x="6493756" y="6177791"/>
            <a:ext cx="2057711" cy="2054605"/>
          </a:xfrm>
          <a:prstGeom prst="rect">
            <a:avLst/>
          </a:prstGeom>
          <a:solidFill>
            <a:srgbClr val="FFC924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6201" t="21963" r="7212" b="11470"/>
          <a:stretch>
            <a:fillRect/>
          </a:stretch>
        </p:blipFill>
        <p:spPr>
          <a:xfrm>
            <a:off x="14724598" y="6177791"/>
            <a:ext cx="3563402" cy="41092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t="75" b="33358"/>
          <a:stretch>
            <a:fillRect/>
          </a:stretch>
        </p:blipFill>
        <p:spPr>
          <a:xfrm>
            <a:off x="10609177" y="4123186"/>
            <a:ext cx="4115421" cy="4109209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14724598" y="4123186"/>
            <a:ext cx="4115421" cy="2054605"/>
          </a:xfrm>
          <a:prstGeom prst="rect">
            <a:avLst/>
          </a:prstGeom>
          <a:solidFill>
            <a:srgbClr val="FDCBDF"/>
          </a:solidFill>
        </p:spPr>
      </p:sp>
      <p:sp>
        <p:nvSpPr>
          <p:cNvPr id="10" name="AutoShape 10"/>
          <p:cNvSpPr/>
          <p:nvPr/>
        </p:nvSpPr>
        <p:spPr>
          <a:xfrm>
            <a:off x="12666888" y="8232395"/>
            <a:ext cx="2057711" cy="2054605"/>
          </a:xfrm>
          <a:prstGeom prst="rect">
            <a:avLst/>
          </a:prstGeom>
          <a:solidFill>
            <a:srgbClr val="29285D"/>
          </a:solidFill>
        </p:spPr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5"/>
          <a:srcRect l="15579" t="29016" r="9625" b="15041"/>
          <a:stretch>
            <a:fillRect/>
          </a:stretch>
        </p:blipFill>
        <p:spPr>
          <a:xfrm>
            <a:off x="10609177" y="2068582"/>
            <a:ext cx="4115421" cy="2054605"/>
          </a:xfrm>
          <a:prstGeom prst="rect">
            <a:avLst/>
          </a:prstGeom>
        </p:spPr>
      </p:pic>
      <p:sp>
        <p:nvSpPr>
          <p:cNvPr id="12" name="AutoShape 12"/>
          <p:cNvSpPr/>
          <p:nvPr/>
        </p:nvSpPr>
        <p:spPr>
          <a:xfrm>
            <a:off x="12666888" y="0"/>
            <a:ext cx="2057711" cy="2068582"/>
          </a:xfrm>
          <a:prstGeom prst="rect">
            <a:avLst/>
          </a:prstGeom>
          <a:solidFill>
            <a:srgbClr val="469BD8"/>
          </a:solidFill>
        </p:spPr>
      </p:sp>
      <p:pic>
        <p:nvPicPr>
          <p:cNvPr id="13" name="Picture 13"/>
          <p:cNvPicPr>
            <a:picLocks noChangeAspect="1"/>
          </p:cNvPicPr>
          <p:nvPr/>
        </p:nvPicPr>
        <p:blipFill>
          <a:blip r:embed="rId6"/>
          <a:srcRect l="18939" t="13272" r="15188" b="35898"/>
          <a:stretch>
            <a:fillRect/>
          </a:stretch>
        </p:blipFill>
        <p:spPr>
          <a:xfrm>
            <a:off x="14724598" y="0"/>
            <a:ext cx="3563402" cy="412318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0" y="7323286"/>
            <a:ext cx="3870028" cy="387002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8"/>
          <a:srcRect t="9814" b="18300"/>
          <a:stretch>
            <a:fillRect/>
          </a:stretch>
        </p:blipFill>
        <p:spPr>
          <a:xfrm>
            <a:off x="8551465" y="6170802"/>
            <a:ext cx="2057711" cy="2061593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/>
          <a:srcRect b="25206"/>
          <a:stretch>
            <a:fillRect/>
          </a:stretch>
        </p:blipFill>
        <p:spPr>
          <a:xfrm>
            <a:off x="8551465" y="8239384"/>
            <a:ext cx="4115421" cy="2054605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913833" y="1167641"/>
            <a:ext cx="7707186" cy="27799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42"/>
              </a:lnSpc>
            </a:pPr>
            <a:r>
              <a:rPr lang="en-US" sz="7214" dirty="0" err="1">
                <a:solidFill>
                  <a:srgbClr val="191769"/>
                </a:solidFill>
                <a:latin typeface="HK Grotesk Bold Bold"/>
              </a:rPr>
              <a:t>Mentoreo</a:t>
            </a:r>
            <a:r>
              <a:rPr lang="en-US" sz="7214" dirty="0">
                <a:solidFill>
                  <a:srgbClr val="191769"/>
                </a:solidFill>
                <a:latin typeface="HK Grotesk Bold Bold"/>
              </a:rPr>
              <a:t> para</a:t>
            </a:r>
          </a:p>
          <a:p>
            <a:pPr marL="0" lvl="0" indent="0" algn="l">
              <a:lnSpc>
                <a:spcPts val="7142"/>
              </a:lnSpc>
              <a:spcBef>
                <a:spcPct val="0"/>
              </a:spcBef>
            </a:pPr>
            <a:r>
              <a:rPr lang="en-US" sz="7214" dirty="0">
                <a:solidFill>
                  <a:srgbClr val="191769"/>
                </a:solidFill>
                <a:latin typeface="HK Grotesk Bold Bold"/>
              </a:rPr>
              <a:t>las </a:t>
            </a:r>
            <a:r>
              <a:rPr lang="en-US" sz="7214" dirty="0" err="1">
                <a:solidFill>
                  <a:srgbClr val="191769"/>
                </a:solidFill>
                <a:latin typeface="HK Grotesk Bold Bold"/>
              </a:rPr>
              <a:t>nuevas</a:t>
            </a:r>
            <a:r>
              <a:rPr lang="en-US" sz="721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7214" dirty="0" err="1">
                <a:solidFill>
                  <a:srgbClr val="191769"/>
                </a:solidFill>
                <a:latin typeface="HK Grotesk Bold Bold"/>
              </a:rPr>
              <a:t>generaciones</a:t>
            </a:r>
            <a:endParaRPr lang="en-US" sz="7214" dirty="0">
              <a:solidFill>
                <a:srgbClr val="191769"/>
              </a:solidFill>
              <a:latin typeface="HK Grotesk Bol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5425759"/>
            <a:ext cx="16230600" cy="47751"/>
          </a:xfrm>
          <a:prstGeom prst="rect">
            <a:avLst/>
          </a:prstGeom>
          <a:solidFill>
            <a:srgbClr val="29285D">
              <a:alpha val="19608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1028700" y="1162050"/>
            <a:ext cx="13621831" cy="18133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29"/>
              </a:lnSpc>
            </a:pPr>
            <a:r>
              <a:rPr lang="en-US" sz="6999" dirty="0">
                <a:solidFill>
                  <a:srgbClr val="191769"/>
                </a:solidFill>
                <a:latin typeface="HK Grotesk Bold"/>
              </a:rPr>
              <a:t>La </a:t>
            </a:r>
            <a:r>
              <a:rPr lang="en-US" sz="6999" dirty="0" err="1">
                <a:solidFill>
                  <a:srgbClr val="191769"/>
                </a:solidFill>
                <a:latin typeface="HK Grotesk Bold"/>
              </a:rPr>
              <a:t>estrategia</a:t>
            </a:r>
            <a:r>
              <a:rPr lang="en-US" sz="6999" dirty="0">
                <a:solidFill>
                  <a:srgbClr val="191769"/>
                </a:solidFill>
                <a:latin typeface="HK Grotesk Bold"/>
              </a:rPr>
              <a:t> de</a:t>
            </a:r>
          </a:p>
          <a:p>
            <a:pPr marL="0" lvl="0" indent="0">
              <a:lnSpc>
                <a:spcPts val="6929"/>
              </a:lnSpc>
              <a:spcBef>
                <a:spcPct val="0"/>
              </a:spcBef>
            </a:pPr>
            <a:r>
              <a:rPr lang="en-US" sz="6999" dirty="0">
                <a:solidFill>
                  <a:srgbClr val="191769"/>
                </a:solidFill>
                <a:latin typeface="HK Grotesk Bold"/>
              </a:rPr>
              <a:t>la </a:t>
            </a:r>
            <a:r>
              <a:rPr lang="en-US" sz="6999" dirty="0" err="1">
                <a:solidFill>
                  <a:srgbClr val="191769"/>
                </a:solidFill>
                <a:latin typeface="HK Grotesk Bold"/>
              </a:rPr>
              <a:t>visión</a:t>
            </a:r>
            <a:r>
              <a:rPr lang="en-US" sz="6999" dirty="0">
                <a:solidFill>
                  <a:srgbClr val="191769"/>
                </a:solidFill>
                <a:latin typeface="HK Grotesk Bold"/>
              </a:rPr>
              <a:t> </a:t>
            </a:r>
            <a:r>
              <a:rPr lang="en-US" sz="6999" dirty="0" err="1">
                <a:solidFill>
                  <a:srgbClr val="191769"/>
                </a:solidFill>
                <a:latin typeface="HK Grotesk Bold"/>
              </a:rPr>
              <a:t>generacional</a:t>
            </a:r>
            <a:endParaRPr lang="en-US" sz="6999" dirty="0">
              <a:solidFill>
                <a:srgbClr val="191769"/>
              </a:solidFill>
              <a:latin typeface="HK Grotesk Bold"/>
            </a:endParaRPr>
          </a:p>
        </p:txBody>
      </p:sp>
      <p:sp>
        <p:nvSpPr>
          <p:cNvPr id="4" name="AutoShape 4"/>
          <p:cNvSpPr/>
          <p:nvPr/>
        </p:nvSpPr>
        <p:spPr>
          <a:xfrm>
            <a:off x="1028700" y="5324788"/>
            <a:ext cx="221585" cy="221020"/>
          </a:xfrm>
          <a:prstGeom prst="rect">
            <a:avLst/>
          </a:prstGeom>
          <a:solidFill>
            <a:srgbClr val="FFC924"/>
          </a:solidFill>
        </p:spPr>
      </p:sp>
      <p:sp>
        <p:nvSpPr>
          <p:cNvPr id="5" name="AutoShape 5"/>
          <p:cNvSpPr/>
          <p:nvPr/>
        </p:nvSpPr>
        <p:spPr>
          <a:xfrm>
            <a:off x="9063450" y="5324788"/>
            <a:ext cx="221585" cy="221020"/>
          </a:xfrm>
          <a:prstGeom prst="rect">
            <a:avLst/>
          </a:prstGeom>
          <a:solidFill>
            <a:srgbClr val="469BD8"/>
          </a:solidFill>
        </p:spPr>
      </p:sp>
      <p:sp>
        <p:nvSpPr>
          <p:cNvPr id="6" name="AutoShape 6"/>
          <p:cNvSpPr/>
          <p:nvPr/>
        </p:nvSpPr>
        <p:spPr>
          <a:xfrm>
            <a:off x="3646474" y="5324788"/>
            <a:ext cx="221585" cy="221020"/>
          </a:xfrm>
          <a:prstGeom prst="rect">
            <a:avLst/>
          </a:prstGeom>
          <a:solidFill>
            <a:srgbClr val="DF682D"/>
          </a:solidFill>
        </p:spPr>
      </p:sp>
      <p:sp>
        <p:nvSpPr>
          <p:cNvPr id="7" name="AutoShape 7"/>
          <p:cNvSpPr/>
          <p:nvPr/>
        </p:nvSpPr>
        <p:spPr>
          <a:xfrm>
            <a:off x="6227962" y="5324788"/>
            <a:ext cx="221585" cy="221020"/>
          </a:xfrm>
          <a:prstGeom prst="rect">
            <a:avLst/>
          </a:prstGeom>
          <a:solidFill>
            <a:srgbClr val="62A25D"/>
          </a:solidFill>
        </p:spPr>
      </p:sp>
      <p:sp>
        <p:nvSpPr>
          <p:cNvPr id="8" name="AutoShape 8"/>
          <p:cNvSpPr/>
          <p:nvPr/>
        </p:nvSpPr>
        <p:spPr>
          <a:xfrm>
            <a:off x="12152938" y="5324788"/>
            <a:ext cx="221585" cy="221020"/>
          </a:xfrm>
          <a:prstGeom prst="rect">
            <a:avLst/>
          </a:prstGeom>
          <a:solidFill>
            <a:srgbClr val="FDCBDF"/>
          </a:solidFill>
        </p:spPr>
      </p:sp>
      <p:sp>
        <p:nvSpPr>
          <p:cNvPr id="9" name="AutoShape 9"/>
          <p:cNvSpPr/>
          <p:nvPr/>
        </p:nvSpPr>
        <p:spPr>
          <a:xfrm>
            <a:off x="15605284" y="5324788"/>
            <a:ext cx="221585" cy="221020"/>
          </a:xfrm>
          <a:prstGeom prst="rect">
            <a:avLst/>
          </a:prstGeom>
          <a:solidFill>
            <a:srgbClr val="38BF8E"/>
          </a:solidFill>
        </p:spPr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2"/>
          <a:srcRect l="12044" t="11578" r="11620" b="37592"/>
          <a:stretch>
            <a:fillRect/>
          </a:stretch>
        </p:blipFill>
        <p:spPr>
          <a:xfrm>
            <a:off x="14158581" y="0"/>
            <a:ext cx="4129419" cy="412318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3"/>
          <a:srcRect t="1898" b="17887"/>
          <a:stretch>
            <a:fillRect/>
          </a:stretch>
        </p:blipFill>
        <p:spPr>
          <a:xfrm>
            <a:off x="14178787" y="-819513"/>
            <a:ext cx="4109213" cy="4942700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028700" y="6267181"/>
            <a:ext cx="1775860" cy="516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095"/>
              </a:lnSpc>
            </a:pPr>
            <a:r>
              <a:rPr lang="en-US" sz="3199" spc="-79" dirty="0">
                <a:solidFill>
                  <a:srgbClr val="191769"/>
                </a:solidFill>
                <a:latin typeface="HK Grotesk Bold Bold"/>
              </a:rPr>
              <a:t>1) </a:t>
            </a:r>
            <a:r>
              <a:rPr lang="en-US" sz="3199" spc="-79" dirty="0" err="1">
                <a:solidFill>
                  <a:srgbClr val="191769"/>
                </a:solidFill>
                <a:latin typeface="HK Grotesk Bold Bold"/>
              </a:rPr>
              <a:t>Misión</a:t>
            </a:r>
            <a:r>
              <a:rPr lang="en-US" sz="3199" spc="-79" dirty="0">
                <a:solidFill>
                  <a:srgbClr val="191769"/>
                </a:solidFill>
                <a:latin typeface="HK Grotesk Bold Bold"/>
              </a:rPr>
              <a:t>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063450" y="6267181"/>
            <a:ext cx="2390774" cy="516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095"/>
              </a:lnSpc>
            </a:pPr>
            <a:r>
              <a:rPr lang="en-US" sz="3199" spc="-79" dirty="0">
                <a:solidFill>
                  <a:srgbClr val="191769"/>
                </a:solidFill>
                <a:latin typeface="HK Grotesk Bold Bold"/>
              </a:rPr>
              <a:t>4) </a:t>
            </a:r>
            <a:r>
              <a:rPr lang="en-US" sz="3199" spc="-79" dirty="0" err="1">
                <a:solidFill>
                  <a:srgbClr val="191769"/>
                </a:solidFill>
                <a:latin typeface="HK Grotesk Bold Bold"/>
              </a:rPr>
              <a:t>Programas</a:t>
            </a:r>
            <a:r>
              <a:rPr lang="en-US" sz="3199" spc="-79" dirty="0">
                <a:solidFill>
                  <a:srgbClr val="191769"/>
                </a:solidFill>
                <a:latin typeface="HK Grotesk Bold Bold"/>
              </a:rPr>
              <a:t>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646474" y="6267181"/>
            <a:ext cx="1844012" cy="516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095"/>
              </a:lnSpc>
            </a:pPr>
            <a:r>
              <a:rPr lang="en-US" sz="3199" spc="-79" dirty="0">
                <a:solidFill>
                  <a:srgbClr val="191769"/>
                </a:solidFill>
                <a:latin typeface="HK Grotesk Bold Bold"/>
              </a:rPr>
              <a:t>2) </a:t>
            </a:r>
            <a:r>
              <a:rPr lang="en-US" sz="3199" spc="-79" dirty="0" err="1">
                <a:solidFill>
                  <a:srgbClr val="191769"/>
                </a:solidFill>
                <a:latin typeface="HK Grotesk Bold Bold"/>
              </a:rPr>
              <a:t>Público</a:t>
            </a:r>
            <a:r>
              <a:rPr lang="en-US" sz="3199" spc="-79" dirty="0">
                <a:solidFill>
                  <a:srgbClr val="191769"/>
                </a:solidFill>
                <a:latin typeface="HK Grotesk Bold Bold"/>
              </a:rPr>
              <a:t>.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227962" y="6267181"/>
            <a:ext cx="2237262" cy="10363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095"/>
              </a:lnSpc>
            </a:pPr>
            <a:r>
              <a:rPr lang="en-US" sz="3199" spc="-79" dirty="0">
                <a:solidFill>
                  <a:srgbClr val="191769"/>
                </a:solidFill>
                <a:latin typeface="HK Grotesk Bold Bold"/>
              </a:rPr>
              <a:t>3) </a:t>
            </a:r>
            <a:r>
              <a:rPr lang="en-US" sz="3199" spc="-79" dirty="0" err="1">
                <a:solidFill>
                  <a:srgbClr val="191769"/>
                </a:solidFill>
                <a:latin typeface="HK Grotesk Bold Bold"/>
              </a:rPr>
              <a:t>Nosotros</a:t>
            </a:r>
            <a:r>
              <a:rPr lang="en-US" sz="3199" spc="-79" dirty="0">
                <a:solidFill>
                  <a:srgbClr val="191769"/>
                </a:solidFill>
                <a:latin typeface="HK Grotesk Bold Bold"/>
              </a:rPr>
              <a:t>, </a:t>
            </a:r>
            <a:r>
              <a:rPr lang="en-US" sz="3199" spc="-79" dirty="0" err="1">
                <a:solidFill>
                  <a:srgbClr val="191769"/>
                </a:solidFill>
                <a:latin typeface="HK Grotesk Bold Bold"/>
              </a:rPr>
              <a:t>líderes</a:t>
            </a:r>
            <a:r>
              <a:rPr lang="en-US" sz="3199" spc="-79" dirty="0">
                <a:solidFill>
                  <a:srgbClr val="191769"/>
                </a:solidFill>
                <a:latin typeface="HK Grotesk Bold Bold"/>
              </a:rPr>
              <a:t>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152938" y="6267181"/>
            <a:ext cx="2488588" cy="516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095"/>
              </a:lnSpc>
            </a:pPr>
            <a:r>
              <a:rPr lang="en-US" sz="3199" spc="-79" dirty="0">
                <a:solidFill>
                  <a:srgbClr val="191769"/>
                </a:solidFill>
                <a:latin typeface="HK Grotesk Bold Bold"/>
              </a:rPr>
              <a:t>5) </a:t>
            </a:r>
            <a:r>
              <a:rPr lang="en-US" sz="3199" spc="-79" dirty="0" err="1">
                <a:solidFill>
                  <a:srgbClr val="191769"/>
                </a:solidFill>
                <a:latin typeface="HK Grotesk Bold Bold"/>
              </a:rPr>
              <a:t>Relaciones</a:t>
            </a:r>
            <a:r>
              <a:rPr lang="en-US" sz="3199" spc="-79" dirty="0">
                <a:solidFill>
                  <a:srgbClr val="191769"/>
                </a:solidFill>
                <a:latin typeface="HK Grotesk Bold Bold"/>
              </a:rPr>
              <a:t>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5605284" y="6267181"/>
            <a:ext cx="1915110" cy="5162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095"/>
              </a:lnSpc>
            </a:pPr>
            <a:r>
              <a:rPr lang="en-US" sz="3199" spc="-79" dirty="0">
                <a:solidFill>
                  <a:srgbClr val="191769"/>
                </a:solidFill>
                <a:latin typeface="HK Grotesk Bold Bold"/>
              </a:rPr>
              <a:t>6) </a:t>
            </a:r>
            <a:r>
              <a:rPr lang="en-US" sz="3199" spc="-79" dirty="0" err="1">
                <a:solidFill>
                  <a:srgbClr val="191769"/>
                </a:solidFill>
                <a:latin typeface="HK Grotesk Bold Bold"/>
              </a:rPr>
              <a:t>Cultura</a:t>
            </a:r>
            <a:r>
              <a:rPr lang="en-US" sz="3199" spc="-79" dirty="0">
                <a:solidFill>
                  <a:srgbClr val="191769"/>
                </a:solidFill>
                <a:latin typeface="HK Grotesk Bold Bold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A2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16897350" cy="8865917"/>
          </a:xfrm>
          <a:prstGeom prst="rect">
            <a:avLst/>
          </a:prstGeom>
          <a:solidFill>
            <a:srgbClr val="FDCBDF"/>
          </a:solidFill>
        </p:spPr>
      </p:sp>
      <p:sp>
        <p:nvSpPr>
          <p:cNvPr id="3" name="TextBox 3"/>
          <p:cNvSpPr txBox="1"/>
          <p:nvPr/>
        </p:nvSpPr>
        <p:spPr>
          <a:xfrm>
            <a:off x="1028700" y="4711982"/>
            <a:ext cx="10277868" cy="22721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439"/>
              </a:lnSpc>
              <a:spcBef>
                <a:spcPct val="0"/>
              </a:spcBef>
            </a:pPr>
            <a:r>
              <a:rPr lang="en-US" sz="3999" spc="-99" dirty="0">
                <a:solidFill>
                  <a:srgbClr val="29285D"/>
                </a:solidFill>
                <a:latin typeface="HK Grotesk Bold Bold"/>
              </a:rPr>
              <a:t>“A este Cristo </a:t>
            </a:r>
            <a:r>
              <a:rPr lang="en-US" sz="3999" spc="-99" dirty="0" err="1">
                <a:solidFill>
                  <a:srgbClr val="29285D"/>
                </a:solidFill>
                <a:latin typeface="HK Grotesk Bold Bold"/>
              </a:rPr>
              <a:t>proclamamos</a:t>
            </a:r>
            <a:r>
              <a:rPr lang="en-US" sz="3999" spc="-99" dirty="0">
                <a:solidFill>
                  <a:srgbClr val="29285D"/>
                </a:solidFill>
                <a:latin typeface="HK Grotesk Bold Bold"/>
              </a:rPr>
              <a:t>, </a:t>
            </a:r>
            <a:r>
              <a:rPr lang="en-US" sz="3999" spc="-99" dirty="0" err="1">
                <a:solidFill>
                  <a:srgbClr val="29285D"/>
                </a:solidFill>
                <a:latin typeface="HK Grotesk Bold Bold"/>
              </a:rPr>
              <a:t>aconsejando</a:t>
            </a:r>
            <a:r>
              <a:rPr lang="en-US" sz="3999" spc="-99" dirty="0">
                <a:solidFill>
                  <a:srgbClr val="29285D"/>
                </a:solidFill>
                <a:latin typeface="HK Grotesk Bold Bold"/>
              </a:rPr>
              <a:t> y </a:t>
            </a:r>
            <a:r>
              <a:rPr lang="en-US" sz="3999" spc="-99" dirty="0" err="1">
                <a:solidFill>
                  <a:srgbClr val="29285D"/>
                </a:solidFill>
                <a:latin typeface="HK Grotesk Bold Bold"/>
              </a:rPr>
              <a:t>enseñando</a:t>
            </a:r>
            <a:r>
              <a:rPr lang="en-US" sz="3999" spc="-99" dirty="0">
                <a:solidFill>
                  <a:srgbClr val="29285D"/>
                </a:solidFill>
                <a:latin typeface="HK Grotesk Bold Bold"/>
              </a:rPr>
              <a:t> con </a:t>
            </a:r>
            <a:r>
              <a:rPr lang="en-US" sz="3999" spc="-99" dirty="0" err="1">
                <a:solidFill>
                  <a:srgbClr val="29285D"/>
                </a:solidFill>
                <a:latin typeface="HK Grotesk Bold Bold"/>
              </a:rPr>
              <a:t>toda</a:t>
            </a:r>
            <a:r>
              <a:rPr lang="en-US" sz="3999" spc="-99" dirty="0">
                <a:solidFill>
                  <a:srgbClr val="29285D"/>
                </a:solidFill>
                <a:latin typeface="HK Grotesk Bold Bold"/>
              </a:rPr>
              <a:t> </a:t>
            </a:r>
            <a:r>
              <a:rPr lang="en-US" sz="3999" spc="-99" dirty="0" err="1">
                <a:solidFill>
                  <a:srgbClr val="29285D"/>
                </a:solidFill>
                <a:latin typeface="HK Grotesk Bold Bold"/>
              </a:rPr>
              <a:t>sabiduría</a:t>
            </a:r>
            <a:r>
              <a:rPr lang="en-US" sz="3999" spc="-99" dirty="0">
                <a:solidFill>
                  <a:srgbClr val="29285D"/>
                </a:solidFill>
                <a:latin typeface="HK Grotesk Bold Bold"/>
              </a:rPr>
              <a:t> a todos los </a:t>
            </a:r>
            <a:r>
              <a:rPr lang="en-US" sz="3999" spc="-99" dirty="0" err="1">
                <a:solidFill>
                  <a:srgbClr val="29285D"/>
                </a:solidFill>
                <a:latin typeface="HK Grotesk Bold Bold"/>
              </a:rPr>
              <a:t>seres</a:t>
            </a:r>
            <a:r>
              <a:rPr lang="en-US" sz="3999" spc="-99" dirty="0">
                <a:solidFill>
                  <a:srgbClr val="29285D"/>
                </a:solidFill>
                <a:latin typeface="HK Grotesk Bold Bold"/>
              </a:rPr>
              <a:t> </a:t>
            </a:r>
            <a:r>
              <a:rPr lang="en-US" sz="3999" spc="-99" dirty="0" err="1">
                <a:solidFill>
                  <a:srgbClr val="29285D"/>
                </a:solidFill>
                <a:latin typeface="HK Grotesk Bold Bold"/>
              </a:rPr>
              <a:t>humanos</a:t>
            </a:r>
            <a:r>
              <a:rPr lang="en-US" sz="3999" spc="-99" dirty="0">
                <a:solidFill>
                  <a:srgbClr val="29285D"/>
                </a:solidFill>
                <a:latin typeface="HK Grotesk Bold Bold"/>
              </a:rPr>
              <a:t>, para </a:t>
            </a:r>
            <a:r>
              <a:rPr lang="en-US" sz="3999" spc="-99" dirty="0" err="1">
                <a:solidFill>
                  <a:srgbClr val="29285D"/>
                </a:solidFill>
                <a:latin typeface="HK Grotesk Bold Bold"/>
              </a:rPr>
              <a:t>presentarlos</a:t>
            </a:r>
            <a:r>
              <a:rPr lang="en-US" sz="3999" spc="-99" dirty="0">
                <a:solidFill>
                  <a:srgbClr val="29285D"/>
                </a:solidFill>
                <a:latin typeface="HK Grotesk Bold Bold"/>
              </a:rPr>
              <a:t> a todos perfectos en </a:t>
            </a:r>
            <a:r>
              <a:rPr lang="en-US" sz="3999" spc="-99" dirty="0" err="1">
                <a:solidFill>
                  <a:srgbClr val="29285D"/>
                </a:solidFill>
                <a:latin typeface="HK Grotesk Bold Bold"/>
              </a:rPr>
              <a:t>él</a:t>
            </a:r>
            <a:r>
              <a:rPr lang="en-US" sz="3999" spc="-99" dirty="0">
                <a:solidFill>
                  <a:srgbClr val="29285D"/>
                </a:solidFill>
                <a:latin typeface="HK Grotesk Bold Bold"/>
              </a:rPr>
              <a:t>.” </a:t>
            </a:r>
            <a:r>
              <a:rPr lang="en-US" sz="3999" spc="-99" dirty="0" err="1">
                <a:solidFill>
                  <a:srgbClr val="29285D"/>
                </a:solidFill>
                <a:latin typeface="HK Grotesk Bold Bold"/>
              </a:rPr>
              <a:t>Colosenses</a:t>
            </a:r>
            <a:r>
              <a:rPr lang="en-US" sz="3999" spc="-99" dirty="0">
                <a:solidFill>
                  <a:srgbClr val="29285D"/>
                </a:solidFill>
                <a:latin typeface="HK Grotesk Bold Bold"/>
              </a:rPr>
              <a:t> 1:28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433907"/>
            <a:ext cx="8664212" cy="1746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479"/>
              </a:lnSpc>
              <a:spcBef>
                <a:spcPct val="0"/>
              </a:spcBef>
            </a:pPr>
            <a:r>
              <a:rPr lang="en-US" sz="7999" u="sng" spc="-199" dirty="0" err="1">
                <a:solidFill>
                  <a:srgbClr val="29285D"/>
                </a:solidFill>
                <a:latin typeface="HK Grotesk Bold Bold"/>
              </a:rPr>
              <a:t>Proclamar</a:t>
            </a:r>
            <a:r>
              <a:rPr lang="en-US" sz="7999" u="sng" spc="-199" dirty="0">
                <a:solidFill>
                  <a:srgbClr val="29285D"/>
                </a:solidFill>
                <a:latin typeface="HK Grotesk Bold Bold"/>
              </a:rPr>
              <a:t>, </a:t>
            </a:r>
            <a:r>
              <a:rPr lang="en-US" sz="7999" u="sng" spc="-199" dirty="0" err="1">
                <a:solidFill>
                  <a:srgbClr val="29285D"/>
                </a:solidFill>
                <a:latin typeface="HK Grotesk Bold Bold"/>
              </a:rPr>
              <a:t>aconsejar</a:t>
            </a:r>
            <a:r>
              <a:rPr lang="en-US" sz="7999" u="sng" spc="-199" dirty="0">
                <a:solidFill>
                  <a:srgbClr val="29285D"/>
                </a:solidFill>
                <a:latin typeface="HK Grotesk Bold Bold"/>
              </a:rPr>
              <a:t> y </a:t>
            </a:r>
            <a:r>
              <a:rPr lang="en-US" sz="7999" u="sng" spc="-199" dirty="0" err="1">
                <a:solidFill>
                  <a:srgbClr val="29285D"/>
                </a:solidFill>
                <a:latin typeface="HK Grotesk Bold Bold"/>
              </a:rPr>
              <a:t>enseñar</a:t>
            </a:r>
            <a:endParaRPr lang="en-US" sz="7999" u="sng" spc="-199" dirty="0">
              <a:solidFill>
                <a:srgbClr val="29285D"/>
              </a:solidFill>
              <a:latin typeface="HK Grotesk Bold Bold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16230289" y="8230998"/>
            <a:ext cx="2057711" cy="2054605"/>
          </a:xfrm>
          <a:prstGeom prst="rect">
            <a:avLst/>
          </a:prstGeom>
          <a:solidFill>
            <a:srgbClr val="FFC924"/>
          </a:solid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240485" y="5143500"/>
            <a:ext cx="6054546" cy="5143500"/>
          </a:xfrm>
          <a:prstGeom prst="rect">
            <a:avLst/>
          </a:prstGeom>
          <a:solidFill>
            <a:srgbClr val="FFC924"/>
          </a:solidFill>
        </p:spPr>
      </p:sp>
      <p:sp>
        <p:nvSpPr>
          <p:cNvPr id="3" name="AutoShape 3"/>
          <p:cNvSpPr/>
          <p:nvPr/>
        </p:nvSpPr>
        <p:spPr>
          <a:xfrm>
            <a:off x="6240485" y="0"/>
            <a:ext cx="6054546" cy="5143500"/>
          </a:xfrm>
          <a:prstGeom prst="rect">
            <a:avLst/>
          </a:prstGeom>
          <a:solidFill>
            <a:srgbClr val="FDCBDF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21651" b="21113"/>
          <a:stretch>
            <a:fillRect/>
          </a:stretch>
        </p:blipFill>
        <p:spPr>
          <a:xfrm>
            <a:off x="12268200" y="5143500"/>
            <a:ext cx="5992970" cy="5143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28239" t="13413" r="6731"/>
          <a:stretch>
            <a:fillRect/>
          </a:stretch>
        </p:blipFill>
        <p:spPr>
          <a:xfrm>
            <a:off x="12268200" y="-182960"/>
            <a:ext cx="5992970" cy="532646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756557" y="1247775"/>
            <a:ext cx="4209210" cy="557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202"/>
              </a:lnSpc>
              <a:spcBef>
                <a:spcPct val="0"/>
              </a:spcBef>
            </a:pPr>
            <a:r>
              <a:rPr lang="en-US" sz="8003" spc="-200" dirty="0">
                <a:solidFill>
                  <a:srgbClr val="29285D"/>
                </a:solidFill>
                <a:latin typeface="HK Grotesk Bold Bold"/>
              </a:rPr>
              <a:t>6 claves </a:t>
            </a:r>
            <a:r>
              <a:rPr lang="en-US" sz="8003" spc="-200" dirty="0" err="1">
                <a:solidFill>
                  <a:srgbClr val="29285D"/>
                </a:solidFill>
                <a:latin typeface="HK Grotesk Bold Bold"/>
              </a:rPr>
              <a:t>activas</a:t>
            </a:r>
            <a:r>
              <a:rPr lang="en-US" sz="8003" spc="-200" dirty="0">
                <a:solidFill>
                  <a:srgbClr val="29285D"/>
                </a:solidFill>
                <a:latin typeface="HK Grotesk Bold Bold"/>
              </a:rPr>
              <a:t> de la </a:t>
            </a:r>
            <a:r>
              <a:rPr lang="en-US" sz="8003" spc="-200" dirty="0" err="1">
                <a:solidFill>
                  <a:srgbClr val="29285D"/>
                </a:solidFill>
                <a:latin typeface="HK Grotesk Bold Bold"/>
              </a:rPr>
              <a:t>visión</a:t>
            </a:r>
            <a:r>
              <a:rPr lang="en-US" sz="8003" spc="-200" dirty="0">
                <a:solidFill>
                  <a:srgbClr val="29285D"/>
                </a:solidFill>
                <a:latin typeface="HK Grotesk Bold Bold"/>
              </a:rPr>
              <a:t> </a:t>
            </a:r>
            <a:r>
              <a:rPr lang="en-US" sz="8003" spc="-200" dirty="0" err="1">
                <a:solidFill>
                  <a:srgbClr val="29285D"/>
                </a:solidFill>
                <a:latin typeface="HK Grotesk Bold Bold"/>
              </a:rPr>
              <a:t>generacional</a:t>
            </a:r>
            <a:endParaRPr lang="en-US" sz="8003" spc="-200" dirty="0">
              <a:solidFill>
                <a:srgbClr val="29285D"/>
              </a:solidFill>
              <a:latin typeface="HK Grotesk Bol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7654968" y="946908"/>
            <a:ext cx="3225579" cy="538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29"/>
              </a:lnSpc>
              <a:spcBef>
                <a:spcPct val="0"/>
              </a:spcBef>
            </a:pPr>
            <a:r>
              <a:rPr lang="en-US" sz="3720" u="sng" spc="-93" dirty="0">
                <a:solidFill>
                  <a:srgbClr val="29285D"/>
                </a:solidFill>
                <a:latin typeface="HK Grotesk Bold Bold"/>
              </a:rPr>
              <a:t>#1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6977635" y="2143281"/>
            <a:ext cx="4580245" cy="2081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39"/>
              </a:lnSpc>
              <a:spcBef>
                <a:spcPts val="3029"/>
              </a:spcBef>
            </a:pPr>
            <a:r>
              <a:rPr lang="en-US" sz="3999">
                <a:solidFill>
                  <a:srgbClr val="29285D"/>
                </a:solidFill>
                <a:latin typeface="HK Grotesk Bold"/>
              </a:rPr>
              <a:t>Enfocarnos en la gran misión del liderazgo generacional.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31211" y="6340020"/>
            <a:ext cx="3225579" cy="538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29"/>
              </a:lnSpc>
              <a:spcBef>
                <a:spcPct val="0"/>
              </a:spcBef>
            </a:pPr>
            <a:r>
              <a:rPr lang="en-US" sz="3720" u="sng" spc="-93" dirty="0">
                <a:solidFill>
                  <a:srgbClr val="29285D"/>
                </a:solidFill>
                <a:latin typeface="HK Grotesk Bold Bold"/>
              </a:rPr>
              <a:t>#2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977635" y="7550179"/>
            <a:ext cx="4580245" cy="1568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39"/>
              </a:lnSpc>
              <a:spcBef>
                <a:spcPts val="3029"/>
              </a:spcBef>
            </a:pPr>
            <a:r>
              <a:rPr lang="en-US" sz="3999">
                <a:solidFill>
                  <a:srgbClr val="29285D"/>
                </a:solidFill>
                <a:latin typeface="HK Grotesk Bold"/>
              </a:rPr>
              <a:t>Respetar las etapas del desarrollo humano.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0" y="0"/>
            <a:ext cx="6054546" cy="5143500"/>
          </a:xfrm>
          <a:prstGeom prst="rect">
            <a:avLst/>
          </a:prstGeom>
          <a:solidFill>
            <a:srgbClr val="FFC924"/>
          </a:solidFill>
        </p:spPr>
      </p:sp>
      <p:sp>
        <p:nvSpPr>
          <p:cNvPr id="5" name="AutoShape 5"/>
          <p:cNvSpPr/>
          <p:nvPr/>
        </p:nvSpPr>
        <p:spPr>
          <a:xfrm>
            <a:off x="0" y="5143500"/>
            <a:ext cx="6054546" cy="5143500"/>
          </a:xfrm>
          <a:prstGeom prst="rect">
            <a:avLst/>
          </a:prstGeom>
          <a:solidFill>
            <a:srgbClr val="FDCBDF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7201" r="40068" b="8226"/>
          <a:stretch>
            <a:fillRect/>
          </a:stretch>
        </p:blipFill>
        <p:spPr>
          <a:xfrm>
            <a:off x="6019800" y="-554197"/>
            <a:ext cx="6054546" cy="569769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 r="21524"/>
          <a:stretch>
            <a:fillRect/>
          </a:stretch>
        </p:blipFill>
        <p:spPr>
          <a:xfrm>
            <a:off x="6019800" y="5143500"/>
            <a:ext cx="6054546" cy="5143500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13050090" y="1533251"/>
            <a:ext cx="4209210" cy="43029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6662"/>
              </a:lnSpc>
              <a:spcBef>
                <a:spcPct val="0"/>
              </a:spcBef>
            </a:pPr>
            <a:r>
              <a:rPr lang="en-US" sz="7403" spc="-185" dirty="0">
                <a:solidFill>
                  <a:srgbClr val="29285D"/>
                </a:solidFill>
                <a:latin typeface="HK Grotesk Bold Bold"/>
              </a:rPr>
              <a:t>6 claves </a:t>
            </a:r>
            <a:r>
              <a:rPr lang="en-US" sz="7403" spc="-185" dirty="0" err="1">
                <a:solidFill>
                  <a:srgbClr val="29285D"/>
                </a:solidFill>
                <a:latin typeface="HK Grotesk Bold Bold"/>
              </a:rPr>
              <a:t>activas</a:t>
            </a:r>
            <a:r>
              <a:rPr lang="en-US" sz="7403" spc="-185" dirty="0">
                <a:solidFill>
                  <a:srgbClr val="29285D"/>
                </a:solidFill>
                <a:latin typeface="HK Grotesk Bold Bold"/>
              </a:rPr>
              <a:t> de la </a:t>
            </a:r>
            <a:r>
              <a:rPr lang="en-US" sz="7403" spc="-185" dirty="0" err="1">
                <a:solidFill>
                  <a:srgbClr val="29285D"/>
                </a:solidFill>
                <a:latin typeface="HK Grotesk Bold Bold"/>
              </a:rPr>
              <a:t>visión</a:t>
            </a:r>
            <a:r>
              <a:rPr lang="en-US" sz="7403" spc="-185" dirty="0">
                <a:solidFill>
                  <a:srgbClr val="29285D"/>
                </a:solidFill>
                <a:latin typeface="HK Grotesk Bold Bold"/>
              </a:rPr>
              <a:t> </a:t>
            </a:r>
            <a:r>
              <a:rPr lang="en-US" sz="7403" spc="-185" dirty="0" err="1">
                <a:solidFill>
                  <a:srgbClr val="29285D"/>
                </a:solidFill>
                <a:latin typeface="HK Grotesk Bold Bold"/>
              </a:rPr>
              <a:t>generacional</a:t>
            </a:r>
            <a:endParaRPr lang="en-US" sz="7403" spc="-185" dirty="0">
              <a:solidFill>
                <a:srgbClr val="29285D"/>
              </a:solidFill>
              <a:latin typeface="HK Grotesk Bold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1414483" y="1312638"/>
            <a:ext cx="3225579" cy="538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29"/>
              </a:lnSpc>
              <a:spcBef>
                <a:spcPct val="0"/>
              </a:spcBef>
            </a:pPr>
            <a:r>
              <a:rPr lang="en-US" sz="3720" u="sng" spc="-93" dirty="0">
                <a:solidFill>
                  <a:srgbClr val="29285D"/>
                </a:solidFill>
                <a:latin typeface="HK Grotesk Bold Bold"/>
              </a:rPr>
              <a:t>#3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11087" y="2290562"/>
            <a:ext cx="4432372" cy="1568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39"/>
              </a:lnSpc>
              <a:spcBef>
                <a:spcPts val="3029"/>
              </a:spcBef>
            </a:pPr>
            <a:r>
              <a:rPr lang="en-US" sz="3999">
                <a:solidFill>
                  <a:srgbClr val="29285D"/>
                </a:solidFill>
                <a:latin typeface="HK Grotesk Bold"/>
              </a:rPr>
              <a:t>Ejercitar el liderazgo apropiado.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414483" y="6410088"/>
            <a:ext cx="3225579" cy="538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29"/>
              </a:lnSpc>
              <a:spcBef>
                <a:spcPct val="0"/>
              </a:spcBef>
            </a:pPr>
            <a:r>
              <a:rPr lang="en-US" sz="3720" u="sng" spc="-93" dirty="0">
                <a:solidFill>
                  <a:srgbClr val="29285D"/>
                </a:solidFill>
                <a:latin typeface="HK Grotesk Bold Bold"/>
              </a:rPr>
              <a:t>#4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19893" y="7480111"/>
            <a:ext cx="4214759" cy="1568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39"/>
              </a:lnSpc>
              <a:spcBef>
                <a:spcPts val="3029"/>
              </a:spcBef>
            </a:pPr>
            <a:r>
              <a:rPr lang="en-US" sz="3999">
                <a:solidFill>
                  <a:srgbClr val="29285D"/>
                </a:solidFill>
                <a:latin typeface="HK Grotesk Bold"/>
              </a:rPr>
              <a:t>Desarrollar relaciones intencionales.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6240485" y="0"/>
            <a:ext cx="6054546" cy="5143500"/>
          </a:xfrm>
          <a:prstGeom prst="rect">
            <a:avLst/>
          </a:prstGeom>
          <a:solidFill>
            <a:srgbClr val="FDCBD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1218" r="24215" b="1218"/>
          <a:stretch>
            <a:fillRect/>
          </a:stretch>
        </p:blipFill>
        <p:spPr>
          <a:xfrm>
            <a:off x="12295030" y="5143500"/>
            <a:ext cx="5992970" cy="5143500"/>
          </a:xfrm>
          <a:prstGeom prst="rect">
            <a:avLst/>
          </a:prstGeom>
        </p:spPr>
      </p:pic>
      <p:sp>
        <p:nvSpPr>
          <p:cNvPr id="4" name="AutoShape 4"/>
          <p:cNvSpPr/>
          <p:nvPr/>
        </p:nvSpPr>
        <p:spPr>
          <a:xfrm>
            <a:off x="6240485" y="5143500"/>
            <a:ext cx="6054546" cy="5143500"/>
          </a:xfrm>
          <a:prstGeom prst="rect">
            <a:avLst/>
          </a:prstGeom>
          <a:solidFill>
            <a:srgbClr val="FFC924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11161"/>
          <a:stretch>
            <a:fillRect/>
          </a:stretch>
        </p:blipFill>
        <p:spPr>
          <a:xfrm>
            <a:off x="12295030" y="0"/>
            <a:ext cx="6854110" cy="51435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247775"/>
            <a:ext cx="4209210" cy="4537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022"/>
              </a:lnSpc>
              <a:spcBef>
                <a:spcPct val="0"/>
              </a:spcBef>
            </a:pPr>
            <a:r>
              <a:rPr lang="en-US" sz="7803" spc="-195" dirty="0">
                <a:solidFill>
                  <a:srgbClr val="29285D"/>
                </a:solidFill>
                <a:latin typeface="HK Grotesk Bold Bold"/>
              </a:rPr>
              <a:t>6 claves </a:t>
            </a:r>
            <a:r>
              <a:rPr lang="en-US" sz="7803" spc="-195" dirty="0" err="1">
                <a:solidFill>
                  <a:srgbClr val="29285D"/>
                </a:solidFill>
                <a:latin typeface="HK Grotesk Bold Bold"/>
              </a:rPr>
              <a:t>activas</a:t>
            </a:r>
            <a:r>
              <a:rPr lang="en-US" sz="7803" spc="-195" dirty="0">
                <a:solidFill>
                  <a:srgbClr val="29285D"/>
                </a:solidFill>
                <a:latin typeface="HK Grotesk Bold Bold"/>
              </a:rPr>
              <a:t> de la </a:t>
            </a:r>
            <a:r>
              <a:rPr lang="en-US" sz="7803" spc="-195" dirty="0" err="1">
                <a:solidFill>
                  <a:srgbClr val="29285D"/>
                </a:solidFill>
                <a:latin typeface="HK Grotesk Bold Bold"/>
              </a:rPr>
              <a:t>visión</a:t>
            </a:r>
            <a:r>
              <a:rPr lang="en-US" sz="7803" spc="-195" dirty="0">
                <a:solidFill>
                  <a:srgbClr val="29285D"/>
                </a:solidFill>
                <a:latin typeface="HK Grotesk Bold Bold"/>
              </a:rPr>
              <a:t> </a:t>
            </a:r>
            <a:r>
              <a:rPr lang="en-US" sz="7803" spc="-195" dirty="0" err="1">
                <a:solidFill>
                  <a:srgbClr val="29285D"/>
                </a:solidFill>
                <a:latin typeface="HK Grotesk Bold Bold"/>
              </a:rPr>
              <a:t>generacional</a:t>
            </a:r>
            <a:endParaRPr lang="en-US" sz="7803" spc="-195" dirty="0">
              <a:solidFill>
                <a:srgbClr val="29285D"/>
              </a:solidFill>
              <a:latin typeface="HK Grotesk Bold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654968" y="1295539"/>
            <a:ext cx="3225579" cy="538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29"/>
              </a:lnSpc>
              <a:spcBef>
                <a:spcPct val="0"/>
              </a:spcBef>
            </a:pPr>
            <a:r>
              <a:rPr lang="en-US" sz="3720" u="sng" spc="-93" dirty="0">
                <a:solidFill>
                  <a:srgbClr val="29285D"/>
                </a:solidFill>
                <a:latin typeface="HK Grotesk Bold Bold"/>
              </a:rPr>
              <a:t>#5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57352" y="2307660"/>
            <a:ext cx="3759235" cy="1568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39"/>
              </a:lnSpc>
              <a:spcBef>
                <a:spcPts val="3029"/>
              </a:spcBef>
            </a:pPr>
            <a:r>
              <a:rPr lang="en-US" sz="3999">
                <a:solidFill>
                  <a:srgbClr val="29285D"/>
                </a:solidFill>
                <a:latin typeface="HK Grotesk Bold"/>
              </a:rPr>
              <a:t>Implementar programas acertados.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624180" y="6661768"/>
            <a:ext cx="3225579" cy="538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29"/>
              </a:lnSpc>
              <a:spcBef>
                <a:spcPct val="0"/>
              </a:spcBef>
            </a:pPr>
            <a:r>
              <a:rPr lang="en-US" sz="3720" u="sng" spc="-93" dirty="0">
                <a:solidFill>
                  <a:srgbClr val="29285D"/>
                </a:solidFill>
                <a:latin typeface="HK Grotesk Bold Bold"/>
              </a:rPr>
              <a:t>#6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357352" y="7741441"/>
            <a:ext cx="3820811" cy="10558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39"/>
              </a:lnSpc>
              <a:spcBef>
                <a:spcPts val="3029"/>
              </a:spcBef>
            </a:pPr>
            <a:r>
              <a:rPr lang="en-US" sz="3999">
                <a:solidFill>
                  <a:srgbClr val="29285D"/>
                </a:solidFill>
                <a:latin typeface="HK Grotesk Bold"/>
              </a:rPr>
              <a:t>Influenciar la cultura.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6477000" cy="10287000"/>
          </a:xfrm>
          <a:prstGeom prst="rect">
            <a:avLst/>
          </a:prstGeom>
          <a:solidFill>
            <a:srgbClr val="FDCBDF"/>
          </a:solidFill>
        </p:spPr>
      </p:sp>
      <p:sp>
        <p:nvSpPr>
          <p:cNvPr id="3" name="TextBox 3"/>
          <p:cNvSpPr txBox="1"/>
          <p:nvPr/>
        </p:nvSpPr>
        <p:spPr>
          <a:xfrm>
            <a:off x="1028700" y="1104900"/>
            <a:ext cx="3768991" cy="373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92"/>
              </a:lnSpc>
            </a:pPr>
            <a:r>
              <a:rPr lang="en-US" sz="4292" u="sng" spc="-107" dirty="0">
                <a:solidFill>
                  <a:srgbClr val="29285D"/>
                </a:solidFill>
                <a:latin typeface="HK Grotesk Bold Bold"/>
              </a:rPr>
              <a:t>Clave 1</a:t>
            </a:r>
          </a:p>
          <a:p>
            <a:pPr marL="0" lvl="0" indent="0">
              <a:lnSpc>
                <a:spcPts val="6170"/>
              </a:lnSpc>
            </a:pPr>
            <a:r>
              <a:rPr lang="en-US" sz="4292" spc="-107" dirty="0" err="1">
                <a:solidFill>
                  <a:srgbClr val="29285D"/>
                </a:solidFill>
                <a:latin typeface="HK Grotesk Bold Bold"/>
              </a:rPr>
              <a:t>Enfocarnos</a:t>
            </a:r>
            <a:r>
              <a:rPr lang="en-US" sz="4292" spc="-107" dirty="0">
                <a:solidFill>
                  <a:srgbClr val="29285D"/>
                </a:solidFill>
                <a:latin typeface="HK Grotesk Bold Bold"/>
              </a:rPr>
              <a:t> en la gran </a:t>
            </a:r>
            <a:r>
              <a:rPr lang="en-US" sz="4292" spc="-107" dirty="0" err="1">
                <a:solidFill>
                  <a:srgbClr val="29285D"/>
                </a:solidFill>
                <a:latin typeface="HK Grotesk Bold Bold"/>
              </a:rPr>
              <a:t>misión</a:t>
            </a:r>
            <a:r>
              <a:rPr lang="en-US" sz="4292" spc="-107" dirty="0">
                <a:solidFill>
                  <a:srgbClr val="29285D"/>
                </a:solidFill>
                <a:latin typeface="HK Grotesk Bold Bold"/>
              </a:rPr>
              <a:t> del </a:t>
            </a:r>
            <a:r>
              <a:rPr lang="en-US" sz="4292" spc="-107" dirty="0" err="1">
                <a:solidFill>
                  <a:srgbClr val="29285D"/>
                </a:solidFill>
                <a:latin typeface="HK Grotesk Bold Bold"/>
              </a:rPr>
              <a:t>liderazgo</a:t>
            </a:r>
            <a:endParaRPr lang="en-US" sz="4292" spc="-107" dirty="0">
              <a:solidFill>
                <a:srgbClr val="29285D"/>
              </a:solidFill>
              <a:latin typeface="HK Grotesk Bold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371272" y="2914650"/>
            <a:ext cx="8888028" cy="4391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49"/>
              </a:lnSpc>
              <a:spcBef>
                <a:spcPts val="3262"/>
              </a:spcBef>
            </a:pPr>
            <a:r>
              <a:rPr lang="en-US" sz="2999" dirty="0">
                <a:solidFill>
                  <a:srgbClr val="29285D"/>
                </a:solidFill>
                <a:latin typeface="Open Sans 2 Bold"/>
              </a:rPr>
              <a:t>―“</a:t>
            </a:r>
            <a:r>
              <a:rPr lang="en-US" sz="2999" dirty="0" err="1">
                <a:solidFill>
                  <a:srgbClr val="29285D"/>
                </a:solidFill>
                <a:latin typeface="Open Sans 2 Bold"/>
              </a:rPr>
              <a:t>Amarás</a:t>
            </a:r>
            <a:r>
              <a:rPr lang="en-US" sz="2999" dirty="0">
                <a:solidFill>
                  <a:srgbClr val="29285D"/>
                </a:solidFill>
                <a:latin typeface="Open Sans 2 Bold"/>
              </a:rPr>
              <a:t> al </a:t>
            </a:r>
            <a:r>
              <a:rPr lang="en-US" sz="2999" dirty="0" err="1">
                <a:solidFill>
                  <a:srgbClr val="29285D"/>
                </a:solidFill>
                <a:latin typeface="Open Sans 2 Bold"/>
              </a:rPr>
              <a:t>Señor</a:t>
            </a:r>
            <a:r>
              <a:rPr lang="en-US" sz="2999" dirty="0">
                <a:solidFill>
                  <a:srgbClr val="29285D"/>
                </a:solidFill>
                <a:latin typeface="Open Sans 2 Bold"/>
              </a:rPr>
              <a:t> </a:t>
            </a:r>
            <a:r>
              <a:rPr lang="en-US" sz="2999" dirty="0" err="1">
                <a:solidFill>
                  <a:srgbClr val="29285D"/>
                </a:solidFill>
                <a:latin typeface="Open Sans 2 Bold"/>
              </a:rPr>
              <a:t>tu</a:t>
            </a:r>
            <a:r>
              <a:rPr lang="en-US" sz="2999" dirty="0">
                <a:solidFill>
                  <a:srgbClr val="29285D"/>
                </a:solidFill>
                <a:latin typeface="Open Sans 2 Bold"/>
              </a:rPr>
              <a:t> Dios</a:t>
            </a:r>
            <a:r>
              <a:rPr lang="en-US" sz="2999" dirty="0">
                <a:solidFill>
                  <a:srgbClr val="29285D"/>
                </a:solidFill>
                <a:latin typeface="Open Sans 2"/>
              </a:rPr>
              <a:t> con </a:t>
            </a:r>
            <a:r>
              <a:rPr lang="en-US" sz="2999" dirty="0" err="1">
                <a:solidFill>
                  <a:srgbClr val="29285D"/>
                </a:solidFill>
                <a:latin typeface="Open Sans 2"/>
              </a:rPr>
              <a:t>todo</a:t>
            </a:r>
            <a:r>
              <a:rPr lang="en-US" sz="2999" dirty="0">
                <a:solidFill>
                  <a:srgbClr val="29285D"/>
                </a:solidFill>
                <a:latin typeface="Open Sans 2"/>
              </a:rPr>
              <a:t> </a:t>
            </a:r>
            <a:r>
              <a:rPr lang="en-US" sz="2999" dirty="0" err="1">
                <a:solidFill>
                  <a:srgbClr val="29285D"/>
                </a:solidFill>
                <a:latin typeface="Open Sans 2"/>
              </a:rPr>
              <a:t>tu</a:t>
            </a:r>
            <a:r>
              <a:rPr lang="en-US" sz="2999" dirty="0">
                <a:solidFill>
                  <a:srgbClr val="29285D"/>
                </a:solidFill>
                <a:latin typeface="Open Sans 2"/>
              </a:rPr>
              <a:t> </a:t>
            </a:r>
            <a:r>
              <a:rPr lang="en-US" sz="2999" dirty="0" err="1">
                <a:solidFill>
                  <a:srgbClr val="29285D"/>
                </a:solidFill>
                <a:latin typeface="Open Sans 2"/>
              </a:rPr>
              <a:t>corazón</a:t>
            </a:r>
            <a:r>
              <a:rPr lang="en-US" sz="2999" dirty="0">
                <a:solidFill>
                  <a:srgbClr val="29285D"/>
                </a:solidFill>
                <a:latin typeface="Open Sans 2"/>
              </a:rPr>
              <a:t>, con </a:t>
            </a:r>
            <a:r>
              <a:rPr lang="en-US" sz="2999" dirty="0" err="1">
                <a:solidFill>
                  <a:srgbClr val="29285D"/>
                </a:solidFill>
                <a:latin typeface="Open Sans 2"/>
              </a:rPr>
              <a:t>toda</a:t>
            </a:r>
            <a:r>
              <a:rPr lang="en-US" sz="2999" dirty="0">
                <a:solidFill>
                  <a:srgbClr val="29285D"/>
                </a:solidFill>
                <a:latin typeface="Open Sans 2"/>
              </a:rPr>
              <a:t> </a:t>
            </a:r>
            <a:r>
              <a:rPr lang="en-US" sz="2999" dirty="0" err="1">
                <a:solidFill>
                  <a:srgbClr val="29285D"/>
                </a:solidFill>
                <a:latin typeface="Open Sans 2"/>
              </a:rPr>
              <a:t>tu</a:t>
            </a:r>
            <a:r>
              <a:rPr lang="en-US" sz="2999" dirty="0">
                <a:solidFill>
                  <a:srgbClr val="29285D"/>
                </a:solidFill>
                <a:latin typeface="Open Sans 2"/>
              </a:rPr>
              <a:t> alma y con </a:t>
            </a:r>
            <a:r>
              <a:rPr lang="en-US" sz="2999" dirty="0" err="1">
                <a:solidFill>
                  <a:srgbClr val="29285D"/>
                </a:solidFill>
                <a:latin typeface="Open Sans 2"/>
              </a:rPr>
              <a:t>toda</a:t>
            </a:r>
            <a:r>
              <a:rPr lang="en-US" sz="2999" dirty="0">
                <a:solidFill>
                  <a:srgbClr val="29285D"/>
                </a:solidFill>
                <a:latin typeface="Open Sans 2"/>
              </a:rPr>
              <a:t> </a:t>
            </a:r>
            <a:r>
              <a:rPr lang="en-US" sz="2999" dirty="0" err="1">
                <a:solidFill>
                  <a:srgbClr val="29285D"/>
                </a:solidFill>
                <a:latin typeface="Open Sans 2"/>
              </a:rPr>
              <a:t>tu</a:t>
            </a:r>
            <a:r>
              <a:rPr lang="en-US" sz="2999" dirty="0">
                <a:solidFill>
                  <a:srgbClr val="29285D"/>
                </a:solidFill>
                <a:latin typeface="Open Sans 2"/>
              </a:rPr>
              <a:t> </a:t>
            </a:r>
            <a:r>
              <a:rPr lang="en-US" sz="2999" dirty="0" err="1">
                <a:solidFill>
                  <a:srgbClr val="29285D"/>
                </a:solidFill>
                <a:latin typeface="Open Sans 2"/>
              </a:rPr>
              <a:t>mente</a:t>
            </a:r>
            <a:r>
              <a:rPr lang="en-US" sz="2999" dirty="0">
                <a:solidFill>
                  <a:srgbClr val="29285D"/>
                </a:solidFill>
                <a:latin typeface="Open Sans 2"/>
              </a:rPr>
              <a:t>”. Este es el primero y el </a:t>
            </a:r>
            <a:r>
              <a:rPr lang="en-US" sz="2999" dirty="0" err="1">
                <a:solidFill>
                  <a:srgbClr val="29285D"/>
                </a:solidFill>
                <a:latin typeface="Open Sans 2"/>
              </a:rPr>
              <a:t>más</a:t>
            </a:r>
            <a:r>
              <a:rPr lang="en-US" sz="2999" dirty="0">
                <a:solidFill>
                  <a:srgbClr val="29285D"/>
                </a:solidFill>
                <a:latin typeface="Open Sans 2"/>
              </a:rPr>
              <a:t> </a:t>
            </a:r>
            <a:r>
              <a:rPr lang="en-US" sz="2999" dirty="0" err="1">
                <a:solidFill>
                  <a:srgbClr val="29285D"/>
                </a:solidFill>
                <a:latin typeface="Open Sans 2"/>
              </a:rPr>
              <a:t>importante</a:t>
            </a:r>
            <a:r>
              <a:rPr lang="en-US" sz="2999" dirty="0">
                <a:solidFill>
                  <a:srgbClr val="29285D"/>
                </a:solidFill>
                <a:latin typeface="Open Sans 2"/>
              </a:rPr>
              <a:t> de los </a:t>
            </a:r>
            <a:r>
              <a:rPr lang="en-US" sz="2999" dirty="0" err="1">
                <a:solidFill>
                  <a:srgbClr val="29285D"/>
                </a:solidFill>
                <a:latin typeface="Open Sans 2"/>
              </a:rPr>
              <a:t>mandamientos</a:t>
            </a:r>
            <a:r>
              <a:rPr lang="en-US" sz="2999" dirty="0">
                <a:solidFill>
                  <a:srgbClr val="29285D"/>
                </a:solidFill>
                <a:latin typeface="Open Sans 2"/>
              </a:rPr>
              <a:t>. El </a:t>
            </a:r>
            <a:r>
              <a:rPr lang="en-US" sz="2999" dirty="0" err="1">
                <a:solidFill>
                  <a:srgbClr val="29285D"/>
                </a:solidFill>
                <a:latin typeface="Open Sans 2"/>
              </a:rPr>
              <a:t>segundo</a:t>
            </a:r>
            <a:r>
              <a:rPr lang="en-US" sz="2999" dirty="0">
                <a:solidFill>
                  <a:srgbClr val="29285D"/>
                </a:solidFill>
                <a:latin typeface="Open Sans 2"/>
              </a:rPr>
              <a:t> es similar: </a:t>
            </a:r>
            <a:r>
              <a:rPr lang="en-US" sz="2999" dirty="0">
                <a:solidFill>
                  <a:srgbClr val="29285D"/>
                </a:solidFill>
                <a:latin typeface="Open Sans 2 Bold"/>
              </a:rPr>
              <a:t>“</a:t>
            </a:r>
            <a:r>
              <a:rPr lang="en-US" sz="2999" dirty="0" err="1">
                <a:solidFill>
                  <a:srgbClr val="29285D"/>
                </a:solidFill>
                <a:latin typeface="Open Sans 2 Bold"/>
              </a:rPr>
              <a:t>Amarás</a:t>
            </a:r>
            <a:r>
              <a:rPr lang="en-US" sz="2999" dirty="0">
                <a:solidFill>
                  <a:srgbClr val="29285D"/>
                </a:solidFill>
                <a:latin typeface="Open Sans 2 Bold"/>
              </a:rPr>
              <a:t> a </a:t>
            </a:r>
            <a:r>
              <a:rPr lang="en-US" sz="2999" dirty="0" err="1">
                <a:solidFill>
                  <a:srgbClr val="29285D"/>
                </a:solidFill>
                <a:latin typeface="Open Sans 2 Bold"/>
              </a:rPr>
              <a:t>tu</a:t>
            </a:r>
            <a:r>
              <a:rPr lang="en-US" sz="2999" dirty="0">
                <a:solidFill>
                  <a:srgbClr val="29285D"/>
                </a:solidFill>
                <a:latin typeface="Open Sans 2 Bold"/>
              </a:rPr>
              <a:t> </a:t>
            </a:r>
            <a:r>
              <a:rPr lang="en-US" sz="2999" dirty="0" err="1">
                <a:solidFill>
                  <a:srgbClr val="29285D"/>
                </a:solidFill>
                <a:latin typeface="Open Sans 2 Bold"/>
              </a:rPr>
              <a:t>prójimo</a:t>
            </a:r>
            <a:r>
              <a:rPr lang="en-US" sz="2999" dirty="0">
                <a:solidFill>
                  <a:srgbClr val="29285D"/>
                </a:solidFill>
                <a:latin typeface="Open Sans 2"/>
              </a:rPr>
              <a:t> con el </a:t>
            </a:r>
            <a:r>
              <a:rPr lang="en-US" sz="2999" dirty="0" err="1">
                <a:solidFill>
                  <a:srgbClr val="29285D"/>
                </a:solidFill>
                <a:latin typeface="Open Sans 2"/>
              </a:rPr>
              <a:t>mismo</a:t>
            </a:r>
            <a:r>
              <a:rPr lang="en-US" sz="2999" dirty="0">
                <a:solidFill>
                  <a:srgbClr val="29285D"/>
                </a:solidFill>
                <a:latin typeface="Open Sans 2"/>
              </a:rPr>
              <a:t> amor con que </a:t>
            </a:r>
            <a:r>
              <a:rPr lang="en-US" sz="2999" dirty="0" err="1">
                <a:solidFill>
                  <a:srgbClr val="29285D"/>
                </a:solidFill>
                <a:latin typeface="Open Sans 2"/>
              </a:rPr>
              <a:t>te</a:t>
            </a:r>
            <a:r>
              <a:rPr lang="en-US" sz="2999" dirty="0">
                <a:solidFill>
                  <a:srgbClr val="29285D"/>
                </a:solidFill>
                <a:latin typeface="Open Sans 2"/>
              </a:rPr>
              <a:t> amas a </a:t>
            </a:r>
            <a:r>
              <a:rPr lang="en-US" sz="2999" dirty="0" err="1">
                <a:solidFill>
                  <a:srgbClr val="29285D"/>
                </a:solidFill>
                <a:latin typeface="Open Sans 2"/>
              </a:rPr>
              <a:t>ti</a:t>
            </a:r>
            <a:r>
              <a:rPr lang="en-US" sz="2999" dirty="0">
                <a:solidFill>
                  <a:srgbClr val="29285D"/>
                </a:solidFill>
                <a:latin typeface="Open Sans 2"/>
              </a:rPr>
              <a:t> </a:t>
            </a:r>
            <a:r>
              <a:rPr lang="en-US" sz="2999" dirty="0" err="1">
                <a:solidFill>
                  <a:srgbClr val="29285D"/>
                </a:solidFill>
                <a:latin typeface="Open Sans 2"/>
              </a:rPr>
              <a:t>mismo</a:t>
            </a:r>
            <a:r>
              <a:rPr lang="en-US" sz="2999" dirty="0">
                <a:solidFill>
                  <a:srgbClr val="29285D"/>
                </a:solidFill>
                <a:latin typeface="Open Sans 2"/>
              </a:rPr>
              <a:t>”. Los </a:t>
            </a:r>
            <a:r>
              <a:rPr lang="en-US" sz="2999" dirty="0" err="1">
                <a:solidFill>
                  <a:srgbClr val="29285D"/>
                </a:solidFill>
                <a:latin typeface="Open Sans 2"/>
              </a:rPr>
              <a:t>demás</a:t>
            </a:r>
            <a:r>
              <a:rPr lang="en-US" sz="2999" dirty="0">
                <a:solidFill>
                  <a:srgbClr val="29285D"/>
                </a:solidFill>
                <a:latin typeface="Open Sans 2"/>
              </a:rPr>
              <a:t> </a:t>
            </a:r>
            <a:r>
              <a:rPr lang="en-US" sz="2999" dirty="0" err="1">
                <a:solidFill>
                  <a:srgbClr val="29285D"/>
                </a:solidFill>
                <a:latin typeface="Open Sans 2"/>
              </a:rPr>
              <a:t>mandamientos</a:t>
            </a:r>
            <a:r>
              <a:rPr lang="en-US" sz="2999" dirty="0">
                <a:solidFill>
                  <a:srgbClr val="29285D"/>
                </a:solidFill>
                <a:latin typeface="Open Sans 2"/>
              </a:rPr>
              <a:t> y </a:t>
            </a:r>
            <a:r>
              <a:rPr lang="en-US" sz="2999" dirty="0" err="1">
                <a:solidFill>
                  <a:srgbClr val="29285D"/>
                </a:solidFill>
                <a:latin typeface="Open Sans 2"/>
              </a:rPr>
              <a:t>demandas</a:t>
            </a:r>
            <a:r>
              <a:rPr lang="en-US" sz="2999" dirty="0">
                <a:solidFill>
                  <a:srgbClr val="29285D"/>
                </a:solidFill>
                <a:latin typeface="Open Sans 2"/>
              </a:rPr>
              <a:t> de los </a:t>
            </a:r>
            <a:r>
              <a:rPr lang="en-US" sz="2999" dirty="0" err="1">
                <a:solidFill>
                  <a:srgbClr val="29285D"/>
                </a:solidFill>
                <a:latin typeface="Open Sans 2"/>
              </a:rPr>
              <a:t>profetas</a:t>
            </a:r>
            <a:r>
              <a:rPr lang="en-US" sz="2999" dirty="0">
                <a:solidFill>
                  <a:srgbClr val="29285D"/>
                </a:solidFill>
                <a:latin typeface="Open Sans 2"/>
              </a:rPr>
              <a:t> se </a:t>
            </a:r>
            <a:r>
              <a:rPr lang="en-US" sz="2999" dirty="0" err="1">
                <a:solidFill>
                  <a:srgbClr val="29285D"/>
                </a:solidFill>
                <a:latin typeface="Open Sans 2"/>
              </a:rPr>
              <a:t>resumen</a:t>
            </a:r>
            <a:r>
              <a:rPr lang="en-US" sz="2999" dirty="0">
                <a:solidFill>
                  <a:srgbClr val="29285D"/>
                </a:solidFill>
                <a:latin typeface="Open Sans 2"/>
              </a:rPr>
              <a:t> en </a:t>
            </a:r>
            <a:r>
              <a:rPr lang="en-US" sz="2999" dirty="0" err="1">
                <a:solidFill>
                  <a:srgbClr val="29285D"/>
                </a:solidFill>
                <a:latin typeface="Open Sans 2"/>
              </a:rPr>
              <a:t>estos</a:t>
            </a:r>
            <a:r>
              <a:rPr lang="en-US" sz="2999" dirty="0">
                <a:solidFill>
                  <a:srgbClr val="29285D"/>
                </a:solidFill>
                <a:latin typeface="Open Sans 2"/>
              </a:rPr>
              <a:t> dos </a:t>
            </a:r>
            <a:r>
              <a:rPr lang="en-US" sz="2999" dirty="0" err="1">
                <a:solidFill>
                  <a:srgbClr val="29285D"/>
                </a:solidFill>
                <a:latin typeface="Open Sans 2"/>
              </a:rPr>
              <a:t>mandamientos</a:t>
            </a:r>
            <a:r>
              <a:rPr lang="en-US" sz="2999" dirty="0">
                <a:solidFill>
                  <a:srgbClr val="29285D"/>
                </a:solidFill>
                <a:latin typeface="Open Sans 2"/>
              </a:rPr>
              <a:t>… Mateo 22:37-40ª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6477000" cy="10287000"/>
          </a:xfrm>
          <a:prstGeom prst="rect">
            <a:avLst/>
          </a:prstGeom>
          <a:solidFill>
            <a:srgbClr val="FDCBDF"/>
          </a:solidFill>
        </p:spPr>
      </p:sp>
      <p:sp>
        <p:nvSpPr>
          <p:cNvPr id="3" name="TextBox 3"/>
          <p:cNvSpPr txBox="1"/>
          <p:nvPr/>
        </p:nvSpPr>
        <p:spPr>
          <a:xfrm>
            <a:off x="1028700" y="1104900"/>
            <a:ext cx="3768991" cy="37367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292"/>
              </a:lnSpc>
            </a:pPr>
            <a:r>
              <a:rPr lang="en-US" sz="4292" u="sng" spc="-107" dirty="0">
                <a:solidFill>
                  <a:srgbClr val="29285D"/>
                </a:solidFill>
                <a:latin typeface="HK Grotesk Bold Bold"/>
              </a:rPr>
              <a:t>Clave 1</a:t>
            </a:r>
          </a:p>
          <a:p>
            <a:pPr marL="0" lvl="0" indent="0">
              <a:lnSpc>
                <a:spcPts val="6170"/>
              </a:lnSpc>
            </a:pPr>
            <a:r>
              <a:rPr lang="en-US" sz="4292" spc="-107" dirty="0" err="1">
                <a:solidFill>
                  <a:srgbClr val="29285D"/>
                </a:solidFill>
                <a:latin typeface="HK Grotesk Bold Bold"/>
              </a:rPr>
              <a:t>Enfocarnos</a:t>
            </a:r>
            <a:r>
              <a:rPr lang="en-US" sz="4292" spc="-107" dirty="0">
                <a:solidFill>
                  <a:srgbClr val="29285D"/>
                </a:solidFill>
                <a:latin typeface="HK Grotesk Bold Bold"/>
              </a:rPr>
              <a:t> en la gran </a:t>
            </a:r>
            <a:r>
              <a:rPr lang="en-US" sz="4292" spc="-107" dirty="0" err="1">
                <a:solidFill>
                  <a:srgbClr val="29285D"/>
                </a:solidFill>
                <a:latin typeface="HK Grotesk Bold Bold"/>
              </a:rPr>
              <a:t>misión</a:t>
            </a:r>
            <a:r>
              <a:rPr lang="en-US" sz="4292" spc="-107" dirty="0">
                <a:solidFill>
                  <a:srgbClr val="29285D"/>
                </a:solidFill>
                <a:latin typeface="HK Grotesk Bold Bold"/>
              </a:rPr>
              <a:t> del </a:t>
            </a:r>
            <a:r>
              <a:rPr lang="en-US" sz="4292" spc="-107" dirty="0" err="1">
                <a:solidFill>
                  <a:srgbClr val="29285D"/>
                </a:solidFill>
                <a:latin typeface="HK Grotesk Bold Bold"/>
              </a:rPr>
              <a:t>liderazgo</a:t>
            </a:r>
            <a:endParaRPr lang="en-US" sz="4292" spc="-107" dirty="0">
              <a:solidFill>
                <a:srgbClr val="29285D"/>
              </a:solidFill>
              <a:latin typeface="HK Grotesk Bold Bold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8371272" y="3743325"/>
            <a:ext cx="8888028" cy="2733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4350"/>
              </a:lnSpc>
              <a:spcBef>
                <a:spcPts val="3262"/>
              </a:spcBef>
            </a:pPr>
            <a:r>
              <a:rPr lang="en-US" sz="3000" dirty="0">
                <a:solidFill>
                  <a:srgbClr val="29285D"/>
                </a:solidFill>
                <a:latin typeface="Arimo"/>
              </a:rPr>
              <a:t>Por lo tanto, </a:t>
            </a:r>
            <a:r>
              <a:rPr lang="en-US" sz="3000" dirty="0" err="1">
                <a:solidFill>
                  <a:srgbClr val="29285D"/>
                </a:solidFill>
                <a:latin typeface="Arimo"/>
              </a:rPr>
              <a:t>vayan</a:t>
            </a:r>
            <a:r>
              <a:rPr lang="en-US" sz="3000" dirty="0">
                <a:solidFill>
                  <a:srgbClr val="29285D"/>
                </a:solidFill>
                <a:latin typeface="Arimo"/>
              </a:rPr>
              <a:t> y </a:t>
            </a:r>
            <a:r>
              <a:rPr lang="en-US" sz="3000" dirty="0" err="1">
                <a:solidFill>
                  <a:srgbClr val="29285D"/>
                </a:solidFill>
                <a:latin typeface="Arimo Bold"/>
              </a:rPr>
              <a:t>hagan</a:t>
            </a:r>
            <a:r>
              <a:rPr lang="en-US" sz="3000" dirty="0">
                <a:solidFill>
                  <a:srgbClr val="29285D"/>
                </a:solidFill>
                <a:latin typeface="Arimo Bold"/>
              </a:rPr>
              <a:t> </a:t>
            </a:r>
            <a:r>
              <a:rPr lang="en-US" sz="3000" dirty="0" err="1">
                <a:solidFill>
                  <a:srgbClr val="29285D"/>
                </a:solidFill>
                <a:latin typeface="Arimo Bold"/>
              </a:rPr>
              <a:t>discípulos</a:t>
            </a:r>
            <a:r>
              <a:rPr lang="en-US" sz="3000" dirty="0">
                <a:solidFill>
                  <a:srgbClr val="29285D"/>
                </a:solidFill>
                <a:latin typeface="Arimo"/>
              </a:rPr>
              <a:t> en </a:t>
            </a:r>
            <a:r>
              <a:rPr lang="en-US" sz="3000" dirty="0" err="1">
                <a:solidFill>
                  <a:srgbClr val="29285D"/>
                </a:solidFill>
                <a:latin typeface="Arimo"/>
              </a:rPr>
              <a:t>todas</a:t>
            </a:r>
            <a:r>
              <a:rPr lang="en-US" sz="3000" dirty="0">
                <a:solidFill>
                  <a:srgbClr val="29285D"/>
                </a:solidFill>
                <a:latin typeface="Arimo"/>
              </a:rPr>
              <a:t> las </a:t>
            </a:r>
            <a:r>
              <a:rPr lang="en-US" sz="3000" dirty="0" err="1">
                <a:solidFill>
                  <a:srgbClr val="29285D"/>
                </a:solidFill>
                <a:latin typeface="Arimo"/>
              </a:rPr>
              <a:t>naciones</a:t>
            </a:r>
            <a:r>
              <a:rPr lang="en-US" sz="3000" dirty="0">
                <a:solidFill>
                  <a:srgbClr val="29285D"/>
                </a:solidFill>
                <a:latin typeface="Arimo"/>
              </a:rPr>
              <a:t>. </a:t>
            </a:r>
            <a:r>
              <a:rPr lang="en-US" sz="3000" dirty="0" err="1">
                <a:solidFill>
                  <a:srgbClr val="29285D"/>
                </a:solidFill>
                <a:latin typeface="Arimo"/>
              </a:rPr>
              <a:t>Bautícenlos</a:t>
            </a:r>
            <a:r>
              <a:rPr lang="en-US" sz="3000" dirty="0">
                <a:solidFill>
                  <a:srgbClr val="29285D"/>
                </a:solidFill>
                <a:latin typeface="Arimo"/>
              </a:rPr>
              <a:t> en el </a:t>
            </a:r>
            <a:r>
              <a:rPr lang="en-US" sz="3000" dirty="0" err="1">
                <a:solidFill>
                  <a:srgbClr val="29285D"/>
                </a:solidFill>
                <a:latin typeface="Arimo"/>
              </a:rPr>
              <a:t>nombre</a:t>
            </a:r>
            <a:r>
              <a:rPr lang="en-US" sz="3000" dirty="0">
                <a:solidFill>
                  <a:srgbClr val="29285D"/>
                </a:solidFill>
                <a:latin typeface="Arimo"/>
              </a:rPr>
              <a:t> del Padre, del </a:t>
            </a:r>
            <a:r>
              <a:rPr lang="en-US" sz="3000" dirty="0" err="1">
                <a:solidFill>
                  <a:srgbClr val="29285D"/>
                </a:solidFill>
                <a:latin typeface="Arimo"/>
              </a:rPr>
              <a:t>Hijo</a:t>
            </a:r>
            <a:r>
              <a:rPr lang="en-US" sz="3000" dirty="0">
                <a:solidFill>
                  <a:srgbClr val="29285D"/>
                </a:solidFill>
                <a:latin typeface="Arimo"/>
              </a:rPr>
              <a:t> y del </a:t>
            </a:r>
            <a:r>
              <a:rPr lang="en-US" sz="3000" dirty="0" err="1">
                <a:solidFill>
                  <a:srgbClr val="29285D"/>
                </a:solidFill>
                <a:latin typeface="Arimo"/>
              </a:rPr>
              <a:t>Espíritu</a:t>
            </a:r>
            <a:r>
              <a:rPr lang="en-US" sz="3000" dirty="0">
                <a:solidFill>
                  <a:srgbClr val="29285D"/>
                </a:solidFill>
                <a:latin typeface="Arimo"/>
              </a:rPr>
              <a:t> Santo, 20 y </a:t>
            </a:r>
            <a:r>
              <a:rPr lang="en-US" sz="3000" dirty="0" err="1">
                <a:solidFill>
                  <a:srgbClr val="29285D"/>
                </a:solidFill>
                <a:latin typeface="Arimo Bold"/>
              </a:rPr>
              <a:t>enséñenles</a:t>
            </a:r>
            <a:r>
              <a:rPr lang="en-US" sz="3000" dirty="0">
                <a:solidFill>
                  <a:srgbClr val="29285D"/>
                </a:solidFill>
                <a:latin typeface="Arimo Bold"/>
              </a:rPr>
              <a:t> a </a:t>
            </a:r>
            <a:r>
              <a:rPr lang="en-US" sz="3000" dirty="0" err="1">
                <a:solidFill>
                  <a:srgbClr val="29285D"/>
                </a:solidFill>
                <a:latin typeface="Arimo Bold"/>
              </a:rPr>
              <a:t>obedecer</a:t>
            </a:r>
            <a:r>
              <a:rPr lang="en-US" sz="3000" dirty="0">
                <a:solidFill>
                  <a:srgbClr val="29285D"/>
                </a:solidFill>
                <a:latin typeface="Arimo Bold"/>
              </a:rPr>
              <a:t> los </a:t>
            </a:r>
            <a:r>
              <a:rPr lang="en-US" sz="3000" dirty="0" err="1">
                <a:solidFill>
                  <a:srgbClr val="29285D"/>
                </a:solidFill>
                <a:latin typeface="Arimo Bold"/>
              </a:rPr>
              <a:t>mandamientos</a:t>
            </a:r>
            <a:r>
              <a:rPr lang="en-US" sz="3000" dirty="0">
                <a:solidFill>
                  <a:srgbClr val="29285D"/>
                </a:solidFill>
                <a:latin typeface="Arimo"/>
              </a:rPr>
              <a:t> que les he dado. Mateo 28:19-20ª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2A2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389638"/>
            <a:ext cx="16962052" cy="8897362"/>
          </a:xfrm>
          <a:prstGeom prst="rect">
            <a:avLst/>
          </a:prstGeom>
          <a:solidFill>
            <a:srgbClr val="FFC924"/>
          </a:solidFill>
        </p:spPr>
      </p:sp>
      <p:sp>
        <p:nvSpPr>
          <p:cNvPr id="3" name="TextBox 3"/>
          <p:cNvSpPr txBox="1"/>
          <p:nvPr/>
        </p:nvSpPr>
        <p:spPr>
          <a:xfrm>
            <a:off x="1028700" y="2955064"/>
            <a:ext cx="6174148" cy="3181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074"/>
              </a:lnSpc>
              <a:spcBef>
                <a:spcPct val="0"/>
              </a:spcBef>
            </a:pPr>
            <a:r>
              <a:rPr lang="en-US" sz="7499" spc="-187" dirty="0" err="1">
                <a:solidFill>
                  <a:srgbClr val="29285D"/>
                </a:solidFill>
                <a:latin typeface="HK Grotesk Bold Bold"/>
              </a:rPr>
              <a:t>Propósitos</a:t>
            </a:r>
            <a:r>
              <a:rPr lang="en-US" sz="7499" spc="-187" dirty="0">
                <a:solidFill>
                  <a:srgbClr val="29285D"/>
                </a:solidFill>
                <a:latin typeface="HK Grotesk Bold Bold"/>
              </a:rPr>
              <a:t> de </a:t>
            </a:r>
            <a:r>
              <a:rPr lang="en-US" sz="7499" spc="-187" dirty="0" err="1">
                <a:solidFill>
                  <a:srgbClr val="29285D"/>
                </a:solidFill>
                <a:latin typeface="HK Grotesk Bold Bold"/>
              </a:rPr>
              <a:t>madurez</a:t>
            </a:r>
            <a:r>
              <a:rPr lang="en-US" sz="7499" spc="-187" dirty="0">
                <a:solidFill>
                  <a:srgbClr val="29285D"/>
                </a:solidFill>
                <a:latin typeface="HK Grotesk Bold Bold"/>
              </a:rPr>
              <a:t> que los </a:t>
            </a:r>
            <a:r>
              <a:rPr lang="en-US" sz="7499" spc="-187" dirty="0" err="1">
                <a:solidFill>
                  <a:srgbClr val="29285D"/>
                </a:solidFill>
                <a:latin typeface="HK Grotesk Bold Bold"/>
              </a:rPr>
              <a:t>discípulos</a:t>
            </a:r>
            <a:r>
              <a:rPr lang="en-US" sz="7499" spc="-187" dirty="0">
                <a:solidFill>
                  <a:srgbClr val="29285D"/>
                </a:solidFill>
                <a:latin typeface="HK Grotesk Bold Bold"/>
              </a:rPr>
              <a:t> deben </a:t>
            </a:r>
            <a:r>
              <a:rPr lang="en-US" sz="7499" spc="-187" dirty="0" err="1">
                <a:solidFill>
                  <a:srgbClr val="29285D"/>
                </a:solidFill>
                <a:latin typeface="HK Grotesk Bold Bold"/>
              </a:rPr>
              <a:t>alcanzar</a:t>
            </a:r>
            <a:endParaRPr lang="en-US" sz="7499" spc="-187" dirty="0">
              <a:solidFill>
                <a:srgbClr val="29285D"/>
              </a:solidFill>
              <a:latin typeface="HK Grotesk Bold 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9994949" y="2678839"/>
            <a:ext cx="1127738" cy="83875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234754" y="6493891"/>
            <a:ext cx="648129" cy="83875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9379857" y="3790127"/>
            <a:ext cx="2357922" cy="489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73"/>
              </a:lnSpc>
              <a:spcBef>
                <a:spcPct val="0"/>
              </a:spcBef>
            </a:pPr>
            <a:r>
              <a:rPr lang="en-US" sz="3399" u="sng" spc="-84">
                <a:solidFill>
                  <a:srgbClr val="29285D"/>
                </a:solidFill>
                <a:latin typeface="HK Grotesk Bold Bold"/>
              </a:rPr>
              <a:t>1) Adoración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144000" y="7549833"/>
            <a:ext cx="3118775" cy="489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73"/>
              </a:lnSpc>
              <a:spcBef>
                <a:spcPct val="0"/>
              </a:spcBef>
            </a:pPr>
            <a:r>
              <a:rPr lang="en-US" sz="3399" u="sng" spc="-84">
                <a:solidFill>
                  <a:srgbClr val="29285D"/>
                </a:solidFill>
                <a:latin typeface="HK Grotesk Bold Bold"/>
              </a:rPr>
              <a:t>3) Evangelismo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71780" y="6493891"/>
            <a:ext cx="838755" cy="83875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74046" y="2743852"/>
            <a:ext cx="834223" cy="773742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3748054" y="3790127"/>
            <a:ext cx="1886208" cy="489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73"/>
              </a:lnSpc>
              <a:spcBef>
                <a:spcPct val="0"/>
              </a:spcBef>
            </a:pPr>
            <a:r>
              <a:rPr lang="en-US" sz="3399" u="sng" spc="-84">
                <a:solidFill>
                  <a:srgbClr val="29285D"/>
                </a:solidFill>
                <a:latin typeface="HK Grotesk Bold Bold"/>
              </a:rPr>
              <a:t>2) Servicio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3339840" y="7549833"/>
            <a:ext cx="2702636" cy="489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773"/>
              </a:lnSpc>
              <a:spcBef>
                <a:spcPct val="0"/>
              </a:spcBef>
            </a:pPr>
            <a:r>
              <a:rPr lang="en-US" sz="3399" u="sng" spc="-84">
                <a:solidFill>
                  <a:srgbClr val="29285D"/>
                </a:solidFill>
                <a:latin typeface="HK Grotesk Bold Bold"/>
              </a:rPr>
              <a:t>4) Discipulado</a:t>
            </a:r>
          </a:p>
        </p:txBody>
      </p:sp>
      <p:sp>
        <p:nvSpPr>
          <p:cNvPr id="12" name="AutoShape 12"/>
          <p:cNvSpPr/>
          <p:nvPr/>
        </p:nvSpPr>
        <p:spPr>
          <a:xfrm>
            <a:off x="16230445" y="0"/>
            <a:ext cx="2057711" cy="2054605"/>
          </a:xfrm>
          <a:prstGeom prst="rect">
            <a:avLst/>
          </a:prstGeom>
          <a:solidFill>
            <a:srgbClr val="29285D"/>
          </a:solid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B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123" y="0"/>
            <a:ext cx="18305123" cy="1657350"/>
          </a:xfrm>
          <a:prstGeom prst="rect">
            <a:avLst/>
          </a:prstGeom>
          <a:solidFill>
            <a:srgbClr val="469BD8"/>
          </a:solidFill>
        </p:spPr>
      </p:sp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5784510" y="4773873"/>
            <a:ext cx="2830696" cy="2830684"/>
            <a:chOff x="0" y="0"/>
            <a:chExt cx="6350000" cy="634997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2211" t="-21444" r="-121046" b="-27023"/>
              </a:stretch>
            </a:blipFill>
          </p:spPr>
        </p:sp>
      </p:grpSp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0040077" y="4773873"/>
            <a:ext cx="2830696" cy="2830684"/>
            <a:chOff x="0" y="0"/>
            <a:chExt cx="6350000" cy="634997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43333" t="-9956" r="-38555" b="-11379"/>
              </a:stretch>
            </a:blipFill>
          </p:spPr>
        </p:sp>
      </p:grp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14295645" y="4794655"/>
            <a:ext cx="2830696" cy="2830684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 l="-43294" t="-11963" r="-39527" b="-9956"/>
              </a:stretch>
            </a:blipFill>
          </p:spPr>
        </p:sp>
      </p:grpSp>
      <p:sp>
        <p:nvSpPr>
          <p:cNvPr id="9" name="AutoShape 9"/>
          <p:cNvSpPr/>
          <p:nvPr/>
        </p:nvSpPr>
        <p:spPr>
          <a:xfrm>
            <a:off x="-17123" y="8232395"/>
            <a:ext cx="2057711" cy="2054605"/>
          </a:xfrm>
          <a:prstGeom prst="rect">
            <a:avLst/>
          </a:prstGeom>
          <a:solidFill>
            <a:srgbClr val="62A25D"/>
          </a:solidFill>
        </p:spPr>
      </p:sp>
      <p:sp>
        <p:nvSpPr>
          <p:cNvPr id="10" name="TextBox 10"/>
          <p:cNvSpPr txBox="1"/>
          <p:nvPr/>
        </p:nvSpPr>
        <p:spPr>
          <a:xfrm>
            <a:off x="1011732" y="2804178"/>
            <a:ext cx="5507165" cy="86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299"/>
              </a:lnSpc>
            </a:pPr>
            <a:r>
              <a:rPr lang="en-US" sz="6999" spc="-174" dirty="0" err="1">
                <a:solidFill>
                  <a:srgbClr val="191769"/>
                </a:solidFill>
                <a:latin typeface="HK Grotesk Bold Bold"/>
              </a:rPr>
              <a:t>Comunicación</a:t>
            </a:r>
            <a:endParaRPr lang="en-US" sz="6999" spc="-174" dirty="0">
              <a:solidFill>
                <a:srgbClr val="191769"/>
              </a:solidFill>
              <a:latin typeface="HK Grotesk Bold Bold"/>
            </a:endParaRPr>
          </a:p>
        </p:txBody>
      </p:sp>
      <p:grpSp>
        <p:nvGrpSpPr>
          <p:cNvPr id="11" name="Group 11"/>
          <p:cNvGrpSpPr/>
          <p:nvPr/>
        </p:nvGrpSpPr>
        <p:grpSpPr>
          <a:xfrm>
            <a:off x="5651550" y="8083471"/>
            <a:ext cx="3096615" cy="2203529"/>
            <a:chOff x="0" y="0"/>
            <a:chExt cx="4128820" cy="2938039"/>
          </a:xfrm>
        </p:grpSpPr>
        <p:sp>
          <p:nvSpPr>
            <p:cNvPr id="12" name="TextBox 12"/>
            <p:cNvSpPr txBox="1"/>
            <p:nvPr/>
          </p:nvSpPr>
          <p:spPr>
            <a:xfrm>
              <a:off x="0" y="1093044"/>
              <a:ext cx="4128820" cy="672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55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28575"/>
              <a:ext cx="4128820" cy="672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55"/>
                </a:lnSpc>
                <a:spcBef>
                  <a:spcPct val="0"/>
                </a:spcBef>
              </a:pPr>
              <a:r>
                <a:rPr lang="en-US" sz="3168" u="sng" spc="-79">
                  <a:solidFill>
                    <a:srgbClr val="29285D"/>
                  </a:solidFill>
                  <a:latin typeface="HK Grotesk Bold Bold"/>
                </a:rPr>
                <a:t>Personalizar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2265763"/>
              <a:ext cx="4128820" cy="672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5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907118" y="8083471"/>
            <a:ext cx="3096615" cy="2203529"/>
            <a:chOff x="0" y="0"/>
            <a:chExt cx="4128820" cy="2938039"/>
          </a:xfrm>
        </p:grpSpPr>
        <p:sp>
          <p:nvSpPr>
            <p:cNvPr id="16" name="TextBox 16"/>
            <p:cNvSpPr txBox="1"/>
            <p:nvPr/>
          </p:nvSpPr>
          <p:spPr>
            <a:xfrm>
              <a:off x="0" y="1093044"/>
              <a:ext cx="4128820" cy="672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55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28575"/>
              <a:ext cx="4128820" cy="672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55"/>
                </a:lnSpc>
                <a:spcBef>
                  <a:spcPct val="0"/>
                </a:spcBef>
              </a:pPr>
              <a:r>
                <a:rPr lang="en-US" sz="3168" u="sng" spc="-79">
                  <a:solidFill>
                    <a:srgbClr val="29285D"/>
                  </a:solidFill>
                  <a:latin typeface="HK Grotesk Bold Bold"/>
                </a:rPr>
                <a:t>Repetir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2265763"/>
              <a:ext cx="4128820" cy="672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55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4162685" y="8127735"/>
            <a:ext cx="3096615" cy="2180047"/>
            <a:chOff x="0" y="0"/>
            <a:chExt cx="4128820" cy="2906730"/>
          </a:xfrm>
        </p:grpSpPr>
        <p:sp>
          <p:nvSpPr>
            <p:cNvPr id="20" name="TextBox 20"/>
            <p:cNvSpPr txBox="1"/>
            <p:nvPr/>
          </p:nvSpPr>
          <p:spPr>
            <a:xfrm>
              <a:off x="0" y="1077389"/>
              <a:ext cx="4128820" cy="672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55"/>
                </a:lnSpc>
                <a:spcBef>
                  <a:spcPct val="0"/>
                </a:spcBef>
              </a:pPr>
              <a:endParaRPr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28575"/>
              <a:ext cx="4128820" cy="672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55"/>
                </a:lnSpc>
                <a:spcBef>
                  <a:spcPct val="0"/>
                </a:spcBef>
              </a:pPr>
              <a:r>
                <a:rPr lang="en-US" sz="3168" u="sng" spc="-79">
                  <a:solidFill>
                    <a:srgbClr val="29285D"/>
                  </a:solidFill>
                  <a:latin typeface="HK Grotesk Bold Bold"/>
                </a:rPr>
                <a:t>Evaluar</a:t>
              </a:r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2234454"/>
              <a:ext cx="4128820" cy="6722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4055"/>
                </a:lnSpc>
                <a:spcBef>
                  <a:spcPct val="0"/>
                </a:spcBef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B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108733" y="-17652"/>
            <a:ext cx="2179422" cy="2328532"/>
          </a:xfrm>
          <a:prstGeom prst="rect">
            <a:avLst/>
          </a:prstGeom>
          <a:solidFill>
            <a:srgbClr val="62A25D"/>
          </a:solidFill>
        </p:spPr>
      </p:sp>
      <p:sp>
        <p:nvSpPr>
          <p:cNvPr id="3" name="AutoShape 3"/>
          <p:cNvSpPr/>
          <p:nvPr/>
        </p:nvSpPr>
        <p:spPr>
          <a:xfrm>
            <a:off x="0" y="2177530"/>
            <a:ext cx="18444020" cy="8109470"/>
          </a:xfrm>
          <a:prstGeom prst="rect">
            <a:avLst/>
          </a:prstGeom>
          <a:solidFill>
            <a:srgbClr val="FFC924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2671" t="7251" b="19994"/>
          <a:stretch>
            <a:fillRect/>
          </a:stretch>
        </p:blipFill>
        <p:spPr>
          <a:xfrm>
            <a:off x="11312678" y="3264944"/>
            <a:ext cx="4796055" cy="5993356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1777525"/>
            <a:ext cx="10609167" cy="9333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929"/>
              </a:lnSpc>
              <a:spcBef>
                <a:spcPct val="0"/>
              </a:spcBef>
            </a:pPr>
            <a:r>
              <a:rPr lang="en-US" sz="6999" dirty="0" err="1">
                <a:solidFill>
                  <a:srgbClr val="29285D"/>
                </a:solidFill>
                <a:latin typeface="HK Grotesk Bold"/>
              </a:rPr>
              <a:t>Grupos</a:t>
            </a:r>
            <a:r>
              <a:rPr lang="en-US" sz="6999" dirty="0">
                <a:solidFill>
                  <a:srgbClr val="29285D"/>
                </a:solidFill>
                <a:latin typeface="HK Grotesk Bold"/>
              </a:rPr>
              <a:t> </a:t>
            </a:r>
            <a:r>
              <a:rPr lang="en-US" sz="6999" dirty="0" err="1">
                <a:solidFill>
                  <a:srgbClr val="29285D"/>
                </a:solidFill>
                <a:latin typeface="HK Grotesk Bold"/>
              </a:rPr>
              <a:t>pequeños</a:t>
            </a:r>
            <a:endParaRPr lang="en-US" sz="6999" dirty="0">
              <a:solidFill>
                <a:srgbClr val="29285D"/>
              </a:solidFill>
              <a:latin typeface="HK Grotesk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5320588"/>
            <a:ext cx="8115300" cy="1794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735"/>
              </a:lnSpc>
            </a:pPr>
            <a:r>
              <a:rPr lang="en-US" sz="3699" spc="-92" dirty="0">
                <a:solidFill>
                  <a:srgbClr val="29285D"/>
                </a:solidFill>
                <a:latin typeface="HK Grotesk Bold Bold"/>
              </a:rPr>
              <a:t>¿De </a:t>
            </a:r>
            <a:r>
              <a:rPr lang="en-US" sz="3699" spc="-92" dirty="0" err="1">
                <a:solidFill>
                  <a:srgbClr val="29285D"/>
                </a:solidFill>
                <a:latin typeface="HK Grotesk Bold Bold"/>
              </a:rPr>
              <a:t>qué</a:t>
            </a:r>
            <a:r>
              <a:rPr lang="en-US" sz="3699" spc="-92" dirty="0">
                <a:solidFill>
                  <a:srgbClr val="29285D"/>
                </a:solidFill>
                <a:latin typeface="HK Grotesk Bold Bold"/>
              </a:rPr>
              <a:t> </a:t>
            </a:r>
            <a:r>
              <a:rPr lang="en-US" sz="3699" spc="-92" dirty="0" err="1">
                <a:solidFill>
                  <a:srgbClr val="29285D"/>
                </a:solidFill>
                <a:latin typeface="HK Grotesk Bold Bold"/>
              </a:rPr>
              <a:t>maneras</a:t>
            </a:r>
            <a:r>
              <a:rPr lang="en-US" sz="3699" spc="-92" dirty="0">
                <a:solidFill>
                  <a:srgbClr val="29285D"/>
                </a:solidFill>
                <a:latin typeface="HK Grotesk Bold Bold"/>
              </a:rPr>
              <a:t> </a:t>
            </a:r>
            <a:r>
              <a:rPr lang="en-US" sz="3699" spc="-92" dirty="0" err="1">
                <a:solidFill>
                  <a:srgbClr val="29285D"/>
                </a:solidFill>
                <a:latin typeface="HK Grotesk Bold Bold"/>
              </a:rPr>
              <a:t>podemos</a:t>
            </a:r>
            <a:r>
              <a:rPr lang="en-US" sz="3699" spc="-92" dirty="0">
                <a:solidFill>
                  <a:srgbClr val="29285D"/>
                </a:solidFill>
                <a:latin typeface="HK Grotesk Bold Bold"/>
              </a:rPr>
              <a:t> </a:t>
            </a:r>
            <a:r>
              <a:rPr lang="en-US" sz="3699" spc="-92" dirty="0" err="1">
                <a:solidFill>
                  <a:srgbClr val="29285D"/>
                </a:solidFill>
                <a:latin typeface="HK Grotesk Bold Bold"/>
              </a:rPr>
              <a:t>ayudar</a:t>
            </a:r>
            <a:r>
              <a:rPr lang="en-US" sz="3699" spc="-92" dirty="0">
                <a:solidFill>
                  <a:srgbClr val="29285D"/>
                </a:solidFill>
                <a:latin typeface="HK Grotesk Bold Bold"/>
              </a:rPr>
              <a:t> a las </a:t>
            </a:r>
            <a:r>
              <a:rPr lang="en-US" sz="3699" spc="-92" dirty="0" err="1">
                <a:solidFill>
                  <a:srgbClr val="29285D"/>
                </a:solidFill>
                <a:latin typeface="HK Grotesk Bold Bold"/>
              </a:rPr>
              <a:t>nuevas</a:t>
            </a:r>
            <a:r>
              <a:rPr lang="en-US" sz="3699" spc="-92" dirty="0">
                <a:solidFill>
                  <a:srgbClr val="29285D"/>
                </a:solidFill>
                <a:latin typeface="HK Grotesk Bold Bold"/>
              </a:rPr>
              <a:t> </a:t>
            </a:r>
            <a:r>
              <a:rPr lang="en-US" sz="3699" spc="-92" dirty="0" err="1">
                <a:solidFill>
                  <a:srgbClr val="29285D"/>
                </a:solidFill>
                <a:latin typeface="HK Grotesk Bold Bold"/>
              </a:rPr>
              <a:t>generaciones</a:t>
            </a:r>
            <a:r>
              <a:rPr lang="en-US" sz="3699" spc="-92" dirty="0">
                <a:solidFill>
                  <a:srgbClr val="29285D"/>
                </a:solidFill>
                <a:latin typeface="HK Grotesk Bold Bold"/>
              </a:rPr>
              <a:t> para que Cristo sea </a:t>
            </a:r>
            <a:r>
              <a:rPr lang="en-US" sz="3699" spc="-92" dirty="0" err="1">
                <a:solidFill>
                  <a:srgbClr val="29285D"/>
                </a:solidFill>
                <a:latin typeface="HK Grotesk Bold Bold"/>
              </a:rPr>
              <a:t>formado</a:t>
            </a:r>
            <a:r>
              <a:rPr lang="en-US" sz="3699" spc="-92" dirty="0">
                <a:solidFill>
                  <a:srgbClr val="29285D"/>
                </a:solidFill>
                <a:latin typeface="HK Grotesk Bold Bold"/>
              </a:rPr>
              <a:t> en </a:t>
            </a:r>
            <a:r>
              <a:rPr lang="en-US" sz="3699" spc="-92" dirty="0" err="1">
                <a:solidFill>
                  <a:srgbClr val="29285D"/>
                </a:solidFill>
                <a:latin typeface="HK Grotesk Bold Bold"/>
              </a:rPr>
              <a:t>ellos</a:t>
            </a:r>
            <a:r>
              <a:rPr lang="en-US" sz="3699" spc="-92" dirty="0">
                <a:solidFill>
                  <a:srgbClr val="29285D"/>
                </a:solidFill>
                <a:latin typeface="HK Grotesk Bold Bold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9285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07443" y="0"/>
            <a:ext cx="16780557" cy="8827817"/>
          </a:xfrm>
          <a:prstGeom prst="rect">
            <a:avLst/>
          </a:prstGeom>
          <a:solidFill>
            <a:srgbClr val="FDCBD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25888" r="27471" b="11846"/>
          <a:stretch>
            <a:fillRect/>
          </a:stretch>
        </p:blipFill>
        <p:spPr>
          <a:xfrm>
            <a:off x="12623274" y="1451578"/>
            <a:ext cx="4431439" cy="559083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2688543" y="1494933"/>
            <a:ext cx="7783398" cy="2338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773"/>
              </a:lnSpc>
            </a:pPr>
            <a:r>
              <a:rPr lang="en-US" sz="9969" spc="-249" dirty="0" err="1">
                <a:solidFill>
                  <a:srgbClr val="191769"/>
                </a:solidFill>
                <a:latin typeface="HK Grotesk Bold Bold"/>
              </a:rPr>
              <a:t>Introducción</a:t>
            </a:r>
            <a:endParaRPr lang="en-US" sz="9969" spc="-249" dirty="0">
              <a:solidFill>
                <a:srgbClr val="191769"/>
              </a:solidFill>
              <a:latin typeface="HK Grotesk Bold Bold"/>
            </a:endParaRPr>
          </a:p>
          <a:p>
            <a:pPr>
              <a:lnSpc>
                <a:spcPts val="8773"/>
              </a:lnSpc>
            </a:pPr>
            <a:endParaRPr lang="en-US" sz="9969" spc="-249" dirty="0">
              <a:solidFill>
                <a:srgbClr val="191769"/>
              </a:solidFill>
              <a:latin typeface="HK Grotesk Bold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2688543" y="4638735"/>
            <a:ext cx="9060229" cy="2725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303"/>
              </a:lnSpc>
            </a:pPr>
            <a:r>
              <a:rPr lang="en-US" sz="4399" u="sng" spc="-109" dirty="0">
                <a:solidFill>
                  <a:srgbClr val="191769"/>
                </a:solidFill>
                <a:latin typeface="HK Grotesk Light Bold"/>
              </a:rPr>
              <a:t>¿</a:t>
            </a:r>
            <a:r>
              <a:rPr lang="en-US" sz="4399" u="sng" spc="-109" dirty="0" err="1">
                <a:solidFill>
                  <a:srgbClr val="191769"/>
                </a:solidFill>
                <a:latin typeface="HK Grotesk Light Bold"/>
              </a:rPr>
              <a:t>Qué</a:t>
            </a:r>
            <a:r>
              <a:rPr lang="en-US" sz="4399" u="sng" spc="-109" dirty="0">
                <a:solidFill>
                  <a:srgbClr val="191769"/>
                </a:solidFill>
                <a:latin typeface="HK Grotesk Light Bold"/>
              </a:rPr>
              <a:t> es el </a:t>
            </a:r>
            <a:r>
              <a:rPr lang="en-US" sz="4399" u="sng" spc="-109" dirty="0" err="1">
                <a:solidFill>
                  <a:srgbClr val="191769"/>
                </a:solidFill>
                <a:latin typeface="HK Grotesk Light Bold"/>
              </a:rPr>
              <a:t>liderazgo</a:t>
            </a:r>
            <a:r>
              <a:rPr lang="en-US" sz="4399" u="sng" spc="-109" dirty="0">
                <a:solidFill>
                  <a:srgbClr val="191769"/>
                </a:solidFill>
                <a:latin typeface="HK Grotesk Light Bold"/>
              </a:rPr>
              <a:t> </a:t>
            </a:r>
            <a:r>
              <a:rPr lang="en-US" sz="4399" u="sng" spc="-109" dirty="0" err="1">
                <a:solidFill>
                  <a:srgbClr val="191769"/>
                </a:solidFill>
                <a:latin typeface="HK Grotesk Light Bold"/>
              </a:rPr>
              <a:t>generacional</a:t>
            </a:r>
            <a:r>
              <a:rPr lang="en-US" sz="4399" u="sng" spc="-109" dirty="0">
                <a:solidFill>
                  <a:srgbClr val="191769"/>
                </a:solidFill>
                <a:latin typeface="HK Grotesk Light Bold"/>
              </a:rPr>
              <a:t>?</a:t>
            </a:r>
          </a:p>
          <a:p>
            <a:pPr>
              <a:lnSpc>
                <a:spcPts val="7303"/>
              </a:lnSpc>
            </a:pPr>
            <a:endParaRPr lang="en-US" sz="4399" u="sng" spc="-109" dirty="0">
              <a:solidFill>
                <a:srgbClr val="191769"/>
              </a:solidFill>
              <a:latin typeface="HK Grotesk Light Bold"/>
            </a:endParaRPr>
          </a:p>
          <a:p>
            <a:pPr marL="0" lvl="0" indent="0" algn="l">
              <a:lnSpc>
                <a:spcPts val="7303"/>
              </a:lnSpc>
            </a:pPr>
            <a:endParaRPr lang="en-US" sz="4399" u="sng" spc="-109" dirty="0">
              <a:solidFill>
                <a:srgbClr val="191769"/>
              </a:solidFill>
              <a:latin typeface="HK Grotesk Light Bold"/>
            </a:endParaRPr>
          </a:p>
        </p:txBody>
      </p:sp>
      <p:sp>
        <p:nvSpPr>
          <p:cNvPr id="6" name="AutoShape 6"/>
          <p:cNvSpPr/>
          <p:nvPr/>
        </p:nvSpPr>
        <p:spPr>
          <a:xfrm>
            <a:off x="-155" y="8224009"/>
            <a:ext cx="2057711" cy="2068582"/>
          </a:xfrm>
          <a:prstGeom prst="rect">
            <a:avLst/>
          </a:prstGeom>
          <a:solidFill>
            <a:srgbClr val="469BD8"/>
          </a:solid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6953250" cy="10287000"/>
          </a:xfrm>
          <a:prstGeom prst="rect">
            <a:avLst/>
          </a:prstGeom>
          <a:solidFill>
            <a:srgbClr val="FFC924"/>
          </a:solidFill>
        </p:spPr>
      </p:sp>
      <p:sp>
        <p:nvSpPr>
          <p:cNvPr id="3" name="TextBox 3"/>
          <p:cNvSpPr txBox="1"/>
          <p:nvPr/>
        </p:nvSpPr>
        <p:spPr>
          <a:xfrm>
            <a:off x="1028700" y="1259248"/>
            <a:ext cx="4819650" cy="4816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92"/>
              </a:lnSpc>
            </a:pPr>
            <a:r>
              <a:rPr lang="en-US" sz="4692" u="sng" spc="-117" dirty="0">
                <a:solidFill>
                  <a:srgbClr val="29285D"/>
                </a:solidFill>
                <a:latin typeface="HK Grotesk Bold Bold"/>
              </a:rPr>
              <a:t>Clave 2</a:t>
            </a:r>
          </a:p>
          <a:p>
            <a:pPr>
              <a:lnSpc>
                <a:spcPts val="6570"/>
              </a:lnSpc>
            </a:pPr>
            <a:r>
              <a:rPr lang="en-US" sz="4692" spc="-117" dirty="0" err="1">
                <a:solidFill>
                  <a:srgbClr val="29285D"/>
                </a:solidFill>
                <a:latin typeface="HK Grotesk Bold Bold"/>
              </a:rPr>
              <a:t>Entender</a:t>
            </a:r>
            <a:r>
              <a:rPr lang="en-US" sz="4692" spc="-117" dirty="0">
                <a:solidFill>
                  <a:srgbClr val="29285D"/>
                </a:solidFill>
                <a:latin typeface="HK Grotesk Bold Bold"/>
              </a:rPr>
              <a:t> el </a:t>
            </a:r>
            <a:r>
              <a:rPr lang="en-US" sz="4692" spc="-117" dirty="0" err="1">
                <a:solidFill>
                  <a:srgbClr val="29285D"/>
                </a:solidFill>
                <a:latin typeface="HK Grotesk Bold Bold"/>
              </a:rPr>
              <a:t>diseño</a:t>
            </a:r>
            <a:r>
              <a:rPr lang="en-US" sz="4692" spc="-117" dirty="0">
                <a:solidFill>
                  <a:srgbClr val="29285D"/>
                </a:solidFill>
                <a:latin typeface="HK Grotesk Bold Bold"/>
              </a:rPr>
              <a:t> de Dios</a:t>
            </a:r>
          </a:p>
          <a:p>
            <a:pPr marL="0" lvl="0" indent="0">
              <a:lnSpc>
                <a:spcPts val="6570"/>
              </a:lnSpc>
            </a:pPr>
            <a:r>
              <a:rPr lang="en-US" sz="4692" spc="-117" dirty="0">
                <a:solidFill>
                  <a:srgbClr val="29285D"/>
                </a:solidFill>
                <a:latin typeface="HK Grotesk Bold Bold"/>
              </a:rPr>
              <a:t>del desarrollo </a:t>
            </a:r>
            <a:r>
              <a:rPr lang="en-US" sz="4692" spc="-117" dirty="0" err="1">
                <a:solidFill>
                  <a:srgbClr val="29285D"/>
                </a:solidFill>
                <a:latin typeface="HK Grotesk Bold Bold"/>
              </a:rPr>
              <a:t>humano</a:t>
            </a:r>
            <a:endParaRPr lang="en-US" sz="4692" spc="-117" dirty="0">
              <a:solidFill>
                <a:srgbClr val="29285D"/>
              </a:solidFill>
              <a:latin typeface="HK Grotesk Bold Bold"/>
            </a:endParaRPr>
          </a:p>
        </p:txBody>
      </p:sp>
      <p:sp>
        <p:nvSpPr>
          <p:cNvPr id="4" name="AutoShape 4"/>
          <p:cNvSpPr/>
          <p:nvPr/>
        </p:nvSpPr>
        <p:spPr>
          <a:xfrm rot="-5400000">
            <a:off x="10532042" y="1966339"/>
            <a:ext cx="9525" cy="4881109"/>
          </a:xfrm>
          <a:prstGeom prst="rect">
            <a:avLst/>
          </a:prstGeom>
          <a:solidFill>
            <a:srgbClr val="29285D"/>
          </a:solidFill>
        </p:spPr>
      </p:sp>
      <p:sp>
        <p:nvSpPr>
          <p:cNvPr id="5" name="TextBox 5"/>
          <p:cNvSpPr txBox="1"/>
          <p:nvPr/>
        </p:nvSpPr>
        <p:spPr>
          <a:xfrm>
            <a:off x="9144000" y="3464101"/>
            <a:ext cx="2630057" cy="697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28"/>
              </a:lnSpc>
            </a:pPr>
            <a:r>
              <a:rPr lang="en-US" sz="2773" u="sng" spc="-69" dirty="0">
                <a:solidFill>
                  <a:srgbClr val="29285D"/>
                </a:solidFill>
                <a:latin typeface="HK Grotesk Bold Bold"/>
              </a:rPr>
              <a:t>Primera </a:t>
            </a:r>
            <a:r>
              <a:rPr lang="en-US" sz="2773" u="sng" spc="-69" dirty="0" err="1">
                <a:solidFill>
                  <a:srgbClr val="29285D"/>
                </a:solidFill>
                <a:latin typeface="HK Grotesk Bold Bold"/>
              </a:rPr>
              <a:t>infancia</a:t>
            </a:r>
            <a:r>
              <a:rPr lang="en-US" sz="2773" u="sng" spc="-69" dirty="0">
                <a:solidFill>
                  <a:srgbClr val="29285D"/>
                </a:solidFill>
                <a:latin typeface="HK Grotesk Bold Bold"/>
              </a:rPr>
              <a:t> </a:t>
            </a:r>
          </a:p>
          <a:p>
            <a:pPr marL="0" lvl="0" indent="0" algn="l">
              <a:lnSpc>
                <a:spcPts val="2495"/>
              </a:lnSpc>
            </a:pPr>
            <a:r>
              <a:rPr lang="en-US" sz="2446" spc="-61" dirty="0">
                <a:solidFill>
                  <a:srgbClr val="29285D"/>
                </a:solidFill>
                <a:latin typeface="HK Grotesk Bold Bold"/>
              </a:rPr>
              <a:t>0-5 </a:t>
            </a:r>
            <a:r>
              <a:rPr lang="en-US" sz="2446" spc="-61" dirty="0" err="1">
                <a:solidFill>
                  <a:srgbClr val="29285D"/>
                </a:solidFill>
                <a:latin typeface="HK Grotesk Bold Bold"/>
              </a:rPr>
              <a:t>años</a:t>
            </a:r>
            <a:endParaRPr lang="en-US" sz="2446" spc="-61" dirty="0">
              <a:solidFill>
                <a:srgbClr val="29285D"/>
              </a:solidFill>
              <a:latin typeface="HK Grotesk Bol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144000" y="4691831"/>
            <a:ext cx="1981873" cy="697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28"/>
              </a:lnSpc>
            </a:pPr>
            <a:r>
              <a:rPr lang="en-US" sz="2773" u="sng" spc="-69" dirty="0" err="1">
                <a:solidFill>
                  <a:srgbClr val="29285D"/>
                </a:solidFill>
                <a:latin typeface="HK Grotesk Bold Bold"/>
              </a:rPr>
              <a:t>Niñez</a:t>
            </a:r>
            <a:r>
              <a:rPr lang="en-US" sz="2773" u="sng" spc="-69" dirty="0">
                <a:solidFill>
                  <a:srgbClr val="29285D"/>
                </a:solidFill>
                <a:latin typeface="HK Grotesk Bold Bold"/>
              </a:rPr>
              <a:t> </a:t>
            </a:r>
          </a:p>
          <a:p>
            <a:pPr marL="0" lvl="0" indent="0" algn="l">
              <a:lnSpc>
                <a:spcPts val="2495"/>
              </a:lnSpc>
            </a:pPr>
            <a:r>
              <a:rPr lang="en-US" sz="2446" spc="-61" dirty="0">
                <a:solidFill>
                  <a:srgbClr val="29285D"/>
                </a:solidFill>
                <a:latin typeface="HK Grotesk Bold Bold"/>
              </a:rPr>
              <a:t>6-10 </a:t>
            </a:r>
            <a:r>
              <a:rPr lang="en-US" sz="2446" spc="-61" dirty="0" err="1">
                <a:solidFill>
                  <a:srgbClr val="29285D"/>
                </a:solidFill>
                <a:latin typeface="HK Grotesk Bold Bold"/>
              </a:rPr>
              <a:t>años</a:t>
            </a:r>
            <a:endParaRPr lang="en-US" sz="2446" spc="-61" dirty="0">
              <a:solidFill>
                <a:srgbClr val="29285D"/>
              </a:solidFill>
              <a:latin typeface="HK Grotesk Bold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144000" y="5919561"/>
            <a:ext cx="2630057" cy="697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28"/>
              </a:lnSpc>
            </a:pPr>
            <a:r>
              <a:rPr lang="en-US" sz="2773" u="sng" spc="-69" dirty="0" err="1">
                <a:solidFill>
                  <a:srgbClr val="29285D"/>
                </a:solidFill>
                <a:latin typeface="HK Grotesk Bold Bold"/>
              </a:rPr>
              <a:t>Preadolescencia</a:t>
            </a:r>
            <a:endParaRPr lang="en-US" sz="2773" u="sng" spc="-69" dirty="0">
              <a:solidFill>
                <a:srgbClr val="29285D"/>
              </a:solidFill>
              <a:latin typeface="HK Grotesk Bold Bold"/>
            </a:endParaRPr>
          </a:p>
          <a:p>
            <a:pPr marL="0" lvl="0" indent="0" algn="l">
              <a:lnSpc>
                <a:spcPts val="2495"/>
              </a:lnSpc>
            </a:pPr>
            <a:r>
              <a:rPr lang="en-US" sz="2446" spc="-61" dirty="0">
                <a:solidFill>
                  <a:srgbClr val="29285D"/>
                </a:solidFill>
                <a:latin typeface="HK Grotesk Bold Bold"/>
              </a:rPr>
              <a:t>11-12 </a:t>
            </a:r>
            <a:r>
              <a:rPr lang="en-US" sz="2446" spc="-61" dirty="0" err="1">
                <a:solidFill>
                  <a:srgbClr val="29285D"/>
                </a:solidFill>
                <a:latin typeface="HK Grotesk Bold Bold"/>
              </a:rPr>
              <a:t>años</a:t>
            </a:r>
            <a:endParaRPr lang="en-US" sz="2446" spc="-61" dirty="0">
              <a:solidFill>
                <a:srgbClr val="29285D"/>
              </a:solidFill>
              <a:latin typeface="HK Grotesk Bold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144000" y="7147291"/>
            <a:ext cx="1981873" cy="697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28"/>
              </a:lnSpc>
            </a:pPr>
            <a:r>
              <a:rPr lang="en-US" sz="2773" u="sng" spc="-69" dirty="0" err="1">
                <a:solidFill>
                  <a:srgbClr val="29285D"/>
                </a:solidFill>
                <a:latin typeface="HK Grotesk Bold Bold"/>
              </a:rPr>
              <a:t>Adolescencia</a:t>
            </a:r>
            <a:r>
              <a:rPr lang="en-US" sz="2773" u="sng" spc="-69" dirty="0">
                <a:solidFill>
                  <a:srgbClr val="29285D"/>
                </a:solidFill>
                <a:latin typeface="HK Grotesk Bold Bold"/>
              </a:rPr>
              <a:t> </a:t>
            </a:r>
          </a:p>
          <a:p>
            <a:pPr marL="0" lvl="0" indent="0" algn="l">
              <a:lnSpc>
                <a:spcPts val="2495"/>
              </a:lnSpc>
            </a:pPr>
            <a:r>
              <a:rPr lang="en-US" sz="2446" spc="-61" dirty="0">
                <a:solidFill>
                  <a:srgbClr val="29285D"/>
                </a:solidFill>
                <a:latin typeface="HK Grotesk Bold Bold"/>
              </a:rPr>
              <a:t>13-18 </a:t>
            </a:r>
            <a:r>
              <a:rPr lang="en-US" sz="2446" spc="-61" dirty="0" err="1">
                <a:solidFill>
                  <a:srgbClr val="29285D"/>
                </a:solidFill>
                <a:latin typeface="HK Grotesk Bold Bold"/>
              </a:rPr>
              <a:t>años</a:t>
            </a:r>
            <a:endParaRPr lang="en-US" sz="2446" spc="-61" dirty="0">
              <a:solidFill>
                <a:srgbClr val="29285D"/>
              </a:solidFill>
              <a:latin typeface="HK Grotesk Bol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9144000" y="8375021"/>
            <a:ext cx="1981873" cy="697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28"/>
              </a:lnSpc>
            </a:pPr>
            <a:r>
              <a:rPr lang="en-US" sz="2773" u="sng" spc="-69" dirty="0">
                <a:solidFill>
                  <a:srgbClr val="29285D"/>
                </a:solidFill>
                <a:latin typeface="HK Grotesk Bold Bold"/>
              </a:rPr>
              <a:t>Juventud </a:t>
            </a:r>
          </a:p>
          <a:p>
            <a:pPr marL="0" lvl="0" indent="0" algn="l">
              <a:lnSpc>
                <a:spcPts val="2495"/>
              </a:lnSpc>
            </a:pPr>
            <a:r>
              <a:rPr lang="en-US" sz="2446" spc="-61" dirty="0">
                <a:solidFill>
                  <a:srgbClr val="29285D"/>
                </a:solidFill>
                <a:latin typeface="HK Grotesk Bold Bold"/>
              </a:rPr>
              <a:t>19-25 </a:t>
            </a:r>
            <a:r>
              <a:rPr lang="en-US" sz="2446" spc="-61" dirty="0" err="1">
                <a:solidFill>
                  <a:srgbClr val="29285D"/>
                </a:solidFill>
                <a:latin typeface="HK Grotesk Bold Bold"/>
              </a:rPr>
              <a:t>años</a:t>
            </a:r>
            <a:endParaRPr lang="en-US" sz="2446" spc="-61" dirty="0">
              <a:solidFill>
                <a:srgbClr val="29285D"/>
              </a:solidFill>
              <a:latin typeface="HK Grotesk Bold Bold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8096250" y="1228725"/>
            <a:ext cx="9163050" cy="7973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13"/>
              </a:lnSpc>
            </a:pPr>
            <a:r>
              <a:rPr lang="en-US" sz="4199" u="sng" spc="-104" dirty="0">
                <a:solidFill>
                  <a:srgbClr val="29285D"/>
                </a:solidFill>
                <a:latin typeface="HK Grotesk Bold Bold"/>
              </a:rPr>
              <a:t>5 </a:t>
            </a:r>
            <a:r>
              <a:rPr lang="en-US" sz="4199" u="sng" spc="-104" dirty="0" err="1">
                <a:solidFill>
                  <a:srgbClr val="29285D"/>
                </a:solidFill>
                <a:latin typeface="HK Grotesk Bold Bold"/>
              </a:rPr>
              <a:t>etapas</a:t>
            </a:r>
            <a:r>
              <a:rPr lang="en-US" sz="4199" u="sng" spc="-104" dirty="0">
                <a:solidFill>
                  <a:srgbClr val="29285D"/>
                </a:solidFill>
                <a:latin typeface="HK Grotesk Bold Bold"/>
              </a:rPr>
              <a:t> </a:t>
            </a:r>
            <a:r>
              <a:rPr lang="en-US" sz="4199" u="sng" spc="-104" dirty="0" err="1">
                <a:solidFill>
                  <a:srgbClr val="29285D"/>
                </a:solidFill>
                <a:latin typeface="HK Grotesk Bold Bold"/>
              </a:rPr>
              <a:t>camino</a:t>
            </a:r>
            <a:r>
              <a:rPr lang="en-US" sz="4199" u="sng" spc="-104" dirty="0">
                <a:solidFill>
                  <a:srgbClr val="29285D"/>
                </a:solidFill>
                <a:latin typeface="HK Grotesk Bold Bold"/>
              </a:rPr>
              <a:t> a la </a:t>
            </a:r>
            <a:r>
              <a:rPr lang="en-US" sz="4199" u="sng" spc="-104" dirty="0" err="1">
                <a:solidFill>
                  <a:srgbClr val="29285D"/>
                </a:solidFill>
                <a:latin typeface="HK Grotesk Bold Bold"/>
              </a:rPr>
              <a:t>adultez</a:t>
            </a:r>
            <a:endParaRPr lang="en-US" sz="4199" u="sng" spc="-104" dirty="0">
              <a:solidFill>
                <a:srgbClr val="29285D"/>
              </a:solidFill>
              <a:latin typeface="HK Grotesk Bold Bold"/>
            </a:endParaRPr>
          </a:p>
          <a:p>
            <a:pPr marL="0" lvl="0" indent="0" algn="l">
              <a:lnSpc>
                <a:spcPts val="2813"/>
              </a:lnSpc>
            </a:pPr>
            <a:endParaRPr lang="en-US" sz="4199" u="sng" spc="-104" dirty="0">
              <a:solidFill>
                <a:srgbClr val="29285D"/>
              </a:solidFill>
              <a:latin typeface="HK Grotesk Bold Bold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16230445" y="1398"/>
            <a:ext cx="2057711" cy="2054605"/>
          </a:xfrm>
          <a:prstGeom prst="rect">
            <a:avLst/>
          </a:prstGeom>
          <a:solidFill>
            <a:srgbClr val="62A25D"/>
          </a:solidFill>
        </p:spPr>
      </p:sp>
      <p:sp>
        <p:nvSpPr>
          <p:cNvPr id="12" name="AutoShape 12"/>
          <p:cNvSpPr/>
          <p:nvPr/>
        </p:nvSpPr>
        <p:spPr>
          <a:xfrm rot="-5400000">
            <a:off x="10532042" y="3218621"/>
            <a:ext cx="9525" cy="4881109"/>
          </a:xfrm>
          <a:prstGeom prst="rect">
            <a:avLst/>
          </a:prstGeom>
          <a:solidFill>
            <a:srgbClr val="29285D"/>
          </a:solidFill>
        </p:spPr>
      </p:sp>
      <p:sp>
        <p:nvSpPr>
          <p:cNvPr id="13" name="AutoShape 13"/>
          <p:cNvSpPr/>
          <p:nvPr/>
        </p:nvSpPr>
        <p:spPr>
          <a:xfrm rot="-5400000">
            <a:off x="10532042" y="4471872"/>
            <a:ext cx="9525" cy="4881109"/>
          </a:xfrm>
          <a:prstGeom prst="rect">
            <a:avLst/>
          </a:prstGeom>
          <a:solidFill>
            <a:srgbClr val="29285D"/>
          </a:solidFill>
        </p:spPr>
      </p:sp>
      <p:sp>
        <p:nvSpPr>
          <p:cNvPr id="14" name="AutoShape 14"/>
          <p:cNvSpPr/>
          <p:nvPr/>
        </p:nvSpPr>
        <p:spPr>
          <a:xfrm rot="-5400000">
            <a:off x="10532042" y="5706748"/>
            <a:ext cx="9525" cy="4881109"/>
          </a:xfrm>
          <a:prstGeom prst="rect">
            <a:avLst/>
          </a:prstGeom>
          <a:solidFill>
            <a:srgbClr val="29285D"/>
          </a:solid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6953250" cy="10287000"/>
          </a:xfrm>
          <a:prstGeom prst="rect">
            <a:avLst/>
          </a:prstGeom>
          <a:solidFill>
            <a:srgbClr val="FFC924"/>
          </a:solidFill>
        </p:spPr>
      </p:sp>
      <p:sp>
        <p:nvSpPr>
          <p:cNvPr id="3" name="TextBox 3"/>
          <p:cNvSpPr txBox="1"/>
          <p:nvPr/>
        </p:nvSpPr>
        <p:spPr>
          <a:xfrm>
            <a:off x="1066800" y="1123950"/>
            <a:ext cx="4819650" cy="48160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692"/>
              </a:lnSpc>
            </a:pPr>
            <a:r>
              <a:rPr lang="en-US" sz="4692" u="sng" spc="-117" dirty="0">
                <a:solidFill>
                  <a:srgbClr val="29285D"/>
                </a:solidFill>
                <a:latin typeface="HK Grotesk Bold Bold"/>
              </a:rPr>
              <a:t>Clave 2</a:t>
            </a:r>
          </a:p>
          <a:p>
            <a:pPr>
              <a:lnSpc>
                <a:spcPts val="6570"/>
              </a:lnSpc>
            </a:pPr>
            <a:r>
              <a:rPr lang="en-US" sz="4692" spc="-117" dirty="0" err="1">
                <a:solidFill>
                  <a:srgbClr val="29285D"/>
                </a:solidFill>
                <a:latin typeface="HK Grotesk Bold Bold"/>
              </a:rPr>
              <a:t>Entender</a:t>
            </a:r>
            <a:r>
              <a:rPr lang="en-US" sz="4692" spc="-117" dirty="0">
                <a:solidFill>
                  <a:srgbClr val="29285D"/>
                </a:solidFill>
                <a:latin typeface="HK Grotesk Bold Bold"/>
              </a:rPr>
              <a:t> el </a:t>
            </a:r>
            <a:r>
              <a:rPr lang="en-US" sz="4692" spc="-117" dirty="0" err="1">
                <a:solidFill>
                  <a:srgbClr val="29285D"/>
                </a:solidFill>
                <a:latin typeface="HK Grotesk Bold Bold"/>
              </a:rPr>
              <a:t>diseño</a:t>
            </a:r>
            <a:r>
              <a:rPr lang="en-US" sz="4692" spc="-117" dirty="0">
                <a:solidFill>
                  <a:srgbClr val="29285D"/>
                </a:solidFill>
                <a:latin typeface="HK Grotesk Bold Bold"/>
              </a:rPr>
              <a:t> de Dios</a:t>
            </a:r>
          </a:p>
          <a:p>
            <a:pPr marL="0" lvl="0" indent="0">
              <a:lnSpc>
                <a:spcPts val="6570"/>
              </a:lnSpc>
            </a:pPr>
            <a:r>
              <a:rPr lang="en-US" sz="4692" spc="-117" dirty="0">
                <a:solidFill>
                  <a:srgbClr val="29285D"/>
                </a:solidFill>
                <a:latin typeface="HK Grotesk Bold Bold"/>
              </a:rPr>
              <a:t>del desarrollo </a:t>
            </a:r>
            <a:r>
              <a:rPr lang="en-US" sz="4692" spc="-117" dirty="0" err="1">
                <a:solidFill>
                  <a:srgbClr val="29285D"/>
                </a:solidFill>
                <a:latin typeface="HK Grotesk Bold Bold"/>
              </a:rPr>
              <a:t>humano</a:t>
            </a:r>
            <a:endParaRPr lang="en-US" sz="4692" spc="-117" dirty="0">
              <a:solidFill>
                <a:srgbClr val="29285D"/>
              </a:solidFill>
              <a:latin typeface="HK Grotesk Bold Bold"/>
            </a:endParaRPr>
          </a:p>
        </p:txBody>
      </p:sp>
      <p:sp>
        <p:nvSpPr>
          <p:cNvPr id="4" name="AutoShape 4"/>
          <p:cNvSpPr/>
          <p:nvPr/>
        </p:nvSpPr>
        <p:spPr>
          <a:xfrm rot="-5400000">
            <a:off x="9755776" y="2679474"/>
            <a:ext cx="9525" cy="3328577"/>
          </a:xfrm>
          <a:prstGeom prst="rect">
            <a:avLst/>
          </a:prstGeom>
          <a:solidFill>
            <a:srgbClr val="29285D"/>
          </a:solidFill>
        </p:spPr>
      </p:sp>
      <p:sp>
        <p:nvSpPr>
          <p:cNvPr id="5" name="TextBox 5"/>
          <p:cNvSpPr txBox="1"/>
          <p:nvPr/>
        </p:nvSpPr>
        <p:spPr>
          <a:xfrm>
            <a:off x="8096250" y="3531998"/>
            <a:ext cx="982033" cy="409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60"/>
              </a:lnSpc>
            </a:pPr>
            <a:r>
              <a:rPr lang="en-US" sz="3399" u="sng" spc="-84" dirty="0" err="1">
                <a:solidFill>
                  <a:srgbClr val="29285D"/>
                </a:solidFill>
                <a:latin typeface="HK Grotesk Bold Bold"/>
              </a:rPr>
              <a:t>Físico</a:t>
            </a:r>
            <a:endParaRPr lang="en-US" sz="3399" u="sng" spc="-84" dirty="0">
              <a:solidFill>
                <a:srgbClr val="29285D"/>
              </a:solidFill>
              <a:latin typeface="HK Grotesk Bol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096250" y="4754112"/>
            <a:ext cx="2125033" cy="409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60"/>
              </a:lnSpc>
            </a:pPr>
            <a:r>
              <a:rPr lang="en-US" sz="3399" u="sng" spc="-84" dirty="0" err="1">
                <a:solidFill>
                  <a:srgbClr val="29285D"/>
                </a:solidFill>
                <a:latin typeface="HK Grotesk Bold Bold"/>
              </a:rPr>
              <a:t>Intelectual</a:t>
            </a:r>
            <a:endParaRPr lang="en-US" sz="3399" u="sng" spc="-84" dirty="0">
              <a:solidFill>
                <a:srgbClr val="29285D"/>
              </a:solidFill>
              <a:latin typeface="HK Grotesk Bold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8096250" y="1129269"/>
            <a:ext cx="9163050" cy="409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2679"/>
              </a:lnSpc>
            </a:pPr>
            <a:r>
              <a:rPr lang="en-US" sz="3999" u="sng" spc="-99" dirty="0">
                <a:solidFill>
                  <a:srgbClr val="29285D"/>
                </a:solidFill>
                <a:latin typeface="HK Grotesk Bold Bold"/>
              </a:rPr>
              <a:t>Cinco </a:t>
            </a:r>
            <a:r>
              <a:rPr lang="en-US" sz="3999" u="sng" spc="-99" dirty="0" err="1">
                <a:solidFill>
                  <a:srgbClr val="29285D"/>
                </a:solidFill>
                <a:latin typeface="HK Grotesk Bold Bold"/>
              </a:rPr>
              <a:t>carriles</a:t>
            </a:r>
            <a:r>
              <a:rPr lang="en-US" sz="3999" u="sng" spc="-99" dirty="0">
                <a:solidFill>
                  <a:srgbClr val="29285D"/>
                </a:solidFill>
                <a:latin typeface="HK Grotesk Bold Bold"/>
              </a:rPr>
              <a:t> del desarrollo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096250" y="6055215"/>
            <a:ext cx="1782133" cy="409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60"/>
              </a:lnSpc>
            </a:pPr>
            <a:r>
              <a:rPr lang="en-US" sz="3399" u="sng" spc="-84" dirty="0" err="1">
                <a:solidFill>
                  <a:srgbClr val="29285D"/>
                </a:solidFill>
                <a:latin typeface="HK Grotesk Bold Bold"/>
              </a:rPr>
              <a:t>Emocional</a:t>
            </a:r>
            <a:endParaRPr lang="en-US" sz="3399" u="sng" spc="-84" dirty="0">
              <a:solidFill>
                <a:srgbClr val="29285D"/>
              </a:solidFill>
              <a:latin typeface="HK Grotesk Bold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8096250" y="7316823"/>
            <a:ext cx="982033" cy="409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60"/>
              </a:lnSpc>
            </a:pPr>
            <a:r>
              <a:rPr lang="en-US" sz="3399" u="sng" spc="-84" dirty="0">
                <a:solidFill>
                  <a:srgbClr val="29285D"/>
                </a:solidFill>
                <a:latin typeface="HK Grotesk Bold Bold"/>
              </a:rPr>
              <a:t>Social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096250" y="8578432"/>
            <a:ext cx="1629733" cy="409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060"/>
              </a:lnSpc>
            </a:pPr>
            <a:r>
              <a:rPr lang="en-US" sz="3399" u="sng" spc="-84" dirty="0" err="1">
                <a:solidFill>
                  <a:srgbClr val="29285D"/>
                </a:solidFill>
                <a:latin typeface="HK Grotesk Bold Bold"/>
              </a:rPr>
              <a:t>Espiritual</a:t>
            </a:r>
            <a:endParaRPr lang="en-US" sz="3399" u="sng" spc="-84" dirty="0">
              <a:solidFill>
                <a:srgbClr val="29285D"/>
              </a:solidFill>
              <a:latin typeface="HK Grotesk Bold Bold"/>
            </a:endParaRPr>
          </a:p>
        </p:txBody>
      </p:sp>
      <p:sp>
        <p:nvSpPr>
          <p:cNvPr id="11" name="AutoShape 11"/>
          <p:cNvSpPr/>
          <p:nvPr/>
        </p:nvSpPr>
        <p:spPr>
          <a:xfrm>
            <a:off x="16230445" y="0"/>
            <a:ext cx="2057711" cy="2054605"/>
          </a:xfrm>
          <a:prstGeom prst="rect">
            <a:avLst/>
          </a:prstGeom>
          <a:solidFill>
            <a:srgbClr val="469BD8"/>
          </a:solidFill>
        </p:spPr>
      </p:sp>
      <p:sp>
        <p:nvSpPr>
          <p:cNvPr id="12" name="AutoShape 12"/>
          <p:cNvSpPr/>
          <p:nvPr/>
        </p:nvSpPr>
        <p:spPr>
          <a:xfrm rot="-5400000">
            <a:off x="9755776" y="3983975"/>
            <a:ext cx="9525" cy="3328577"/>
          </a:xfrm>
          <a:prstGeom prst="rect">
            <a:avLst/>
          </a:prstGeom>
          <a:solidFill>
            <a:srgbClr val="29285D"/>
          </a:solidFill>
        </p:spPr>
      </p:sp>
      <p:sp>
        <p:nvSpPr>
          <p:cNvPr id="13" name="AutoShape 13"/>
          <p:cNvSpPr/>
          <p:nvPr/>
        </p:nvSpPr>
        <p:spPr>
          <a:xfrm rot="-5400000">
            <a:off x="9755776" y="5236257"/>
            <a:ext cx="9525" cy="3328577"/>
          </a:xfrm>
          <a:prstGeom prst="rect">
            <a:avLst/>
          </a:prstGeom>
          <a:solidFill>
            <a:srgbClr val="29285D"/>
          </a:solidFill>
        </p:spPr>
      </p:sp>
      <p:sp>
        <p:nvSpPr>
          <p:cNvPr id="14" name="AutoShape 14"/>
          <p:cNvSpPr/>
          <p:nvPr/>
        </p:nvSpPr>
        <p:spPr>
          <a:xfrm rot="-5400000">
            <a:off x="9755776" y="6540758"/>
            <a:ext cx="9525" cy="3328577"/>
          </a:xfrm>
          <a:prstGeom prst="rect">
            <a:avLst/>
          </a:prstGeom>
          <a:solidFill>
            <a:srgbClr val="29285D"/>
          </a:solid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5577830" y="4023668"/>
            <a:ext cx="2710170" cy="2749772"/>
          </a:xfrm>
          <a:prstGeom prst="rect">
            <a:avLst/>
          </a:prstGeom>
          <a:solidFill>
            <a:srgbClr val="62A25D"/>
          </a:solidFill>
        </p:spPr>
      </p:sp>
      <p:sp>
        <p:nvSpPr>
          <p:cNvPr id="3" name="AutoShape 3"/>
          <p:cNvSpPr/>
          <p:nvPr/>
        </p:nvSpPr>
        <p:spPr>
          <a:xfrm>
            <a:off x="11104965" y="6778644"/>
            <a:ext cx="1762695" cy="3508356"/>
          </a:xfrm>
          <a:prstGeom prst="rect">
            <a:avLst/>
          </a:prstGeom>
          <a:solidFill>
            <a:srgbClr val="FFC924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23001" r="19143"/>
          <a:stretch>
            <a:fillRect/>
          </a:stretch>
        </p:blipFill>
        <p:spPr>
          <a:xfrm>
            <a:off x="12867660" y="4023668"/>
            <a:ext cx="2710170" cy="626333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4275" r="13600" b="18715"/>
          <a:stretch>
            <a:fillRect/>
          </a:stretch>
        </p:blipFill>
        <p:spPr>
          <a:xfrm>
            <a:off x="15577830" y="0"/>
            <a:ext cx="2710170" cy="4023668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30051" t="18847" r="28103"/>
          <a:stretch>
            <a:fillRect/>
          </a:stretch>
        </p:blipFill>
        <p:spPr>
          <a:xfrm>
            <a:off x="15577830" y="6778644"/>
            <a:ext cx="2710170" cy="35083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573" t="18170" r="7009"/>
          <a:stretch>
            <a:fillRect/>
          </a:stretch>
        </p:blipFill>
        <p:spPr>
          <a:xfrm>
            <a:off x="8496304" y="6773440"/>
            <a:ext cx="2616795" cy="351356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l="30838" r="26170"/>
          <a:stretch>
            <a:fillRect/>
          </a:stretch>
        </p:blipFill>
        <p:spPr>
          <a:xfrm>
            <a:off x="8496304" y="0"/>
            <a:ext cx="4371357" cy="677864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23455" t="4002" r="25770" b="45742"/>
          <a:stretch>
            <a:fillRect/>
          </a:stretch>
        </p:blipFill>
        <p:spPr>
          <a:xfrm>
            <a:off x="12867660" y="0"/>
            <a:ext cx="2710170" cy="402366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/>
          <a:srcRect l="27439" t="9001" r="57400" b="21687"/>
          <a:stretch>
            <a:fillRect/>
          </a:stretch>
        </p:blipFill>
        <p:spPr>
          <a:xfrm>
            <a:off x="12877800" y="4023668"/>
            <a:ext cx="2700030" cy="822960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9"/>
          <a:srcRect l="22341" r="36375"/>
          <a:stretch>
            <a:fillRect/>
          </a:stretch>
        </p:blipFill>
        <p:spPr>
          <a:xfrm>
            <a:off x="8496304" y="-45566"/>
            <a:ext cx="4381496" cy="681900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/>
          <a:srcRect l="22817" t="8131" r="4053" b="5070"/>
          <a:stretch>
            <a:fillRect/>
          </a:stretch>
        </p:blipFill>
        <p:spPr>
          <a:xfrm>
            <a:off x="15577830" y="6773440"/>
            <a:ext cx="4443115" cy="351356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>
            <a:off x="12877800" y="0"/>
            <a:ext cx="2700030" cy="405257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/>
          <a:srcRect l="44561" t="11336" r="11336"/>
          <a:stretch>
            <a:fillRect/>
          </a:stretch>
        </p:blipFill>
        <p:spPr>
          <a:xfrm>
            <a:off x="8496304" y="6778644"/>
            <a:ext cx="2616795" cy="3508356"/>
          </a:xfrm>
          <a:prstGeom prst="rect">
            <a:avLst/>
          </a:prstGeom>
        </p:spPr>
      </p:pic>
      <p:sp>
        <p:nvSpPr>
          <p:cNvPr id="15" name="TextBox 15"/>
          <p:cNvSpPr txBox="1"/>
          <p:nvPr/>
        </p:nvSpPr>
        <p:spPr>
          <a:xfrm>
            <a:off x="1028700" y="1404949"/>
            <a:ext cx="6763831" cy="37385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831"/>
              </a:lnSpc>
            </a:pPr>
            <a:r>
              <a:rPr lang="en-US" sz="5889" u="sng" spc="-147" dirty="0">
                <a:solidFill>
                  <a:srgbClr val="191769"/>
                </a:solidFill>
                <a:latin typeface="HK Grotesk Bold"/>
              </a:rPr>
              <a:t>Clave 3</a:t>
            </a:r>
          </a:p>
          <a:p>
            <a:pPr marL="0" lvl="0" indent="0">
              <a:lnSpc>
                <a:spcPts val="7692"/>
              </a:lnSpc>
              <a:spcBef>
                <a:spcPct val="0"/>
              </a:spcBef>
            </a:pPr>
            <a:r>
              <a:rPr lang="en-US" sz="5889" spc="-147" dirty="0" err="1">
                <a:solidFill>
                  <a:srgbClr val="191769"/>
                </a:solidFill>
                <a:latin typeface="HK Grotesk Bold"/>
              </a:rPr>
              <a:t>Ejercitar</a:t>
            </a:r>
            <a:r>
              <a:rPr lang="en-US" sz="5889" spc="-147" dirty="0">
                <a:solidFill>
                  <a:srgbClr val="191769"/>
                </a:solidFill>
                <a:latin typeface="HK Grotesk Bold"/>
              </a:rPr>
              <a:t> el </a:t>
            </a:r>
            <a:r>
              <a:rPr lang="en-US" sz="5889" spc="-147" dirty="0" err="1">
                <a:solidFill>
                  <a:srgbClr val="191769"/>
                </a:solidFill>
                <a:latin typeface="HK Grotesk Bold"/>
              </a:rPr>
              <a:t>liderazgo</a:t>
            </a:r>
            <a:r>
              <a:rPr lang="en-US" sz="5889" spc="-147" dirty="0">
                <a:solidFill>
                  <a:srgbClr val="191769"/>
                </a:solidFill>
                <a:latin typeface="HK Grotesk Bold"/>
              </a:rPr>
              <a:t> </a:t>
            </a:r>
            <a:r>
              <a:rPr lang="en-US" sz="5889" spc="-147" dirty="0" err="1">
                <a:solidFill>
                  <a:srgbClr val="191769"/>
                </a:solidFill>
                <a:latin typeface="HK Grotesk Bold"/>
              </a:rPr>
              <a:t>apropiado</a:t>
            </a:r>
            <a:endParaRPr lang="en-US" sz="5889" spc="-147" dirty="0">
              <a:solidFill>
                <a:srgbClr val="191769"/>
              </a:solidFill>
              <a:latin typeface="HK Grotesk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3369869"/>
            <a:ext cx="10952329" cy="47708"/>
          </a:xfrm>
          <a:prstGeom prst="rect">
            <a:avLst/>
          </a:prstGeom>
          <a:solidFill>
            <a:srgbClr val="29285D">
              <a:alpha val="19608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13068300" y="0"/>
            <a:ext cx="6953250" cy="10287000"/>
          </a:xfrm>
          <a:prstGeom prst="rect">
            <a:avLst/>
          </a:prstGeom>
          <a:solidFill>
            <a:srgbClr val="FDCBDF"/>
          </a:solidFill>
        </p:spPr>
      </p:sp>
      <p:sp>
        <p:nvSpPr>
          <p:cNvPr id="4" name="TextBox 4"/>
          <p:cNvSpPr txBox="1"/>
          <p:nvPr/>
        </p:nvSpPr>
        <p:spPr>
          <a:xfrm>
            <a:off x="13991132" y="2094017"/>
            <a:ext cx="3268168" cy="62227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75"/>
              </a:lnSpc>
            </a:pPr>
            <a:r>
              <a:rPr lang="en-US" sz="6199" u="sng" spc="-154" dirty="0">
                <a:solidFill>
                  <a:srgbClr val="29285D"/>
                </a:solidFill>
                <a:latin typeface="HK Grotesk Bold Bold"/>
              </a:rPr>
              <a:t>Nivel de </a:t>
            </a:r>
            <a:r>
              <a:rPr lang="en-US" sz="6199" u="sng" spc="-154" dirty="0" err="1">
                <a:solidFill>
                  <a:srgbClr val="29285D"/>
                </a:solidFill>
                <a:latin typeface="HK Grotesk Bold Bold"/>
              </a:rPr>
              <a:t>predisposición</a:t>
            </a:r>
            <a:r>
              <a:rPr lang="en-US" sz="6199" u="sng" spc="-154" dirty="0">
                <a:solidFill>
                  <a:srgbClr val="29285D"/>
                </a:solidFill>
                <a:latin typeface="HK Grotesk Bold Bold"/>
              </a:rPr>
              <a:t> a la </a:t>
            </a:r>
            <a:r>
              <a:rPr lang="en-US" sz="6199" u="sng" spc="-154" dirty="0" err="1">
                <a:solidFill>
                  <a:srgbClr val="29285D"/>
                </a:solidFill>
                <a:latin typeface="HK Grotesk Bold Bold"/>
              </a:rPr>
              <a:t>participación</a:t>
            </a:r>
            <a:r>
              <a:rPr lang="en-US" sz="6199" u="sng" spc="-154" dirty="0">
                <a:solidFill>
                  <a:srgbClr val="29285D"/>
                </a:solidFill>
                <a:latin typeface="HK Grotesk Bold Bold"/>
              </a:rPr>
              <a:t> de </a:t>
            </a:r>
            <a:r>
              <a:rPr lang="en-US" sz="6199" u="sng" spc="-154" dirty="0" err="1">
                <a:solidFill>
                  <a:srgbClr val="29285D"/>
                </a:solidFill>
                <a:latin typeface="HK Grotesk Bold Bold"/>
              </a:rPr>
              <a:t>acuerdo</a:t>
            </a:r>
            <a:r>
              <a:rPr lang="en-US" sz="6199" u="sng" spc="-154" dirty="0">
                <a:solidFill>
                  <a:srgbClr val="29285D"/>
                </a:solidFill>
                <a:latin typeface="HK Grotesk Bold Bold"/>
              </a:rPr>
              <a:t> con la </a:t>
            </a:r>
            <a:r>
              <a:rPr lang="en-US" sz="6199" u="sng" spc="-154" dirty="0" err="1">
                <a:solidFill>
                  <a:srgbClr val="29285D"/>
                </a:solidFill>
                <a:latin typeface="HK Grotesk Bold Bold"/>
              </a:rPr>
              <a:t>edad</a:t>
            </a:r>
            <a:endParaRPr lang="en-US" sz="6199" u="sng" spc="-154" dirty="0">
              <a:solidFill>
                <a:srgbClr val="29285D"/>
              </a:solidFill>
              <a:latin typeface="HK Grotesk Bold Bold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2822729" y="3287948"/>
            <a:ext cx="221585" cy="221020"/>
          </a:xfrm>
          <a:prstGeom prst="rect">
            <a:avLst/>
          </a:prstGeom>
          <a:solidFill>
            <a:srgbClr val="FFC924"/>
          </a:solidFill>
        </p:spPr>
      </p:sp>
      <p:sp>
        <p:nvSpPr>
          <p:cNvPr id="6" name="AutoShape 6"/>
          <p:cNvSpPr/>
          <p:nvPr/>
        </p:nvSpPr>
        <p:spPr>
          <a:xfrm>
            <a:off x="7712624" y="3287948"/>
            <a:ext cx="221585" cy="221020"/>
          </a:xfrm>
          <a:prstGeom prst="rect">
            <a:avLst/>
          </a:prstGeom>
          <a:solidFill>
            <a:srgbClr val="62A25D"/>
          </a:solidFill>
        </p:spPr>
      </p:sp>
      <p:sp>
        <p:nvSpPr>
          <p:cNvPr id="7" name="TextBox 7"/>
          <p:cNvSpPr txBox="1"/>
          <p:nvPr/>
        </p:nvSpPr>
        <p:spPr>
          <a:xfrm>
            <a:off x="2822729" y="4001741"/>
            <a:ext cx="3298257" cy="2997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35"/>
              </a:lnSpc>
            </a:pPr>
            <a:r>
              <a:rPr lang="en-US" sz="3699" u="sng" spc="-92" dirty="0">
                <a:solidFill>
                  <a:srgbClr val="191769"/>
                </a:solidFill>
                <a:latin typeface="HK Grotesk Bold Bold"/>
              </a:rPr>
              <a:t>P1 – Bajo </a:t>
            </a:r>
          </a:p>
          <a:p>
            <a:pPr>
              <a:lnSpc>
                <a:spcPts val="4735"/>
              </a:lnSpc>
            </a:pPr>
            <a:r>
              <a:rPr lang="en-US" sz="3699" spc="-92" dirty="0">
                <a:solidFill>
                  <a:srgbClr val="191769"/>
                </a:solidFill>
                <a:latin typeface="Arimo Bold"/>
              </a:rPr>
              <a:t>No </a:t>
            </a:r>
            <a:r>
              <a:rPr lang="en-US" sz="3699" spc="-92" dirty="0" err="1">
                <a:solidFill>
                  <a:srgbClr val="191769"/>
                </a:solidFill>
                <a:latin typeface="Arimo Bold"/>
              </a:rPr>
              <a:t>Dispuesto</a:t>
            </a:r>
            <a:endParaRPr lang="en-US" sz="3699" spc="-92" dirty="0">
              <a:solidFill>
                <a:srgbClr val="191769"/>
              </a:solidFill>
              <a:latin typeface="Arimo Bold"/>
            </a:endParaRPr>
          </a:p>
          <a:p>
            <a:pPr>
              <a:lnSpc>
                <a:spcPts val="4735"/>
              </a:lnSpc>
            </a:pPr>
            <a:r>
              <a:rPr lang="en-US" sz="3699" spc="-92" dirty="0">
                <a:solidFill>
                  <a:srgbClr val="191769"/>
                </a:solidFill>
                <a:latin typeface="Arimo Bold"/>
              </a:rPr>
              <a:t>No </a:t>
            </a:r>
            <a:r>
              <a:rPr lang="en-US" sz="3699" spc="-92" dirty="0" err="1">
                <a:solidFill>
                  <a:srgbClr val="191769"/>
                </a:solidFill>
                <a:latin typeface="Arimo Bold"/>
              </a:rPr>
              <a:t>hábil</a:t>
            </a:r>
            <a:endParaRPr lang="en-US" sz="3699" spc="-92" dirty="0">
              <a:solidFill>
                <a:srgbClr val="191769"/>
              </a:solidFill>
              <a:latin typeface="Arimo Bold"/>
            </a:endParaRPr>
          </a:p>
          <a:p>
            <a:pPr>
              <a:lnSpc>
                <a:spcPts val="4735"/>
              </a:lnSpc>
            </a:pPr>
            <a:r>
              <a:rPr lang="en-US" sz="3699" u="sng" spc="-92" dirty="0" err="1">
                <a:solidFill>
                  <a:srgbClr val="191769"/>
                </a:solidFill>
                <a:latin typeface="Arimo Bold"/>
              </a:rPr>
              <a:t>Niños</a:t>
            </a:r>
            <a:endParaRPr lang="en-US" sz="3699" u="sng" spc="-92" dirty="0">
              <a:solidFill>
                <a:srgbClr val="191769"/>
              </a:solidFill>
              <a:latin typeface="Arimo Bold"/>
            </a:endParaRPr>
          </a:p>
          <a:p>
            <a:pPr marL="0" lvl="0" indent="0">
              <a:lnSpc>
                <a:spcPts val="4735"/>
              </a:lnSpc>
            </a:pPr>
            <a:r>
              <a:rPr lang="en-US" sz="3699" spc="-92" dirty="0" err="1">
                <a:solidFill>
                  <a:srgbClr val="191769"/>
                </a:solidFill>
                <a:latin typeface="HK Grotesk Bold Bold"/>
              </a:rPr>
              <a:t>Necesita</a:t>
            </a:r>
            <a:r>
              <a:rPr lang="en-US" sz="3699" spc="-92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3699" spc="-92" dirty="0" err="1">
                <a:solidFill>
                  <a:srgbClr val="191769"/>
                </a:solidFill>
                <a:latin typeface="HK Grotesk Bold Bold"/>
              </a:rPr>
              <a:t>ver</a:t>
            </a:r>
            <a:endParaRPr lang="en-US" sz="3699" spc="-92" dirty="0">
              <a:solidFill>
                <a:srgbClr val="191769"/>
              </a:solidFill>
              <a:latin typeface="HK Grotesk Bold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7712624" y="4001741"/>
            <a:ext cx="3693075" cy="29973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35"/>
              </a:lnSpc>
            </a:pPr>
            <a:r>
              <a:rPr lang="en-US" sz="3699" u="sng" spc="-92" dirty="0">
                <a:solidFill>
                  <a:srgbClr val="191769"/>
                </a:solidFill>
                <a:latin typeface="HK Grotesk Bold Bold"/>
              </a:rPr>
              <a:t>P2 – </a:t>
            </a:r>
            <a:r>
              <a:rPr lang="en-US" sz="3699" u="sng" spc="-92" dirty="0" err="1">
                <a:solidFill>
                  <a:srgbClr val="191769"/>
                </a:solidFill>
                <a:latin typeface="HK Grotesk Bold Bold"/>
              </a:rPr>
              <a:t>Moderado</a:t>
            </a:r>
            <a:endParaRPr lang="en-US" sz="3699" u="sng" spc="-92" dirty="0">
              <a:solidFill>
                <a:srgbClr val="191769"/>
              </a:solidFill>
              <a:latin typeface="HK Grotesk Bold Bold"/>
            </a:endParaRPr>
          </a:p>
          <a:p>
            <a:pPr>
              <a:lnSpc>
                <a:spcPts val="4735"/>
              </a:lnSpc>
            </a:pPr>
            <a:r>
              <a:rPr lang="en-US" sz="3699" spc="-92" dirty="0" err="1">
                <a:solidFill>
                  <a:srgbClr val="191769"/>
                </a:solidFill>
                <a:latin typeface="Arimo Bold"/>
              </a:rPr>
              <a:t>Dispuesto</a:t>
            </a:r>
            <a:endParaRPr lang="en-US" sz="3699" spc="-92" dirty="0">
              <a:solidFill>
                <a:srgbClr val="191769"/>
              </a:solidFill>
              <a:latin typeface="Arimo Bold"/>
            </a:endParaRPr>
          </a:p>
          <a:p>
            <a:pPr>
              <a:lnSpc>
                <a:spcPts val="4735"/>
              </a:lnSpc>
            </a:pPr>
            <a:r>
              <a:rPr lang="en-US" sz="3699" spc="-92" dirty="0">
                <a:solidFill>
                  <a:srgbClr val="191769"/>
                </a:solidFill>
                <a:latin typeface="Arimo Bold"/>
              </a:rPr>
              <a:t>No </a:t>
            </a:r>
            <a:r>
              <a:rPr lang="en-US" sz="3699" spc="-92" dirty="0" err="1">
                <a:solidFill>
                  <a:srgbClr val="191769"/>
                </a:solidFill>
                <a:latin typeface="Arimo Bold"/>
              </a:rPr>
              <a:t>hábil</a:t>
            </a:r>
            <a:endParaRPr lang="en-US" sz="3699" spc="-92" dirty="0">
              <a:solidFill>
                <a:srgbClr val="191769"/>
              </a:solidFill>
              <a:latin typeface="Arimo Bold"/>
            </a:endParaRPr>
          </a:p>
          <a:p>
            <a:pPr>
              <a:lnSpc>
                <a:spcPts val="4735"/>
              </a:lnSpc>
            </a:pPr>
            <a:r>
              <a:rPr lang="en-US" sz="3699" u="sng" spc="-92" dirty="0" err="1">
                <a:solidFill>
                  <a:srgbClr val="191769"/>
                </a:solidFill>
                <a:latin typeface="Arimo Bold"/>
              </a:rPr>
              <a:t>Preadolescente</a:t>
            </a:r>
            <a:endParaRPr lang="en-US" sz="3699" u="sng" spc="-92" dirty="0">
              <a:solidFill>
                <a:srgbClr val="191769"/>
              </a:solidFill>
              <a:latin typeface="Arimo Bold"/>
            </a:endParaRPr>
          </a:p>
          <a:p>
            <a:pPr marL="0" lvl="0" indent="0">
              <a:lnSpc>
                <a:spcPts val="4735"/>
              </a:lnSpc>
            </a:pPr>
            <a:r>
              <a:rPr lang="en-US" sz="3699" spc="-92" dirty="0" err="1">
                <a:solidFill>
                  <a:srgbClr val="191769"/>
                </a:solidFill>
                <a:latin typeface="HK Grotesk Bold"/>
              </a:rPr>
              <a:t>Necesita</a:t>
            </a:r>
            <a:r>
              <a:rPr lang="en-US" sz="3699" spc="-92" dirty="0">
                <a:solidFill>
                  <a:srgbClr val="191769"/>
                </a:solidFill>
                <a:latin typeface="HK Grotesk Bold"/>
              </a:rPr>
              <a:t> </a:t>
            </a:r>
            <a:r>
              <a:rPr lang="en-US" sz="3699" spc="-92" dirty="0" err="1">
                <a:solidFill>
                  <a:srgbClr val="191769"/>
                </a:solidFill>
                <a:latin typeface="HK Grotesk Bold"/>
              </a:rPr>
              <a:t>entender</a:t>
            </a:r>
            <a:endParaRPr lang="en-US" sz="3699" spc="-92" dirty="0">
              <a:solidFill>
                <a:srgbClr val="191769"/>
              </a:solidFill>
              <a:latin typeface="HK Grotesk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3329077"/>
            <a:ext cx="10952329" cy="47708"/>
          </a:xfrm>
          <a:prstGeom prst="rect">
            <a:avLst/>
          </a:prstGeom>
          <a:solidFill>
            <a:srgbClr val="29285D">
              <a:alpha val="19608"/>
            </a:srgbClr>
          </a:solidFill>
        </p:spPr>
      </p:sp>
      <p:sp>
        <p:nvSpPr>
          <p:cNvPr id="3" name="AutoShape 3"/>
          <p:cNvSpPr/>
          <p:nvPr/>
        </p:nvSpPr>
        <p:spPr>
          <a:xfrm>
            <a:off x="2462012" y="3247156"/>
            <a:ext cx="221585" cy="221020"/>
          </a:xfrm>
          <a:prstGeom prst="rect">
            <a:avLst/>
          </a:prstGeom>
          <a:solidFill>
            <a:srgbClr val="FDCBDF"/>
          </a:solidFill>
        </p:spPr>
      </p:sp>
      <p:sp>
        <p:nvSpPr>
          <p:cNvPr id="4" name="TextBox 4"/>
          <p:cNvSpPr txBox="1"/>
          <p:nvPr/>
        </p:nvSpPr>
        <p:spPr>
          <a:xfrm>
            <a:off x="2462012" y="3960949"/>
            <a:ext cx="5044449" cy="3078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3"/>
              </a:lnSpc>
            </a:pPr>
            <a:r>
              <a:rPr lang="en-US" sz="3799" u="sng" spc="-94" dirty="0">
                <a:solidFill>
                  <a:srgbClr val="191769"/>
                </a:solidFill>
                <a:latin typeface="HK Grotesk Bold Bold"/>
              </a:rPr>
              <a:t>P3 – </a:t>
            </a:r>
            <a:r>
              <a:rPr lang="en-US" sz="3799" u="sng" spc="-94" dirty="0" err="1">
                <a:solidFill>
                  <a:srgbClr val="191769"/>
                </a:solidFill>
                <a:latin typeface="HK Grotesk Bold Bold"/>
              </a:rPr>
              <a:t>Cambiante</a:t>
            </a:r>
            <a:r>
              <a:rPr lang="en-US" sz="3799" u="sng" spc="-94" dirty="0">
                <a:solidFill>
                  <a:srgbClr val="191769"/>
                </a:solidFill>
                <a:latin typeface="HK Grotesk Bold Bold"/>
              </a:rPr>
              <a:t> </a:t>
            </a:r>
          </a:p>
          <a:p>
            <a:pPr>
              <a:lnSpc>
                <a:spcPts val="4863"/>
              </a:lnSpc>
            </a:pPr>
            <a:r>
              <a:rPr lang="en-US" sz="3799" spc="-94" dirty="0">
                <a:solidFill>
                  <a:srgbClr val="191769"/>
                </a:solidFill>
                <a:latin typeface="Arimo Bold"/>
              </a:rPr>
              <a:t>No </a:t>
            </a:r>
            <a:r>
              <a:rPr lang="en-US" sz="3799" spc="-94" dirty="0" err="1">
                <a:solidFill>
                  <a:srgbClr val="191769"/>
                </a:solidFill>
                <a:latin typeface="Arimo Bold"/>
              </a:rPr>
              <a:t>dispuesto</a:t>
            </a:r>
            <a:endParaRPr lang="en-US" sz="3799" spc="-94" dirty="0">
              <a:solidFill>
                <a:srgbClr val="191769"/>
              </a:solidFill>
              <a:latin typeface="Arimo Bold"/>
            </a:endParaRPr>
          </a:p>
          <a:p>
            <a:pPr>
              <a:lnSpc>
                <a:spcPts val="4863"/>
              </a:lnSpc>
            </a:pPr>
            <a:r>
              <a:rPr lang="en-US" sz="3799" spc="-94" dirty="0" err="1">
                <a:solidFill>
                  <a:srgbClr val="191769"/>
                </a:solidFill>
                <a:latin typeface="Arimo Bold"/>
              </a:rPr>
              <a:t>Hábil</a:t>
            </a:r>
            <a:endParaRPr lang="en-US" sz="3799" spc="-94" dirty="0">
              <a:solidFill>
                <a:srgbClr val="191769"/>
              </a:solidFill>
              <a:latin typeface="Arimo Bold"/>
            </a:endParaRPr>
          </a:p>
          <a:p>
            <a:pPr>
              <a:lnSpc>
                <a:spcPts val="4863"/>
              </a:lnSpc>
            </a:pPr>
            <a:r>
              <a:rPr lang="en-US" sz="3799" u="sng" spc="-94" dirty="0" err="1">
                <a:solidFill>
                  <a:srgbClr val="191769"/>
                </a:solidFill>
                <a:latin typeface="Arimo Bold"/>
              </a:rPr>
              <a:t>Adolescentes</a:t>
            </a:r>
            <a:endParaRPr lang="en-US" sz="3799" u="sng" spc="-94" dirty="0">
              <a:solidFill>
                <a:srgbClr val="191769"/>
              </a:solidFill>
              <a:latin typeface="Arimo Bold"/>
            </a:endParaRPr>
          </a:p>
          <a:p>
            <a:pPr marL="0" lvl="0" indent="0">
              <a:lnSpc>
                <a:spcPts val="4863"/>
              </a:lnSpc>
            </a:pPr>
            <a:r>
              <a:rPr lang="en-US" sz="3799" spc="-94" dirty="0" err="1">
                <a:solidFill>
                  <a:srgbClr val="191769"/>
                </a:solidFill>
                <a:latin typeface="HK Grotesk Bold"/>
              </a:rPr>
              <a:t>Necesita</a:t>
            </a:r>
            <a:r>
              <a:rPr lang="en-US" sz="3799" spc="-94" dirty="0">
                <a:solidFill>
                  <a:srgbClr val="191769"/>
                </a:solidFill>
                <a:latin typeface="HK Grotesk Bold"/>
              </a:rPr>
              <a:t> </a:t>
            </a:r>
            <a:r>
              <a:rPr lang="en-US" sz="3799" spc="-94" dirty="0" err="1">
                <a:solidFill>
                  <a:srgbClr val="191769"/>
                </a:solidFill>
                <a:latin typeface="HK Grotesk Bold"/>
              </a:rPr>
              <a:t>creer</a:t>
            </a:r>
            <a:endParaRPr lang="en-US" sz="3799" spc="-94" dirty="0">
              <a:solidFill>
                <a:srgbClr val="191769"/>
              </a:solidFill>
              <a:latin typeface="HK Grotesk Bold"/>
            </a:endParaRPr>
          </a:p>
        </p:txBody>
      </p:sp>
      <p:sp>
        <p:nvSpPr>
          <p:cNvPr id="5" name="AutoShape 5"/>
          <p:cNvSpPr/>
          <p:nvPr/>
        </p:nvSpPr>
        <p:spPr>
          <a:xfrm>
            <a:off x="7938176" y="3247156"/>
            <a:ext cx="221585" cy="221020"/>
          </a:xfrm>
          <a:prstGeom prst="rect">
            <a:avLst/>
          </a:prstGeom>
          <a:solidFill>
            <a:srgbClr val="469BD8"/>
          </a:solidFill>
        </p:spPr>
      </p:sp>
      <p:sp>
        <p:nvSpPr>
          <p:cNvPr id="6" name="TextBox 6"/>
          <p:cNvSpPr txBox="1"/>
          <p:nvPr/>
        </p:nvSpPr>
        <p:spPr>
          <a:xfrm>
            <a:off x="7938176" y="3960949"/>
            <a:ext cx="4042853" cy="3078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63"/>
              </a:lnSpc>
            </a:pPr>
            <a:r>
              <a:rPr lang="en-US" sz="3799" u="sng" spc="-94" dirty="0">
                <a:solidFill>
                  <a:srgbClr val="191769"/>
                </a:solidFill>
                <a:latin typeface="HK Grotesk Bold Bold"/>
              </a:rPr>
              <a:t>P4 – Alto</a:t>
            </a:r>
          </a:p>
          <a:p>
            <a:pPr>
              <a:lnSpc>
                <a:spcPts val="4863"/>
              </a:lnSpc>
            </a:pPr>
            <a:r>
              <a:rPr lang="en-US" sz="3799" spc="-94" dirty="0" err="1">
                <a:solidFill>
                  <a:srgbClr val="191769"/>
                </a:solidFill>
                <a:latin typeface="Arimo Bold"/>
              </a:rPr>
              <a:t>Dispuesto</a:t>
            </a:r>
            <a:endParaRPr lang="en-US" sz="3799" spc="-94" dirty="0">
              <a:solidFill>
                <a:srgbClr val="191769"/>
              </a:solidFill>
              <a:latin typeface="Arimo Bold"/>
            </a:endParaRPr>
          </a:p>
          <a:p>
            <a:pPr>
              <a:lnSpc>
                <a:spcPts val="4863"/>
              </a:lnSpc>
            </a:pPr>
            <a:r>
              <a:rPr lang="en-US" sz="3799" spc="-94" dirty="0" err="1">
                <a:solidFill>
                  <a:srgbClr val="191769"/>
                </a:solidFill>
                <a:latin typeface="Arimo Bold"/>
              </a:rPr>
              <a:t>Hábil</a:t>
            </a:r>
            <a:endParaRPr lang="en-US" sz="3799" spc="-94" dirty="0">
              <a:solidFill>
                <a:srgbClr val="191769"/>
              </a:solidFill>
              <a:latin typeface="Arimo Bold"/>
            </a:endParaRPr>
          </a:p>
          <a:p>
            <a:pPr>
              <a:lnSpc>
                <a:spcPts val="4863"/>
              </a:lnSpc>
            </a:pPr>
            <a:r>
              <a:rPr lang="en-US" sz="3799" u="sng" spc="-94" dirty="0" err="1">
                <a:solidFill>
                  <a:srgbClr val="191769"/>
                </a:solidFill>
                <a:latin typeface="Arimo Bold"/>
              </a:rPr>
              <a:t>Jóvenes</a:t>
            </a:r>
            <a:endParaRPr lang="en-US" sz="3799" u="sng" spc="-94" dirty="0">
              <a:solidFill>
                <a:srgbClr val="191769"/>
              </a:solidFill>
              <a:latin typeface="Arimo Bold"/>
            </a:endParaRPr>
          </a:p>
          <a:p>
            <a:pPr marL="0" lvl="0" indent="0">
              <a:lnSpc>
                <a:spcPts val="4863"/>
              </a:lnSpc>
            </a:pPr>
            <a:r>
              <a:rPr lang="en-US" sz="3799" spc="-94" dirty="0" err="1">
                <a:solidFill>
                  <a:srgbClr val="191769"/>
                </a:solidFill>
                <a:latin typeface="HK Grotesk Bold"/>
              </a:rPr>
              <a:t>Necesita</a:t>
            </a:r>
            <a:r>
              <a:rPr lang="en-US" sz="3799" spc="-94" dirty="0">
                <a:solidFill>
                  <a:srgbClr val="191769"/>
                </a:solidFill>
                <a:latin typeface="HK Grotesk Bold"/>
              </a:rPr>
              <a:t> </a:t>
            </a:r>
            <a:r>
              <a:rPr lang="en-US" sz="3799" spc="-94" dirty="0" err="1">
                <a:solidFill>
                  <a:srgbClr val="191769"/>
                </a:solidFill>
                <a:latin typeface="HK Grotesk Bold"/>
              </a:rPr>
              <a:t>confianza</a:t>
            </a:r>
            <a:endParaRPr lang="en-US" sz="3799" spc="-94" dirty="0">
              <a:solidFill>
                <a:srgbClr val="191769"/>
              </a:solidFill>
              <a:latin typeface="HK Grotesk Bold"/>
            </a:endParaRPr>
          </a:p>
        </p:txBody>
      </p:sp>
      <p:sp>
        <p:nvSpPr>
          <p:cNvPr id="7" name="AutoShape 7"/>
          <p:cNvSpPr/>
          <p:nvPr/>
        </p:nvSpPr>
        <p:spPr>
          <a:xfrm>
            <a:off x="13068300" y="0"/>
            <a:ext cx="6953250" cy="10287000"/>
          </a:xfrm>
          <a:prstGeom prst="rect">
            <a:avLst/>
          </a:prstGeom>
          <a:solidFill>
            <a:srgbClr val="FFC924"/>
          </a:solidFill>
        </p:spPr>
      </p:sp>
      <p:sp>
        <p:nvSpPr>
          <p:cNvPr id="8" name="TextBox 8"/>
          <p:cNvSpPr txBox="1"/>
          <p:nvPr/>
        </p:nvSpPr>
        <p:spPr>
          <a:xfrm>
            <a:off x="13991132" y="1651196"/>
            <a:ext cx="3268168" cy="7108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173"/>
              </a:lnSpc>
            </a:pPr>
            <a:r>
              <a:rPr lang="en-US" sz="6299" u="sng" spc="-157" dirty="0">
                <a:solidFill>
                  <a:srgbClr val="29285D"/>
                </a:solidFill>
                <a:latin typeface="HK Grotesk Bold Bold"/>
              </a:rPr>
              <a:t>Nivel de </a:t>
            </a:r>
            <a:r>
              <a:rPr lang="en-US" sz="6299" u="sng" spc="-157" dirty="0" err="1">
                <a:solidFill>
                  <a:srgbClr val="29285D"/>
                </a:solidFill>
                <a:latin typeface="HK Grotesk Bold Bold"/>
              </a:rPr>
              <a:t>predisposición</a:t>
            </a:r>
            <a:r>
              <a:rPr lang="en-US" sz="6299" u="sng" spc="-157" dirty="0">
                <a:solidFill>
                  <a:srgbClr val="29285D"/>
                </a:solidFill>
                <a:latin typeface="HK Grotesk Bold Bold"/>
              </a:rPr>
              <a:t> a la </a:t>
            </a:r>
            <a:r>
              <a:rPr lang="en-US" sz="6299" u="sng" spc="-157" dirty="0" err="1">
                <a:solidFill>
                  <a:srgbClr val="29285D"/>
                </a:solidFill>
                <a:latin typeface="HK Grotesk Bold Bold"/>
              </a:rPr>
              <a:t>participación</a:t>
            </a:r>
            <a:r>
              <a:rPr lang="en-US" sz="6299" u="sng" spc="-157" dirty="0">
                <a:solidFill>
                  <a:srgbClr val="29285D"/>
                </a:solidFill>
                <a:latin typeface="HK Grotesk Bold Bold"/>
              </a:rPr>
              <a:t> de </a:t>
            </a:r>
            <a:r>
              <a:rPr lang="en-US" sz="6299" u="sng" spc="-157" dirty="0" err="1">
                <a:solidFill>
                  <a:srgbClr val="29285D"/>
                </a:solidFill>
                <a:latin typeface="HK Grotesk Bold Bold"/>
              </a:rPr>
              <a:t>acuerdo</a:t>
            </a:r>
            <a:r>
              <a:rPr lang="en-US" sz="6299" u="sng" spc="-157" dirty="0">
                <a:solidFill>
                  <a:srgbClr val="29285D"/>
                </a:solidFill>
                <a:latin typeface="HK Grotesk Bold Bold"/>
              </a:rPr>
              <a:t> con la </a:t>
            </a:r>
            <a:r>
              <a:rPr lang="en-US" sz="6299" u="sng" spc="-157" dirty="0" err="1">
                <a:solidFill>
                  <a:srgbClr val="29285D"/>
                </a:solidFill>
                <a:latin typeface="HK Grotesk Bold Bold"/>
              </a:rPr>
              <a:t>edad</a:t>
            </a:r>
            <a:endParaRPr lang="en-US" sz="6299" u="sng" spc="-157" dirty="0">
              <a:solidFill>
                <a:srgbClr val="29285D"/>
              </a:solidFill>
              <a:latin typeface="HK Grotesk Bol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9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9144000" y="0"/>
            <a:ext cx="9144000" cy="10287000"/>
          </a:xfrm>
          <a:prstGeom prst="rect">
            <a:avLst/>
          </a:prstGeom>
          <a:solidFill>
            <a:srgbClr val="FDCBD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1048" r="1048"/>
          <a:stretch>
            <a:fillRect/>
          </a:stretch>
        </p:blipFill>
        <p:spPr>
          <a:xfrm>
            <a:off x="1838423" y="4833418"/>
            <a:ext cx="5141112" cy="350523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048" r="1048"/>
          <a:stretch>
            <a:fillRect/>
          </a:stretch>
        </p:blipFill>
        <p:spPr>
          <a:xfrm>
            <a:off x="11145444" y="4833418"/>
            <a:ext cx="5141112" cy="350523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630968" y="4582741"/>
            <a:ext cx="4078797" cy="1145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42"/>
              </a:lnSpc>
            </a:pPr>
            <a:r>
              <a:rPr lang="en-US" sz="4002" u="sng" spc="-100" dirty="0">
                <a:solidFill>
                  <a:srgbClr val="191769"/>
                </a:solidFill>
                <a:latin typeface="HK Grotesk Bold Bold"/>
              </a:rPr>
              <a:t>1.Interés por la </a:t>
            </a:r>
            <a:r>
              <a:rPr lang="en-US" sz="4002" u="sng" spc="-100" dirty="0" err="1">
                <a:solidFill>
                  <a:srgbClr val="191769"/>
                </a:solidFill>
                <a:latin typeface="HK Grotesk Bold Bold"/>
              </a:rPr>
              <a:t>producción</a:t>
            </a:r>
            <a:r>
              <a:rPr lang="en-US" sz="4002" u="sng" spc="-100" dirty="0">
                <a:solidFill>
                  <a:srgbClr val="191769"/>
                </a:solidFill>
                <a:latin typeface="HK Grotesk Bold Bold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881936" y="4582741"/>
            <a:ext cx="3631970" cy="11452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442"/>
              </a:lnSpc>
            </a:pPr>
            <a:r>
              <a:rPr lang="en-US" sz="4002" u="sng" spc="-100" dirty="0">
                <a:solidFill>
                  <a:srgbClr val="29285D"/>
                </a:solidFill>
                <a:latin typeface="HK Grotesk Bold Bold"/>
              </a:rPr>
              <a:t>2.Interés por</a:t>
            </a:r>
          </a:p>
          <a:p>
            <a:pPr marL="0" lvl="0" indent="0" algn="l">
              <a:lnSpc>
                <a:spcPts val="4442"/>
              </a:lnSpc>
              <a:spcBef>
                <a:spcPct val="0"/>
              </a:spcBef>
            </a:pPr>
            <a:r>
              <a:rPr lang="en-US" sz="4002" u="sng" spc="-100" dirty="0">
                <a:solidFill>
                  <a:srgbClr val="29285D"/>
                </a:solidFill>
                <a:latin typeface="HK Grotesk Bold Bold"/>
              </a:rPr>
              <a:t>las personas.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5265075" y="1095375"/>
            <a:ext cx="7757850" cy="10004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32"/>
              </a:lnSpc>
            </a:pPr>
            <a:r>
              <a:rPr lang="en-US" sz="7002" spc="-175" dirty="0">
                <a:solidFill>
                  <a:srgbClr val="29285D"/>
                </a:solidFill>
                <a:latin typeface="HK Grotesk Bold"/>
              </a:rPr>
              <a:t>Dos </a:t>
            </a:r>
            <a:r>
              <a:rPr lang="en-US" sz="7002" spc="-175" dirty="0" err="1">
                <a:solidFill>
                  <a:srgbClr val="29285D"/>
                </a:solidFill>
                <a:latin typeface="HK Grotesk Bold"/>
              </a:rPr>
              <a:t>tipos</a:t>
            </a:r>
            <a:r>
              <a:rPr lang="en-US" sz="7002" spc="-175" dirty="0">
                <a:solidFill>
                  <a:srgbClr val="29285D"/>
                </a:solidFill>
                <a:latin typeface="HK Grotesk Bold"/>
              </a:rPr>
              <a:t> de </a:t>
            </a:r>
            <a:r>
              <a:rPr lang="en-US" sz="7002" spc="-175" dirty="0" err="1">
                <a:solidFill>
                  <a:srgbClr val="29285D"/>
                </a:solidFill>
                <a:latin typeface="HK Grotesk Bold"/>
              </a:rPr>
              <a:t>interés</a:t>
            </a:r>
            <a:r>
              <a:rPr lang="en-US" sz="7002" spc="-175" dirty="0">
                <a:solidFill>
                  <a:srgbClr val="29285D"/>
                </a:solidFill>
                <a:latin typeface="HK Grotesk Bold"/>
              </a:rPr>
              <a:t>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844637" y="5143500"/>
            <a:ext cx="6731338" cy="5143500"/>
          </a:xfrm>
          <a:prstGeom prst="rect">
            <a:avLst/>
          </a:prstGeom>
          <a:solidFill>
            <a:srgbClr val="FDCBDF"/>
          </a:solidFill>
        </p:spPr>
      </p:sp>
      <p:sp>
        <p:nvSpPr>
          <p:cNvPr id="3" name="AutoShape 3"/>
          <p:cNvSpPr/>
          <p:nvPr/>
        </p:nvSpPr>
        <p:spPr>
          <a:xfrm>
            <a:off x="11575975" y="0"/>
            <a:ext cx="6712025" cy="5143500"/>
          </a:xfrm>
          <a:prstGeom prst="rect">
            <a:avLst/>
          </a:prstGeom>
          <a:solidFill>
            <a:srgbClr val="FFC924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11101" t="1454" r="18879" b="18160"/>
          <a:stretch>
            <a:fillRect/>
          </a:stretch>
        </p:blipFill>
        <p:spPr>
          <a:xfrm>
            <a:off x="11575975" y="5143500"/>
            <a:ext cx="6712025" cy="5143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6376" r="6376"/>
          <a:stretch>
            <a:fillRect/>
          </a:stretch>
        </p:blipFill>
        <p:spPr>
          <a:xfrm>
            <a:off x="4844637" y="0"/>
            <a:ext cx="6731338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t="15829" r="32523" b="16694"/>
          <a:stretch>
            <a:fillRect/>
          </a:stretch>
        </p:blipFill>
        <p:spPr>
          <a:xfrm>
            <a:off x="11575975" y="5143500"/>
            <a:ext cx="7712840" cy="51435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97981" y="1200150"/>
            <a:ext cx="3607944" cy="26385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80"/>
              </a:lnSpc>
              <a:spcBef>
                <a:spcPct val="0"/>
              </a:spcBef>
            </a:pPr>
            <a:r>
              <a:rPr lang="en-US" sz="7137" spc="-178" dirty="0" err="1">
                <a:solidFill>
                  <a:srgbClr val="191769"/>
                </a:solidFill>
                <a:latin typeface="HK Grotesk Bold Bold"/>
              </a:rPr>
              <a:t>Estílos</a:t>
            </a:r>
            <a:r>
              <a:rPr lang="en-US" sz="7137" spc="-178" dirty="0">
                <a:solidFill>
                  <a:srgbClr val="191769"/>
                </a:solidFill>
                <a:latin typeface="HK Grotesk Bold Bold"/>
              </a:rPr>
              <a:t> de </a:t>
            </a:r>
            <a:r>
              <a:rPr lang="en-US" sz="7137" spc="-178" dirty="0" err="1">
                <a:solidFill>
                  <a:srgbClr val="191769"/>
                </a:solidFill>
                <a:latin typeface="HK Grotesk Bold Bold"/>
              </a:rPr>
              <a:t>liderazgo</a:t>
            </a:r>
            <a:endParaRPr lang="en-US" sz="7137" spc="-178" dirty="0">
              <a:solidFill>
                <a:srgbClr val="191769"/>
              </a:solidFill>
              <a:latin typeface="HK Grotesk Bold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371922" y="6608239"/>
            <a:ext cx="3676768" cy="611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62"/>
              </a:lnSpc>
              <a:spcBef>
                <a:spcPct val="0"/>
              </a:spcBef>
            </a:pPr>
            <a:r>
              <a:rPr lang="en-US" sz="4200" u="sng" spc="-105" dirty="0">
                <a:solidFill>
                  <a:srgbClr val="29285D"/>
                </a:solidFill>
                <a:latin typeface="HK Grotesk Bold Bold"/>
              </a:rPr>
              <a:t>#1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691928" y="7789930"/>
            <a:ext cx="5036756" cy="1060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  <a:spcBef>
                <a:spcPct val="0"/>
              </a:spcBef>
            </a:pPr>
            <a:r>
              <a:rPr lang="en-US" sz="3999" spc="-99">
                <a:solidFill>
                  <a:srgbClr val="29285D"/>
                </a:solidFill>
                <a:latin typeface="HK Grotesk Bold Bold"/>
              </a:rPr>
              <a:t>Liderazgo altamente directivo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3093603" y="1233236"/>
            <a:ext cx="3676768" cy="611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62"/>
              </a:lnSpc>
              <a:spcBef>
                <a:spcPct val="0"/>
              </a:spcBef>
            </a:pPr>
            <a:r>
              <a:rPr lang="en-US" sz="4200" u="sng" spc="-105">
                <a:solidFill>
                  <a:srgbClr val="29285D"/>
                </a:solidFill>
                <a:latin typeface="HK Grotesk Bold Bold"/>
              </a:rPr>
              <a:t>#2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220165" y="2359863"/>
            <a:ext cx="5423646" cy="15789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  <a:spcBef>
                <a:spcPct val="0"/>
              </a:spcBef>
            </a:pPr>
            <a:r>
              <a:rPr lang="en-US" sz="3999" spc="-99">
                <a:solidFill>
                  <a:srgbClr val="29285D"/>
                </a:solidFill>
                <a:latin typeface="HK Grotesk Bold Bold"/>
              </a:rPr>
              <a:t>Liderazgo altamente directivo, a la vez que altamente relacional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4844637" y="5143500"/>
            <a:ext cx="6731338" cy="5143500"/>
          </a:xfrm>
          <a:prstGeom prst="rect">
            <a:avLst/>
          </a:prstGeom>
          <a:solidFill>
            <a:srgbClr val="FDCBDF"/>
          </a:solidFill>
        </p:spPr>
      </p:sp>
      <p:sp>
        <p:nvSpPr>
          <p:cNvPr id="3" name="AutoShape 3"/>
          <p:cNvSpPr/>
          <p:nvPr/>
        </p:nvSpPr>
        <p:spPr>
          <a:xfrm>
            <a:off x="11575975" y="0"/>
            <a:ext cx="6712025" cy="5143500"/>
          </a:xfrm>
          <a:prstGeom prst="rect">
            <a:avLst/>
          </a:prstGeom>
          <a:solidFill>
            <a:srgbClr val="FFC924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/>
          <a:srcRect l="6569" r="6569"/>
          <a:stretch>
            <a:fillRect/>
          </a:stretch>
        </p:blipFill>
        <p:spPr>
          <a:xfrm>
            <a:off x="11575975" y="5143500"/>
            <a:ext cx="6712025" cy="5143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12752"/>
          <a:stretch>
            <a:fillRect/>
          </a:stretch>
        </p:blipFill>
        <p:spPr>
          <a:xfrm>
            <a:off x="4844637" y="0"/>
            <a:ext cx="6731338" cy="51435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732794" y="1200150"/>
            <a:ext cx="3607944" cy="2639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783"/>
              </a:lnSpc>
              <a:spcBef>
                <a:spcPct val="0"/>
              </a:spcBef>
            </a:pPr>
            <a:r>
              <a:rPr lang="en-US" sz="7140" spc="-178" dirty="0" err="1">
                <a:solidFill>
                  <a:srgbClr val="191769"/>
                </a:solidFill>
                <a:latin typeface="HK Grotesk Bold Bold"/>
              </a:rPr>
              <a:t>Estílos</a:t>
            </a:r>
            <a:r>
              <a:rPr lang="en-US" sz="7140" spc="-178" dirty="0">
                <a:solidFill>
                  <a:srgbClr val="191769"/>
                </a:solidFill>
                <a:latin typeface="HK Grotesk Bold Bold"/>
              </a:rPr>
              <a:t> de </a:t>
            </a:r>
            <a:r>
              <a:rPr lang="en-US" sz="7140" spc="-178" dirty="0" err="1">
                <a:solidFill>
                  <a:srgbClr val="191769"/>
                </a:solidFill>
                <a:latin typeface="HK Grotesk Bold Bold"/>
              </a:rPr>
              <a:t>liderazgo</a:t>
            </a:r>
            <a:endParaRPr lang="en-US" sz="7140" spc="-178" dirty="0">
              <a:solidFill>
                <a:srgbClr val="191769"/>
              </a:solidFill>
              <a:latin typeface="HK Grotesk Bold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6371922" y="6608239"/>
            <a:ext cx="3676768" cy="611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62"/>
              </a:lnSpc>
              <a:spcBef>
                <a:spcPct val="0"/>
              </a:spcBef>
            </a:pPr>
            <a:r>
              <a:rPr lang="en-US" sz="4200" u="sng" spc="-105" dirty="0">
                <a:solidFill>
                  <a:srgbClr val="191769"/>
                </a:solidFill>
                <a:latin typeface="HK Grotesk Bold Bold"/>
              </a:rPr>
              <a:t>#3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691928" y="7789930"/>
            <a:ext cx="5036756" cy="1060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  <a:spcBef>
                <a:spcPct val="0"/>
              </a:spcBef>
            </a:pPr>
            <a:r>
              <a:rPr lang="en-US" sz="3999" spc="-99">
                <a:solidFill>
                  <a:srgbClr val="191769"/>
                </a:solidFill>
                <a:latin typeface="HK Grotesk Bold Bold"/>
              </a:rPr>
              <a:t>Liderazgo altamente relacional.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093603" y="1431542"/>
            <a:ext cx="3676768" cy="611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662"/>
              </a:lnSpc>
              <a:spcBef>
                <a:spcPct val="0"/>
              </a:spcBef>
            </a:pPr>
            <a:r>
              <a:rPr lang="en-US" sz="4200" u="sng" spc="-105">
                <a:solidFill>
                  <a:srgbClr val="29285D"/>
                </a:solidFill>
                <a:latin typeface="HK Grotesk Bold Bold"/>
              </a:rPr>
              <a:t>#4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220165" y="2679627"/>
            <a:ext cx="5423646" cy="10609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79"/>
              </a:lnSpc>
              <a:spcBef>
                <a:spcPct val="0"/>
              </a:spcBef>
            </a:pPr>
            <a:r>
              <a:rPr lang="en-US" sz="3999" spc="-99">
                <a:solidFill>
                  <a:srgbClr val="29285D"/>
                </a:solidFill>
                <a:latin typeface="HK Grotesk Bold Bold"/>
              </a:rPr>
              <a:t>Liderazgo minimamente directivo y relacional.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081250" y="4888981"/>
            <a:ext cx="12178050" cy="3046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9"/>
              </a:lnSpc>
            </a:pPr>
            <a:r>
              <a:rPr lang="en-US" sz="3999" spc="-99" dirty="0" err="1">
                <a:solidFill>
                  <a:srgbClr val="29285D"/>
                </a:solidFill>
                <a:latin typeface="HK Grotesk Bold Bold"/>
              </a:rPr>
              <a:t>Necesitamos</a:t>
            </a:r>
            <a:r>
              <a:rPr lang="en-US" sz="3999" spc="-99" dirty="0">
                <a:solidFill>
                  <a:srgbClr val="29285D"/>
                </a:solidFill>
                <a:latin typeface="HK Grotesk Bold Bold"/>
              </a:rPr>
              <a:t> </a:t>
            </a:r>
            <a:r>
              <a:rPr lang="en-US" sz="3999" spc="-99" dirty="0" err="1">
                <a:solidFill>
                  <a:srgbClr val="29285D"/>
                </a:solidFill>
                <a:latin typeface="HK Grotesk Bold Bold"/>
              </a:rPr>
              <a:t>equipos</a:t>
            </a:r>
            <a:r>
              <a:rPr lang="en-US" sz="3999" spc="-99" dirty="0">
                <a:solidFill>
                  <a:srgbClr val="29285D"/>
                </a:solidFill>
                <a:latin typeface="HK Grotesk Bold Bold"/>
              </a:rPr>
              <a:t> </a:t>
            </a:r>
            <a:r>
              <a:rPr lang="en-US" sz="3999" spc="-99" dirty="0" err="1">
                <a:solidFill>
                  <a:srgbClr val="29285D"/>
                </a:solidFill>
                <a:latin typeface="HK Grotesk Bold Bold"/>
              </a:rPr>
              <a:t>multidisciplinarios</a:t>
            </a:r>
            <a:r>
              <a:rPr lang="en-US" sz="3999" spc="-99" dirty="0">
                <a:solidFill>
                  <a:srgbClr val="29285D"/>
                </a:solidFill>
                <a:latin typeface="HK Grotesk Bold Bold"/>
              </a:rPr>
              <a:t> en </a:t>
            </a:r>
            <a:r>
              <a:rPr lang="en-US" sz="3999" spc="-99" dirty="0" err="1">
                <a:solidFill>
                  <a:srgbClr val="29285D"/>
                </a:solidFill>
                <a:latin typeface="HK Grotesk Bold Bold"/>
              </a:rPr>
              <a:t>cada</a:t>
            </a:r>
            <a:r>
              <a:rPr lang="en-US" sz="3999" spc="-99" dirty="0">
                <a:solidFill>
                  <a:srgbClr val="29285D"/>
                </a:solidFill>
                <a:latin typeface="HK Grotesk Bold Bold"/>
              </a:rPr>
              <a:t> una de las arenas del </a:t>
            </a:r>
            <a:r>
              <a:rPr lang="en-US" sz="3999" spc="-99" dirty="0" err="1">
                <a:solidFill>
                  <a:srgbClr val="29285D"/>
                </a:solidFill>
                <a:latin typeface="HK Grotesk Bold Bold"/>
              </a:rPr>
              <a:t>trabajo</a:t>
            </a:r>
            <a:r>
              <a:rPr lang="en-US" sz="3999" spc="-99" dirty="0">
                <a:solidFill>
                  <a:srgbClr val="29285D"/>
                </a:solidFill>
                <a:latin typeface="HK Grotesk Bold Bold"/>
              </a:rPr>
              <a:t> de la pastoral </a:t>
            </a:r>
            <a:r>
              <a:rPr lang="en-US" sz="3999" spc="-99" dirty="0" err="1">
                <a:solidFill>
                  <a:srgbClr val="29285D"/>
                </a:solidFill>
                <a:latin typeface="HK Grotesk Bold Bold"/>
              </a:rPr>
              <a:t>generacional</a:t>
            </a:r>
            <a:r>
              <a:rPr lang="en-US" sz="3999" spc="-99" dirty="0">
                <a:solidFill>
                  <a:srgbClr val="29285D"/>
                </a:solidFill>
                <a:latin typeface="HK Grotesk Bold Bold"/>
              </a:rPr>
              <a:t>.</a:t>
            </a:r>
          </a:p>
          <a:p>
            <a:pPr>
              <a:lnSpc>
                <a:spcPts val="3959"/>
              </a:lnSpc>
            </a:pPr>
            <a:endParaRPr lang="en-US" sz="3999" spc="-99" dirty="0">
              <a:solidFill>
                <a:srgbClr val="29285D"/>
              </a:solidFill>
              <a:latin typeface="HK Grotesk Bold Bold"/>
            </a:endParaRPr>
          </a:p>
          <a:p>
            <a:pPr>
              <a:lnSpc>
                <a:spcPts val="3959"/>
              </a:lnSpc>
            </a:pPr>
            <a:r>
              <a:rPr lang="en-US" sz="2699" spc="-67" dirty="0">
                <a:solidFill>
                  <a:srgbClr val="29285D"/>
                </a:solidFill>
                <a:latin typeface="Arimo Bold"/>
              </a:rPr>
              <a:t>·La </a:t>
            </a:r>
            <a:r>
              <a:rPr lang="en-US" sz="2699" spc="-67" dirty="0" err="1">
                <a:solidFill>
                  <a:srgbClr val="29285D"/>
                </a:solidFill>
                <a:latin typeface="Arimo Bold"/>
              </a:rPr>
              <a:t>iglesia</a:t>
            </a:r>
            <a:r>
              <a:rPr lang="en-US" sz="2699" spc="-67" dirty="0">
                <a:solidFill>
                  <a:srgbClr val="29285D"/>
                </a:solidFill>
                <a:latin typeface="Arimo Bold"/>
              </a:rPr>
              <a:t> debe </a:t>
            </a:r>
            <a:r>
              <a:rPr lang="en-US" sz="2699" spc="-67" dirty="0" err="1">
                <a:solidFill>
                  <a:srgbClr val="29285D"/>
                </a:solidFill>
                <a:latin typeface="Arimo Bold"/>
              </a:rPr>
              <a:t>aprender</a:t>
            </a:r>
            <a:r>
              <a:rPr lang="en-US" sz="2699" spc="-67" dirty="0">
                <a:solidFill>
                  <a:srgbClr val="29285D"/>
                </a:solidFill>
                <a:latin typeface="Arimo Bold"/>
              </a:rPr>
              <a:t> a </a:t>
            </a:r>
            <a:r>
              <a:rPr lang="en-US" sz="2699" spc="-67" dirty="0" err="1">
                <a:solidFill>
                  <a:srgbClr val="29285D"/>
                </a:solidFill>
                <a:latin typeface="Arimo Bold"/>
              </a:rPr>
              <a:t>involucrar</a:t>
            </a:r>
            <a:r>
              <a:rPr lang="en-US" sz="2699" spc="-67" dirty="0">
                <a:solidFill>
                  <a:srgbClr val="29285D"/>
                </a:solidFill>
                <a:latin typeface="Arimo Bold"/>
              </a:rPr>
              <a:t> a los padres.</a:t>
            </a:r>
          </a:p>
          <a:p>
            <a:pPr marL="0" lvl="0" indent="0">
              <a:lnSpc>
                <a:spcPts val="3959"/>
              </a:lnSpc>
            </a:pPr>
            <a:r>
              <a:rPr lang="en-US" sz="2699" spc="-67" dirty="0">
                <a:solidFill>
                  <a:srgbClr val="29285D"/>
                </a:solidFill>
                <a:latin typeface="Arimo Bold"/>
              </a:rPr>
              <a:t>·Los padres deben </a:t>
            </a:r>
            <a:r>
              <a:rPr lang="en-US" sz="2699" spc="-67" dirty="0" err="1">
                <a:solidFill>
                  <a:srgbClr val="29285D"/>
                </a:solidFill>
                <a:latin typeface="Arimo Bold"/>
              </a:rPr>
              <a:t>aprender</a:t>
            </a:r>
            <a:r>
              <a:rPr lang="en-US" sz="2699" spc="-67" dirty="0">
                <a:solidFill>
                  <a:srgbClr val="29285D"/>
                </a:solidFill>
                <a:latin typeface="Arimo Bold"/>
              </a:rPr>
              <a:t> a </a:t>
            </a:r>
            <a:r>
              <a:rPr lang="en-US" sz="2699" spc="-67" dirty="0" err="1">
                <a:solidFill>
                  <a:srgbClr val="29285D"/>
                </a:solidFill>
                <a:latin typeface="Arimo Bold"/>
              </a:rPr>
              <a:t>involucrar</a:t>
            </a:r>
            <a:r>
              <a:rPr lang="en-US" sz="2699" spc="-67" dirty="0">
                <a:solidFill>
                  <a:srgbClr val="29285D"/>
                </a:solidFill>
                <a:latin typeface="Arimo Bold"/>
              </a:rPr>
              <a:t> a la </a:t>
            </a:r>
            <a:r>
              <a:rPr lang="en-US" sz="2699" spc="-67" dirty="0" err="1">
                <a:solidFill>
                  <a:srgbClr val="29285D"/>
                </a:solidFill>
                <a:latin typeface="Arimo Bold"/>
              </a:rPr>
              <a:t>iglesia</a:t>
            </a:r>
            <a:r>
              <a:rPr lang="en-US" sz="2699" spc="-67" dirty="0">
                <a:solidFill>
                  <a:srgbClr val="29285D"/>
                </a:solidFill>
                <a:latin typeface="Arimo Bold"/>
              </a:rPr>
              <a:t> en su </a:t>
            </a:r>
            <a:r>
              <a:rPr lang="en-US" sz="2699" spc="-67" dirty="0" err="1">
                <a:solidFill>
                  <a:srgbClr val="29285D"/>
                </a:solidFill>
                <a:latin typeface="Arimo Bold"/>
              </a:rPr>
              <a:t>familia</a:t>
            </a:r>
            <a:r>
              <a:rPr lang="en-US" sz="2699" spc="-67" dirty="0">
                <a:solidFill>
                  <a:srgbClr val="29285D"/>
                </a:solidFill>
                <a:latin typeface="Arimo Bold"/>
              </a:rPr>
              <a:t>.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1028700" y="1635053"/>
            <a:ext cx="4474751" cy="1703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504"/>
              </a:lnSpc>
              <a:spcBef>
                <a:spcPct val="0"/>
              </a:spcBef>
            </a:pPr>
            <a:r>
              <a:rPr lang="en-US" sz="4689" spc="-117" dirty="0" err="1">
                <a:solidFill>
                  <a:srgbClr val="29285D"/>
                </a:solidFill>
                <a:latin typeface="HK Grotesk Bold"/>
              </a:rPr>
              <a:t>Equipo</a:t>
            </a:r>
            <a:r>
              <a:rPr lang="en-US" sz="4689" spc="-117" dirty="0">
                <a:solidFill>
                  <a:srgbClr val="29285D"/>
                </a:solidFill>
                <a:latin typeface="HK Grotesk Bold"/>
              </a:rPr>
              <a:t> en </a:t>
            </a:r>
            <a:r>
              <a:rPr lang="en-US" sz="4689" spc="-117" dirty="0" err="1">
                <a:solidFill>
                  <a:srgbClr val="29285D"/>
                </a:solidFill>
                <a:latin typeface="HK Grotesk Bold"/>
              </a:rPr>
              <a:t>Cascada</a:t>
            </a:r>
            <a:endParaRPr lang="en-US" sz="4689" spc="-117" dirty="0">
              <a:solidFill>
                <a:srgbClr val="29285D"/>
              </a:solidFill>
              <a:latin typeface="HK Grotesk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37920" r="33080"/>
          <a:stretch>
            <a:fillRect/>
          </a:stretch>
        </p:blipFill>
        <p:spPr>
          <a:xfrm>
            <a:off x="13818956" y="0"/>
            <a:ext cx="4469044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5187243" y="4915400"/>
            <a:ext cx="7913515" cy="30469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59"/>
              </a:lnSpc>
            </a:pPr>
            <a:r>
              <a:rPr lang="en-US" sz="3999" spc="-99" dirty="0" err="1">
                <a:solidFill>
                  <a:srgbClr val="29285D"/>
                </a:solidFill>
                <a:latin typeface="HK Grotesk Bold Bold"/>
              </a:rPr>
              <a:t>Resúmen</a:t>
            </a:r>
            <a:r>
              <a:rPr lang="en-US" sz="3999" spc="-99" dirty="0">
                <a:solidFill>
                  <a:srgbClr val="29285D"/>
                </a:solidFill>
                <a:latin typeface="HK Grotesk Bold Bold"/>
              </a:rPr>
              <a:t> de </a:t>
            </a:r>
            <a:r>
              <a:rPr lang="en-US" sz="3999" spc="-99" dirty="0" err="1">
                <a:solidFill>
                  <a:srgbClr val="29285D"/>
                </a:solidFill>
                <a:latin typeface="HK Grotesk Bold Bold"/>
              </a:rPr>
              <a:t>ejercitar</a:t>
            </a:r>
            <a:r>
              <a:rPr lang="en-US" sz="3999" spc="-99" dirty="0">
                <a:solidFill>
                  <a:srgbClr val="29285D"/>
                </a:solidFill>
                <a:latin typeface="HK Grotesk Bold Bold"/>
              </a:rPr>
              <a:t> un </a:t>
            </a:r>
            <a:r>
              <a:rPr lang="en-US" sz="3999" spc="-99" dirty="0" err="1">
                <a:solidFill>
                  <a:srgbClr val="29285D"/>
                </a:solidFill>
                <a:latin typeface="HK Grotesk Bold Bold"/>
              </a:rPr>
              <a:t>liderazgo</a:t>
            </a:r>
            <a:r>
              <a:rPr lang="en-US" sz="3999" spc="-99" dirty="0">
                <a:solidFill>
                  <a:srgbClr val="29285D"/>
                </a:solidFill>
                <a:latin typeface="HK Grotesk Bold Bold"/>
              </a:rPr>
              <a:t> </a:t>
            </a:r>
            <a:r>
              <a:rPr lang="en-US" sz="3999" spc="-99" dirty="0" err="1">
                <a:solidFill>
                  <a:srgbClr val="29285D"/>
                </a:solidFill>
                <a:latin typeface="HK Grotesk Bold Bold"/>
              </a:rPr>
              <a:t>apropiado</a:t>
            </a:r>
            <a:r>
              <a:rPr lang="en-US" sz="3999" spc="-99" dirty="0">
                <a:solidFill>
                  <a:srgbClr val="29285D"/>
                </a:solidFill>
                <a:latin typeface="HK Grotesk Bold Bold"/>
              </a:rPr>
              <a:t>:</a:t>
            </a:r>
          </a:p>
          <a:p>
            <a:pPr>
              <a:lnSpc>
                <a:spcPts val="3959"/>
              </a:lnSpc>
            </a:pPr>
            <a:endParaRPr lang="en-US" sz="3999" spc="-99" dirty="0">
              <a:solidFill>
                <a:srgbClr val="29285D"/>
              </a:solidFill>
              <a:latin typeface="HK Grotesk Bold Bold"/>
            </a:endParaRPr>
          </a:p>
          <a:p>
            <a:pPr>
              <a:lnSpc>
                <a:spcPts val="3959"/>
              </a:lnSpc>
            </a:pPr>
            <a:r>
              <a:rPr lang="en-US" sz="3999" spc="-99" dirty="0">
                <a:solidFill>
                  <a:srgbClr val="29285D"/>
                </a:solidFill>
                <a:latin typeface="HK Grotesk Bold"/>
              </a:rPr>
              <a:t>• </a:t>
            </a:r>
            <a:r>
              <a:rPr lang="en-US" sz="2199" spc="-54" dirty="0" err="1">
                <a:solidFill>
                  <a:srgbClr val="29285D"/>
                </a:solidFill>
                <a:latin typeface="Arimo Bold"/>
              </a:rPr>
              <a:t>Usa</a:t>
            </a:r>
            <a:r>
              <a:rPr lang="en-US" sz="2199" spc="-54" dirty="0">
                <a:solidFill>
                  <a:srgbClr val="29285D"/>
                </a:solidFill>
                <a:latin typeface="Arimo Bold"/>
              </a:rPr>
              <a:t> el </a:t>
            </a:r>
            <a:r>
              <a:rPr lang="en-US" sz="2199" spc="-54" dirty="0" err="1">
                <a:solidFill>
                  <a:srgbClr val="29285D"/>
                </a:solidFill>
                <a:latin typeface="Arimo Bold"/>
              </a:rPr>
              <a:t>liderazgo</a:t>
            </a:r>
            <a:r>
              <a:rPr lang="en-US" sz="2199" spc="-54" dirty="0">
                <a:solidFill>
                  <a:srgbClr val="29285D"/>
                </a:solidFill>
                <a:latin typeface="Arimo Bold"/>
              </a:rPr>
              <a:t> </a:t>
            </a:r>
            <a:r>
              <a:rPr lang="en-US" sz="2199" spc="-54" dirty="0" err="1">
                <a:solidFill>
                  <a:srgbClr val="29285D"/>
                </a:solidFill>
                <a:latin typeface="Arimo Bold"/>
              </a:rPr>
              <a:t>situacional</a:t>
            </a:r>
            <a:r>
              <a:rPr lang="en-US" sz="2199" spc="-54" dirty="0">
                <a:solidFill>
                  <a:srgbClr val="29285D"/>
                </a:solidFill>
                <a:latin typeface="Arimo Bold"/>
              </a:rPr>
              <a:t>.</a:t>
            </a:r>
          </a:p>
          <a:p>
            <a:pPr>
              <a:lnSpc>
                <a:spcPts val="3959"/>
              </a:lnSpc>
            </a:pPr>
            <a:r>
              <a:rPr lang="en-US" sz="3999" spc="-99" dirty="0">
                <a:solidFill>
                  <a:srgbClr val="29285D"/>
                </a:solidFill>
                <a:latin typeface="HK Grotesk Bold Bold"/>
              </a:rPr>
              <a:t>• </a:t>
            </a:r>
            <a:r>
              <a:rPr lang="en-US" sz="2199" spc="-54" dirty="0" err="1">
                <a:solidFill>
                  <a:srgbClr val="29285D"/>
                </a:solidFill>
                <a:latin typeface="Arimo Bold"/>
              </a:rPr>
              <a:t>Trabaja</a:t>
            </a:r>
            <a:r>
              <a:rPr lang="en-US" sz="2199" spc="-54" dirty="0">
                <a:solidFill>
                  <a:srgbClr val="29285D"/>
                </a:solidFill>
                <a:latin typeface="Arimo Bold"/>
              </a:rPr>
              <a:t> en </a:t>
            </a:r>
            <a:r>
              <a:rPr lang="en-US" sz="2199" spc="-54" dirty="0" err="1">
                <a:solidFill>
                  <a:srgbClr val="29285D"/>
                </a:solidFill>
                <a:latin typeface="Arimo Bold"/>
              </a:rPr>
              <a:t>equipo</a:t>
            </a:r>
            <a:r>
              <a:rPr lang="en-US" sz="2199" spc="-54" dirty="0">
                <a:solidFill>
                  <a:srgbClr val="29285D"/>
                </a:solidFill>
                <a:latin typeface="Arimo Bold"/>
              </a:rPr>
              <a:t>.</a:t>
            </a:r>
          </a:p>
          <a:p>
            <a:pPr marL="0" lvl="0" indent="0">
              <a:lnSpc>
                <a:spcPts val="3959"/>
              </a:lnSpc>
            </a:pPr>
            <a:r>
              <a:rPr lang="en-US" sz="3999" spc="-99" dirty="0">
                <a:solidFill>
                  <a:srgbClr val="29285D"/>
                </a:solidFill>
                <a:latin typeface="HK Grotesk Bold Bold"/>
              </a:rPr>
              <a:t>• </a:t>
            </a:r>
            <a:r>
              <a:rPr lang="en-US" sz="2199" spc="-54" dirty="0" err="1">
                <a:solidFill>
                  <a:srgbClr val="29285D"/>
                </a:solidFill>
                <a:latin typeface="Arimo Bold"/>
              </a:rPr>
              <a:t>Involucra</a:t>
            </a:r>
            <a:r>
              <a:rPr lang="en-US" sz="2199" spc="-54" dirty="0">
                <a:solidFill>
                  <a:srgbClr val="29285D"/>
                </a:solidFill>
                <a:latin typeface="Arimo Bold"/>
              </a:rPr>
              <a:t> a los padres.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983178"/>
            <a:ext cx="3639251" cy="17030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6504"/>
              </a:lnSpc>
              <a:spcBef>
                <a:spcPct val="0"/>
              </a:spcBef>
            </a:pPr>
            <a:r>
              <a:rPr lang="en-US" sz="4689" spc="-117" dirty="0" err="1">
                <a:solidFill>
                  <a:srgbClr val="29285D"/>
                </a:solidFill>
                <a:latin typeface="HK Grotesk Bold"/>
              </a:rPr>
              <a:t>Equipo</a:t>
            </a:r>
            <a:r>
              <a:rPr lang="en-US" sz="4689" spc="-117" dirty="0">
                <a:solidFill>
                  <a:srgbClr val="29285D"/>
                </a:solidFill>
                <a:latin typeface="HK Grotesk Bold"/>
              </a:rPr>
              <a:t> en </a:t>
            </a:r>
            <a:r>
              <a:rPr lang="en-US" sz="4689" spc="-117" dirty="0" err="1">
                <a:solidFill>
                  <a:srgbClr val="29285D"/>
                </a:solidFill>
                <a:latin typeface="HK Grotesk Bold"/>
              </a:rPr>
              <a:t>Cascada</a:t>
            </a:r>
            <a:endParaRPr lang="en-US" sz="4689" spc="-117" dirty="0">
              <a:solidFill>
                <a:srgbClr val="29285D"/>
              </a:solidFill>
              <a:latin typeface="HK Grotesk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t="7602" r="6432" b="49632"/>
          <a:stretch>
            <a:fillRect/>
          </a:stretch>
        </p:blipFill>
        <p:spPr>
          <a:xfrm>
            <a:off x="6096000" y="6107723"/>
            <a:ext cx="6096000" cy="4179277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15989" t="1039" r="10079" b="5391"/>
          <a:stretch>
            <a:fillRect/>
          </a:stretch>
        </p:blipFill>
        <p:spPr>
          <a:xfrm>
            <a:off x="12192000" y="0"/>
            <a:ext cx="6096000" cy="514350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r="14093"/>
          <a:stretch>
            <a:fillRect/>
          </a:stretch>
        </p:blipFill>
        <p:spPr>
          <a:xfrm>
            <a:off x="-604323" y="-55412"/>
            <a:ext cx="6697238" cy="519891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t="25609"/>
          <a:stretch>
            <a:fillRect/>
          </a:stretch>
        </p:blipFill>
        <p:spPr>
          <a:xfrm>
            <a:off x="6092915" y="5143500"/>
            <a:ext cx="6099085" cy="680360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706971" y="1516477"/>
            <a:ext cx="4874058" cy="2224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735"/>
              </a:lnSpc>
            </a:pPr>
            <a:r>
              <a:rPr lang="en-US" sz="5792" dirty="0">
                <a:solidFill>
                  <a:srgbClr val="29285D"/>
                </a:solidFill>
                <a:latin typeface="HK Grotesk Bold Bold"/>
              </a:rPr>
              <a:t>¿</a:t>
            </a:r>
            <a:r>
              <a:rPr lang="en-US" sz="5792" dirty="0" err="1">
                <a:solidFill>
                  <a:srgbClr val="29285D"/>
                </a:solidFill>
                <a:latin typeface="HK Grotesk Bold Bold"/>
              </a:rPr>
              <a:t>Qué</a:t>
            </a:r>
            <a:r>
              <a:rPr lang="en-US" sz="5792" dirty="0">
                <a:solidFill>
                  <a:srgbClr val="29285D"/>
                </a:solidFill>
                <a:latin typeface="HK Grotesk Bold Bold"/>
              </a:rPr>
              <a:t> propone el </a:t>
            </a:r>
            <a:r>
              <a:rPr lang="en-US" sz="5792" dirty="0" err="1">
                <a:solidFill>
                  <a:srgbClr val="29285D"/>
                </a:solidFill>
                <a:latin typeface="HK Grotesk Bold Bold"/>
              </a:rPr>
              <a:t>liderazgo</a:t>
            </a:r>
            <a:r>
              <a:rPr lang="en-US" sz="5792" dirty="0">
                <a:solidFill>
                  <a:srgbClr val="29285D"/>
                </a:solidFill>
                <a:latin typeface="HK Grotesk Bold Bold"/>
              </a:rPr>
              <a:t> </a:t>
            </a:r>
            <a:r>
              <a:rPr lang="en-US" sz="5792" u="sng" dirty="0" err="1">
                <a:solidFill>
                  <a:srgbClr val="29285D"/>
                </a:solidFill>
                <a:latin typeface="HK Grotesk Bold Bold"/>
              </a:rPr>
              <a:t>Generacional</a:t>
            </a:r>
            <a:r>
              <a:rPr lang="en-US" sz="5792" dirty="0">
                <a:solidFill>
                  <a:srgbClr val="29285D"/>
                </a:solidFill>
                <a:latin typeface="HK Grotesk Bold Bold"/>
              </a:rPr>
              <a:t>?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r="14153"/>
          <a:stretch>
            <a:fillRect/>
          </a:stretch>
        </p:blipFill>
        <p:spPr>
          <a:xfrm>
            <a:off x="0" y="5143500"/>
            <a:ext cx="6092915" cy="519891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17975"/>
          <a:stretch>
            <a:fillRect/>
          </a:stretch>
        </p:blipFill>
        <p:spPr>
          <a:xfrm>
            <a:off x="12192000" y="5143500"/>
            <a:ext cx="6096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794" b="7794"/>
          <a:stretch>
            <a:fillRect/>
          </a:stretch>
        </p:blipFill>
        <p:spPr>
          <a:xfrm>
            <a:off x="0" y="0"/>
            <a:ext cx="6096000" cy="5143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0444" r="10444"/>
          <a:stretch>
            <a:fillRect/>
          </a:stretch>
        </p:blipFill>
        <p:spPr>
          <a:xfrm>
            <a:off x="6096000" y="5143500"/>
            <a:ext cx="6096000" cy="5143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0481" r="10481"/>
          <a:stretch>
            <a:fillRect/>
          </a:stretch>
        </p:blipFill>
        <p:spPr>
          <a:xfrm>
            <a:off x="12192000" y="0"/>
            <a:ext cx="6096000" cy="51435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6909451" y="1371020"/>
            <a:ext cx="4469098" cy="24490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3500" u="sng" spc="-87" dirty="0">
                <a:solidFill>
                  <a:srgbClr val="191769"/>
                </a:solidFill>
                <a:latin typeface="HK Grotesk Bold Bold"/>
              </a:rPr>
              <a:t>Clave 4</a:t>
            </a:r>
          </a:p>
          <a:p>
            <a:pPr marL="0" lvl="0" indent="0" algn="ctr">
              <a:lnSpc>
                <a:spcPts val="5116"/>
              </a:lnSpc>
            </a:pPr>
            <a:r>
              <a:rPr lang="en-US" sz="3800" spc="-95" dirty="0" err="1">
                <a:solidFill>
                  <a:srgbClr val="191769"/>
                </a:solidFill>
                <a:latin typeface="HK Grotesk Bold Bold"/>
              </a:rPr>
              <a:t>Desarrollar</a:t>
            </a:r>
            <a:r>
              <a:rPr lang="en-US" sz="3800" spc="-95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3800" spc="-95" dirty="0" err="1">
                <a:solidFill>
                  <a:srgbClr val="191769"/>
                </a:solidFill>
                <a:latin typeface="HK Grotesk Bold Bold"/>
              </a:rPr>
              <a:t>relaciones</a:t>
            </a:r>
            <a:r>
              <a:rPr lang="en-US" sz="3800" spc="-95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3800" spc="-95" dirty="0" err="1">
                <a:solidFill>
                  <a:srgbClr val="191769"/>
                </a:solidFill>
                <a:latin typeface="HK Grotesk Bold Bold"/>
              </a:rPr>
              <a:t>intencionales</a:t>
            </a:r>
            <a:endParaRPr lang="en-US" sz="3800" spc="-95" dirty="0">
              <a:solidFill>
                <a:srgbClr val="191769"/>
              </a:solidFill>
              <a:latin typeface="HK Grotesk Bold Bold"/>
            </a:endParaRP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l="10493" r="10493"/>
          <a:stretch>
            <a:fillRect/>
          </a:stretch>
        </p:blipFill>
        <p:spPr>
          <a:xfrm>
            <a:off x="0" y="5143500"/>
            <a:ext cx="6096000" cy="5143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 l="10641" r="10641"/>
          <a:stretch>
            <a:fillRect/>
          </a:stretch>
        </p:blipFill>
        <p:spPr>
          <a:xfrm>
            <a:off x="12192000" y="5143500"/>
            <a:ext cx="6096000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28700" y="5425759"/>
            <a:ext cx="16230600" cy="47751"/>
          </a:xfrm>
          <a:prstGeom prst="rect">
            <a:avLst/>
          </a:prstGeom>
          <a:solidFill>
            <a:srgbClr val="29285D">
              <a:alpha val="19608"/>
            </a:srgbClr>
          </a:solidFill>
        </p:spPr>
      </p:sp>
      <p:sp>
        <p:nvSpPr>
          <p:cNvPr id="3" name="TextBox 3"/>
          <p:cNvSpPr txBox="1"/>
          <p:nvPr/>
        </p:nvSpPr>
        <p:spPr>
          <a:xfrm>
            <a:off x="1028700" y="1162050"/>
            <a:ext cx="13621831" cy="1729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632"/>
              </a:lnSpc>
            </a:pPr>
            <a:r>
              <a:rPr lang="en-US" sz="6699" dirty="0" err="1">
                <a:solidFill>
                  <a:srgbClr val="191769"/>
                </a:solidFill>
                <a:latin typeface="HK Grotesk Bold"/>
              </a:rPr>
              <a:t>Consejos</a:t>
            </a:r>
            <a:r>
              <a:rPr lang="en-US" sz="6699" dirty="0">
                <a:solidFill>
                  <a:srgbClr val="191769"/>
                </a:solidFill>
                <a:latin typeface="HK Grotesk Bold"/>
              </a:rPr>
              <a:t> para </a:t>
            </a:r>
            <a:r>
              <a:rPr lang="en-US" sz="6699" dirty="0" err="1">
                <a:solidFill>
                  <a:srgbClr val="191769"/>
                </a:solidFill>
                <a:latin typeface="HK Grotesk Bold"/>
              </a:rPr>
              <a:t>mejorar</a:t>
            </a:r>
            <a:endParaRPr lang="en-US" sz="6699" dirty="0">
              <a:solidFill>
                <a:srgbClr val="191769"/>
              </a:solidFill>
              <a:latin typeface="HK Grotesk Bold"/>
            </a:endParaRPr>
          </a:p>
          <a:p>
            <a:pPr marL="0" lvl="0" indent="0">
              <a:lnSpc>
                <a:spcPts val="6632"/>
              </a:lnSpc>
              <a:spcBef>
                <a:spcPct val="0"/>
              </a:spcBef>
            </a:pPr>
            <a:r>
              <a:rPr lang="en-US" sz="6699" dirty="0">
                <a:solidFill>
                  <a:srgbClr val="191769"/>
                </a:solidFill>
                <a:latin typeface="HK Grotesk Bold"/>
              </a:rPr>
              <a:t>las </a:t>
            </a:r>
            <a:r>
              <a:rPr lang="en-US" sz="6699" dirty="0" err="1">
                <a:solidFill>
                  <a:srgbClr val="191769"/>
                </a:solidFill>
                <a:latin typeface="HK Grotesk Bold"/>
              </a:rPr>
              <a:t>relaciones</a:t>
            </a:r>
            <a:endParaRPr lang="en-US" sz="6699" dirty="0">
              <a:solidFill>
                <a:srgbClr val="191769"/>
              </a:solidFill>
              <a:latin typeface="HK Grotesk Bold"/>
            </a:endParaRPr>
          </a:p>
        </p:txBody>
      </p:sp>
      <p:grpSp>
        <p:nvGrpSpPr>
          <p:cNvPr id="4" name="Group 4"/>
          <p:cNvGrpSpPr/>
          <p:nvPr/>
        </p:nvGrpSpPr>
        <p:grpSpPr>
          <a:xfrm>
            <a:off x="1028700" y="5324788"/>
            <a:ext cx="2131152" cy="1852455"/>
            <a:chOff x="0" y="0"/>
            <a:chExt cx="2841535" cy="2469940"/>
          </a:xfrm>
        </p:grpSpPr>
        <p:sp>
          <p:nvSpPr>
            <p:cNvPr id="5" name="AutoShape 5"/>
            <p:cNvSpPr/>
            <p:nvPr/>
          </p:nvSpPr>
          <p:spPr>
            <a:xfrm>
              <a:off x="0" y="0"/>
              <a:ext cx="295446" cy="294693"/>
            </a:xfrm>
            <a:prstGeom prst="rect">
              <a:avLst/>
            </a:prstGeom>
            <a:solidFill>
              <a:srgbClr val="FFC924"/>
            </a:solidFill>
          </p:spPr>
        </p:sp>
        <p:sp>
          <p:nvSpPr>
            <p:cNvPr id="6" name="TextBox 6"/>
            <p:cNvSpPr txBox="1"/>
            <p:nvPr/>
          </p:nvSpPr>
          <p:spPr>
            <a:xfrm>
              <a:off x="0" y="1275574"/>
              <a:ext cx="2841535" cy="1194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584"/>
                </a:lnSpc>
              </a:pPr>
              <a:r>
                <a:rPr lang="en-US" sz="2800" spc="-70" dirty="0">
                  <a:solidFill>
                    <a:srgbClr val="191769"/>
                  </a:solidFill>
                  <a:latin typeface="HK Grotesk Bold Bold"/>
                </a:rPr>
                <a:t>1) </a:t>
              </a:r>
              <a:r>
                <a:rPr lang="en-US" sz="2800" spc="-70" dirty="0" err="1">
                  <a:solidFill>
                    <a:srgbClr val="191769"/>
                  </a:solidFill>
                  <a:latin typeface="HK Grotesk Bold Bold"/>
                </a:rPr>
                <a:t>Grábate</a:t>
              </a:r>
              <a:r>
                <a:rPr lang="en-US" sz="2800" spc="-70" dirty="0">
                  <a:solidFill>
                    <a:srgbClr val="191769"/>
                  </a:solidFill>
                  <a:latin typeface="HK Grotesk Bold Bold"/>
                </a:rPr>
                <a:t> los </a:t>
              </a:r>
              <a:r>
                <a:rPr lang="en-US" sz="2800" spc="-70" dirty="0" err="1">
                  <a:solidFill>
                    <a:srgbClr val="191769"/>
                  </a:solidFill>
                  <a:latin typeface="HK Grotesk Bold Bold"/>
                </a:rPr>
                <a:t>nombres</a:t>
              </a:r>
              <a:r>
                <a:rPr lang="en-US" sz="2800" spc="-70" dirty="0">
                  <a:solidFill>
                    <a:srgbClr val="191769"/>
                  </a:solidFill>
                  <a:latin typeface="HK Grotesk Bold Bold"/>
                </a:rPr>
                <a:t>. </a:t>
              </a:r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0940896" y="5324788"/>
            <a:ext cx="2812805" cy="1397488"/>
            <a:chOff x="0" y="0"/>
            <a:chExt cx="3750407" cy="1863317"/>
          </a:xfrm>
        </p:grpSpPr>
        <p:sp>
          <p:nvSpPr>
            <p:cNvPr id="8" name="AutoShape 8"/>
            <p:cNvSpPr/>
            <p:nvPr/>
          </p:nvSpPr>
          <p:spPr>
            <a:xfrm>
              <a:off x="0" y="0"/>
              <a:ext cx="295446" cy="294693"/>
            </a:xfrm>
            <a:prstGeom prst="rect">
              <a:avLst/>
            </a:prstGeom>
            <a:solidFill>
              <a:srgbClr val="469BD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1275574"/>
              <a:ext cx="3750407" cy="58774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584"/>
                </a:lnSpc>
              </a:pPr>
              <a:r>
                <a:rPr lang="en-US" sz="2800" spc="-70" dirty="0">
                  <a:solidFill>
                    <a:srgbClr val="191769"/>
                  </a:solidFill>
                  <a:latin typeface="HK Grotesk Bold Bold"/>
                </a:rPr>
                <a:t>4) </a:t>
              </a:r>
              <a:r>
                <a:rPr lang="en-US" sz="2800" spc="-70" dirty="0" err="1">
                  <a:solidFill>
                    <a:srgbClr val="191769"/>
                  </a:solidFill>
                  <a:latin typeface="HK Grotesk Bold Bold"/>
                </a:rPr>
                <a:t>Ayuda</a:t>
              </a:r>
              <a:r>
                <a:rPr lang="en-US" sz="2800" spc="-70" dirty="0">
                  <a:solidFill>
                    <a:srgbClr val="191769"/>
                  </a:solidFill>
                  <a:latin typeface="HK Grotesk Bold Bold"/>
                </a:rPr>
                <a:t> a </a:t>
              </a:r>
              <a:r>
                <a:rPr lang="en-US" sz="2800" spc="-70" dirty="0" err="1">
                  <a:solidFill>
                    <a:srgbClr val="191769"/>
                  </a:solidFill>
                  <a:latin typeface="HK Grotesk Bold Bold"/>
                </a:rPr>
                <a:t>pensar</a:t>
              </a:r>
              <a:r>
                <a:rPr lang="en-US" sz="2800" spc="-70" dirty="0">
                  <a:solidFill>
                    <a:srgbClr val="191769"/>
                  </a:solidFill>
                  <a:latin typeface="HK Grotesk Bold Bold"/>
                </a:rPr>
                <a:t>.</a:t>
              </a:r>
            </a:p>
          </p:txBody>
        </p:sp>
      </p:grpSp>
      <p:sp>
        <p:nvSpPr>
          <p:cNvPr id="10" name="AutoShape 10"/>
          <p:cNvSpPr/>
          <p:nvPr/>
        </p:nvSpPr>
        <p:spPr>
          <a:xfrm>
            <a:off x="4176862" y="5324788"/>
            <a:ext cx="221585" cy="221020"/>
          </a:xfrm>
          <a:prstGeom prst="rect">
            <a:avLst/>
          </a:prstGeom>
          <a:solidFill>
            <a:srgbClr val="DF682D"/>
          </a:solidFill>
        </p:spPr>
      </p:sp>
      <p:sp>
        <p:nvSpPr>
          <p:cNvPr id="11" name="TextBox 11"/>
          <p:cNvSpPr txBox="1"/>
          <p:nvPr/>
        </p:nvSpPr>
        <p:spPr>
          <a:xfrm>
            <a:off x="4176862" y="6276706"/>
            <a:ext cx="2628797" cy="900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84"/>
              </a:lnSpc>
            </a:pPr>
            <a:r>
              <a:rPr lang="en-US" sz="2800" spc="-70" dirty="0">
                <a:solidFill>
                  <a:srgbClr val="191769"/>
                </a:solidFill>
                <a:latin typeface="HK Grotesk Bold Bold"/>
              </a:rPr>
              <a:t>2) </a:t>
            </a:r>
            <a:r>
              <a:rPr lang="en-US" sz="2800" spc="-70" dirty="0" err="1">
                <a:solidFill>
                  <a:srgbClr val="191769"/>
                </a:solidFill>
                <a:latin typeface="HK Grotesk Bold Bold"/>
              </a:rPr>
              <a:t>Afirma</a:t>
            </a:r>
            <a:r>
              <a:rPr lang="en-US" sz="2800" spc="-70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2800" spc="-70" dirty="0" err="1">
                <a:solidFill>
                  <a:srgbClr val="191769"/>
                </a:solidFill>
                <a:latin typeface="HK Grotesk Bold Bold"/>
              </a:rPr>
              <a:t>continuamente</a:t>
            </a:r>
            <a:r>
              <a:rPr lang="en-US" sz="2800" spc="-70" dirty="0">
                <a:solidFill>
                  <a:srgbClr val="191769"/>
                </a:solidFill>
                <a:latin typeface="HK Grotesk Bold Bold"/>
              </a:rPr>
              <a:t>. 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7575020" y="5324788"/>
            <a:ext cx="2348866" cy="1852455"/>
            <a:chOff x="0" y="0"/>
            <a:chExt cx="3131821" cy="2469940"/>
          </a:xfrm>
        </p:grpSpPr>
        <p:sp>
          <p:nvSpPr>
            <p:cNvPr id="13" name="AutoShape 13"/>
            <p:cNvSpPr/>
            <p:nvPr/>
          </p:nvSpPr>
          <p:spPr>
            <a:xfrm>
              <a:off x="0" y="0"/>
              <a:ext cx="295446" cy="294693"/>
            </a:xfrm>
            <a:prstGeom prst="rect">
              <a:avLst/>
            </a:prstGeom>
            <a:solidFill>
              <a:srgbClr val="62A25D"/>
            </a:solidFill>
          </p:spPr>
        </p:sp>
        <p:sp>
          <p:nvSpPr>
            <p:cNvPr id="14" name="TextBox 14"/>
            <p:cNvSpPr txBox="1"/>
            <p:nvPr/>
          </p:nvSpPr>
          <p:spPr>
            <a:xfrm>
              <a:off x="0" y="1275574"/>
              <a:ext cx="3131821" cy="119436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>
                <a:lnSpc>
                  <a:spcPts val="3584"/>
                </a:lnSpc>
              </a:pPr>
              <a:r>
                <a:rPr lang="en-US" sz="2800" spc="-70" dirty="0">
                  <a:solidFill>
                    <a:srgbClr val="191769"/>
                  </a:solidFill>
                  <a:latin typeface="HK Grotesk Bold Bold"/>
                </a:rPr>
                <a:t>3) </a:t>
              </a:r>
              <a:r>
                <a:rPr lang="en-US" sz="2800" spc="-70" dirty="0" err="1">
                  <a:solidFill>
                    <a:srgbClr val="191769"/>
                  </a:solidFill>
                  <a:latin typeface="HK Grotesk Bold Bold"/>
                </a:rPr>
                <a:t>Escucha</a:t>
              </a:r>
              <a:r>
                <a:rPr lang="en-US" sz="2800" spc="-70" dirty="0">
                  <a:solidFill>
                    <a:srgbClr val="191769"/>
                  </a:solidFill>
                  <a:latin typeface="HK Grotesk Bold Bold"/>
                </a:rPr>
                <a:t> con </a:t>
              </a:r>
              <a:r>
                <a:rPr lang="en-US" sz="2800" spc="-70" dirty="0" err="1">
                  <a:solidFill>
                    <a:srgbClr val="191769"/>
                  </a:solidFill>
                  <a:latin typeface="HK Grotesk Bold Bold"/>
                </a:rPr>
                <a:t>devoción</a:t>
              </a:r>
              <a:r>
                <a:rPr lang="en-US" sz="2800" spc="-70" dirty="0">
                  <a:solidFill>
                    <a:srgbClr val="191769"/>
                  </a:solidFill>
                  <a:latin typeface="HK Grotesk Bold Bold"/>
                </a:rPr>
                <a:t>.</a:t>
              </a:r>
            </a:p>
          </p:txBody>
        </p:sp>
      </p:grpSp>
      <p:sp>
        <p:nvSpPr>
          <p:cNvPr id="15" name="AutoShape 15"/>
          <p:cNvSpPr/>
          <p:nvPr/>
        </p:nvSpPr>
        <p:spPr>
          <a:xfrm>
            <a:off x="14770712" y="5324788"/>
            <a:ext cx="221585" cy="221020"/>
          </a:xfrm>
          <a:prstGeom prst="rect">
            <a:avLst/>
          </a:prstGeom>
          <a:solidFill>
            <a:srgbClr val="FDCBDF"/>
          </a:solidFill>
        </p:spPr>
      </p:sp>
      <p:sp>
        <p:nvSpPr>
          <p:cNvPr id="16" name="TextBox 16"/>
          <p:cNvSpPr txBox="1"/>
          <p:nvPr/>
        </p:nvSpPr>
        <p:spPr>
          <a:xfrm>
            <a:off x="14770712" y="6276706"/>
            <a:ext cx="2602888" cy="9005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584"/>
              </a:lnSpc>
            </a:pPr>
            <a:r>
              <a:rPr lang="en-US" sz="2800" spc="-70" dirty="0">
                <a:solidFill>
                  <a:srgbClr val="191769"/>
                </a:solidFill>
                <a:latin typeface="HK Grotesk Bold Bold"/>
              </a:rPr>
              <a:t>5) No </a:t>
            </a:r>
            <a:r>
              <a:rPr lang="en-US" sz="2800" spc="-70" dirty="0" err="1">
                <a:solidFill>
                  <a:srgbClr val="191769"/>
                </a:solidFill>
                <a:latin typeface="HK Grotesk Bold Bold"/>
              </a:rPr>
              <a:t>finjas</a:t>
            </a:r>
            <a:r>
              <a:rPr lang="en-US" sz="2800" spc="-70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2800" spc="-70" dirty="0" err="1">
                <a:solidFill>
                  <a:srgbClr val="191769"/>
                </a:solidFill>
                <a:latin typeface="HK Grotesk Bold Bold"/>
              </a:rPr>
              <a:t>perfección</a:t>
            </a:r>
            <a:r>
              <a:rPr lang="en-US" sz="2800" spc="-70" dirty="0">
                <a:solidFill>
                  <a:srgbClr val="191769"/>
                </a:solidFill>
                <a:latin typeface="HK Grotesk Bold Bold"/>
              </a:rPr>
              <a:t>.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2"/>
          <a:srcRect r="33232"/>
          <a:stretch>
            <a:fillRect/>
          </a:stretch>
        </p:blipFill>
        <p:spPr>
          <a:xfrm>
            <a:off x="14158581" y="0"/>
            <a:ext cx="4129419" cy="412318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6507" r="33287" b="27071"/>
          <a:stretch>
            <a:fillRect/>
          </a:stretch>
        </p:blipFill>
        <p:spPr>
          <a:xfrm>
            <a:off x="11845012" y="-111512"/>
            <a:ext cx="3269285" cy="3958356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4941985" y="3846844"/>
            <a:ext cx="3457527" cy="3291765"/>
          </a:xfrm>
          <a:prstGeom prst="rect">
            <a:avLst/>
          </a:prstGeom>
          <a:solidFill>
            <a:srgbClr val="62A25D"/>
          </a:solidFill>
        </p:spPr>
      </p:sp>
      <p:sp>
        <p:nvSpPr>
          <p:cNvPr id="4" name="AutoShape 4"/>
          <p:cNvSpPr/>
          <p:nvPr/>
        </p:nvSpPr>
        <p:spPr>
          <a:xfrm>
            <a:off x="9876417" y="7073017"/>
            <a:ext cx="2183240" cy="3357356"/>
          </a:xfrm>
          <a:prstGeom prst="rect">
            <a:avLst/>
          </a:prstGeom>
          <a:solidFill>
            <a:srgbClr val="FFC924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10583" r="17128"/>
          <a:stretch>
            <a:fillRect/>
          </a:stretch>
        </p:blipFill>
        <p:spPr>
          <a:xfrm>
            <a:off x="11940594" y="3846844"/>
            <a:ext cx="3173703" cy="65835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9125" r="9125"/>
          <a:stretch>
            <a:fillRect/>
          </a:stretch>
        </p:blipFill>
        <p:spPr>
          <a:xfrm>
            <a:off x="15114297" y="-111512"/>
            <a:ext cx="3285215" cy="39583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1074" r="1074"/>
          <a:stretch>
            <a:fillRect/>
          </a:stretch>
        </p:blipFill>
        <p:spPr>
          <a:xfrm>
            <a:off x="15114297" y="7073017"/>
            <a:ext cx="3285215" cy="335735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t="2705" r="13461" b="31966"/>
          <a:stretch>
            <a:fillRect/>
          </a:stretch>
        </p:blipFill>
        <p:spPr>
          <a:xfrm>
            <a:off x="6821584" y="6961504"/>
            <a:ext cx="3064358" cy="34688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t="3202" b="3202"/>
          <a:stretch>
            <a:fillRect/>
          </a:stretch>
        </p:blipFill>
        <p:spPr>
          <a:xfrm>
            <a:off x="6821584" y="-111512"/>
            <a:ext cx="5119010" cy="718452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1123950"/>
            <a:ext cx="3542106" cy="5594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9"/>
              </a:lnSpc>
            </a:pPr>
            <a:r>
              <a:rPr lang="en-US" sz="4929" u="sng" spc="-123" dirty="0">
                <a:solidFill>
                  <a:srgbClr val="191769"/>
                </a:solidFill>
                <a:latin typeface="HK Grotesk Bold"/>
              </a:rPr>
              <a:t>Clave 5</a:t>
            </a:r>
          </a:p>
          <a:p>
            <a:pPr marL="0" lvl="0" indent="0">
              <a:lnSpc>
                <a:spcPts val="6454"/>
              </a:lnSpc>
              <a:spcBef>
                <a:spcPct val="0"/>
              </a:spcBef>
            </a:pPr>
            <a:r>
              <a:rPr lang="en-US" sz="6519" spc="-162" dirty="0" err="1">
                <a:solidFill>
                  <a:srgbClr val="191769"/>
                </a:solidFill>
                <a:latin typeface="Arimo"/>
              </a:rPr>
              <a:t>Entender</a:t>
            </a:r>
            <a:r>
              <a:rPr lang="en-US" sz="6519" spc="-162" dirty="0">
                <a:solidFill>
                  <a:srgbClr val="191769"/>
                </a:solidFill>
                <a:latin typeface="Arimo"/>
              </a:rPr>
              <a:t> el </a:t>
            </a:r>
            <a:r>
              <a:rPr lang="en-US" sz="6519" spc="-162" dirty="0" err="1">
                <a:solidFill>
                  <a:srgbClr val="191769"/>
                </a:solidFill>
                <a:latin typeface="Arimo"/>
              </a:rPr>
              <a:t>diseño</a:t>
            </a:r>
            <a:r>
              <a:rPr lang="en-US" sz="6519" spc="-162" dirty="0">
                <a:solidFill>
                  <a:srgbClr val="191769"/>
                </a:solidFill>
                <a:latin typeface="Arimo"/>
              </a:rPr>
              <a:t> de Dios del desarrollo </a:t>
            </a:r>
            <a:r>
              <a:rPr lang="en-US" sz="6519" spc="-162" dirty="0" err="1">
                <a:solidFill>
                  <a:srgbClr val="191769"/>
                </a:solidFill>
                <a:latin typeface="Arimo"/>
              </a:rPr>
              <a:t>humano</a:t>
            </a:r>
            <a:endParaRPr lang="en-US" sz="6519" spc="-162" dirty="0">
              <a:solidFill>
                <a:srgbClr val="191769"/>
              </a:solidFill>
              <a:latin typeface="Arim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74635" y="531834"/>
            <a:ext cx="8138731" cy="773239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5081400" y="5994551"/>
            <a:ext cx="2137741" cy="69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26"/>
              </a:lnSpc>
            </a:pPr>
            <a:r>
              <a:rPr lang="en-US" sz="2600" dirty="0">
                <a:solidFill>
                  <a:srgbClr val="29285D"/>
                </a:solidFill>
                <a:latin typeface="Open Sans 1 Bold"/>
              </a:rPr>
              <a:t>4. CREACIÓN</a:t>
            </a:r>
          </a:p>
          <a:p>
            <a:pPr algn="r">
              <a:lnSpc>
                <a:spcPts val="2626"/>
              </a:lnSpc>
            </a:pPr>
            <a:endParaRPr lang="en-US" sz="2600" dirty="0">
              <a:solidFill>
                <a:srgbClr val="29285D"/>
              </a:solidFill>
              <a:latin typeface="Open Sans 1 Bold"/>
            </a:endParaRP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539233">
            <a:off x="2479385" y="4561568"/>
            <a:ext cx="2596995" cy="9284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539233" flipH="1">
            <a:off x="11512395" y="626156"/>
            <a:ext cx="2596995" cy="9284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43237" flipH="1">
            <a:off x="12549430" y="6460913"/>
            <a:ext cx="2596995" cy="92842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78770">
            <a:off x="4182030" y="626156"/>
            <a:ext cx="2596995" cy="9284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700000">
            <a:off x="4468473" y="6942845"/>
            <a:ext cx="1854696" cy="137247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2153763">
            <a:off x="10093212" y="3254573"/>
            <a:ext cx="2477018" cy="460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8"/>
              </a:lnSpc>
            </a:pPr>
            <a:r>
              <a:rPr lang="en-US" sz="2648">
                <a:solidFill>
                  <a:srgbClr val="FFFFFF"/>
                </a:solidFill>
                <a:latin typeface="Open Sans 1 Bold"/>
              </a:rPr>
              <a:t>Investigar</a:t>
            </a:r>
          </a:p>
        </p:txBody>
      </p:sp>
      <p:sp>
        <p:nvSpPr>
          <p:cNvPr id="10" name="TextBox 10"/>
          <p:cNvSpPr txBox="1"/>
          <p:nvPr/>
        </p:nvSpPr>
        <p:spPr>
          <a:xfrm rot="4302250">
            <a:off x="5325308" y="4590715"/>
            <a:ext cx="2477018" cy="460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8"/>
              </a:lnSpc>
            </a:pPr>
            <a:r>
              <a:rPr lang="en-US" sz="2648">
                <a:solidFill>
                  <a:srgbClr val="FFFFFF"/>
                </a:solidFill>
                <a:latin typeface="Open Sans 1 Bold"/>
              </a:rPr>
              <a:t>Proponer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979917" y="7134207"/>
            <a:ext cx="2477018" cy="460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8"/>
              </a:lnSpc>
            </a:pPr>
            <a:r>
              <a:rPr lang="en-US" sz="2648">
                <a:solidFill>
                  <a:srgbClr val="FFFFFF"/>
                </a:solidFill>
                <a:latin typeface="Open Sans 1 Bold"/>
              </a:rPr>
              <a:t>Aplicar</a:t>
            </a:r>
          </a:p>
        </p:txBody>
      </p:sp>
      <p:sp>
        <p:nvSpPr>
          <p:cNvPr id="12" name="TextBox 12"/>
          <p:cNvSpPr txBox="1"/>
          <p:nvPr/>
        </p:nvSpPr>
        <p:spPr>
          <a:xfrm rot="-4340595">
            <a:off x="9895318" y="6484075"/>
            <a:ext cx="2477018" cy="460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8"/>
              </a:lnSpc>
            </a:pPr>
            <a:r>
              <a:rPr lang="en-US" sz="2648">
                <a:solidFill>
                  <a:srgbClr val="FFFFFF"/>
                </a:solidFill>
                <a:latin typeface="Open Sans 1 Bold"/>
              </a:rPr>
              <a:t>Crear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694969" y="4702802"/>
            <a:ext cx="2898062" cy="6840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83"/>
              </a:lnSpc>
            </a:pPr>
            <a:r>
              <a:rPr lang="en-US" sz="1765" dirty="0">
                <a:solidFill>
                  <a:srgbClr val="29285D"/>
                </a:solidFill>
                <a:latin typeface="Open Sans 1 Bold"/>
              </a:rPr>
              <a:t>PROCESO</a:t>
            </a:r>
          </a:p>
          <a:p>
            <a:pPr algn="ctr">
              <a:lnSpc>
                <a:spcPts val="1783"/>
              </a:lnSpc>
            </a:pPr>
            <a:r>
              <a:rPr lang="en-US" sz="1765" dirty="0">
                <a:solidFill>
                  <a:srgbClr val="29285D"/>
                </a:solidFill>
                <a:latin typeface="Open Sans 1 Bold"/>
              </a:rPr>
              <a:t>DE</a:t>
            </a:r>
          </a:p>
          <a:p>
            <a:pPr algn="ctr">
              <a:lnSpc>
                <a:spcPts val="1783"/>
              </a:lnSpc>
            </a:pPr>
            <a:r>
              <a:rPr lang="en-US" sz="1765" dirty="0">
                <a:solidFill>
                  <a:srgbClr val="29285D"/>
                </a:solidFill>
                <a:latin typeface="Open Sans 1 Bold"/>
              </a:rPr>
              <a:t>ENSEÑANZA</a:t>
            </a:r>
          </a:p>
        </p:txBody>
      </p:sp>
      <p:sp>
        <p:nvSpPr>
          <p:cNvPr id="14" name="TextBox 14"/>
          <p:cNvSpPr txBox="1"/>
          <p:nvPr/>
        </p:nvSpPr>
        <p:spPr>
          <a:xfrm rot="-2163870">
            <a:off x="7494059" y="2064836"/>
            <a:ext cx="2020918" cy="460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8"/>
              </a:lnSpc>
            </a:pPr>
            <a:r>
              <a:rPr lang="en-US" sz="2648">
                <a:solidFill>
                  <a:srgbClr val="FFFFFF"/>
                </a:solidFill>
                <a:latin typeface="Open Sans 1 Bold"/>
              </a:rPr>
              <a:t>Interactuar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1066800"/>
            <a:ext cx="2950114" cy="358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25"/>
              </a:lnSpc>
            </a:pPr>
            <a:r>
              <a:rPr lang="en-US" sz="2599" dirty="0">
                <a:solidFill>
                  <a:srgbClr val="29285D"/>
                </a:solidFill>
                <a:latin typeface="Open Sans 1 Bold"/>
              </a:rPr>
              <a:t>2. INTERACCIÓN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6044497"/>
            <a:ext cx="2755420" cy="358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25"/>
              </a:lnSpc>
            </a:pPr>
            <a:r>
              <a:rPr lang="en-US" sz="2599" dirty="0">
                <a:solidFill>
                  <a:srgbClr val="29285D"/>
                </a:solidFill>
                <a:latin typeface="Open Sans 1 Bold"/>
              </a:rPr>
              <a:t>1. PROPUESTA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127966" y="1066800"/>
            <a:ext cx="3091175" cy="69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26"/>
              </a:lnSpc>
            </a:pPr>
            <a:r>
              <a:rPr lang="en-US" sz="2600" dirty="0">
                <a:solidFill>
                  <a:srgbClr val="29285D"/>
                </a:solidFill>
                <a:latin typeface="Open Sans 1 Bold"/>
              </a:rPr>
              <a:t>3. INVESTIGACIÓN</a:t>
            </a:r>
          </a:p>
          <a:p>
            <a:pPr algn="r">
              <a:lnSpc>
                <a:spcPts val="2626"/>
              </a:lnSpc>
            </a:pPr>
            <a:r>
              <a:rPr lang="en-US" sz="2600" dirty="0">
                <a:solidFill>
                  <a:srgbClr val="469BD8"/>
                </a:solidFill>
                <a:latin typeface="Open Sans 1 Bold"/>
              </a:rPr>
              <a:t> 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287432" y="8667218"/>
            <a:ext cx="7890424" cy="358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6"/>
              </a:lnSpc>
            </a:pPr>
            <a:r>
              <a:rPr lang="en-US" sz="2600" dirty="0">
                <a:solidFill>
                  <a:srgbClr val="29285D"/>
                </a:solidFill>
                <a:latin typeface="Open Sans 1 Bold"/>
              </a:rPr>
              <a:t>5. APLICACIÓN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1927350"/>
            <a:ext cx="2180676" cy="691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234" lvl="1" indent="-280617">
              <a:lnSpc>
                <a:spcPts val="2625"/>
              </a:lnSpc>
              <a:buFont typeface="Arial"/>
              <a:buChar char="•"/>
            </a:pPr>
            <a:r>
              <a:rPr lang="en-US" sz="2599">
                <a:solidFill>
                  <a:srgbClr val="29285D"/>
                </a:solidFill>
                <a:latin typeface="Open Sans 1"/>
              </a:rPr>
              <a:t>Compartir</a:t>
            </a:r>
          </a:p>
          <a:p>
            <a:pPr marL="561234" lvl="1" indent="-280617">
              <a:lnSpc>
                <a:spcPts val="2625"/>
              </a:lnSpc>
              <a:buFont typeface="Arial"/>
              <a:buChar char="•"/>
            </a:pPr>
            <a:r>
              <a:rPr lang="en-US" sz="2599">
                <a:solidFill>
                  <a:srgbClr val="29285D"/>
                </a:solidFill>
                <a:latin typeface="Open Sans 1"/>
              </a:rPr>
              <a:t>Preguntar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6963226"/>
            <a:ext cx="1896318" cy="691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234" lvl="1" indent="-280617">
              <a:lnSpc>
                <a:spcPts val="2625"/>
              </a:lnSpc>
              <a:buFont typeface="Arial"/>
              <a:buChar char="•"/>
            </a:pPr>
            <a:r>
              <a:rPr lang="en-US" sz="2599">
                <a:solidFill>
                  <a:srgbClr val="29285D"/>
                </a:solidFill>
                <a:latin typeface="Open Sans 1"/>
              </a:rPr>
              <a:t>Aplicar</a:t>
            </a:r>
          </a:p>
          <a:p>
            <a:pPr marL="561234" lvl="1" indent="-280617">
              <a:lnSpc>
                <a:spcPts val="2625"/>
              </a:lnSpc>
              <a:buFont typeface="Arial"/>
              <a:buChar char="•"/>
            </a:pPr>
            <a:r>
              <a:rPr lang="en-US" sz="2599">
                <a:solidFill>
                  <a:srgbClr val="29285D"/>
                </a:solidFill>
                <a:latin typeface="Open Sans 1"/>
              </a:rPr>
              <a:t>Inspirar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137192" y="9296400"/>
            <a:ext cx="2013616" cy="69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>
              <a:lnSpc>
                <a:spcPts val="2626"/>
              </a:lnSpc>
              <a:buFont typeface="Arial"/>
              <a:buChar char="•"/>
            </a:pPr>
            <a:r>
              <a:rPr lang="en-US" sz="2600">
                <a:solidFill>
                  <a:srgbClr val="29285D"/>
                </a:solidFill>
                <a:latin typeface="Open Sans 1"/>
              </a:rPr>
              <a:t>Planificar</a:t>
            </a:r>
          </a:p>
          <a:p>
            <a:pPr marL="561341" lvl="1" indent="-280670">
              <a:lnSpc>
                <a:spcPts val="2626"/>
              </a:lnSpc>
              <a:buFont typeface="Arial"/>
              <a:buChar char="•"/>
            </a:pPr>
            <a:r>
              <a:rPr lang="en-US" sz="2600">
                <a:solidFill>
                  <a:srgbClr val="29285D"/>
                </a:solidFill>
                <a:latin typeface="Open Sans 1"/>
              </a:rPr>
              <a:t>Diseñar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908373" y="1927041"/>
            <a:ext cx="2310768" cy="69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 algn="just">
              <a:lnSpc>
                <a:spcPts val="2626"/>
              </a:lnSpc>
              <a:buFont typeface="Arial"/>
              <a:buChar char="•"/>
            </a:pPr>
            <a:r>
              <a:rPr lang="en-US" sz="2600">
                <a:solidFill>
                  <a:srgbClr val="29285D"/>
                </a:solidFill>
                <a:latin typeface="Open Sans 1"/>
              </a:rPr>
              <a:t>Cuestionar</a:t>
            </a:r>
          </a:p>
          <a:p>
            <a:pPr marL="561341" lvl="1" indent="-280670" algn="just">
              <a:lnSpc>
                <a:spcPts val="2626"/>
              </a:lnSpc>
              <a:buFont typeface="Arial"/>
              <a:buChar char="•"/>
            </a:pPr>
            <a:r>
              <a:rPr lang="en-US" sz="2600">
                <a:solidFill>
                  <a:srgbClr val="29285D"/>
                </a:solidFill>
                <a:latin typeface="Open Sans 1"/>
              </a:rPr>
              <a:t>Indagar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216162" y="6761403"/>
            <a:ext cx="2043138" cy="69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>
              <a:lnSpc>
                <a:spcPts val="2626"/>
              </a:lnSpc>
              <a:buFont typeface="Arial"/>
              <a:buChar char="•"/>
            </a:pPr>
            <a:r>
              <a:rPr lang="en-US" sz="2600">
                <a:solidFill>
                  <a:srgbClr val="29285D"/>
                </a:solidFill>
                <a:latin typeface="Open Sans 1"/>
              </a:rPr>
              <a:t>Imaginar</a:t>
            </a:r>
          </a:p>
          <a:p>
            <a:pPr marL="561341" lvl="1" indent="-280670">
              <a:lnSpc>
                <a:spcPts val="2626"/>
              </a:lnSpc>
              <a:buFont typeface="Arial"/>
              <a:buChar char="•"/>
            </a:pPr>
            <a:r>
              <a:rPr lang="en-US" sz="2600">
                <a:solidFill>
                  <a:srgbClr val="29285D"/>
                </a:solidFill>
                <a:latin typeface="Open Sans 1"/>
              </a:rPr>
              <a:t>Inventar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896600" y="0"/>
            <a:ext cx="7391400" cy="10287000"/>
          </a:xfrm>
          <a:prstGeom prst="rect">
            <a:avLst/>
          </a:prstGeom>
          <a:solidFill>
            <a:srgbClr val="FDCBDF"/>
          </a:solidFill>
        </p:spPr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 l="35637" t="1363" r="11494" b="25961"/>
          <a:stretch>
            <a:fillRect/>
          </a:stretch>
        </p:blipFill>
        <p:spPr>
          <a:xfrm>
            <a:off x="12281613" y="1368036"/>
            <a:ext cx="4774056" cy="437516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l="24131" r="13362" b="10768"/>
          <a:stretch>
            <a:fillRect/>
          </a:stretch>
        </p:blipFill>
        <p:spPr>
          <a:xfrm>
            <a:off x="4905375" y="1339461"/>
            <a:ext cx="4621373" cy="4403743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4905375" y="6346523"/>
            <a:ext cx="4621373" cy="2723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328"/>
              </a:lnSpc>
              <a:spcBef>
                <a:spcPct val="0"/>
              </a:spcBef>
            </a:pPr>
            <a:r>
              <a:rPr lang="en-US" sz="4800" u="sng" spc="-120">
                <a:solidFill>
                  <a:srgbClr val="29285D"/>
                </a:solidFill>
                <a:latin typeface="HK Grotesk Bold Bold"/>
              </a:rPr>
              <a:t>1. Con los propósitos de Cristo para la Iglesia. 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58616" y="1048281"/>
            <a:ext cx="4943333" cy="27526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056"/>
              </a:lnSpc>
              <a:spcBef>
                <a:spcPct val="0"/>
              </a:spcBef>
            </a:pPr>
            <a:r>
              <a:rPr lang="en-US" sz="7427" spc="-185" dirty="0">
                <a:solidFill>
                  <a:srgbClr val="29285D"/>
                </a:solidFill>
                <a:latin typeface="HK Grotesk Bold Bold"/>
              </a:rPr>
              <a:t>Dos </a:t>
            </a:r>
            <a:r>
              <a:rPr lang="en-US" sz="7427" spc="-185" dirty="0" err="1">
                <a:solidFill>
                  <a:srgbClr val="29285D"/>
                </a:solidFill>
                <a:latin typeface="HK Grotesk Bold Bold"/>
              </a:rPr>
              <a:t>conexiones</a:t>
            </a:r>
            <a:r>
              <a:rPr lang="en-US" sz="7427" spc="-185" dirty="0">
                <a:solidFill>
                  <a:srgbClr val="29285D"/>
                </a:solidFill>
                <a:latin typeface="HK Grotesk Bold Bold"/>
              </a:rPr>
              <a:t> </a:t>
            </a:r>
            <a:r>
              <a:rPr lang="en-US" sz="7427" spc="-185" dirty="0" err="1">
                <a:solidFill>
                  <a:srgbClr val="29285D"/>
                </a:solidFill>
                <a:latin typeface="HK Grotesk Bold Bold"/>
              </a:rPr>
              <a:t>sagradas</a:t>
            </a:r>
            <a:endParaRPr lang="en-US" sz="7427" spc="-185" dirty="0">
              <a:solidFill>
                <a:srgbClr val="29285D"/>
              </a:solidFill>
              <a:latin typeface="HK Grotesk Bold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2281613" y="6346523"/>
            <a:ext cx="4774056" cy="13699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327"/>
              </a:lnSpc>
              <a:spcBef>
                <a:spcPct val="0"/>
              </a:spcBef>
            </a:pPr>
            <a:r>
              <a:rPr lang="en-US" sz="4799" u="sng" spc="-119">
                <a:solidFill>
                  <a:srgbClr val="29285D"/>
                </a:solidFill>
                <a:latin typeface="HK Grotesk Bold Bold"/>
              </a:rPr>
              <a:t>2. Con el diseño integral de Dios.</a:t>
            </a:r>
          </a:p>
        </p:txBody>
      </p:sp>
      <p:sp>
        <p:nvSpPr>
          <p:cNvPr id="8" name="AutoShape 8"/>
          <p:cNvSpPr/>
          <p:nvPr/>
        </p:nvSpPr>
        <p:spPr>
          <a:xfrm>
            <a:off x="0" y="7967993"/>
            <a:ext cx="2179422" cy="2328532"/>
          </a:xfrm>
          <a:prstGeom prst="rect">
            <a:avLst/>
          </a:prstGeom>
          <a:solidFill>
            <a:srgbClr val="FFC924"/>
          </a:solid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B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6108733" y="-17652"/>
            <a:ext cx="2179422" cy="2328532"/>
          </a:xfrm>
          <a:prstGeom prst="rect">
            <a:avLst/>
          </a:prstGeom>
          <a:solidFill>
            <a:srgbClr val="29285D"/>
          </a:solidFill>
        </p:spPr>
      </p:sp>
      <p:sp>
        <p:nvSpPr>
          <p:cNvPr id="3" name="AutoShape 3"/>
          <p:cNvSpPr/>
          <p:nvPr/>
        </p:nvSpPr>
        <p:spPr>
          <a:xfrm>
            <a:off x="0" y="2177530"/>
            <a:ext cx="18444020" cy="8109470"/>
          </a:xfrm>
          <a:prstGeom prst="rect">
            <a:avLst/>
          </a:prstGeom>
          <a:solidFill>
            <a:srgbClr val="FFC924"/>
          </a:solidFill>
        </p:spPr>
      </p:sp>
      <p:sp>
        <p:nvSpPr>
          <p:cNvPr id="4" name="TextBox 4"/>
          <p:cNvSpPr txBox="1"/>
          <p:nvPr/>
        </p:nvSpPr>
        <p:spPr>
          <a:xfrm>
            <a:off x="1028700" y="1762282"/>
            <a:ext cx="10609167" cy="963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7127"/>
              </a:lnSpc>
              <a:spcBef>
                <a:spcPct val="0"/>
              </a:spcBef>
            </a:pPr>
            <a:r>
              <a:rPr lang="en-US" sz="7199" dirty="0" err="1">
                <a:solidFill>
                  <a:srgbClr val="29285D"/>
                </a:solidFill>
                <a:latin typeface="HK Grotesk Bold"/>
              </a:rPr>
              <a:t>Grupos</a:t>
            </a:r>
            <a:r>
              <a:rPr lang="en-US" sz="7199" dirty="0">
                <a:solidFill>
                  <a:srgbClr val="29285D"/>
                </a:solidFill>
                <a:latin typeface="HK Grotesk Bold"/>
              </a:rPr>
              <a:t> </a:t>
            </a:r>
            <a:r>
              <a:rPr lang="en-US" sz="7199" dirty="0" err="1">
                <a:solidFill>
                  <a:srgbClr val="29285D"/>
                </a:solidFill>
                <a:latin typeface="HK Grotesk Bold"/>
              </a:rPr>
              <a:t>pequeños</a:t>
            </a:r>
            <a:endParaRPr lang="en-US" sz="7199" dirty="0">
              <a:solidFill>
                <a:srgbClr val="29285D"/>
              </a:solidFill>
              <a:latin typeface="HK Grotesk Bold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028700" y="4987423"/>
            <a:ext cx="8115300" cy="24611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4863"/>
              </a:lnSpc>
            </a:pPr>
            <a:r>
              <a:rPr lang="en-US" sz="3799" spc="-94" dirty="0">
                <a:solidFill>
                  <a:srgbClr val="29285D"/>
                </a:solidFill>
                <a:latin typeface="HK Grotesk Bold Bold"/>
              </a:rPr>
              <a:t>De </a:t>
            </a:r>
            <a:r>
              <a:rPr lang="en-US" sz="3799" spc="-94" dirty="0" err="1">
                <a:solidFill>
                  <a:srgbClr val="29285D"/>
                </a:solidFill>
                <a:latin typeface="HK Grotesk Bold Bold"/>
              </a:rPr>
              <a:t>acuerdo</a:t>
            </a:r>
            <a:r>
              <a:rPr lang="en-US" sz="3799" spc="-94" dirty="0">
                <a:solidFill>
                  <a:srgbClr val="29285D"/>
                </a:solidFill>
                <a:latin typeface="HK Grotesk Bold Bold"/>
              </a:rPr>
              <a:t> con los </a:t>
            </a:r>
            <a:r>
              <a:rPr lang="en-US" sz="3799" spc="-94" dirty="0" err="1">
                <a:solidFill>
                  <a:srgbClr val="29285D"/>
                </a:solidFill>
                <a:latin typeface="HK Grotesk Bold Bold"/>
              </a:rPr>
              <a:t>propósitos</a:t>
            </a:r>
            <a:r>
              <a:rPr lang="en-US" sz="3799" spc="-94" dirty="0">
                <a:solidFill>
                  <a:srgbClr val="29285D"/>
                </a:solidFill>
                <a:latin typeface="HK Grotesk Bold Bold"/>
              </a:rPr>
              <a:t> de Cristo y su </a:t>
            </a:r>
            <a:r>
              <a:rPr lang="en-US" sz="3799" spc="-94" dirty="0" err="1">
                <a:solidFill>
                  <a:srgbClr val="29285D"/>
                </a:solidFill>
                <a:latin typeface="HK Grotesk Bold Bold"/>
              </a:rPr>
              <a:t>diseño</a:t>
            </a:r>
            <a:r>
              <a:rPr lang="en-US" sz="3799" spc="-94" dirty="0">
                <a:solidFill>
                  <a:srgbClr val="29285D"/>
                </a:solidFill>
                <a:latin typeface="HK Grotesk Bold Bold"/>
              </a:rPr>
              <a:t> integral del ser </a:t>
            </a:r>
            <a:r>
              <a:rPr lang="en-US" sz="3799" spc="-94" dirty="0" err="1">
                <a:solidFill>
                  <a:srgbClr val="29285D"/>
                </a:solidFill>
                <a:latin typeface="HK Grotesk Bold Bold"/>
              </a:rPr>
              <a:t>humano</a:t>
            </a:r>
            <a:r>
              <a:rPr lang="en-US" sz="3799" spc="-94" dirty="0">
                <a:solidFill>
                  <a:srgbClr val="29285D"/>
                </a:solidFill>
                <a:latin typeface="HK Grotesk Bold Bold"/>
              </a:rPr>
              <a:t>, ¿</a:t>
            </a:r>
            <a:r>
              <a:rPr lang="en-US" sz="3799" spc="-94" dirty="0" err="1">
                <a:solidFill>
                  <a:srgbClr val="29285D"/>
                </a:solidFill>
                <a:latin typeface="HK Grotesk Bold Bold"/>
              </a:rPr>
              <a:t>qué</a:t>
            </a:r>
            <a:r>
              <a:rPr lang="en-US" sz="3799" spc="-94" dirty="0">
                <a:solidFill>
                  <a:srgbClr val="29285D"/>
                </a:solidFill>
                <a:latin typeface="HK Grotesk Bold Bold"/>
              </a:rPr>
              <a:t> </a:t>
            </a:r>
            <a:r>
              <a:rPr lang="en-US" sz="3799" spc="-94" dirty="0" err="1">
                <a:solidFill>
                  <a:srgbClr val="29285D"/>
                </a:solidFill>
                <a:latin typeface="HK Grotesk Bold Bold"/>
              </a:rPr>
              <a:t>cambios</a:t>
            </a:r>
            <a:r>
              <a:rPr lang="en-US" sz="3799" spc="-94" dirty="0">
                <a:solidFill>
                  <a:srgbClr val="29285D"/>
                </a:solidFill>
                <a:latin typeface="HK Grotesk Bold Bold"/>
              </a:rPr>
              <a:t> debe </a:t>
            </a:r>
            <a:r>
              <a:rPr lang="en-US" sz="3799" spc="-94" dirty="0" err="1">
                <a:solidFill>
                  <a:srgbClr val="29285D"/>
                </a:solidFill>
                <a:latin typeface="HK Grotesk Bold Bold"/>
              </a:rPr>
              <a:t>hacer</a:t>
            </a:r>
            <a:r>
              <a:rPr lang="en-US" sz="3799" spc="-94" dirty="0">
                <a:solidFill>
                  <a:srgbClr val="29285D"/>
                </a:solidFill>
                <a:latin typeface="HK Grotesk Bold Bold"/>
              </a:rPr>
              <a:t> en su </a:t>
            </a:r>
            <a:r>
              <a:rPr lang="en-US" sz="3799" spc="-94" dirty="0" err="1">
                <a:solidFill>
                  <a:srgbClr val="29285D"/>
                </a:solidFill>
                <a:latin typeface="HK Grotesk Bold Bold"/>
              </a:rPr>
              <a:t>proceso</a:t>
            </a:r>
            <a:r>
              <a:rPr lang="en-US" sz="3799" spc="-94" dirty="0">
                <a:solidFill>
                  <a:srgbClr val="29285D"/>
                </a:solidFill>
                <a:latin typeface="HK Grotesk Bold Bold"/>
              </a:rPr>
              <a:t> de </a:t>
            </a:r>
            <a:r>
              <a:rPr lang="en-US" sz="3799" spc="-94" dirty="0" err="1">
                <a:solidFill>
                  <a:srgbClr val="29285D"/>
                </a:solidFill>
                <a:latin typeface="HK Grotesk Bold Bold"/>
              </a:rPr>
              <a:t>mentoreo</a:t>
            </a:r>
            <a:r>
              <a:rPr lang="en-US" sz="3799" spc="-94" dirty="0">
                <a:solidFill>
                  <a:srgbClr val="29285D"/>
                </a:solidFill>
                <a:latin typeface="HK Grotesk Bold Bold"/>
              </a:rPr>
              <a:t> y </a:t>
            </a:r>
            <a:r>
              <a:rPr lang="en-US" sz="3799" spc="-94" dirty="0" err="1">
                <a:solidFill>
                  <a:srgbClr val="29285D"/>
                </a:solidFill>
                <a:latin typeface="HK Grotesk Bold Bold"/>
              </a:rPr>
              <a:t>discipulado</a:t>
            </a:r>
            <a:r>
              <a:rPr lang="en-US" sz="3799" spc="-94" dirty="0">
                <a:solidFill>
                  <a:srgbClr val="29285D"/>
                </a:solidFill>
                <a:latin typeface="HK Grotesk Bold Bold"/>
              </a:rPr>
              <a:t>?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t="1296" r="6266" b="7563"/>
          <a:stretch>
            <a:fillRect/>
          </a:stretch>
        </p:blipFill>
        <p:spPr>
          <a:xfrm>
            <a:off x="10476732" y="3264944"/>
            <a:ext cx="4931125" cy="59933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9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389638"/>
            <a:ext cx="16962052" cy="8897362"/>
          </a:xfrm>
          <a:prstGeom prst="rect">
            <a:avLst/>
          </a:prstGeom>
          <a:solidFill>
            <a:srgbClr val="FDCBDF"/>
          </a:solidFill>
        </p:spPr>
      </p:sp>
      <p:sp>
        <p:nvSpPr>
          <p:cNvPr id="3" name="AutoShape 3"/>
          <p:cNvSpPr/>
          <p:nvPr/>
        </p:nvSpPr>
        <p:spPr>
          <a:xfrm>
            <a:off x="16230445" y="0"/>
            <a:ext cx="2057711" cy="2054605"/>
          </a:xfrm>
          <a:prstGeom prst="rect">
            <a:avLst/>
          </a:prstGeom>
          <a:solidFill>
            <a:srgbClr val="29285D"/>
          </a:solidFill>
        </p:spPr>
      </p:sp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793081" y="2919048"/>
            <a:ext cx="795842" cy="79584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8724121" y="3965322"/>
            <a:ext cx="6933761" cy="489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773"/>
              </a:lnSpc>
              <a:spcBef>
                <a:spcPct val="0"/>
              </a:spcBef>
            </a:pPr>
            <a:r>
              <a:rPr lang="en-US" sz="3399" u="sng" spc="-84">
                <a:solidFill>
                  <a:srgbClr val="29285D"/>
                </a:solidFill>
                <a:latin typeface="HK Grotesk Bold Bold"/>
              </a:rPr>
              <a:t>1) Aprovecha fechas importantes.</a:t>
            </a:r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92784" y="6170730"/>
            <a:ext cx="796436" cy="78449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8810005" y="7280775"/>
            <a:ext cx="7295393" cy="489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773"/>
              </a:lnSpc>
              <a:spcBef>
                <a:spcPct val="0"/>
              </a:spcBef>
            </a:pPr>
            <a:r>
              <a:rPr lang="en-US" sz="3399" u="sng" spc="-84">
                <a:solidFill>
                  <a:srgbClr val="29285D"/>
                </a:solidFill>
                <a:latin typeface="HK Grotesk Bold Bold"/>
              </a:rPr>
              <a:t>2) Mantén latente el factor sorpresa.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28700" y="3010479"/>
            <a:ext cx="6174148" cy="29696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669"/>
              </a:lnSpc>
              <a:spcBef>
                <a:spcPct val="0"/>
              </a:spcBef>
            </a:pPr>
            <a:r>
              <a:rPr lang="en-US" sz="6999" spc="-174" dirty="0">
                <a:solidFill>
                  <a:srgbClr val="29285D"/>
                </a:solidFill>
                <a:latin typeface="HK Grotesk Bold Bold"/>
              </a:rPr>
              <a:t>Cuatro claves para una </a:t>
            </a:r>
            <a:r>
              <a:rPr lang="en-US" sz="6999" spc="-174" dirty="0" err="1">
                <a:solidFill>
                  <a:srgbClr val="29285D"/>
                </a:solidFill>
                <a:latin typeface="HK Grotesk Bold Bold"/>
              </a:rPr>
              <a:t>programación</a:t>
            </a:r>
            <a:r>
              <a:rPr lang="en-US" sz="6999" spc="-174" dirty="0">
                <a:solidFill>
                  <a:srgbClr val="29285D"/>
                </a:solidFill>
                <a:latin typeface="HK Grotesk Bold Bold"/>
              </a:rPr>
              <a:t> </a:t>
            </a:r>
            <a:r>
              <a:rPr lang="en-US" sz="6999" spc="-174" dirty="0" err="1">
                <a:solidFill>
                  <a:srgbClr val="29285D"/>
                </a:solidFill>
                <a:latin typeface="HK Grotesk Bold Bold"/>
              </a:rPr>
              <a:t>activa</a:t>
            </a:r>
            <a:endParaRPr lang="en-US" sz="6999" spc="-174" dirty="0">
              <a:solidFill>
                <a:srgbClr val="29285D"/>
              </a:solidFill>
              <a:latin typeface="HK Grotesk Bol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69BD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1389638"/>
            <a:ext cx="16962052" cy="8897362"/>
          </a:xfrm>
          <a:prstGeom prst="rect">
            <a:avLst/>
          </a:prstGeom>
          <a:solidFill>
            <a:srgbClr val="FDCBDF"/>
          </a:solidFill>
        </p:spPr>
      </p:sp>
      <p:sp>
        <p:nvSpPr>
          <p:cNvPr id="3" name="AutoShape 3"/>
          <p:cNvSpPr/>
          <p:nvPr/>
        </p:nvSpPr>
        <p:spPr>
          <a:xfrm>
            <a:off x="16230445" y="0"/>
            <a:ext cx="2057711" cy="2054605"/>
          </a:xfrm>
          <a:prstGeom prst="rect">
            <a:avLst/>
          </a:prstGeom>
          <a:solidFill>
            <a:srgbClr val="29285D"/>
          </a:solidFill>
        </p:spPr>
      </p:sp>
      <p:sp>
        <p:nvSpPr>
          <p:cNvPr id="4" name="TextBox 4"/>
          <p:cNvSpPr txBox="1"/>
          <p:nvPr/>
        </p:nvSpPr>
        <p:spPr>
          <a:xfrm>
            <a:off x="1028700" y="3010479"/>
            <a:ext cx="6174148" cy="29696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5669"/>
              </a:lnSpc>
              <a:spcBef>
                <a:spcPct val="0"/>
              </a:spcBef>
            </a:pPr>
            <a:r>
              <a:rPr lang="en-US" sz="6999" spc="-174" dirty="0">
                <a:solidFill>
                  <a:srgbClr val="29285D"/>
                </a:solidFill>
                <a:latin typeface="HK Grotesk Bold Bold"/>
              </a:rPr>
              <a:t>Cuatro claves para una </a:t>
            </a:r>
            <a:r>
              <a:rPr lang="en-US" sz="6999" spc="-174" dirty="0" err="1">
                <a:solidFill>
                  <a:srgbClr val="29285D"/>
                </a:solidFill>
                <a:latin typeface="HK Grotesk Bold Bold"/>
              </a:rPr>
              <a:t>programación</a:t>
            </a:r>
            <a:r>
              <a:rPr lang="en-US" sz="6999" spc="-174" dirty="0">
                <a:solidFill>
                  <a:srgbClr val="29285D"/>
                </a:solidFill>
                <a:latin typeface="HK Grotesk Bold Bold"/>
              </a:rPr>
              <a:t> </a:t>
            </a:r>
            <a:r>
              <a:rPr lang="en-US" sz="6999" spc="-174" dirty="0" err="1">
                <a:solidFill>
                  <a:srgbClr val="29285D"/>
                </a:solidFill>
                <a:latin typeface="HK Grotesk Bold Bold"/>
              </a:rPr>
              <a:t>activa</a:t>
            </a:r>
            <a:endParaRPr lang="en-US" sz="6999" spc="-174" dirty="0">
              <a:solidFill>
                <a:srgbClr val="29285D"/>
              </a:solidFill>
              <a:latin typeface="HK Grotesk Bold Bold"/>
            </a:endParaRP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771624" y="2843780"/>
            <a:ext cx="838755" cy="838755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8724121" y="3890055"/>
            <a:ext cx="7752911" cy="489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773"/>
              </a:lnSpc>
              <a:spcBef>
                <a:spcPct val="0"/>
              </a:spcBef>
            </a:pPr>
            <a:r>
              <a:rPr lang="en-US" sz="3399" u="sng" spc="-84">
                <a:solidFill>
                  <a:srgbClr val="29285D"/>
                </a:solidFill>
                <a:latin typeface="HK Grotesk Bold Bold"/>
              </a:rPr>
              <a:t>3) Usa recursos de la comunidad.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728682" y="6095463"/>
            <a:ext cx="838755" cy="838755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8767063" y="7205507"/>
            <a:ext cx="7709969" cy="4895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3773"/>
              </a:lnSpc>
              <a:spcBef>
                <a:spcPct val="0"/>
              </a:spcBef>
            </a:pPr>
            <a:r>
              <a:rPr lang="en-US" sz="3399" u="sng" spc="-84">
                <a:solidFill>
                  <a:srgbClr val="29285D"/>
                </a:solidFill>
                <a:latin typeface="HK Grotesk Bold Bold"/>
              </a:rPr>
              <a:t>4) Aprovecha eventos externos.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2778" r="32142"/>
          <a:stretch>
            <a:fillRect/>
          </a:stretch>
        </p:blipFill>
        <p:spPr>
          <a:xfrm>
            <a:off x="11845012" y="-111512"/>
            <a:ext cx="3269285" cy="3958356"/>
          </a:xfrm>
          <a:prstGeom prst="rect">
            <a:avLst/>
          </a:prstGeom>
        </p:spPr>
      </p:pic>
      <p:sp>
        <p:nvSpPr>
          <p:cNvPr id="3" name="AutoShape 3"/>
          <p:cNvSpPr/>
          <p:nvPr/>
        </p:nvSpPr>
        <p:spPr>
          <a:xfrm>
            <a:off x="14941985" y="3846844"/>
            <a:ext cx="3457527" cy="3291765"/>
          </a:xfrm>
          <a:prstGeom prst="rect">
            <a:avLst/>
          </a:prstGeom>
          <a:solidFill>
            <a:srgbClr val="62A25D"/>
          </a:solidFill>
        </p:spPr>
      </p:sp>
      <p:sp>
        <p:nvSpPr>
          <p:cNvPr id="4" name="AutoShape 4"/>
          <p:cNvSpPr/>
          <p:nvPr/>
        </p:nvSpPr>
        <p:spPr>
          <a:xfrm>
            <a:off x="9876417" y="7073017"/>
            <a:ext cx="2183240" cy="3357356"/>
          </a:xfrm>
          <a:prstGeom prst="rect">
            <a:avLst/>
          </a:prstGeom>
          <a:solidFill>
            <a:srgbClr val="FFC924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 l="11068" r="56793"/>
          <a:stretch>
            <a:fillRect/>
          </a:stretch>
        </p:blipFill>
        <p:spPr>
          <a:xfrm>
            <a:off x="11940594" y="3846844"/>
            <a:ext cx="3173703" cy="658352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/>
          <a:srcRect l="24059" t="13056" r="27834"/>
          <a:stretch>
            <a:fillRect/>
          </a:stretch>
        </p:blipFill>
        <p:spPr>
          <a:xfrm>
            <a:off x="15114297" y="-111512"/>
            <a:ext cx="3285215" cy="395835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 l="29431" r="4737"/>
          <a:stretch>
            <a:fillRect/>
          </a:stretch>
        </p:blipFill>
        <p:spPr>
          <a:xfrm>
            <a:off x="15114297" y="7073017"/>
            <a:ext cx="3173703" cy="321398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 l="20553" r="20553"/>
          <a:stretch>
            <a:fillRect/>
          </a:stretch>
        </p:blipFill>
        <p:spPr>
          <a:xfrm>
            <a:off x="6821584" y="6961504"/>
            <a:ext cx="3064358" cy="346886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/>
          <a:srcRect l="30987" r="21452"/>
          <a:stretch>
            <a:fillRect/>
          </a:stretch>
        </p:blipFill>
        <p:spPr>
          <a:xfrm>
            <a:off x="6821584" y="-111512"/>
            <a:ext cx="5119010" cy="718452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1028700" y="1164591"/>
            <a:ext cx="4931632" cy="2998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137"/>
              </a:lnSpc>
            </a:pPr>
            <a:r>
              <a:rPr lang="en-US" sz="6199" u="sng" spc="-154" dirty="0">
                <a:solidFill>
                  <a:srgbClr val="191769"/>
                </a:solidFill>
                <a:latin typeface="HK Grotesk Bold"/>
              </a:rPr>
              <a:t>Clave 6</a:t>
            </a:r>
          </a:p>
          <a:p>
            <a:pPr>
              <a:lnSpc>
                <a:spcPts val="8414"/>
              </a:lnSpc>
            </a:pPr>
            <a:r>
              <a:rPr lang="en-US" sz="8499" spc="-212" dirty="0" err="1">
                <a:solidFill>
                  <a:srgbClr val="191769"/>
                </a:solidFill>
                <a:latin typeface="HK Grotesk Bold"/>
              </a:rPr>
              <a:t>Influenciar</a:t>
            </a:r>
            <a:endParaRPr lang="en-US" sz="8499" spc="-212" dirty="0">
              <a:solidFill>
                <a:srgbClr val="191769"/>
              </a:solidFill>
              <a:latin typeface="HK Grotesk Bold"/>
            </a:endParaRPr>
          </a:p>
          <a:p>
            <a:pPr marL="0" lvl="0" indent="0">
              <a:lnSpc>
                <a:spcPts val="8414"/>
              </a:lnSpc>
              <a:spcBef>
                <a:spcPct val="0"/>
              </a:spcBef>
            </a:pPr>
            <a:r>
              <a:rPr lang="en-US" sz="8499" spc="-212" dirty="0">
                <a:solidFill>
                  <a:srgbClr val="191769"/>
                </a:solidFill>
                <a:latin typeface="HK Grotesk Bold"/>
              </a:rPr>
              <a:t>la </a:t>
            </a:r>
            <a:r>
              <a:rPr lang="en-US" sz="8499" spc="-212" dirty="0" err="1">
                <a:solidFill>
                  <a:srgbClr val="191769"/>
                </a:solidFill>
                <a:latin typeface="HK Grotesk Bold"/>
              </a:rPr>
              <a:t>cultura</a:t>
            </a:r>
            <a:endParaRPr lang="en-US" sz="8499" spc="-212" dirty="0">
              <a:solidFill>
                <a:srgbClr val="191769"/>
              </a:solidFill>
              <a:latin typeface="HK Grotesk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20819" r="18439"/>
          <a:stretch>
            <a:fillRect/>
          </a:stretch>
        </p:blipFill>
        <p:spPr>
          <a:xfrm>
            <a:off x="4572000" y="5143500"/>
            <a:ext cx="4572000" cy="5143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3293" b="21683"/>
          <a:stretch>
            <a:fillRect/>
          </a:stretch>
        </p:blipFill>
        <p:spPr>
          <a:xfrm>
            <a:off x="0" y="0"/>
            <a:ext cx="4572000" cy="5143500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5461338" y="2049320"/>
            <a:ext cx="2793324" cy="1073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70"/>
              </a:lnSpc>
              <a:spcBef>
                <a:spcPct val="0"/>
              </a:spcBef>
            </a:pPr>
            <a:r>
              <a:rPr lang="en-US" sz="3757" u="sng" spc="-93">
                <a:solidFill>
                  <a:srgbClr val="29285D"/>
                </a:solidFill>
                <a:latin typeface="HK Grotesk Bold Bold"/>
              </a:rPr>
              <a:t>Absoluto por relativo.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 l="24012" t="10996" r="10926" b="41989"/>
          <a:stretch>
            <a:fillRect/>
          </a:stretch>
        </p:blipFill>
        <p:spPr>
          <a:xfrm>
            <a:off x="13536855" y="5143500"/>
            <a:ext cx="4751145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 t="3769" r="3918" b="3769"/>
          <a:stretch>
            <a:fillRect/>
          </a:stretch>
        </p:blipFill>
        <p:spPr>
          <a:xfrm>
            <a:off x="9144000" y="0"/>
            <a:ext cx="4392855" cy="514350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751564" y="7237782"/>
            <a:ext cx="3068873" cy="1116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17"/>
              </a:lnSpc>
            </a:pPr>
            <a:r>
              <a:rPr lang="en-US" sz="4961" spc="-124" dirty="0" err="1">
                <a:solidFill>
                  <a:srgbClr val="29285D"/>
                </a:solidFill>
                <a:latin typeface="HK Grotesk Bold Bold"/>
              </a:rPr>
              <a:t>Trueques</a:t>
            </a:r>
            <a:r>
              <a:rPr lang="en-US" sz="4961" spc="-124" dirty="0">
                <a:solidFill>
                  <a:srgbClr val="29285D"/>
                </a:solidFill>
                <a:latin typeface="HK Grotesk Bold Bold"/>
              </a:rPr>
              <a:t> </a:t>
            </a:r>
            <a:r>
              <a:rPr lang="en-US" sz="4961" spc="-124" dirty="0" err="1">
                <a:solidFill>
                  <a:srgbClr val="29285D"/>
                </a:solidFill>
                <a:latin typeface="HK Grotesk Bold Bold"/>
              </a:rPr>
              <a:t>culturales</a:t>
            </a:r>
            <a:endParaRPr lang="en-US" sz="4961" spc="-124" dirty="0">
              <a:solidFill>
                <a:srgbClr val="29285D"/>
              </a:solidFill>
              <a:latin typeface="HK Grotesk Bold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9838796" y="7192820"/>
            <a:ext cx="3003263" cy="1073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70"/>
              </a:lnSpc>
              <a:spcBef>
                <a:spcPct val="0"/>
              </a:spcBef>
            </a:pPr>
            <a:r>
              <a:rPr lang="en-US" sz="3757" u="sng" spc="-93">
                <a:solidFill>
                  <a:srgbClr val="29285D"/>
                </a:solidFill>
                <a:latin typeface="HK Grotesk Bold Bold"/>
              </a:rPr>
              <a:t>Legado por fama.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4515766" y="2049320"/>
            <a:ext cx="2793324" cy="1073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70"/>
              </a:lnSpc>
              <a:spcBef>
                <a:spcPct val="0"/>
              </a:spcBef>
            </a:pPr>
            <a:r>
              <a:rPr lang="en-US" sz="3757" u="sng" spc="-93">
                <a:solidFill>
                  <a:srgbClr val="29285D"/>
                </a:solidFill>
                <a:latin typeface="HK Grotesk Bold Bold"/>
              </a:rPr>
              <a:t>Absoluto por relativo.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  <p:bldP spid="8" grpId="0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8040096" cy="8865917"/>
          </a:xfrm>
          <a:prstGeom prst="rect">
            <a:avLst/>
          </a:prstGeom>
          <a:solidFill>
            <a:srgbClr val="FFC924"/>
          </a:solidFill>
        </p:spPr>
      </p:sp>
      <p:sp>
        <p:nvSpPr>
          <p:cNvPr id="3" name="AutoShape 3"/>
          <p:cNvSpPr/>
          <p:nvPr/>
        </p:nvSpPr>
        <p:spPr>
          <a:xfrm rot="-5400000">
            <a:off x="13451138" y="-1486531"/>
            <a:ext cx="9525" cy="81153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AutoShape 4"/>
          <p:cNvSpPr/>
          <p:nvPr/>
        </p:nvSpPr>
        <p:spPr>
          <a:xfrm rot="-5400000">
            <a:off x="13451138" y="105927"/>
            <a:ext cx="9525" cy="81153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5" name="TextBox 5"/>
          <p:cNvSpPr txBox="1"/>
          <p:nvPr/>
        </p:nvSpPr>
        <p:spPr>
          <a:xfrm>
            <a:off x="1028700" y="2021488"/>
            <a:ext cx="5928173" cy="29226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7364"/>
              </a:lnSpc>
              <a:spcBef>
                <a:spcPct val="0"/>
              </a:spcBef>
            </a:pPr>
            <a:r>
              <a:rPr lang="en-US" sz="9092" spc="-227" dirty="0">
                <a:solidFill>
                  <a:srgbClr val="29285D"/>
                </a:solidFill>
                <a:latin typeface="HK Grotesk Bold Bold"/>
              </a:rPr>
              <a:t>5 </a:t>
            </a:r>
            <a:r>
              <a:rPr lang="en-US" sz="9092" spc="-227" dirty="0" err="1">
                <a:solidFill>
                  <a:srgbClr val="29285D"/>
                </a:solidFill>
                <a:latin typeface="HK Grotesk Bold Bold"/>
              </a:rPr>
              <a:t>etapas</a:t>
            </a:r>
            <a:r>
              <a:rPr lang="en-US" sz="9092" spc="-227" dirty="0">
                <a:solidFill>
                  <a:srgbClr val="29285D"/>
                </a:solidFill>
                <a:latin typeface="HK Grotesk Bold Bold"/>
              </a:rPr>
              <a:t> </a:t>
            </a:r>
            <a:r>
              <a:rPr lang="en-US" sz="9092" spc="-227" dirty="0" err="1">
                <a:solidFill>
                  <a:srgbClr val="29285D"/>
                </a:solidFill>
                <a:latin typeface="HK Grotesk Bold Bold"/>
              </a:rPr>
              <a:t>camino</a:t>
            </a:r>
            <a:r>
              <a:rPr lang="en-US" sz="9092" spc="-227" dirty="0">
                <a:solidFill>
                  <a:srgbClr val="29285D"/>
                </a:solidFill>
                <a:latin typeface="HK Grotesk Bold Bold"/>
              </a:rPr>
              <a:t> a la </a:t>
            </a:r>
            <a:r>
              <a:rPr lang="en-US" sz="9092" spc="-227" dirty="0" err="1">
                <a:solidFill>
                  <a:srgbClr val="29285D"/>
                </a:solidFill>
                <a:latin typeface="HK Grotesk Bold Bold"/>
              </a:rPr>
              <a:t>adultez</a:t>
            </a:r>
            <a:endParaRPr lang="en-US" sz="9092" spc="-227" dirty="0">
              <a:solidFill>
                <a:srgbClr val="29285D"/>
              </a:solidFill>
              <a:latin typeface="HK Grotesk Bol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9398251" y="1254178"/>
            <a:ext cx="3230522" cy="84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67"/>
              </a:lnSpc>
            </a:pPr>
            <a:r>
              <a:rPr lang="en-US" sz="3399" u="sng" spc="-84" dirty="0">
                <a:solidFill>
                  <a:srgbClr val="29285D"/>
                </a:solidFill>
                <a:latin typeface="HK Grotesk Bold Bold"/>
              </a:rPr>
              <a:t>Primera </a:t>
            </a:r>
            <a:r>
              <a:rPr lang="en-US" sz="3399" u="sng" spc="-84" dirty="0" err="1">
                <a:solidFill>
                  <a:srgbClr val="29285D"/>
                </a:solidFill>
                <a:latin typeface="HK Grotesk Bold Bold"/>
              </a:rPr>
              <a:t>infancia</a:t>
            </a:r>
            <a:r>
              <a:rPr lang="en-US" sz="3399" u="sng" spc="-84" dirty="0">
                <a:solidFill>
                  <a:srgbClr val="29285D"/>
                </a:solidFill>
                <a:latin typeface="HK Grotesk Bold Bold"/>
              </a:rPr>
              <a:t> </a:t>
            </a:r>
          </a:p>
          <a:p>
            <a:pPr marL="0" lvl="0" indent="0" algn="l">
              <a:lnSpc>
                <a:spcPts val="3060"/>
              </a:lnSpc>
            </a:pPr>
            <a:r>
              <a:rPr lang="en-US" sz="3000" spc="-75" dirty="0">
                <a:solidFill>
                  <a:srgbClr val="29285D"/>
                </a:solidFill>
                <a:latin typeface="HK Grotesk Bold Bold"/>
              </a:rPr>
              <a:t>0-5 </a:t>
            </a:r>
            <a:r>
              <a:rPr lang="en-US" sz="3000" spc="-75" dirty="0" err="1">
                <a:solidFill>
                  <a:srgbClr val="29285D"/>
                </a:solidFill>
                <a:latin typeface="HK Grotesk Bold Bold"/>
              </a:rPr>
              <a:t>años</a:t>
            </a:r>
            <a:endParaRPr lang="en-US" sz="3000" spc="-75" dirty="0">
              <a:solidFill>
                <a:srgbClr val="29285D"/>
              </a:solidFill>
              <a:latin typeface="HK Grotesk Bold Bold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9398251" y="2919213"/>
            <a:ext cx="2429833" cy="84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67"/>
              </a:lnSpc>
            </a:pPr>
            <a:r>
              <a:rPr lang="en-US" sz="3399" u="sng" spc="-84" dirty="0" err="1">
                <a:solidFill>
                  <a:srgbClr val="29285D"/>
                </a:solidFill>
                <a:latin typeface="HK Grotesk Bold Bold"/>
              </a:rPr>
              <a:t>Niñez</a:t>
            </a:r>
            <a:r>
              <a:rPr lang="en-US" sz="3399" u="sng" spc="-84" dirty="0">
                <a:solidFill>
                  <a:srgbClr val="29285D"/>
                </a:solidFill>
                <a:latin typeface="HK Grotesk Bold Bold"/>
              </a:rPr>
              <a:t> </a:t>
            </a:r>
          </a:p>
          <a:p>
            <a:pPr marL="0" lvl="0" indent="0" algn="l">
              <a:lnSpc>
                <a:spcPts val="3060"/>
              </a:lnSpc>
            </a:pPr>
            <a:r>
              <a:rPr lang="en-US" sz="3000" spc="-75" dirty="0">
                <a:solidFill>
                  <a:srgbClr val="29285D"/>
                </a:solidFill>
                <a:latin typeface="HK Grotesk Bold Bold"/>
              </a:rPr>
              <a:t>6-10 </a:t>
            </a:r>
            <a:r>
              <a:rPr lang="en-US" sz="3000" spc="-75" dirty="0" err="1">
                <a:solidFill>
                  <a:srgbClr val="29285D"/>
                </a:solidFill>
                <a:latin typeface="HK Grotesk Bold Bold"/>
              </a:rPr>
              <a:t>años</a:t>
            </a:r>
            <a:endParaRPr lang="en-US" sz="3000" spc="-75" dirty="0">
              <a:solidFill>
                <a:srgbClr val="29285D"/>
              </a:solidFill>
              <a:latin typeface="HK Grotesk Bold Bold"/>
            </a:endParaRPr>
          </a:p>
        </p:txBody>
      </p:sp>
      <p:sp>
        <p:nvSpPr>
          <p:cNvPr id="8" name="AutoShape 8"/>
          <p:cNvSpPr/>
          <p:nvPr/>
        </p:nvSpPr>
        <p:spPr>
          <a:xfrm rot="-5400000">
            <a:off x="13451138" y="2006878"/>
            <a:ext cx="9525" cy="81153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9" name="AutoShape 9"/>
          <p:cNvSpPr/>
          <p:nvPr/>
        </p:nvSpPr>
        <p:spPr>
          <a:xfrm rot="-5400000">
            <a:off x="13451138" y="3519227"/>
            <a:ext cx="9525" cy="81153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10" name="TextBox 10"/>
          <p:cNvSpPr txBox="1"/>
          <p:nvPr/>
        </p:nvSpPr>
        <p:spPr>
          <a:xfrm>
            <a:off x="9398251" y="4539237"/>
            <a:ext cx="4344522" cy="84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67"/>
              </a:lnSpc>
            </a:pPr>
            <a:r>
              <a:rPr lang="en-US" sz="3399" u="sng" spc="-84" dirty="0">
                <a:solidFill>
                  <a:srgbClr val="29285D"/>
                </a:solidFill>
                <a:latin typeface="HK Grotesk Bold Bold"/>
              </a:rPr>
              <a:t>Pre-</a:t>
            </a:r>
            <a:r>
              <a:rPr lang="en-US" sz="3399" u="sng" spc="-84" dirty="0" err="1">
                <a:solidFill>
                  <a:srgbClr val="29285D"/>
                </a:solidFill>
                <a:latin typeface="HK Grotesk Bold Bold"/>
              </a:rPr>
              <a:t>adolescencia</a:t>
            </a:r>
            <a:endParaRPr lang="en-US" sz="3399" u="sng" spc="-84" dirty="0">
              <a:solidFill>
                <a:srgbClr val="29285D"/>
              </a:solidFill>
              <a:latin typeface="HK Grotesk Bold Bold"/>
            </a:endParaRPr>
          </a:p>
          <a:p>
            <a:pPr marL="0" lvl="0" indent="0" algn="l">
              <a:lnSpc>
                <a:spcPts val="3060"/>
              </a:lnSpc>
            </a:pPr>
            <a:r>
              <a:rPr lang="en-US" sz="3000" spc="-75" dirty="0">
                <a:solidFill>
                  <a:srgbClr val="29285D"/>
                </a:solidFill>
                <a:latin typeface="HK Grotesk Bold Bold"/>
              </a:rPr>
              <a:t>11-12 </a:t>
            </a:r>
            <a:r>
              <a:rPr lang="en-US" sz="3000" spc="-75" dirty="0" err="1">
                <a:solidFill>
                  <a:srgbClr val="29285D"/>
                </a:solidFill>
                <a:latin typeface="HK Grotesk Bold Bold"/>
              </a:rPr>
              <a:t>años</a:t>
            </a:r>
            <a:endParaRPr lang="en-US" sz="3000" spc="-75" dirty="0">
              <a:solidFill>
                <a:srgbClr val="29285D"/>
              </a:solidFill>
              <a:latin typeface="HK Grotesk Bold 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9398251" y="6412623"/>
            <a:ext cx="2429833" cy="84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67"/>
              </a:lnSpc>
            </a:pPr>
            <a:r>
              <a:rPr lang="en-US" sz="3399" u="sng" spc="-84" dirty="0" err="1">
                <a:solidFill>
                  <a:srgbClr val="29285D"/>
                </a:solidFill>
                <a:latin typeface="HK Grotesk Bold Bold"/>
              </a:rPr>
              <a:t>Adolescencia</a:t>
            </a:r>
            <a:r>
              <a:rPr lang="en-US" sz="3399" u="sng" spc="-84" dirty="0">
                <a:solidFill>
                  <a:srgbClr val="29285D"/>
                </a:solidFill>
                <a:latin typeface="HK Grotesk Bold Bold"/>
              </a:rPr>
              <a:t> </a:t>
            </a:r>
          </a:p>
          <a:p>
            <a:pPr marL="0" lvl="0" indent="0" algn="l">
              <a:lnSpc>
                <a:spcPts val="3060"/>
              </a:lnSpc>
            </a:pPr>
            <a:r>
              <a:rPr lang="en-US" sz="3000" spc="-75" dirty="0">
                <a:solidFill>
                  <a:srgbClr val="29285D"/>
                </a:solidFill>
                <a:latin typeface="HK Grotesk Bold Bold"/>
              </a:rPr>
              <a:t>13-18 </a:t>
            </a:r>
            <a:r>
              <a:rPr lang="en-US" sz="3000" spc="-75" dirty="0" err="1">
                <a:solidFill>
                  <a:srgbClr val="29285D"/>
                </a:solidFill>
                <a:latin typeface="HK Grotesk Bold Bold"/>
              </a:rPr>
              <a:t>años</a:t>
            </a:r>
            <a:endParaRPr lang="en-US" sz="3000" spc="-75" dirty="0">
              <a:solidFill>
                <a:srgbClr val="29285D"/>
              </a:solidFill>
              <a:latin typeface="HK Grotesk Bold Bold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9398251" y="8020942"/>
            <a:ext cx="2429833" cy="8449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467"/>
              </a:lnSpc>
            </a:pPr>
            <a:r>
              <a:rPr lang="en-US" sz="3399" u="sng" spc="-84" dirty="0">
                <a:solidFill>
                  <a:srgbClr val="29285D"/>
                </a:solidFill>
                <a:latin typeface="HK Grotesk Bold Bold"/>
              </a:rPr>
              <a:t>Juventud </a:t>
            </a:r>
          </a:p>
          <a:p>
            <a:pPr marL="0" lvl="0" indent="0" algn="l">
              <a:lnSpc>
                <a:spcPts val="3060"/>
              </a:lnSpc>
            </a:pPr>
            <a:r>
              <a:rPr lang="en-US" sz="3000" spc="-75" dirty="0">
                <a:solidFill>
                  <a:srgbClr val="29285D"/>
                </a:solidFill>
                <a:latin typeface="HK Grotesk Bold Bold"/>
              </a:rPr>
              <a:t>19-25 </a:t>
            </a:r>
            <a:r>
              <a:rPr lang="en-US" sz="3000" spc="-75" dirty="0" err="1">
                <a:solidFill>
                  <a:srgbClr val="29285D"/>
                </a:solidFill>
                <a:latin typeface="HK Grotesk Bold Bold"/>
              </a:rPr>
              <a:t>años</a:t>
            </a:r>
            <a:endParaRPr lang="en-US" sz="3000" spc="-75" dirty="0">
              <a:solidFill>
                <a:srgbClr val="29285D"/>
              </a:solidFill>
              <a:latin typeface="HK Grotesk Bold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10" grpId="0"/>
      <p:bldP spid="11" grpId="0"/>
      <p:bldP spid="12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10444" r="10444"/>
          <a:stretch>
            <a:fillRect/>
          </a:stretch>
        </p:blipFill>
        <p:spPr>
          <a:xfrm>
            <a:off x="0" y="0"/>
            <a:ext cx="6096000" cy="51435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l="10444" r="10444"/>
          <a:stretch>
            <a:fillRect/>
          </a:stretch>
        </p:blipFill>
        <p:spPr>
          <a:xfrm>
            <a:off x="6096000" y="5143500"/>
            <a:ext cx="6096000" cy="514350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11025" r="9961"/>
          <a:stretch>
            <a:fillRect/>
          </a:stretch>
        </p:blipFill>
        <p:spPr>
          <a:xfrm>
            <a:off x="12192000" y="0"/>
            <a:ext cx="6096000" cy="5143500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513564" y="7237782"/>
            <a:ext cx="3068873" cy="11168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17"/>
              </a:lnSpc>
            </a:pPr>
            <a:r>
              <a:rPr lang="en-US" sz="4961" spc="-124" dirty="0" err="1">
                <a:solidFill>
                  <a:srgbClr val="29285D"/>
                </a:solidFill>
                <a:latin typeface="HK Grotesk Bold Bold"/>
              </a:rPr>
              <a:t>Trueques</a:t>
            </a:r>
            <a:r>
              <a:rPr lang="en-US" sz="4961" spc="-124" dirty="0">
                <a:solidFill>
                  <a:srgbClr val="29285D"/>
                </a:solidFill>
                <a:latin typeface="HK Grotesk Bold Bold"/>
              </a:rPr>
              <a:t> </a:t>
            </a:r>
            <a:r>
              <a:rPr lang="en-US" sz="4961" spc="-124" dirty="0" err="1">
                <a:solidFill>
                  <a:srgbClr val="29285D"/>
                </a:solidFill>
                <a:latin typeface="HK Grotesk Bold Bold"/>
              </a:rPr>
              <a:t>culturales</a:t>
            </a:r>
            <a:endParaRPr lang="en-US" sz="4961" spc="-124" dirty="0">
              <a:solidFill>
                <a:srgbClr val="29285D"/>
              </a:solidFill>
              <a:latin typeface="HK Grotesk Bold Bold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747338" y="2049320"/>
            <a:ext cx="2793324" cy="1073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70"/>
              </a:lnSpc>
              <a:spcBef>
                <a:spcPct val="0"/>
              </a:spcBef>
            </a:pPr>
            <a:r>
              <a:rPr lang="en-US" sz="3757" u="sng" spc="-93">
                <a:solidFill>
                  <a:srgbClr val="29285D"/>
                </a:solidFill>
                <a:latin typeface="HK Grotesk Bold Bold"/>
              </a:rPr>
              <a:t>Absoluto por relativo.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843338" y="7192820"/>
            <a:ext cx="2793324" cy="10734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70"/>
              </a:lnSpc>
              <a:spcBef>
                <a:spcPct val="0"/>
              </a:spcBef>
            </a:pPr>
            <a:r>
              <a:rPr lang="en-US" sz="3757" u="sng" spc="-93">
                <a:solidFill>
                  <a:srgbClr val="29285D"/>
                </a:solidFill>
                <a:latin typeface="HK Grotesk Bold Bold"/>
              </a:rPr>
              <a:t>Absoluto por relativo.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B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-17123" y="0"/>
            <a:ext cx="18305123" cy="1657350"/>
          </a:xfrm>
          <a:prstGeom prst="rect">
            <a:avLst/>
          </a:prstGeom>
          <a:solidFill>
            <a:srgbClr val="62A25D"/>
          </a:solidFill>
        </p:spPr>
      </p:sp>
      <p:sp>
        <p:nvSpPr>
          <p:cNvPr id="3" name="TextBox 3"/>
          <p:cNvSpPr txBox="1"/>
          <p:nvPr/>
        </p:nvSpPr>
        <p:spPr>
          <a:xfrm>
            <a:off x="1028700" y="1238250"/>
            <a:ext cx="11818288" cy="1763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659"/>
              </a:lnSpc>
            </a:pPr>
            <a:r>
              <a:rPr lang="en-US" sz="7399" spc="-184" dirty="0" err="1">
                <a:solidFill>
                  <a:srgbClr val="191769"/>
                </a:solidFill>
                <a:latin typeface="HK Grotesk Bold Bold"/>
              </a:rPr>
              <a:t>Estructura</a:t>
            </a:r>
            <a:r>
              <a:rPr lang="en-US" sz="7399" spc="-18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7399" spc="-184" dirty="0" err="1">
                <a:solidFill>
                  <a:srgbClr val="191769"/>
                </a:solidFill>
                <a:latin typeface="HK Grotesk Bold Bold"/>
              </a:rPr>
              <a:t>coerente</a:t>
            </a:r>
            <a:r>
              <a:rPr lang="en-US" sz="7399" spc="-184" dirty="0">
                <a:solidFill>
                  <a:srgbClr val="191769"/>
                </a:solidFill>
                <a:latin typeface="HK Grotesk Bold Bold"/>
              </a:rPr>
              <a:t> en </a:t>
            </a:r>
            <a:r>
              <a:rPr lang="en-US" sz="7399" spc="-184" dirty="0" err="1">
                <a:solidFill>
                  <a:srgbClr val="191769"/>
                </a:solidFill>
                <a:latin typeface="HK Grotesk Bold Bold"/>
              </a:rPr>
              <a:t>nuestras</a:t>
            </a:r>
            <a:r>
              <a:rPr lang="en-US" sz="7399" spc="-184" dirty="0">
                <a:solidFill>
                  <a:srgbClr val="191769"/>
                </a:solidFill>
                <a:latin typeface="HK Grotesk Bold Bold"/>
              </a:rPr>
              <a:t> </a:t>
            </a:r>
            <a:r>
              <a:rPr lang="en-US" sz="7399" spc="-184" dirty="0" err="1">
                <a:solidFill>
                  <a:srgbClr val="191769"/>
                </a:solidFill>
                <a:latin typeface="HK Grotesk Bold Bold"/>
              </a:rPr>
              <a:t>iglesias</a:t>
            </a:r>
            <a:endParaRPr lang="en-US" sz="7399" spc="-184" dirty="0">
              <a:solidFill>
                <a:srgbClr val="191769"/>
              </a:solidFill>
              <a:latin typeface="HK Grotesk Bold Bold"/>
            </a:endParaRPr>
          </a:p>
        </p:txBody>
      </p:sp>
      <p:grpSp>
        <p:nvGrpSpPr>
          <p:cNvPr id="4" name="Group 4"/>
          <p:cNvGrpSpPr>
            <a:grpSpLocks noChangeAspect="1"/>
          </p:cNvGrpSpPr>
          <p:nvPr/>
        </p:nvGrpSpPr>
        <p:grpSpPr>
          <a:xfrm>
            <a:off x="2714817" y="4718838"/>
            <a:ext cx="1601711" cy="1601704"/>
            <a:chOff x="0" y="0"/>
            <a:chExt cx="6350000" cy="6349975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2"/>
              <a:stretch>
                <a:fillRect l="-1191" t="-8340" r="-105099" b="-13107"/>
              </a:stretch>
            </a:blipFill>
          </p:spPr>
        </p:sp>
      </p:grpSp>
      <p:sp>
        <p:nvSpPr>
          <p:cNvPr id="6" name="TextBox 6"/>
          <p:cNvSpPr txBox="1"/>
          <p:nvPr/>
        </p:nvSpPr>
        <p:spPr>
          <a:xfrm>
            <a:off x="1028700" y="6573287"/>
            <a:ext cx="4973945" cy="1613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23"/>
              </a:lnSpc>
              <a:spcBef>
                <a:spcPct val="0"/>
              </a:spcBef>
            </a:pPr>
            <a:r>
              <a:rPr lang="en-US" sz="3299" u="sng" spc="-82">
                <a:solidFill>
                  <a:srgbClr val="29285D"/>
                </a:solidFill>
                <a:latin typeface="HK Grotesk Bold Bold"/>
              </a:rPr>
              <a:t>Elaborar una pastoral pertinente para cada etapa del desarrollo.</a:t>
            </a:r>
          </a:p>
        </p:txBody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8343145" y="4718838"/>
            <a:ext cx="1601711" cy="1601704"/>
            <a:chOff x="0" y="0"/>
            <a:chExt cx="6350000" cy="634997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3"/>
              <a:stretch>
                <a:fillRect l="-6122" t="-25022" r="-112224" b="-20178"/>
              </a:stretch>
            </a:blipFill>
          </p:spPr>
        </p:sp>
      </p:grpSp>
      <p:sp>
        <p:nvSpPr>
          <p:cNvPr id="9" name="TextBox 9"/>
          <p:cNvSpPr txBox="1"/>
          <p:nvPr/>
        </p:nvSpPr>
        <p:spPr>
          <a:xfrm>
            <a:off x="6657028" y="6573287"/>
            <a:ext cx="4973945" cy="107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23"/>
              </a:lnSpc>
              <a:spcBef>
                <a:spcPct val="0"/>
              </a:spcBef>
            </a:pPr>
            <a:r>
              <a:rPr lang="en-US" sz="3299" u="sng" spc="-82">
                <a:solidFill>
                  <a:srgbClr val="29285D"/>
                </a:solidFill>
                <a:latin typeface="HK Grotesk Bold Bold"/>
              </a:rPr>
              <a:t>Un equipo integrado por matrimonios.</a:t>
            </a:r>
          </a:p>
        </p:txBody>
      </p:sp>
      <p:grpSp>
        <p:nvGrpSpPr>
          <p:cNvPr id="10" name="Group 10"/>
          <p:cNvGrpSpPr>
            <a:grpSpLocks noChangeAspect="1"/>
          </p:cNvGrpSpPr>
          <p:nvPr/>
        </p:nvGrpSpPr>
        <p:grpSpPr>
          <a:xfrm>
            <a:off x="13971472" y="4718838"/>
            <a:ext cx="1601711" cy="1601704"/>
            <a:chOff x="0" y="0"/>
            <a:chExt cx="6350000" cy="634997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2" name="TextBox 12"/>
          <p:cNvSpPr txBox="1"/>
          <p:nvPr/>
        </p:nvSpPr>
        <p:spPr>
          <a:xfrm>
            <a:off x="12285355" y="6494418"/>
            <a:ext cx="4973945" cy="10773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223"/>
              </a:lnSpc>
              <a:spcBef>
                <a:spcPct val="0"/>
              </a:spcBef>
            </a:pPr>
            <a:r>
              <a:rPr lang="en-US" sz="3299" u="sng" spc="-82">
                <a:solidFill>
                  <a:srgbClr val="29285D"/>
                </a:solidFill>
                <a:latin typeface="HK Grotesk Bold Bold"/>
              </a:rPr>
              <a:t>Pastor general supervisa todo.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5074635" y="531834"/>
            <a:ext cx="8138731" cy="7732392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5081400" y="5994551"/>
            <a:ext cx="2137741" cy="358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26"/>
              </a:lnSpc>
            </a:pPr>
            <a:r>
              <a:rPr lang="en-US" sz="2600" dirty="0">
                <a:solidFill>
                  <a:srgbClr val="29285D"/>
                </a:solidFill>
                <a:latin typeface="Open Sans 1 Bold"/>
              </a:rPr>
              <a:t>4. CREACIÓN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539233">
            <a:off x="2479385" y="4561568"/>
            <a:ext cx="2596995" cy="92842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1539233" flipH="1">
            <a:off x="11512395" y="626156"/>
            <a:ext cx="2596995" cy="92842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443237" flipH="1">
            <a:off x="12549430" y="6460913"/>
            <a:ext cx="2596995" cy="928426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578770">
            <a:off x="4182030" y="626156"/>
            <a:ext cx="2596995" cy="92842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2700000">
            <a:off x="4468473" y="6942845"/>
            <a:ext cx="1854696" cy="137247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 rot="2153763">
            <a:off x="10156777" y="3296698"/>
            <a:ext cx="2477018" cy="460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8"/>
              </a:lnSpc>
            </a:pPr>
            <a:r>
              <a:rPr lang="en-US" sz="2648" dirty="0">
                <a:solidFill>
                  <a:srgbClr val="FFFFFF"/>
                </a:solidFill>
                <a:latin typeface="Open Sans 1 Bold"/>
              </a:rPr>
              <a:t>Investigar</a:t>
            </a:r>
          </a:p>
        </p:txBody>
      </p:sp>
      <p:sp>
        <p:nvSpPr>
          <p:cNvPr id="10" name="TextBox 10"/>
          <p:cNvSpPr txBox="1"/>
          <p:nvPr/>
        </p:nvSpPr>
        <p:spPr>
          <a:xfrm rot="4302250">
            <a:off x="5325308" y="4622904"/>
            <a:ext cx="2477018" cy="460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8"/>
              </a:lnSpc>
            </a:pPr>
            <a:r>
              <a:rPr lang="en-US" sz="2648">
                <a:solidFill>
                  <a:srgbClr val="FFFFFF"/>
                </a:solidFill>
                <a:latin typeface="Open Sans 1 Bold"/>
              </a:rPr>
              <a:t>Proponer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6979917" y="7134207"/>
            <a:ext cx="2477018" cy="460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8"/>
              </a:lnSpc>
            </a:pPr>
            <a:r>
              <a:rPr lang="en-US" sz="2648">
                <a:solidFill>
                  <a:srgbClr val="FFFFFF"/>
                </a:solidFill>
                <a:latin typeface="Open Sans 1 Bold"/>
              </a:rPr>
              <a:t>Aplicar</a:t>
            </a:r>
          </a:p>
        </p:txBody>
      </p:sp>
      <p:sp>
        <p:nvSpPr>
          <p:cNvPr id="12" name="TextBox 12"/>
          <p:cNvSpPr txBox="1"/>
          <p:nvPr/>
        </p:nvSpPr>
        <p:spPr>
          <a:xfrm rot="-4340595">
            <a:off x="9895318" y="6477194"/>
            <a:ext cx="2477018" cy="460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8"/>
              </a:lnSpc>
            </a:pPr>
            <a:r>
              <a:rPr lang="en-US" sz="2648">
                <a:solidFill>
                  <a:srgbClr val="FFFFFF"/>
                </a:solidFill>
                <a:latin typeface="Open Sans 1 Bold"/>
              </a:rPr>
              <a:t>Crear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8060623" y="4309618"/>
            <a:ext cx="2166755" cy="1125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05"/>
              </a:lnSpc>
            </a:pPr>
            <a:r>
              <a:rPr lang="en-US" sz="2665">
                <a:solidFill>
                  <a:srgbClr val="29285D"/>
                </a:solidFill>
                <a:latin typeface="Open Sans 1 Bold"/>
              </a:rPr>
              <a:t>PROCESO</a:t>
            </a:r>
          </a:p>
          <a:p>
            <a:pPr algn="ctr">
              <a:lnSpc>
                <a:spcPts val="2905"/>
              </a:lnSpc>
            </a:pPr>
            <a:r>
              <a:rPr lang="en-US" sz="2665">
                <a:solidFill>
                  <a:srgbClr val="29285D"/>
                </a:solidFill>
                <a:latin typeface="Open Sans 1 Bold"/>
              </a:rPr>
              <a:t>DE</a:t>
            </a:r>
          </a:p>
          <a:p>
            <a:pPr algn="ctr">
              <a:lnSpc>
                <a:spcPts val="2905"/>
              </a:lnSpc>
            </a:pPr>
            <a:r>
              <a:rPr lang="en-US" sz="2665">
                <a:solidFill>
                  <a:srgbClr val="29285D"/>
                </a:solidFill>
                <a:latin typeface="Open Sans 1 Bold"/>
              </a:rPr>
              <a:t>ENSEÑANZA</a:t>
            </a:r>
          </a:p>
        </p:txBody>
      </p:sp>
      <p:sp>
        <p:nvSpPr>
          <p:cNvPr id="14" name="TextBox 14"/>
          <p:cNvSpPr txBox="1"/>
          <p:nvPr/>
        </p:nvSpPr>
        <p:spPr>
          <a:xfrm rot="-2163870">
            <a:off x="7494059" y="2064836"/>
            <a:ext cx="2020918" cy="4607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08"/>
              </a:lnSpc>
            </a:pPr>
            <a:r>
              <a:rPr lang="en-US" sz="2648">
                <a:solidFill>
                  <a:srgbClr val="FFFFFF"/>
                </a:solidFill>
                <a:latin typeface="Open Sans 1 Bold"/>
              </a:rPr>
              <a:t>Interactuar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28700" y="1066800"/>
            <a:ext cx="2950114" cy="358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25"/>
              </a:lnSpc>
            </a:pPr>
            <a:r>
              <a:rPr lang="en-US" sz="2599" dirty="0">
                <a:solidFill>
                  <a:srgbClr val="29285D"/>
                </a:solidFill>
                <a:latin typeface="Open Sans 1 Bold"/>
              </a:rPr>
              <a:t>2. INTERACCIÓN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28700" y="6044497"/>
            <a:ext cx="2755420" cy="3580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625"/>
              </a:lnSpc>
            </a:pPr>
            <a:r>
              <a:rPr lang="en-US" sz="2599" dirty="0">
                <a:solidFill>
                  <a:srgbClr val="29285D"/>
                </a:solidFill>
                <a:latin typeface="Open Sans 1 Bold"/>
              </a:rPr>
              <a:t>1. PROPUESTA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127966" y="1066800"/>
            <a:ext cx="3091175" cy="358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626"/>
              </a:lnSpc>
            </a:pPr>
            <a:r>
              <a:rPr lang="en-US" sz="2600" dirty="0">
                <a:solidFill>
                  <a:srgbClr val="29285D"/>
                </a:solidFill>
                <a:latin typeface="Open Sans 1 Bold"/>
              </a:rPr>
              <a:t>3. INVESTIGACIÓN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287432" y="8667218"/>
            <a:ext cx="7890424" cy="358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626"/>
              </a:lnSpc>
            </a:pPr>
            <a:r>
              <a:rPr lang="en-US" sz="2600">
                <a:solidFill>
                  <a:srgbClr val="29285D"/>
                </a:solidFill>
                <a:latin typeface="Open Sans 1 Bold"/>
              </a:rPr>
              <a:t>5. APLICACIÓN 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028700" y="1846691"/>
            <a:ext cx="2180676" cy="691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234" lvl="1" indent="-280617">
              <a:lnSpc>
                <a:spcPts val="2625"/>
              </a:lnSpc>
              <a:buFont typeface="Arial"/>
              <a:buChar char="•"/>
            </a:pPr>
            <a:r>
              <a:rPr lang="en-US" sz="2599">
                <a:solidFill>
                  <a:srgbClr val="29285D"/>
                </a:solidFill>
                <a:latin typeface="Open Sans 1"/>
              </a:rPr>
              <a:t>Compartir</a:t>
            </a:r>
          </a:p>
          <a:p>
            <a:pPr marL="561234" lvl="1" indent="-280617">
              <a:lnSpc>
                <a:spcPts val="2625"/>
              </a:lnSpc>
              <a:buFont typeface="Arial"/>
              <a:buChar char="•"/>
            </a:pPr>
            <a:r>
              <a:rPr lang="en-US" sz="2599">
                <a:solidFill>
                  <a:srgbClr val="29285D"/>
                </a:solidFill>
                <a:latin typeface="Open Sans 1"/>
              </a:rPr>
              <a:t>Preguntar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1028700" y="6844218"/>
            <a:ext cx="1896318" cy="691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234" lvl="1" indent="-280617">
              <a:lnSpc>
                <a:spcPts val="2625"/>
              </a:lnSpc>
              <a:buFont typeface="Arial"/>
              <a:buChar char="•"/>
            </a:pPr>
            <a:r>
              <a:rPr lang="en-US" sz="2599">
                <a:solidFill>
                  <a:srgbClr val="29285D"/>
                </a:solidFill>
                <a:latin typeface="Open Sans 1"/>
              </a:rPr>
              <a:t>Aplicar</a:t>
            </a:r>
          </a:p>
          <a:p>
            <a:pPr marL="561234" lvl="1" indent="-280617">
              <a:lnSpc>
                <a:spcPts val="2625"/>
              </a:lnSpc>
              <a:buFont typeface="Arial"/>
              <a:buChar char="•"/>
            </a:pPr>
            <a:r>
              <a:rPr lang="en-US" sz="2599">
                <a:solidFill>
                  <a:srgbClr val="29285D"/>
                </a:solidFill>
                <a:latin typeface="Open Sans 1"/>
              </a:rPr>
              <a:t>Inspirar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8010292" y="9296400"/>
            <a:ext cx="2013616" cy="69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>
              <a:lnSpc>
                <a:spcPts val="2626"/>
              </a:lnSpc>
              <a:buFont typeface="Arial"/>
              <a:buChar char="•"/>
            </a:pPr>
            <a:r>
              <a:rPr lang="en-US" sz="2600">
                <a:solidFill>
                  <a:srgbClr val="29285D"/>
                </a:solidFill>
                <a:latin typeface="Open Sans 1"/>
              </a:rPr>
              <a:t>Planificar</a:t>
            </a:r>
          </a:p>
          <a:p>
            <a:pPr marL="561341" lvl="1" indent="-280670">
              <a:lnSpc>
                <a:spcPts val="2626"/>
              </a:lnSpc>
              <a:buFont typeface="Arial"/>
              <a:buChar char="•"/>
            </a:pPr>
            <a:r>
              <a:rPr lang="en-US" sz="2600">
                <a:solidFill>
                  <a:srgbClr val="29285D"/>
                </a:solidFill>
                <a:latin typeface="Open Sans 1"/>
              </a:rPr>
              <a:t>Diseñar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4948532" y="1846691"/>
            <a:ext cx="2310768" cy="69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 algn="just">
              <a:lnSpc>
                <a:spcPts val="2626"/>
              </a:lnSpc>
              <a:buFont typeface="Arial"/>
              <a:buChar char="•"/>
            </a:pPr>
            <a:r>
              <a:rPr lang="en-US" sz="2600">
                <a:solidFill>
                  <a:srgbClr val="29285D"/>
                </a:solidFill>
                <a:latin typeface="Open Sans 1"/>
              </a:rPr>
              <a:t>Cuestionar</a:t>
            </a:r>
          </a:p>
          <a:p>
            <a:pPr marL="561341" lvl="1" indent="-280670" algn="just">
              <a:lnSpc>
                <a:spcPts val="2626"/>
              </a:lnSpc>
              <a:buFont typeface="Arial"/>
              <a:buChar char="•"/>
            </a:pPr>
            <a:r>
              <a:rPr lang="en-US" sz="2600">
                <a:solidFill>
                  <a:srgbClr val="29285D"/>
                </a:solidFill>
                <a:latin typeface="Open Sans 1"/>
              </a:rPr>
              <a:t>Indagar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5216162" y="6754522"/>
            <a:ext cx="2043138" cy="6916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61341" lvl="1" indent="-280670">
              <a:lnSpc>
                <a:spcPts val="2626"/>
              </a:lnSpc>
              <a:buFont typeface="Arial"/>
              <a:buChar char="•"/>
            </a:pPr>
            <a:r>
              <a:rPr lang="en-US" sz="2600">
                <a:solidFill>
                  <a:srgbClr val="29285D"/>
                </a:solidFill>
                <a:latin typeface="Open Sans 1"/>
              </a:rPr>
              <a:t>Imaginar</a:t>
            </a:r>
          </a:p>
          <a:p>
            <a:pPr marL="561341" lvl="1" indent="-280670">
              <a:lnSpc>
                <a:spcPts val="2626"/>
              </a:lnSpc>
              <a:buFont typeface="Arial"/>
              <a:buChar char="•"/>
            </a:pPr>
            <a:r>
              <a:rPr lang="en-US" sz="2600">
                <a:solidFill>
                  <a:srgbClr val="29285D"/>
                </a:solidFill>
                <a:latin typeface="Open Sans 1"/>
              </a:rPr>
              <a:t>Inventar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B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862226" y="0"/>
            <a:ext cx="9425774" cy="51435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AutoShape 4"/>
          <p:cNvSpPr/>
          <p:nvPr/>
        </p:nvSpPr>
        <p:spPr>
          <a:xfrm>
            <a:off x="8862226" y="5143500"/>
            <a:ext cx="4712887" cy="5143500"/>
          </a:xfrm>
          <a:prstGeom prst="rect">
            <a:avLst/>
          </a:prstGeom>
          <a:solidFill>
            <a:srgbClr val="FDCBDF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l="14426"/>
          <a:stretch>
            <a:fillRect/>
          </a:stretch>
        </p:blipFill>
        <p:spPr>
          <a:xfrm>
            <a:off x="13575113" y="5143500"/>
            <a:ext cx="6593992" cy="5143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33681" r="5233"/>
          <a:stretch>
            <a:fillRect/>
          </a:stretch>
        </p:blipFill>
        <p:spPr>
          <a:xfrm>
            <a:off x="8862226" y="5143500"/>
            <a:ext cx="4712887" cy="5143500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1962324" y="1057275"/>
            <a:ext cx="3225579" cy="538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29"/>
              </a:lnSpc>
              <a:spcBef>
                <a:spcPct val="0"/>
              </a:spcBef>
            </a:pPr>
            <a:r>
              <a:rPr lang="en-US" sz="3720" u="sng" spc="-93" dirty="0">
                <a:solidFill>
                  <a:srgbClr val="29285D"/>
                </a:solidFill>
                <a:latin typeface="HK Grotesk Bold Bold"/>
              </a:rPr>
              <a:t>#1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733787" y="2175372"/>
            <a:ext cx="7682653" cy="15688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39"/>
              </a:lnSpc>
              <a:spcBef>
                <a:spcPts val="3029"/>
              </a:spcBef>
            </a:pPr>
            <a:r>
              <a:rPr lang="en-US" sz="3999">
                <a:solidFill>
                  <a:srgbClr val="29285D"/>
                </a:solidFill>
                <a:latin typeface="HK Grotesk Bold"/>
              </a:rPr>
              <a:t>El ministerio de niños y el juvenil son dos ministerios totalmente separados.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028700" y="1293285"/>
            <a:ext cx="6500047" cy="46247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984"/>
              </a:lnSpc>
              <a:spcBef>
                <a:spcPct val="0"/>
              </a:spcBef>
            </a:pPr>
            <a:r>
              <a:rPr lang="en-US" sz="9075" dirty="0">
                <a:solidFill>
                  <a:srgbClr val="29285D"/>
                </a:solidFill>
                <a:latin typeface="HK Grotesk Bold"/>
              </a:rPr>
              <a:t>Cuatro </a:t>
            </a:r>
            <a:r>
              <a:rPr lang="en-US" sz="9075" dirty="0" err="1">
                <a:solidFill>
                  <a:srgbClr val="29285D"/>
                </a:solidFill>
                <a:latin typeface="HK Grotesk Bold"/>
              </a:rPr>
              <a:t>Paradigmas</a:t>
            </a:r>
            <a:r>
              <a:rPr lang="en-US" sz="9075" dirty="0">
                <a:solidFill>
                  <a:srgbClr val="29285D"/>
                </a:solidFill>
                <a:latin typeface="HK Grotesk Bold"/>
              </a:rPr>
              <a:t> para </a:t>
            </a:r>
            <a:r>
              <a:rPr lang="en-US" sz="9075" dirty="0" err="1">
                <a:solidFill>
                  <a:srgbClr val="29285D"/>
                </a:solidFill>
                <a:latin typeface="HK Grotesk Bold"/>
              </a:rPr>
              <a:t>descartar</a:t>
            </a:r>
            <a:endParaRPr lang="en-US" sz="9075" dirty="0">
              <a:solidFill>
                <a:srgbClr val="29285D"/>
              </a:solidFill>
              <a:latin typeface="HK Grotesk Bold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B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8862226" y="0"/>
            <a:ext cx="9425774" cy="5143500"/>
          </a:xfrm>
          <a:prstGeom prst="rect">
            <a:avLst/>
          </a:prstGeom>
          <a:solidFill>
            <a:srgbClr val="FFFFFF"/>
          </a:solidFill>
        </p:spPr>
      </p:sp>
      <p:sp>
        <p:nvSpPr>
          <p:cNvPr id="4" name="AutoShape 4"/>
          <p:cNvSpPr/>
          <p:nvPr/>
        </p:nvSpPr>
        <p:spPr>
          <a:xfrm>
            <a:off x="8862226" y="5143500"/>
            <a:ext cx="4712887" cy="5143500"/>
          </a:xfrm>
          <a:prstGeom prst="rect">
            <a:avLst/>
          </a:prstGeom>
          <a:solidFill>
            <a:srgbClr val="FDCBDF"/>
          </a:solidFill>
        </p:spPr>
      </p:sp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 r="8371"/>
          <a:stretch>
            <a:fillRect/>
          </a:stretch>
        </p:blipFill>
        <p:spPr>
          <a:xfrm>
            <a:off x="8862226" y="5143500"/>
            <a:ext cx="4712887" cy="514350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3"/>
          <a:srcRect l="3770" t="4979"/>
          <a:stretch>
            <a:fillRect/>
          </a:stretch>
        </p:blipFill>
        <p:spPr>
          <a:xfrm>
            <a:off x="13575113" y="5143500"/>
            <a:ext cx="4712887" cy="6978324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1028700" y="1384938"/>
            <a:ext cx="6500047" cy="4627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>
              <a:lnSpc>
                <a:spcPts val="8989"/>
              </a:lnSpc>
              <a:spcBef>
                <a:spcPct val="0"/>
              </a:spcBef>
            </a:pPr>
            <a:r>
              <a:rPr lang="en-US" sz="9080" dirty="0">
                <a:solidFill>
                  <a:srgbClr val="29285D"/>
                </a:solidFill>
                <a:latin typeface="HK Grotesk Bold"/>
              </a:rPr>
              <a:t>Cuatro </a:t>
            </a:r>
            <a:r>
              <a:rPr lang="en-US" sz="9080" dirty="0" err="1">
                <a:solidFill>
                  <a:srgbClr val="29285D"/>
                </a:solidFill>
                <a:latin typeface="HK Grotesk Bold"/>
              </a:rPr>
              <a:t>Paradigmas</a:t>
            </a:r>
            <a:r>
              <a:rPr lang="en-US" sz="9080" dirty="0">
                <a:solidFill>
                  <a:srgbClr val="29285D"/>
                </a:solidFill>
                <a:latin typeface="HK Grotesk Bold"/>
              </a:rPr>
              <a:t> para </a:t>
            </a:r>
            <a:r>
              <a:rPr lang="en-US" sz="9080" dirty="0" err="1">
                <a:solidFill>
                  <a:srgbClr val="29285D"/>
                </a:solidFill>
                <a:latin typeface="HK Grotesk Bold"/>
              </a:rPr>
              <a:t>descartar</a:t>
            </a:r>
            <a:endParaRPr lang="en-US" sz="9080" dirty="0">
              <a:solidFill>
                <a:srgbClr val="29285D"/>
              </a:solidFill>
              <a:latin typeface="HK Grotesk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1995408" y="1340026"/>
            <a:ext cx="3225579" cy="538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29"/>
              </a:lnSpc>
              <a:spcBef>
                <a:spcPct val="0"/>
              </a:spcBef>
            </a:pPr>
            <a:r>
              <a:rPr lang="en-US" sz="3720" u="sng" spc="-93" dirty="0">
                <a:solidFill>
                  <a:srgbClr val="29285D"/>
                </a:solidFill>
                <a:latin typeface="HK Grotesk Bold Bold"/>
              </a:rPr>
              <a:t>#2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890926" y="2552202"/>
            <a:ext cx="7434543" cy="1055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40"/>
              </a:lnSpc>
              <a:spcBef>
                <a:spcPts val="3030"/>
              </a:spcBef>
            </a:pPr>
            <a:r>
              <a:rPr lang="en-US" sz="4000">
                <a:solidFill>
                  <a:srgbClr val="29285D"/>
                </a:solidFill>
                <a:latin typeface="HK Grotesk Bold"/>
              </a:rPr>
              <a:t>Los adultos son la prioridad de los pastores principales.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B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143500"/>
            <a:ext cx="9728775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 l="25334" t="13087" r="19850"/>
          <a:stretch>
            <a:fillRect/>
          </a:stretch>
        </p:blipFill>
        <p:spPr>
          <a:xfrm>
            <a:off x="4864387" y="0"/>
            <a:ext cx="4864388" cy="516255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b="7280"/>
          <a:stretch>
            <a:fillRect/>
          </a:stretch>
        </p:blipFill>
        <p:spPr>
          <a:xfrm>
            <a:off x="0" y="-1594339"/>
            <a:ext cx="4864388" cy="6756889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759253" y="1845382"/>
            <a:ext cx="6500047" cy="45947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8910"/>
              </a:lnSpc>
              <a:spcBef>
                <a:spcPct val="0"/>
              </a:spcBef>
            </a:pPr>
            <a:r>
              <a:rPr lang="en-US" sz="9000" dirty="0">
                <a:solidFill>
                  <a:srgbClr val="29285D"/>
                </a:solidFill>
                <a:latin typeface="HK Grotesk Bold"/>
              </a:rPr>
              <a:t>Cuatro </a:t>
            </a:r>
            <a:r>
              <a:rPr lang="en-US" sz="9000" dirty="0" err="1">
                <a:solidFill>
                  <a:srgbClr val="29285D"/>
                </a:solidFill>
                <a:latin typeface="HK Grotesk Bold"/>
              </a:rPr>
              <a:t>Paradigmas</a:t>
            </a:r>
            <a:r>
              <a:rPr lang="en-US" sz="9000" dirty="0">
                <a:solidFill>
                  <a:srgbClr val="29285D"/>
                </a:solidFill>
                <a:latin typeface="HK Grotesk Bold"/>
              </a:rPr>
              <a:t> para </a:t>
            </a:r>
            <a:r>
              <a:rPr lang="en-US" sz="9000" dirty="0" err="1">
                <a:solidFill>
                  <a:srgbClr val="29285D"/>
                </a:solidFill>
                <a:latin typeface="HK Grotesk Bold"/>
              </a:rPr>
              <a:t>descartar</a:t>
            </a:r>
            <a:endParaRPr lang="en-US" sz="9000" dirty="0">
              <a:solidFill>
                <a:srgbClr val="29285D"/>
              </a:solidFill>
              <a:latin typeface="HK Grotesk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251598" y="6602311"/>
            <a:ext cx="3225579" cy="538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29"/>
              </a:lnSpc>
              <a:spcBef>
                <a:spcPct val="0"/>
              </a:spcBef>
            </a:pPr>
            <a:r>
              <a:rPr lang="en-US" sz="3720" u="sng" spc="-93" dirty="0">
                <a:solidFill>
                  <a:srgbClr val="29285D"/>
                </a:solidFill>
                <a:latin typeface="HK Grotesk Bold Bold"/>
              </a:rPr>
              <a:t>#3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99916" y="7800899"/>
            <a:ext cx="7328942" cy="1055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39"/>
              </a:lnSpc>
              <a:spcBef>
                <a:spcPts val="3029"/>
              </a:spcBef>
            </a:pPr>
            <a:r>
              <a:rPr lang="en-US" sz="3999">
                <a:solidFill>
                  <a:srgbClr val="29285D"/>
                </a:solidFill>
                <a:latin typeface="HK Grotesk Bold"/>
              </a:rPr>
              <a:t>El ministerio sucede en el templo y no en la familia.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BD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5143500"/>
            <a:ext cx="9728775" cy="5143500"/>
          </a:xfrm>
          <a:prstGeom prst="rect">
            <a:avLst/>
          </a:prstGeom>
          <a:solidFill>
            <a:srgbClr val="FFFFFF"/>
          </a:solidFill>
        </p:spPr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836040" y="0"/>
            <a:ext cx="7712840" cy="514350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 b="20349"/>
          <a:stretch>
            <a:fillRect/>
          </a:stretch>
        </p:blipFill>
        <p:spPr>
          <a:xfrm>
            <a:off x="4876800" y="-666460"/>
            <a:ext cx="4864388" cy="580996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759253" y="1473019"/>
            <a:ext cx="6500047" cy="46272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r">
              <a:lnSpc>
                <a:spcPts val="8989"/>
              </a:lnSpc>
              <a:spcBef>
                <a:spcPct val="0"/>
              </a:spcBef>
            </a:pPr>
            <a:r>
              <a:rPr lang="en-US" sz="9080" dirty="0">
                <a:solidFill>
                  <a:srgbClr val="29285D"/>
                </a:solidFill>
                <a:latin typeface="HK Grotesk Bold"/>
              </a:rPr>
              <a:t>Cuatro </a:t>
            </a:r>
            <a:r>
              <a:rPr lang="en-US" sz="9080" dirty="0" err="1">
                <a:solidFill>
                  <a:srgbClr val="29285D"/>
                </a:solidFill>
                <a:latin typeface="HK Grotesk Bold"/>
              </a:rPr>
              <a:t>Paradigmas</a:t>
            </a:r>
            <a:r>
              <a:rPr lang="en-US" sz="9080" dirty="0">
                <a:solidFill>
                  <a:srgbClr val="29285D"/>
                </a:solidFill>
                <a:latin typeface="HK Grotesk Bold"/>
              </a:rPr>
              <a:t> para </a:t>
            </a:r>
            <a:r>
              <a:rPr lang="en-US" sz="9080" dirty="0" err="1">
                <a:solidFill>
                  <a:srgbClr val="29285D"/>
                </a:solidFill>
                <a:latin typeface="HK Grotesk Bold"/>
              </a:rPr>
              <a:t>descartar</a:t>
            </a:r>
            <a:endParaRPr lang="en-US" sz="9080" dirty="0">
              <a:solidFill>
                <a:srgbClr val="29285D"/>
              </a:solidFill>
              <a:latin typeface="HK Grotesk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251598" y="6642355"/>
            <a:ext cx="3225579" cy="538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29"/>
              </a:lnSpc>
              <a:spcBef>
                <a:spcPct val="0"/>
              </a:spcBef>
            </a:pPr>
            <a:r>
              <a:rPr lang="en-US" sz="3720" u="sng" spc="-93" dirty="0">
                <a:solidFill>
                  <a:srgbClr val="29285D"/>
                </a:solidFill>
                <a:latin typeface="HK Grotesk Bold Bold"/>
              </a:rPr>
              <a:t>#4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24052" y="7760854"/>
            <a:ext cx="7880671" cy="10558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039"/>
              </a:lnSpc>
              <a:spcBef>
                <a:spcPts val="3029"/>
              </a:spcBef>
            </a:pPr>
            <a:r>
              <a:rPr lang="en-US" sz="3999">
                <a:solidFill>
                  <a:srgbClr val="29285D"/>
                </a:solidFill>
                <a:latin typeface="HK Grotesk Bold"/>
              </a:rPr>
              <a:t>El éxito se mide en cantidad de gente sentada en el templo.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926</Words>
  <Application>Microsoft Office PowerPoint</Application>
  <PresentationFormat>Personalizado</PresentationFormat>
  <Paragraphs>225</Paragraphs>
  <Slides>41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11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53" baseType="lpstr">
      <vt:lpstr>HK Grotesk Light Bold</vt:lpstr>
      <vt:lpstr>Open Sans 2</vt:lpstr>
      <vt:lpstr>Calibri</vt:lpstr>
      <vt:lpstr>Arimo</vt:lpstr>
      <vt:lpstr>Open Sans 1</vt:lpstr>
      <vt:lpstr>HK Grotesk Bold</vt:lpstr>
      <vt:lpstr>HK Grotesk Bold Bold</vt:lpstr>
      <vt:lpstr>Open Sans 1 Bold</vt:lpstr>
      <vt:lpstr>Arimo Bold</vt:lpstr>
      <vt:lpstr>Arial</vt:lpstr>
      <vt:lpstr>Open Sans 2 Bold</vt:lpstr>
      <vt:lpstr>Office Theme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Copia de Mentoreo para las nuevas generaciones 3 IDIOMAS</dc:title>
  <dc:creator>Ingenieria</dc:creator>
  <cp:lastModifiedBy>Wendy</cp:lastModifiedBy>
  <cp:revision>2</cp:revision>
  <dcterms:created xsi:type="dcterms:W3CDTF">2006-08-16T00:00:00Z</dcterms:created>
  <dcterms:modified xsi:type="dcterms:W3CDTF">2021-12-10T20:09:28Z</dcterms:modified>
  <dc:identifier>DAEx-Q2-Jy4</dc:identifier>
</cp:coreProperties>
</file>