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1pPr>
    <a:lvl2pPr marL="0" marR="0" indent="2286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2pPr>
    <a:lvl3pPr marL="0" marR="0" indent="4572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3pPr>
    <a:lvl4pPr marL="0" marR="0" indent="6858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4pPr>
    <a:lvl5pPr marL="0" marR="0" indent="9144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5pPr>
    <a:lvl6pPr marL="0" marR="0" indent="11430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6pPr>
    <a:lvl7pPr marL="0" marR="0" indent="13716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7pPr>
    <a:lvl8pPr marL="0" marR="0" indent="16002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8pPr>
    <a:lvl9pPr marL="0" marR="0" indent="182880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1"/>
    <p:restoredTop sz="94662"/>
  </p:normalViewPr>
  <p:slideViewPr>
    <p:cSldViewPr snapToGrid="0" snapToObjects="1">
      <p:cViewPr varScale="1">
        <p:scale>
          <a:sx n="41" d="100"/>
          <a:sy n="41" d="100"/>
        </p:scale>
        <p:origin x="6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2" name="Shape 982"/>
          <p:cNvSpPr>
            <a:spLocks noGrp="1" noRot="1" noChangeAspect="1"/>
          </p:cNvSpPr>
          <p:nvPr>
            <p:ph type="sldImg"/>
          </p:nvPr>
        </p:nvSpPr>
        <p:spPr>
          <a:xfrm>
            <a:off x="1143000" y="685800"/>
            <a:ext cx="4572000" cy="3429000"/>
          </a:xfrm>
          <a:prstGeom prst="rect">
            <a:avLst/>
          </a:prstGeom>
        </p:spPr>
        <p:txBody>
          <a:bodyPr/>
          <a:lstStyle/>
          <a:p>
            <a:endParaRPr/>
          </a:p>
        </p:txBody>
      </p:sp>
      <p:sp>
        <p:nvSpPr>
          <p:cNvPr id="983" name="Shape 9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7087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2139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sz="8000" dirty="0"/>
          </a:p>
        </p:txBody>
      </p:sp>
    </p:spTree>
    <p:extLst>
      <p:ext uri="{BB962C8B-B14F-4D97-AF65-F5344CB8AC3E}">
        <p14:creationId xmlns:p14="http://schemas.microsoft.com/office/powerpoint/2010/main" val="90596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21044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77472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0777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77805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15052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1895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35259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43240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14749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8353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21590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188422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43062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40983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778625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2327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69696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38543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8376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3265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74897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873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5403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5920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571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90"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 name="Figura"/>
          <p:cNvSpPr>
            <a:spLocks noGrp="1"/>
          </p:cNvSpPr>
          <p:nvPr>
            <p:ph type="body" idx="22"/>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5800"/>
                </a:lnTo>
                <a:lnTo>
                  <a:pt x="0" y="5800"/>
                </a:lnTo>
                <a:lnTo>
                  <a:pt x="0" y="10800"/>
                </a:lnTo>
                <a:lnTo>
                  <a:pt x="3741" y="10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4"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02"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3"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4"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5" name="Figura"/>
          <p:cNvSpPr>
            <a:spLocks noGrp="1"/>
          </p:cNvSpPr>
          <p:nvPr>
            <p:ph type="body" idx="24"/>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10800"/>
                </a:lnTo>
                <a:lnTo>
                  <a:pt x="0" y="10800"/>
                </a:lnTo>
                <a:lnTo>
                  <a:pt x="0" y="15800"/>
                </a:lnTo>
                <a:lnTo>
                  <a:pt x="3741" y="15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6"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14"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5"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6" name="Rectángulo"/>
          <p:cNvSpPr>
            <a:spLocks noGrp="1"/>
          </p:cNvSpPr>
          <p:nvPr>
            <p:ph type="body" sz="quarter" idx="23"/>
          </p:nvPr>
        </p:nvSpPr>
        <p:spPr>
          <a:xfrm>
            <a:off x="9503400" y="508000"/>
            <a:ext cx="2251023"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7"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8" name="Figura"/>
          <p:cNvSpPr>
            <a:spLocks noGrp="1"/>
          </p:cNvSpPr>
          <p:nvPr>
            <p:ph type="body" idx="25"/>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15800"/>
                </a:lnTo>
                <a:lnTo>
                  <a:pt x="0" y="15800"/>
                </a:lnTo>
                <a:lnTo>
                  <a:pt x="0" y="20800"/>
                </a:lnTo>
                <a:lnTo>
                  <a:pt x="3741" y="20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ight Overlay">
    <p:bg>
      <p:bgPr>
        <a:solidFill>
          <a:srgbClr val="454546"/>
        </a:solidFill>
        <a:effectLst/>
      </p:bgPr>
    </p:bg>
    <p:spTree>
      <p:nvGrpSpPr>
        <p:cNvPr id="1" name=""/>
        <p:cNvGrpSpPr/>
        <p:nvPr/>
      </p:nvGrpSpPr>
      <p:grpSpPr>
        <a:xfrm>
          <a:off x="0" y="0"/>
          <a:ext cx="0" cy="0"/>
          <a:chOff x="0" y="0"/>
          <a:chExt cx="0" cy="0"/>
        </a:xfrm>
      </p:grpSpPr>
      <p:sp>
        <p:nvSpPr>
          <p:cNvPr id="126" name="Rectángulo"/>
          <p:cNvSpPr>
            <a:spLocks noGrp="1"/>
          </p:cNvSpPr>
          <p:nvPr>
            <p:ph type="body" idx="21"/>
          </p:nvPr>
        </p:nvSpPr>
        <p:spPr>
          <a:xfrm>
            <a:off x="7950200" y="-1"/>
            <a:ext cx="16433800" cy="13716001"/>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27" name="Rectángulo redondeado"/>
          <p:cNvSpPr>
            <a:spLocks noGrp="1"/>
          </p:cNvSpPr>
          <p:nvPr>
            <p:ph type="body" sz="quarter" idx="22"/>
          </p:nvPr>
        </p:nvSpPr>
        <p:spPr>
          <a:xfrm>
            <a:off x="7635377" y="2194748"/>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ft Overlay">
    <p:bg>
      <p:bgPr>
        <a:solidFill>
          <a:srgbClr val="454546"/>
        </a:solidFill>
        <a:effectLst/>
      </p:bgPr>
    </p:bg>
    <p:spTree>
      <p:nvGrpSpPr>
        <p:cNvPr id="1" name=""/>
        <p:cNvGrpSpPr/>
        <p:nvPr/>
      </p:nvGrpSpPr>
      <p:grpSpPr>
        <a:xfrm>
          <a:off x="0" y="0"/>
          <a:ext cx="0" cy="0"/>
          <a:chOff x="0" y="0"/>
          <a:chExt cx="0" cy="0"/>
        </a:xfrm>
      </p:grpSpPr>
      <p:sp>
        <p:nvSpPr>
          <p:cNvPr id="135" name="Rectángulo"/>
          <p:cNvSpPr>
            <a:spLocks noGrp="1"/>
          </p:cNvSpPr>
          <p:nvPr>
            <p:ph type="body" idx="21"/>
          </p:nvPr>
        </p:nvSpPr>
        <p:spPr>
          <a:xfrm>
            <a:off x="0" y="-1"/>
            <a:ext cx="16433800" cy="13716001"/>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36" name="Rectángulo redondeado"/>
          <p:cNvSpPr>
            <a:spLocks noGrp="1"/>
          </p:cNvSpPr>
          <p:nvPr>
            <p:ph type="body" sz="quarter" idx="22"/>
          </p:nvPr>
        </p:nvSpPr>
        <p:spPr>
          <a:xfrm>
            <a:off x="16120343" y="2194748"/>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ottom Overlay">
    <p:bg>
      <p:bgPr>
        <a:solidFill>
          <a:srgbClr val="454546"/>
        </a:solidFill>
        <a:effectLst/>
      </p:bgPr>
    </p:bg>
    <p:spTree>
      <p:nvGrpSpPr>
        <p:cNvPr id="1" name=""/>
        <p:cNvGrpSpPr/>
        <p:nvPr/>
      </p:nvGrpSpPr>
      <p:grpSpPr>
        <a:xfrm>
          <a:off x="0" y="0"/>
          <a:ext cx="0" cy="0"/>
          <a:chOff x="0" y="0"/>
          <a:chExt cx="0" cy="0"/>
        </a:xfrm>
      </p:grpSpPr>
      <p:sp>
        <p:nvSpPr>
          <p:cNvPr id="144" name="Rectángulo"/>
          <p:cNvSpPr>
            <a:spLocks noGrp="1"/>
          </p:cNvSpPr>
          <p:nvPr>
            <p:ph type="body" idx="21"/>
          </p:nvPr>
        </p:nvSpPr>
        <p:spPr>
          <a:xfrm>
            <a:off x="0" y="4762500"/>
            <a:ext cx="24384001"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45"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op Overlay">
    <p:bg>
      <p:bgPr>
        <a:solidFill>
          <a:srgbClr val="454546"/>
        </a:solidFill>
        <a:effectLst/>
      </p:bgPr>
    </p:bg>
    <p:spTree>
      <p:nvGrpSpPr>
        <p:cNvPr id="1" name=""/>
        <p:cNvGrpSpPr/>
        <p:nvPr/>
      </p:nvGrpSpPr>
      <p:grpSpPr>
        <a:xfrm>
          <a:off x="0" y="0"/>
          <a:ext cx="0" cy="0"/>
          <a:chOff x="0" y="0"/>
          <a:chExt cx="0" cy="0"/>
        </a:xfrm>
      </p:grpSpPr>
      <p:sp>
        <p:nvSpPr>
          <p:cNvPr id="153" name="Rectángulo"/>
          <p:cNvSpPr>
            <a:spLocks noGrp="1"/>
          </p:cNvSpPr>
          <p:nvPr>
            <p:ph type="body" idx="21"/>
          </p:nvPr>
        </p:nvSpPr>
        <p:spPr>
          <a:xfrm>
            <a:off x="0" y="0"/>
            <a:ext cx="24384001"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4"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62"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3" name="Rectángulo"/>
          <p:cNvSpPr>
            <a:spLocks noGrp="1"/>
          </p:cNvSpPr>
          <p:nvPr>
            <p:ph type="body" sz="quarter" idx="22"/>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4" name="Rectángulo"/>
          <p:cNvSpPr>
            <a:spLocks noGrp="1"/>
          </p:cNvSpPr>
          <p:nvPr>
            <p:ph type="body" sz="quarter" idx="23"/>
          </p:nvPr>
        </p:nvSpPr>
        <p:spPr>
          <a:xfrm>
            <a:off x="1219200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5"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6"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310" y="0"/>
                </a:moveTo>
                <a:lnTo>
                  <a:pt x="1310" y="4070"/>
                </a:lnTo>
                <a:lnTo>
                  <a:pt x="0" y="4070"/>
                </a:lnTo>
                <a:lnTo>
                  <a:pt x="0" y="21600"/>
                </a:lnTo>
                <a:lnTo>
                  <a:pt x="21600" y="21600"/>
                </a:lnTo>
                <a:lnTo>
                  <a:pt x="21600" y="4070"/>
                </a:lnTo>
                <a:lnTo>
                  <a:pt x="6055" y="4070"/>
                </a:lnTo>
                <a:lnTo>
                  <a:pt x="6055" y="0"/>
                </a:lnTo>
                <a:lnTo>
                  <a:pt x="131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74"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5"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6" name="Rectángulo"/>
          <p:cNvSpPr>
            <a:spLocks noGrp="1"/>
          </p:cNvSpPr>
          <p:nvPr>
            <p:ph type="body" sz="quarter" idx="23"/>
          </p:nvPr>
        </p:nvSpPr>
        <p:spPr>
          <a:xfrm>
            <a:off x="1219200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7"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8"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6055" y="0"/>
                </a:moveTo>
                <a:lnTo>
                  <a:pt x="6055" y="4070"/>
                </a:lnTo>
                <a:lnTo>
                  <a:pt x="0" y="4070"/>
                </a:lnTo>
                <a:lnTo>
                  <a:pt x="0" y="21600"/>
                </a:lnTo>
                <a:lnTo>
                  <a:pt x="21600" y="21600"/>
                </a:lnTo>
                <a:lnTo>
                  <a:pt x="21600" y="4070"/>
                </a:lnTo>
                <a:lnTo>
                  <a:pt x="10800" y="4070"/>
                </a:lnTo>
                <a:lnTo>
                  <a:pt x="10800" y="0"/>
                </a:lnTo>
                <a:lnTo>
                  <a:pt x="605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86"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7"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8" name="Rectángulo"/>
          <p:cNvSpPr>
            <a:spLocks noGrp="1"/>
          </p:cNvSpPr>
          <p:nvPr>
            <p:ph type="body" sz="quarter" idx="23"/>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9" name="Rectángulo"/>
          <p:cNvSpPr>
            <a:spLocks noGrp="1"/>
          </p:cNvSpPr>
          <p:nvPr>
            <p:ph type="body" sz="quarter" idx="24"/>
          </p:nvPr>
        </p:nvSpPr>
        <p:spPr>
          <a:xfrm>
            <a:off x="17548435"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0"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4070"/>
                </a:lnTo>
                <a:lnTo>
                  <a:pt x="0" y="4070"/>
                </a:lnTo>
                <a:lnTo>
                  <a:pt x="0" y="21600"/>
                </a:lnTo>
                <a:lnTo>
                  <a:pt x="21600" y="21600"/>
                </a:lnTo>
                <a:lnTo>
                  <a:pt x="21600" y="4070"/>
                </a:lnTo>
                <a:lnTo>
                  <a:pt x="15545" y="4070"/>
                </a:lnTo>
                <a:lnTo>
                  <a:pt x="15545" y="0"/>
                </a:lnTo>
                <a:lnTo>
                  <a:pt x="108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Rectángulo"/>
          <p:cNvSpPr>
            <a:spLocks noGrp="1"/>
          </p:cNvSpPr>
          <p:nvPr>
            <p:ph type="body" idx="21"/>
          </p:nvPr>
        </p:nvSpPr>
        <p:spPr>
          <a:xfrm>
            <a:off x="0" y="-1"/>
            <a:ext cx="24384000"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98"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9" name="Rectángulo"/>
          <p:cNvSpPr>
            <a:spLocks noGrp="1"/>
          </p:cNvSpPr>
          <p:nvPr>
            <p:ph type="body" sz="quarter" idx="22"/>
          </p:nvPr>
        </p:nvSpPr>
        <p:spPr>
          <a:xfrm>
            <a:off x="1479130"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0" name="Rectángulo"/>
          <p:cNvSpPr>
            <a:spLocks noGrp="1"/>
          </p:cNvSpPr>
          <p:nvPr>
            <p:ph type="body" sz="quarter" idx="23"/>
          </p:nvPr>
        </p:nvSpPr>
        <p:spPr>
          <a:xfrm>
            <a:off x="6835564" y="6033251"/>
            <a:ext cx="5356436"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1" name="Rectángulo"/>
          <p:cNvSpPr>
            <a:spLocks noGrp="1"/>
          </p:cNvSpPr>
          <p:nvPr>
            <p:ph type="body" sz="quarter" idx="24"/>
          </p:nvPr>
        </p:nvSpPr>
        <p:spPr>
          <a:xfrm>
            <a:off x="12192000" y="6033251"/>
            <a:ext cx="5356435" cy="1203482"/>
          </a:xfrm>
          <a:prstGeom prst="rect">
            <a:avLst/>
          </a:prstGeom>
          <a:solidFill>
            <a:srgbClr val="5E5E5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2" name="Figura"/>
          <p:cNvSpPr>
            <a:spLocks noGrp="1"/>
          </p:cNvSpPr>
          <p:nvPr>
            <p:ph type="body" idx="25"/>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5545" y="0"/>
                </a:moveTo>
                <a:lnTo>
                  <a:pt x="15545" y="4070"/>
                </a:lnTo>
                <a:lnTo>
                  <a:pt x="0" y="4070"/>
                </a:lnTo>
                <a:lnTo>
                  <a:pt x="0" y="21600"/>
                </a:lnTo>
                <a:lnTo>
                  <a:pt x="21600" y="21600"/>
                </a:lnTo>
                <a:lnTo>
                  <a:pt x="21600" y="4070"/>
                </a:lnTo>
                <a:lnTo>
                  <a:pt x="20290" y="4070"/>
                </a:lnTo>
                <a:lnTo>
                  <a:pt x="20290" y="0"/>
                </a:lnTo>
                <a:lnTo>
                  <a:pt x="1554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0" name="Figura"/>
          <p:cNvSpPr>
            <a:spLocks noGrp="1"/>
          </p:cNvSpPr>
          <p:nvPr>
            <p:ph type="body" idx="21"/>
          </p:nvPr>
        </p:nvSpPr>
        <p:spPr>
          <a:xfrm>
            <a:off x="8556799" y="0"/>
            <a:ext cx="158272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1" y="21600"/>
                </a:lnTo>
                <a:lnTo>
                  <a:pt x="21600" y="21600"/>
                </a:lnTo>
                <a:lnTo>
                  <a:pt x="21600"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11" name="Rectángulo redondeado"/>
          <p:cNvSpPr>
            <a:spLocks noGrp="1"/>
          </p:cNvSpPr>
          <p:nvPr>
            <p:ph type="body" sz="quarter" idx="22"/>
          </p:nvPr>
        </p:nvSpPr>
        <p:spPr>
          <a:xfrm rot="21000000">
            <a:off x="9578977" y="6400524"/>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9" name="Figura"/>
          <p:cNvSpPr>
            <a:spLocks noGrp="1"/>
          </p:cNvSpPr>
          <p:nvPr>
            <p:ph type="body" idx="21"/>
          </p:nvPr>
        </p:nvSpPr>
        <p:spPr>
          <a:xfrm rot="10800000">
            <a:off x="0" y="0"/>
            <a:ext cx="158272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1" y="21600"/>
                </a:lnTo>
                <a:lnTo>
                  <a:pt x="21600" y="21600"/>
                </a:lnTo>
                <a:lnTo>
                  <a:pt x="21600" y="0"/>
                </a:lnTo>
                <a:lnTo>
                  <a:pt x="0" y="0"/>
                </a:lnTo>
                <a:close/>
              </a:path>
            </a:pathLst>
          </a:custGeom>
          <a:gradFill>
            <a:gsLst>
              <a:gs pos="0">
                <a:srgbClr val="929292"/>
              </a:gs>
              <a:gs pos="100000">
                <a:srgbClr val="FFFFFF"/>
              </a:gs>
            </a:gsLst>
            <a:lin ang="8100000"/>
          </a:gra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0" name="Rectángulo redondeado"/>
          <p:cNvSpPr>
            <a:spLocks noGrp="1"/>
          </p:cNvSpPr>
          <p:nvPr>
            <p:ph type="body" sz="quarter" idx="22"/>
          </p:nvPr>
        </p:nvSpPr>
        <p:spPr>
          <a:xfrm rot="21000000">
            <a:off x="14003356" y="3876883"/>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28" name="Figura"/>
          <p:cNvSpPr>
            <a:spLocks noGrp="1"/>
          </p:cNvSpPr>
          <p:nvPr>
            <p:ph type="body" idx="21"/>
          </p:nvPr>
        </p:nvSpPr>
        <p:spPr>
          <a:xfrm>
            <a:off x="0" y="2566987"/>
            <a:ext cx="24384000" cy="11149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330"/>
                </a:lnTo>
                <a:lnTo>
                  <a:pt x="0" y="21600"/>
                </a:lnTo>
                <a:lnTo>
                  <a:pt x="21600" y="21600"/>
                </a:lnTo>
                <a:lnTo>
                  <a:pt x="216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29" name="Rectángulo redondeado"/>
          <p:cNvSpPr>
            <a:spLocks noGrp="1"/>
          </p:cNvSpPr>
          <p:nvPr>
            <p:ph type="body" sz="quarter" idx="22"/>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37" name="Figura"/>
          <p:cNvSpPr>
            <a:spLocks noGrp="1"/>
          </p:cNvSpPr>
          <p:nvPr>
            <p:ph type="body" idx="21"/>
          </p:nvPr>
        </p:nvSpPr>
        <p:spPr>
          <a:xfrm>
            <a:off x="0" y="0"/>
            <a:ext cx="24384000" cy="10680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2904"/>
                </a:lnTo>
                <a:lnTo>
                  <a:pt x="21600" y="0"/>
                </a:lnTo>
                <a:lnTo>
                  <a:pt x="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8" name="Rectángulo redondeado"/>
          <p:cNvSpPr>
            <a:spLocks noGrp="1"/>
          </p:cNvSpPr>
          <p:nvPr>
            <p:ph type="body" sz="quarter" idx="22"/>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46" name="Figura"/>
          <p:cNvSpPr>
            <a:spLocks noGrp="1"/>
          </p:cNvSpPr>
          <p:nvPr>
            <p:ph type="body" idx="21"/>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1949" y="19600"/>
                </a:lnTo>
                <a:cubicBezTo>
                  <a:pt x="9215" y="19600"/>
                  <a:pt x="6999" y="15660"/>
                  <a:pt x="6999" y="10800"/>
                </a:cubicBezTo>
                <a:cubicBezTo>
                  <a:pt x="6999" y="5940"/>
                  <a:pt x="9215" y="2000"/>
                  <a:pt x="11949" y="2000"/>
                </a:cubicBezTo>
                <a:lnTo>
                  <a:pt x="21600" y="2000"/>
                </a:lnTo>
                <a:lnTo>
                  <a:pt x="21600" y="0"/>
                </a:lnTo>
                <a:lnTo>
                  <a:pt x="0" y="0"/>
                </a:lnTo>
                <a:close/>
              </a:path>
            </a:pathLst>
          </a:cu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47"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55" name="Figura"/>
          <p:cNvSpPr>
            <a:spLocks noGrp="1"/>
          </p:cNvSpPr>
          <p:nvPr>
            <p:ph type="body" idx="21"/>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00"/>
                </a:lnTo>
                <a:lnTo>
                  <a:pt x="9682" y="2000"/>
                </a:lnTo>
                <a:cubicBezTo>
                  <a:pt x="12415" y="2000"/>
                  <a:pt x="14632" y="5940"/>
                  <a:pt x="14632" y="10800"/>
                </a:cubicBezTo>
                <a:cubicBezTo>
                  <a:pt x="14632" y="15660"/>
                  <a:pt x="12415" y="19600"/>
                  <a:pt x="9682" y="19600"/>
                </a:cubicBezTo>
                <a:lnTo>
                  <a:pt x="0" y="19600"/>
                </a:lnTo>
                <a:lnTo>
                  <a:pt x="0" y="21600"/>
                </a:lnTo>
                <a:lnTo>
                  <a:pt x="21600" y="21600"/>
                </a:lnTo>
                <a:lnTo>
                  <a:pt x="21600"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56"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5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64" name="Figura"/>
          <p:cNvSpPr>
            <a:spLocks noGrp="1"/>
          </p:cNvSpPr>
          <p:nvPr>
            <p:ph type="body" idx="21"/>
          </p:nvPr>
        </p:nvSpPr>
        <p:spPr>
          <a:xfrm flipH="1">
            <a:off x="786130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65"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73" name="Figura"/>
          <p:cNvSpPr>
            <a:spLocks noGrp="1"/>
          </p:cNvSpPr>
          <p:nvPr>
            <p:ph type="body" idx="21"/>
          </p:nvPr>
        </p:nvSpPr>
        <p:spPr>
          <a:xfrm>
            <a:off x="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4"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82" name="Insert Picture Here 2018 Darker.png"/>
          <p:cNvSpPr>
            <a:spLocks noGrp="1"/>
          </p:cNvSpPr>
          <p:nvPr>
            <p:ph type="pic" idx="21"/>
          </p:nvPr>
        </p:nvSpPr>
        <p:spPr>
          <a:xfrm>
            <a:off x="10257697" y="0"/>
            <a:ext cx="24384001" cy="13716000"/>
          </a:xfrm>
          <a:prstGeom prst="rect">
            <a:avLst/>
          </a:prstGeom>
        </p:spPr>
        <p:txBody>
          <a:bodyPr lIns="91439" tIns="45719" rIns="91439" bIns="45719">
            <a:noAutofit/>
          </a:bodyPr>
          <a:lstStyle/>
          <a:p>
            <a:endParaRPr/>
          </a:p>
        </p:txBody>
      </p:sp>
      <p:sp>
        <p:nvSpPr>
          <p:cNvPr id="283" name="Rectángulo"/>
          <p:cNvSpPr>
            <a:spLocks noGrp="1"/>
          </p:cNvSpPr>
          <p:nvPr>
            <p:ph type="body" idx="22"/>
          </p:nvPr>
        </p:nvSpPr>
        <p:spPr>
          <a:xfrm>
            <a:off x="0" y="0"/>
            <a:ext cx="20639369" cy="13716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84" name="Rectángulo redondeado"/>
          <p:cNvSpPr>
            <a:spLocks noGrp="1"/>
          </p:cNvSpPr>
          <p:nvPr>
            <p:ph type="body" sz="quarter" idx="23"/>
          </p:nvPr>
        </p:nvSpPr>
        <p:spPr>
          <a:xfrm rot="16200000">
            <a:off x="4998518" y="493323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 name="Rectángulo"/>
          <p:cNvSpPr>
            <a:spLocks noGrp="1"/>
          </p:cNvSpPr>
          <p:nvPr>
            <p:ph type="body" idx="21"/>
          </p:nvPr>
        </p:nvSpPr>
        <p:spPr>
          <a:xfrm>
            <a:off x="0" y="-1"/>
            <a:ext cx="24384000" cy="1371600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92" name="Insert Picture Here 2018 Darker.png"/>
          <p:cNvSpPr>
            <a:spLocks noGrp="1"/>
          </p:cNvSpPr>
          <p:nvPr>
            <p:ph type="pic" idx="21"/>
          </p:nvPr>
        </p:nvSpPr>
        <p:spPr>
          <a:xfrm>
            <a:off x="-10281754" y="0"/>
            <a:ext cx="24384001" cy="13716001"/>
          </a:xfrm>
          <a:prstGeom prst="rect">
            <a:avLst/>
          </a:prstGeom>
        </p:spPr>
        <p:txBody>
          <a:bodyPr lIns="91439" tIns="45719" rIns="91439" bIns="45719">
            <a:noAutofit/>
          </a:bodyPr>
          <a:lstStyle/>
          <a:p>
            <a:endParaRPr/>
          </a:p>
        </p:txBody>
      </p:sp>
      <p:sp>
        <p:nvSpPr>
          <p:cNvPr id="293" name="Rectángulo"/>
          <p:cNvSpPr>
            <a:spLocks noGrp="1"/>
          </p:cNvSpPr>
          <p:nvPr>
            <p:ph type="body" idx="22"/>
          </p:nvPr>
        </p:nvSpPr>
        <p:spPr>
          <a:xfrm flipH="1">
            <a:off x="3746500" y="0"/>
            <a:ext cx="20639369" cy="13716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94" name="Rectángulo redondeado"/>
          <p:cNvSpPr>
            <a:spLocks noGrp="1"/>
          </p:cNvSpPr>
          <p:nvPr>
            <p:ph type="body" sz="quarter" idx="23"/>
          </p:nvPr>
        </p:nvSpPr>
        <p:spPr>
          <a:xfrm rot="16200000">
            <a:off x="18720682" y="5125792"/>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02" name="Insert Picture Here 2018 Darker.png"/>
          <p:cNvSpPr>
            <a:spLocks noGrp="1"/>
          </p:cNvSpPr>
          <p:nvPr>
            <p:ph type="pic" idx="21"/>
          </p:nvPr>
        </p:nvSpPr>
        <p:spPr>
          <a:xfrm>
            <a:off x="0" y="5366150"/>
            <a:ext cx="24384000" cy="13716001"/>
          </a:xfrm>
          <a:prstGeom prst="rect">
            <a:avLst/>
          </a:prstGeom>
        </p:spPr>
        <p:txBody>
          <a:bodyPr lIns="91439" tIns="45719" rIns="91439" bIns="45719">
            <a:noAutofit/>
          </a:bodyPr>
          <a:lstStyle/>
          <a:p>
            <a:endParaRPr/>
          </a:p>
        </p:txBody>
      </p:sp>
      <p:sp>
        <p:nvSpPr>
          <p:cNvPr id="303" name="Rectángulo"/>
          <p:cNvSpPr>
            <a:spLocks noGrp="1"/>
          </p:cNvSpPr>
          <p:nvPr>
            <p:ph type="body" idx="22"/>
          </p:nvPr>
        </p:nvSpPr>
        <p:spPr>
          <a:xfrm flipH="1">
            <a:off x="-1" y="0"/>
            <a:ext cx="24384001" cy="11073459"/>
          </a:xfrm>
          <a:prstGeom prst="rect">
            <a:avLst/>
          </a:prstGeom>
          <a:gradFill>
            <a:gsLst>
              <a:gs pos="0">
                <a:srgbClr val="FEFDFF">
                  <a:alpha val="0"/>
                </a:srgbClr>
              </a:gs>
              <a:gs pos="53512">
                <a:srgbClr val="FFFFFF"/>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04"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12" name="Insert Picture Here 2018 Darker.png"/>
          <p:cNvSpPr>
            <a:spLocks noGrp="1"/>
          </p:cNvSpPr>
          <p:nvPr>
            <p:ph type="pic" idx="21"/>
          </p:nvPr>
        </p:nvSpPr>
        <p:spPr>
          <a:xfrm>
            <a:off x="-1" y="-5415538"/>
            <a:ext cx="24384001" cy="13716001"/>
          </a:xfrm>
          <a:prstGeom prst="rect">
            <a:avLst/>
          </a:prstGeom>
        </p:spPr>
        <p:txBody>
          <a:bodyPr lIns="91439" tIns="45719" rIns="91439" bIns="45719">
            <a:noAutofit/>
          </a:bodyPr>
          <a:lstStyle/>
          <a:p>
            <a:endParaRPr/>
          </a:p>
        </p:txBody>
      </p:sp>
      <p:sp>
        <p:nvSpPr>
          <p:cNvPr id="313" name="Rectángulo"/>
          <p:cNvSpPr>
            <a:spLocks noGrp="1"/>
          </p:cNvSpPr>
          <p:nvPr>
            <p:ph type="body" idx="22"/>
          </p:nvPr>
        </p:nvSpPr>
        <p:spPr>
          <a:xfrm flipH="1">
            <a:off x="-1" y="2642541"/>
            <a:ext cx="24384001" cy="11073459"/>
          </a:xfrm>
          <a:prstGeom prst="rect">
            <a:avLst/>
          </a:prstGeom>
          <a:gradFill>
            <a:gsLst>
              <a:gs pos="46487">
                <a:srgbClr val="FFFFFF"/>
              </a:gs>
              <a:gs pos="100000">
                <a:srgbClr val="FFFFFF">
                  <a:alpha val="0"/>
                </a:srgbClr>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14" name="Rectángulo redondeado"/>
          <p:cNvSpPr>
            <a:spLocks noGrp="1"/>
          </p:cNvSpPr>
          <p:nvPr>
            <p:ph type="body" sz="quarter" idx="23"/>
          </p:nvPr>
        </p:nvSpPr>
        <p:spPr>
          <a:xfrm rot="16200000">
            <a:off x="11874500" y="7691417"/>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1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22" name="Insert Picture Here 2018 Darker.png"/>
          <p:cNvSpPr>
            <a:spLocks noGrp="1"/>
          </p:cNvSpPr>
          <p:nvPr>
            <p:ph type="pic" idx="21"/>
          </p:nvPr>
        </p:nvSpPr>
        <p:spPr>
          <a:xfrm>
            <a:off x="10224491" y="0"/>
            <a:ext cx="24384001" cy="13716001"/>
          </a:xfrm>
          <a:prstGeom prst="rect">
            <a:avLst/>
          </a:prstGeom>
        </p:spPr>
        <p:txBody>
          <a:bodyPr lIns="91439" tIns="45719" rIns="91439" bIns="45719">
            <a:noAutofit/>
          </a:bodyPr>
          <a:lstStyle/>
          <a:p>
            <a:endParaRPr/>
          </a:p>
        </p:txBody>
      </p:sp>
      <p:sp>
        <p:nvSpPr>
          <p:cNvPr id="323" name="Rectángulo"/>
          <p:cNvSpPr>
            <a:spLocks noGrp="1"/>
          </p:cNvSpPr>
          <p:nvPr>
            <p:ph type="body" idx="22"/>
          </p:nvPr>
        </p:nvSpPr>
        <p:spPr>
          <a:xfrm>
            <a:off x="0" y="0"/>
            <a:ext cx="20639369" cy="13716001"/>
          </a:xfrm>
          <a:prstGeom prst="rect">
            <a:avLst/>
          </a:prstGeom>
          <a:gradFill>
            <a:gsLst>
              <a:gs pos="46487">
                <a:srgbClr val="000000"/>
              </a:gs>
              <a:gs pos="100000">
                <a:srgbClr val="000000">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24" name="Rectángulo redondeado"/>
          <p:cNvSpPr>
            <a:spLocks noGrp="1"/>
          </p:cNvSpPr>
          <p:nvPr>
            <p:ph type="body" sz="quarter" idx="23"/>
          </p:nvPr>
        </p:nvSpPr>
        <p:spPr>
          <a:xfrm rot="16200000">
            <a:off x="4998518" y="4933237"/>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32" name="Insert Picture Here 2018 Darker.png"/>
          <p:cNvSpPr>
            <a:spLocks noGrp="1"/>
          </p:cNvSpPr>
          <p:nvPr>
            <p:ph type="pic" idx="21"/>
          </p:nvPr>
        </p:nvSpPr>
        <p:spPr>
          <a:xfrm>
            <a:off x="-10405222" y="0"/>
            <a:ext cx="24384001" cy="13716001"/>
          </a:xfrm>
          <a:prstGeom prst="rect">
            <a:avLst/>
          </a:prstGeom>
        </p:spPr>
        <p:txBody>
          <a:bodyPr lIns="91439" tIns="45719" rIns="91439" bIns="45719">
            <a:noAutofit/>
          </a:bodyPr>
          <a:lstStyle/>
          <a:p>
            <a:endParaRPr/>
          </a:p>
        </p:txBody>
      </p:sp>
      <p:sp>
        <p:nvSpPr>
          <p:cNvPr id="333" name="Rectángulo"/>
          <p:cNvSpPr>
            <a:spLocks noGrp="1"/>
          </p:cNvSpPr>
          <p:nvPr>
            <p:ph type="body" idx="22"/>
          </p:nvPr>
        </p:nvSpPr>
        <p:spPr>
          <a:xfrm flipH="1">
            <a:off x="3746500" y="0"/>
            <a:ext cx="20639369" cy="13716001"/>
          </a:xfrm>
          <a:prstGeom prst="rect">
            <a:avLst/>
          </a:prstGeom>
          <a:gradFill>
            <a:gsLst>
              <a:gs pos="46487">
                <a:srgbClr val="000000"/>
              </a:gs>
              <a:gs pos="100000">
                <a:srgbClr val="000000">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4" name="Rectángulo redondeado"/>
          <p:cNvSpPr>
            <a:spLocks noGrp="1"/>
          </p:cNvSpPr>
          <p:nvPr>
            <p:ph type="body" sz="quarter" idx="23"/>
          </p:nvPr>
        </p:nvSpPr>
        <p:spPr>
          <a:xfrm rot="16200000">
            <a:off x="18720682" y="5125792"/>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42" name="Insert Picture Here 2018 Darker.png"/>
          <p:cNvSpPr>
            <a:spLocks noGrp="1"/>
          </p:cNvSpPr>
          <p:nvPr>
            <p:ph type="pic" idx="21"/>
          </p:nvPr>
        </p:nvSpPr>
        <p:spPr>
          <a:xfrm>
            <a:off x="0" y="5366150"/>
            <a:ext cx="24384000" cy="13716001"/>
          </a:xfrm>
          <a:prstGeom prst="rect">
            <a:avLst/>
          </a:prstGeom>
        </p:spPr>
        <p:txBody>
          <a:bodyPr lIns="91439" tIns="45719" rIns="91439" bIns="45719">
            <a:noAutofit/>
          </a:bodyPr>
          <a:lstStyle/>
          <a:p>
            <a:endParaRPr/>
          </a:p>
        </p:txBody>
      </p:sp>
      <p:sp>
        <p:nvSpPr>
          <p:cNvPr id="343" name="Rectángulo"/>
          <p:cNvSpPr>
            <a:spLocks noGrp="1"/>
          </p:cNvSpPr>
          <p:nvPr>
            <p:ph type="body" idx="22"/>
          </p:nvPr>
        </p:nvSpPr>
        <p:spPr>
          <a:xfrm flipH="1">
            <a:off x="-1" y="0"/>
            <a:ext cx="24384001" cy="11073459"/>
          </a:xfrm>
          <a:prstGeom prst="rect">
            <a:avLst/>
          </a:prstGeom>
          <a:gradFill>
            <a:gsLst>
              <a:gs pos="0">
                <a:srgbClr val="000000">
                  <a:alpha val="0"/>
                </a:srgbClr>
              </a:gs>
              <a:gs pos="53512">
                <a:srgbClr val="000000"/>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4"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52" name="Insert Picture Here 2018 Darker.png"/>
          <p:cNvSpPr>
            <a:spLocks noGrp="1"/>
          </p:cNvSpPr>
          <p:nvPr>
            <p:ph type="pic" idx="21"/>
          </p:nvPr>
        </p:nvSpPr>
        <p:spPr>
          <a:xfrm>
            <a:off x="-1" y="-5390844"/>
            <a:ext cx="24384001" cy="13716001"/>
          </a:xfrm>
          <a:prstGeom prst="rect">
            <a:avLst/>
          </a:prstGeom>
        </p:spPr>
        <p:txBody>
          <a:bodyPr lIns="91439" tIns="45719" rIns="91439" bIns="45719">
            <a:noAutofit/>
          </a:bodyPr>
          <a:lstStyle/>
          <a:p>
            <a:endParaRPr/>
          </a:p>
        </p:txBody>
      </p:sp>
      <p:sp>
        <p:nvSpPr>
          <p:cNvPr id="353" name="Rectángulo"/>
          <p:cNvSpPr>
            <a:spLocks noGrp="1"/>
          </p:cNvSpPr>
          <p:nvPr>
            <p:ph type="body" idx="22"/>
          </p:nvPr>
        </p:nvSpPr>
        <p:spPr>
          <a:xfrm flipH="1">
            <a:off x="-1" y="2642541"/>
            <a:ext cx="24384001" cy="11073459"/>
          </a:xfrm>
          <a:prstGeom prst="rect">
            <a:avLst/>
          </a:prstGeom>
          <a:gradFill>
            <a:gsLst>
              <a:gs pos="46487">
                <a:srgbClr val="000000"/>
              </a:gs>
              <a:gs pos="100000">
                <a:srgbClr val="000000">
                  <a:alpha val="0"/>
                </a:srgbClr>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54" name="Rectángulo redondeado"/>
          <p:cNvSpPr>
            <a:spLocks noGrp="1"/>
          </p:cNvSpPr>
          <p:nvPr>
            <p:ph type="body" sz="quarter" idx="23"/>
          </p:nvPr>
        </p:nvSpPr>
        <p:spPr>
          <a:xfrm rot="16200000">
            <a:off x="11874500" y="7691417"/>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62" name="Insert Picture Here 2018 Darker.png"/>
          <p:cNvSpPr>
            <a:spLocks noGrp="1"/>
          </p:cNvSpPr>
          <p:nvPr>
            <p:ph type="pic" idx="21"/>
          </p:nvPr>
        </p:nvSpPr>
        <p:spPr>
          <a:xfrm>
            <a:off x="-4473269" y="0"/>
            <a:ext cx="24384001" cy="13716000"/>
          </a:xfrm>
          <a:prstGeom prst="rect">
            <a:avLst/>
          </a:prstGeom>
        </p:spPr>
        <p:txBody>
          <a:bodyPr lIns="91439" tIns="45719" rIns="91439" bIns="45719">
            <a:noAutofit/>
          </a:bodyPr>
          <a:lstStyle/>
          <a:p>
            <a:endParaRPr/>
          </a:p>
        </p:txBody>
      </p:sp>
      <p:sp>
        <p:nvSpPr>
          <p:cNvPr id="363"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5203" y="0"/>
                </a:moveTo>
                <a:cubicBezTo>
                  <a:pt x="5142" y="670"/>
                  <a:pt x="4816" y="1181"/>
                  <a:pt x="4422" y="1181"/>
                </a:cubicBezTo>
                <a:lnTo>
                  <a:pt x="0" y="1181"/>
                </a:lnTo>
                <a:lnTo>
                  <a:pt x="0" y="1515"/>
                </a:lnTo>
                <a:lnTo>
                  <a:pt x="8908" y="1515"/>
                </a:lnTo>
                <a:cubicBezTo>
                  <a:pt x="9345" y="1515"/>
                  <a:pt x="9700" y="2146"/>
                  <a:pt x="9700" y="2924"/>
                </a:cubicBezTo>
                <a:cubicBezTo>
                  <a:pt x="9700" y="3702"/>
                  <a:pt x="9345" y="4332"/>
                  <a:pt x="8908" y="4332"/>
                </a:cubicBezTo>
                <a:lnTo>
                  <a:pt x="0" y="4332"/>
                </a:lnTo>
                <a:lnTo>
                  <a:pt x="0" y="4666"/>
                </a:lnTo>
                <a:lnTo>
                  <a:pt x="11391" y="4666"/>
                </a:lnTo>
                <a:cubicBezTo>
                  <a:pt x="11828" y="4666"/>
                  <a:pt x="12183" y="5297"/>
                  <a:pt x="12183" y="6074"/>
                </a:cubicBezTo>
                <a:cubicBezTo>
                  <a:pt x="12183" y="6852"/>
                  <a:pt x="11828" y="7482"/>
                  <a:pt x="11391" y="7482"/>
                </a:cubicBezTo>
                <a:lnTo>
                  <a:pt x="0" y="7482"/>
                </a:lnTo>
                <a:lnTo>
                  <a:pt x="0" y="7816"/>
                </a:lnTo>
                <a:lnTo>
                  <a:pt x="12708" y="7816"/>
                </a:lnTo>
                <a:cubicBezTo>
                  <a:pt x="13146" y="7816"/>
                  <a:pt x="13501" y="8447"/>
                  <a:pt x="13501" y="9225"/>
                </a:cubicBezTo>
                <a:cubicBezTo>
                  <a:pt x="13501" y="10003"/>
                  <a:pt x="13146" y="10633"/>
                  <a:pt x="12708" y="10633"/>
                </a:cubicBezTo>
                <a:lnTo>
                  <a:pt x="0" y="10633"/>
                </a:lnTo>
                <a:lnTo>
                  <a:pt x="0" y="10967"/>
                </a:lnTo>
                <a:lnTo>
                  <a:pt x="10940" y="10967"/>
                </a:lnTo>
                <a:cubicBezTo>
                  <a:pt x="11378" y="10967"/>
                  <a:pt x="11732" y="11597"/>
                  <a:pt x="11732" y="12375"/>
                </a:cubicBezTo>
                <a:cubicBezTo>
                  <a:pt x="11732" y="13153"/>
                  <a:pt x="11378" y="13784"/>
                  <a:pt x="10940" y="13784"/>
                </a:cubicBezTo>
                <a:lnTo>
                  <a:pt x="0" y="13784"/>
                </a:lnTo>
                <a:lnTo>
                  <a:pt x="0" y="14118"/>
                </a:lnTo>
                <a:lnTo>
                  <a:pt x="11609" y="14118"/>
                </a:lnTo>
                <a:cubicBezTo>
                  <a:pt x="12046" y="14118"/>
                  <a:pt x="12401" y="14748"/>
                  <a:pt x="12401" y="15526"/>
                </a:cubicBezTo>
                <a:cubicBezTo>
                  <a:pt x="12401" y="16303"/>
                  <a:pt x="12046" y="16934"/>
                  <a:pt x="11609" y="16934"/>
                </a:cubicBezTo>
                <a:lnTo>
                  <a:pt x="0" y="16934"/>
                </a:lnTo>
                <a:lnTo>
                  <a:pt x="0" y="17268"/>
                </a:lnTo>
                <a:lnTo>
                  <a:pt x="8863" y="17268"/>
                </a:lnTo>
                <a:cubicBezTo>
                  <a:pt x="9300" y="17268"/>
                  <a:pt x="9655" y="17898"/>
                  <a:pt x="9655" y="18676"/>
                </a:cubicBezTo>
                <a:cubicBezTo>
                  <a:pt x="9655" y="19454"/>
                  <a:pt x="9300" y="20085"/>
                  <a:pt x="8863" y="20085"/>
                </a:cubicBezTo>
                <a:lnTo>
                  <a:pt x="0" y="20085"/>
                </a:lnTo>
                <a:lnTo>
                  <a:pt x="0" y="20419"/>
                </a:lnTo>
                <a:lnTo>
                  <a:pt x="3295" y="20419"/>
                </a:lnTo>
                <a:cubicBezTo>
                  <a:pt x="3689" y="20419"/>
                  <a:pt x="4015" y="20930"/>
                  <a:pt x="4076" y="21600"/>
                </a:cubicBezTo>
                <a:lnTo>
                  <a:pt x="21600" y="21600"/>
                </a:lnTo>
                <a:lnTo>
                  <a:pt x="21600" y="0"/>
                </a:lnTo>
                <a:lnTo>
                  <a:pt x="5203"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64"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72" name="Insert Picture Here 2018 Darker.png"/>
          <p:cNvSpPr>
            <a:spLocks noGrp="1"/>
          </p:cNvSpPr>
          <p:nvPr>
            <p:ph type="pic" idx="21"/>
          </p:nvPr>
        </p:nvSpPr>
        <p:spPr>
          <a:xfrm>
            <a:off x="4439030" y="0"/>
            <a:ext cx="24384001" cy="13716000"/>
          </a:xfrm>
          <a:prstGeom prst="rect">
            <a:avLst/>
          </a:prstGeom>
        </p:spPr>
        <p:txBody>
          <a:bodyPr lIns="91439" tIns="45719" rIns="91439" bIns="45719">
            <a:noAutofit/>
          </a:bodyPr>
          <a:lstStyle/>
          <a:p>
            <a:endParaRPr/>
          </a:p>
        </p:txBody>
      </p:sp>
      <p:sp>
        <p:nvSpPr>
          <p:cNvPr id="373" name="Figura"/>
          <p:cNvSpPr>
            <a:spLocks noGrp="1"/>
          </p:cNvSpPr>
          <p:nvPr>
            <p:ph type="body" idx="22"/>
          </p:nvPr>
        </p:nvSpPr>
        <p:spPr>
          <a:xfrm flipH="1">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5203" y="0"/>
                </a:moveTo>
                <a:cubicBezTo>
                  <a:pt x="5142" y="670"/>
                  <a:pt x="4816" y="1181"/>
                  <a:pt x="4422" y="1181"/>
                </a:cubicBezTo>
                <a:lnTo>
                  <a:pt x="0" y="1181"/>
                </a:lnTo>
                <a:lnTo>
                  <a:pt x="0" y="1515"/>
                </a:lnTo>
                <a:lnTo>
                  <a:pt x="8908" y="1515"/>
                </a:lnTo>
                <a:cubicBezTo>
                  <a:pt x="9345" y="1515"/>
                  <a:pt x="9700" y="2146"/>
                  <a:pt x="9700" y="2924"/>
                </a:cubicBezTo>
                <a:cubicBezTo>
                  <a:pt x="9700" y="3702"/>
                  <a:pt x="9345" y="4332"/>
                  <a:pt x="8908" y="4332"/>
                </a:cubicBezTo>
                <a:lnTo>
                  <a:pt x="0" y="4332"/>
                </a:lnTo>
                <a:lnTo>
                  <a:pt x="0" y="4666"/>
                </a:lnTo>
                <a:lnTo>
                  <a:pt x="11391" y="4666"/>
                </a:lnTo>
                <a:cubicBezTo>
                  <a:pt x="11828" y="4666"/>
                  <a:pt x="12183" y="5297"/>
                  <a:pt x="12183" y="6074"/>
                </a:cubicBezTo>
                <a:cubicBezTo>
                  <a:pt x="12183" y="6852"/>
                  <a:pt x="11828" y="7482"/>
                  <a:pt x="11391" y="7482"/>
                </a:cubicBezTo>
                <a:lnTo>
                  <a:pt x="0" y="7482"/>
                </a:lnTo>
                <a:lnTo>
                  <a:pt x="0" y="7816"/>
                </a:lnTo>
                <a:lnTo>
                  <a:pt x="12708" y="7816"/>
                </a:lnTo>
                <a:cubicBezTo>
                  <a:pt x="13146" y="7816"/>
                  <a:pt x="13501" y="8447"/>
                  <a:pt x="13501" y="9225"/>
                </a:cubicBezTo>
                <a:cubicBezTo>
                  <a:pt x="13501" y="10003"/>
                  <a:pt x="13146" y="10633"/>
                  <a:pt x="12708" y="10633"/>
                </a:cubicBezTo>
                <a:lnTo>
                  <a:pt x="0" y="10633"/>
                </a:lnTo>
                <a:lnTo>
                  <a:pt x="0" y="10967"/>
                </a:lnTo>
                <a:lnTo>
                  <a:pt x="10940" y="10967"/>
                </a:lnTo>
                <a:cubicBezTo>
                  <a:pt x="11378" y="10967"/>
                  <a:pt x="11732" y="11597"/>
                  <a:pt x="11732" y="12375"/>
                </a:cubicBezTo>
                <a:cubicBezTo>
                  <a:pt x="11732" y="13153"/>
                  <a:pt x="11378" y="13784"/>
                  <a:pt x="10940" y="13784"/>
                </a:cubicBezTo>
                <a:lnTo>
                  <a:pt x="0" y="13784"/>
                </a:lnTo>
                <a:lnTo>
                  <a:pt x="0" y="14118"/>
                </a:lnTo>
                <a:lnTo>
                  <a:pt x="11609" y="14118"/>
                </a:lnTo>
                <a:cubicBezTo>
                  <a:pt x="12046" y="14118"/>
                  <a:pt x="12401" y="14748"/>
                  <a:pt x="12401" y="15526"/>
                </a:cubicBezTo>
                <a:cubicBezTo>
                  <a:pt x="12401" y="16303"/>
                  <a:pt x="12046" y="16934"/>
                  <a:pt x="11609" y="16934"/>
                </a:cubicBezTo>
                <a:lnTo>
                  <a:pt x="0" y="16934"/>
                </a:lnTo>
                <a:lnTo>
                  <a:pt x="0" y="17268"/>
                </a:lnTo>
                <a:lnTo>
                  <a:pt x="8863" y="17268"/>
                </a:lnTo>
                <a:cubicBezTo>
                  <a:pt x="9300" y="17268"/>
                  <a:pt x="9655" y="17898"/>
                  <a:pt x="9655" y="18676"/>
                </a:cubicBezTo>
                <a:cubicBezTo>
                  <a:pt x="9655" y="19454"/>
                  <a:pt x="9300" y="20085"/>
                  <a:pt x="8863" y="20085"/>
                </a:cubicBezTo>
                <a:lnTo>
                  <a:pt x="0" y="20085"/>
                </a:lnTo>
                <a:lnTo>
                  <a:pt x="0" y="20419"/>
                </a:lnTo>
                <a:lnTo>
                  <a:pt x="3295" y="20419"/>
                </a:lnTo>
                <a:cubicBezTo>
                  <a:pt x="3689" y="20419"/>
                  <a:pt x="4015" y="20930"/>
                  <a:pt x="4076" y="21600"/>
                </a:cubicBezTo>
                <a:lnTo>
                  <a:pt x="21600" y="21600"/>
                </a:lnTo>
                <a:lnTo>
                  <a:pt x="21600" y="0"/>
                </a:lnTo>
                <a:lnTo>
                  <a:pt x="5203"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74"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82" name="Insert Picture Here 2018 Darker.png"/>
          <p:cNvSpPr>
            <a:spLocks noGrp="1"/>
          </p:cNvSpPr>
          <p:nvPr>
            <p:ph type="pic" idx="21"/>
          </p:nvPr>
        </p:nvSpPr>
        <p:spPr>
          <a:xfrm>
            <a:off x="0" y="3314331"/>
            <a:ext cx="24384000" cy="13716001"/>
          </a:xfrm>
          <a:prstGeom prst="rect">
            <a:avLst/>
          </a:prstGeom>
        </p:spPr>
        <p:txBody>
          <a:bodyPr lIns="91439" tIns="45719" rIns="91439" bIns="45719">
            <a:noAutofit/>
          </a:bodyPr>
          <a:lstStyle/>
          <a:p>
            <a:endParaRPr/>
          </a:p>
        </p:txBody>
      </p:sp>
      <p:sp>
        <p:nvSpPr>
          <p:cNvPr id="383"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67"/>
                </a:lnTo>
                <a:cubicBezTo>
                  <a:pt x="114" y="16888"/>
                  <a:pt x="237" y="16844"/>
                  <a:pt x="367" y="16844"/>
                </a:cubicBezTo>
                <a:cubicBezTo>
                  <a:pt x="927" y="16844"/>
                  <a:pt x="1380" y="17650"/>
                  <a:pt x="1380" y="18645"/>
                </a:cubicBezTo>
                <a:lnTo>
                  <a:pt x="1380" y="21600"/>
                </a:lnTo>
                <a:lnTo>
                  <a:pt x="1672" y="21600"/>
                </a:lnTo>
                <a:lnTo>
                  <a:pt x="1672" y="13508"/>
                </a:lnTo>
                <a:cubicBezTo>
                  <a:pt x="1672" y="12513"/>
                  <a:pt x="2126" y="11706"/>
                  <a:pt x="2686" y="11706"/>
                </a:cubicBezTo>
                <a:cubicBezTo>
                  <a:pt x="3245" y="11706"/>
                  <a:pt x="3699" y="12513"/>
                  <a:pt x="3699" y="13508"/>
                </a:cubicBezTo>
                <a:lnTo>
                  <a:pt x="3699" y="21600"/>
                </a:lnTo>
                <a:lnTo>
                  <a:pt x="3991" y="21600"/>
                </a:lnTo>
                <a:lnTo>
                  <a:pt x="3991" y="15412"/>
                </a:lnTo>
                <a:cubicBezTo>
                  <a:pt x="3991" y="14418"/>
                  <a:pt x="4445" y="13611"/>
                  <a:pt x="5004" y="13611"/>
                </a:cubicBezTo>
                <a:cubicBezTo>
                  <a:pt x="5564" y="13611"/>
                  <a:pt x="6017" y="14418"/>
                  <a:pt x="6017" y="15412"/>
                </a:cubicBezTo>
                <a:lnTo>
                  <a:pt x="6017" y="21600"/>
                </a:lnTo>
                <a:lnTo>
                  <a:pt x="6309" y="21600"/>
                </a:lnTo>
                <a:lnTo>
                  <a:pt x="6309" y="12528"/>
                </a:lnTo>
                <a:cubicBezTo>
                  <a:pt x="6309" y="11533"/>
                  <a:pt x="6763" y="10727"/>
                  <a:pt x="7322" y="10727"/>
                </a:cubicBezTo>
                <a:cubicBezTo>
                  <a:pt x="7882" y="10727"/>
                  <a:pt x="8336" y="11533"/>
                  <a:pt x="8336" y="12528"/>
                </a:cubicBezTo>
                <a:lnTo>
                  <a:pt x="8336" y="21600"/>
                </a:lnTo>
                <a:lnTo>
                  <a:pt x="8628" y="21600"/>
                </a:lnTo>
                <a:lnTo>
                  <a:pt x="8628" y="11812"/>
                </a:lnTo>
                <a:cubicBezTo>
                  <a:pt x="8628" y="10818"/>
                  <a:pt x="9081" y="10011"/>
                  <a:pt x="9641" y="10011"/>
                </a:cubicBezTo>
                <a:cubicBezTo>
                  <a:pt x="10200" y="10011"/>
                  <a:pt x="10654" y="10818"/>
                  <a:pt x="10654" y="11812"/>
                </a:cubicBezTo>
                <a:lnTo>
                  <a:pt x="10654" y="21600"/>
                </a:lnTo>
                <a:lnTo>
                  <a:pt x="10946" y="21600"/>
                </a:lnTo>
                <a:lnTo>
                  <a:pt x="10946" y="14372"/>
                </a:lnTo>
                <a:cubicBezTo>
                  <a:pt x="10946" y="13377"/>
                  <a:pt x="11400" y="12571"/>
                  <a:pt x="11959" y="12571"/>
                </a:cubicBezTo>
                <a:cubicBezTo>
                  <a:pt x="12519" y="12571"/>
                  <a:pt x="12972" y="13377"/>
                  <a:pt x="12972" y="14372"/>
                </a:cubicBezTo>
                <a:lnTo>
                  <a:pt x="12972" y="21600"/>
                </a:lnTo>
                <a:lnTo>
                  <a:pt x="13264" y="21600"/>
                </a:lnTo>
                <a:lnTo>
                  <a:pt x="13264" y="11164"/>
                </a:lnTo>
                <a:cubicBezTo>
                  <a:pt x="13264" y="10170"/>
                  <a:pt x="13718" y="9363"/>
                  <a:pt x="14278" y="9363"/>
                </a:cubicBezTo>
                <a:cubicBezTo>
                  <a:pt x="14837" y="9363"/>
                  <a:pt x="15291" y="10170"/>
                  <a:pt x="15291" y="11164"/>
                </a:cubicBezTo>
                <a:lnTo>
                  <a:pt x="15291" y="21600"/>
                </a:lnTo>
                <a:lnTo>
                  <a:pt x="15583" y="21600"/>
                </a:lnTo>
                <a:lnTo>
                  <a:pt x="15583" y="15412"/>
                </a:lnTo>
                <a:cubicBezTo>
                  <a:pt x="15583" y="14417"/>
                  <a:pt x="16036" y="13611"/>
                  <a:pt x="16596" y="13611"/>
                </a:cubicBezTo>
                <a:cubicBezTo>
                  <a:pt x="17155" y="13611"/>
                  <a:pt x="17609" y="14417"/>
                  <a:pt x="17609" y="15412"/>
                </a:cubicBezTo>
                <a:lnTo>
                  <a:pt x="17609" y="21600"/>
                </a:lnTo>
                <a:lnTo>
                  <a:pt x="17901" y="21600"/>
                </a:lnTo>
                <a:lnTo>
                  <a:pt x="17901" y="11164"/>
                </a:lnTo>
                <a:cubicBezTo>
                  <a:pt x="17901" y="10170"/>
                  <a:pt x="18355" y="9363"/>
                  <a:pt x="18914" y="9363"/>
                </a:cubicBezTo>
                <a:cubicBezTo>
                  <a:pt x="19474" y="9363"/>
                  <a:pt x="19928" y="10170"/>
                  <a:pt x="19928" y="11164"/>
                </a:cubicBezTo>
                <a:lnTo>
                  <a:pt x="19928" y="21600"/>
                </a:lnTo>
                <a:lnTo>
                  <a:pt x="20220" y="21600"/>
                </a:lnTo>
                <a:lnTo>
                  <a:pt x="20220" y="15412"/>
                </a:lnTo>
                <a:cubicBezTo>
                  <a:pt x="20220" y="14417"/>
                  <a:pt x="20673" y="13611"/>
                  <a:pt x="21233" y="13611"/>
                </a:cubicBezTo>
                <a:cubicBezTo>
                  <a:pt x="21363" y="13611"/>
                  <a:pt x="21486" y="13656"/>
                  <a:pt x="21600" y="13734"/>
                </a:cubicBez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84" name="Rectángulo redondeado"/>
          <p:cNvSpPr>
            <a:spLocks noGrp="1"/>
          </p:cNvSpPr>
          <p:nvPr>
            <p:ph type="body" sz="quarter" idx="23"/>
          </p:nvPr>
        </p:nvSpPr>
        <p:spPr>
          <a:xfrm rot="16200000">
            <a:off x="2791111" y="4613483"/>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mage Blank">
    <p:spTree>
      <p:nvGrpSpPr>
        <p:cNvPr id="1" name=""/>
        <p:cNvGrpSpPr/>
        <p:nvPr/>
      </p:nvGrpSpPr>
      <p:grpSpPr>
        <a:xfrm>
          <a:off x="0" y="0"/>
          <a:ext cx="0" cy="0"/>
          <a:chOff x="0" y="0"/>
          <a:chExt cx="0" cy="0"/>
        </a:xfrm>
      </p:grpSpPr>
      <p:sp>
        <p:nvSpPr>
          <p:cNvPr id="34"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92" name="Rectángulo redondeado"/>
          <p:cNvSpPr/>
          <p:nvPr/>
        </p:nvSpPr>
        <p:spPr>
          <a:xfrm rot="16200000">
            <a:off x="2745774" y="6802417"/>
            <a:ext cx="635001" cy="2540001"/>
          </a:xfrm>
          <a:prstGeom prst="roundRect">
            <a:avLst>
              <a:gd name="adj" fmla="val 50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393" name="Insert Picture Here 2018 Darker.png"/>
          <p:cNvSpPr>
            <a:spLocks noGrp="1"/>
          </p:cNvSpPr>
          <p:nvPr>
            <p:ph type="pic" idx="21"/>
          </p:nvPr>
        </p:nvSpPr>
        <p:spPr>
          <a:xfrm>
            <a:off x="0" y="-2824806"/>
            <a:ext cx="24384001" cy="13716001"/>
          </a:xfrm>
          <a:prstGeom prst="rect">
            <a:avLst/>
          </a:prstGeom>
        </p:spPr>
        <p:txBody>
          <a:bodyPr lIns="91439" tIns="45719" rIns="91439" bIns="45719">
            <a:noAutofit/>
          </a:bodyPr>
          <a:lstStyle/>
          <a:p>
            <a:endParaRPr/>
          </a:p>
        </p:txBody>
      </p:sp>
      <p:sp>
        <p:nvSpPr>
          <p:cNvPr id="394" name="Figura"/>
          <p:cNvSpPr>
            <a:spLocks noGrp="1"/>
          </p:cNvSpPr>
          <p:nvPr>
            <p:ph type="body" idx="22"/>
          </p:nvPr>
        </p:nvSpPr>
        <p:spPr>
          <a:xfrm rot="10800000" flipH="1">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67"/>
                </a:lnTo>
                <a:cubicBezTo>
                  <a:pt x="114" y="16888"/>
                  <a:pt x="237" y="16844"/>
                  <a:pt x="367" y="16844"/>
                </a:cubicBezTo>
                <a:cubicBezTo>
                  <a:pt x="927" y="16844"/>
                  <a:pt x="1380" y="17650"/>
                  <a:pt x="1380" y="18645"/>
                </a:cubicBezTo>
                <a:lnTo>
                  <a:pt x="1380" y="21600"/>
                </a:lnTo>
                <a:lnTo>
                  <a:pt x="1672" y="21600"/>
                </a:lnTo>
                <a:lnTo>
                  <a:pt x="1672" y="13508"/>
                </a:lnTo>
                <a:cubicBezTo>
                  <a:pt x="1672" y="12513"/>
                  <a:pt x="2126" y="11706"/>
                  <a:pt x="2686" y="11706"/>
                </a:cubicBezTo>
                <a:cubicBezTo>
                  <a:pt x="3245" y="11706"/>
                  <a:pt x="3699" y="12513"/>
                  <a:pt x="3699" y="13508"/>
                </a:cubicBezTo>
                <a:lnTo>
                  <a:pt x="3699" y="21600"/>
                </a:lnTo>
                <a:lnTo>
                  <a:pt x="3991" y="21600"/>
                </a:lnTo>
                <a:lnTo>
                  <a:pt x="3991" y="15412"/>
                </a:lnTo>
                <a:cubicBezTo>
                  <a:pt x="3991" y="14418"/>
                  <a:pt x="4445" y="13611"/>
                  <a:pt x="5004" y="13611"/>
                </a:cubicBezTo>
                <a:cubicBezTo>
                  <a:pt x="5564" y="13611"/>
                  <a:pt x="6017" y="14418"/>
                  <a:pt x="6017" y="15412"/>
                </a:cubicBezTo>
                <a:lnTo>
                  <a:pt x="6017" y="21600"/>
                </a:lnTo>
                <a:lnTo>
                  <a:pt x="6309" y="21600"/>
                </a:lnTo>
                <a:lnTo>
                  <a:pt x="6309" y="12528"/>
                </a:lnTo>
                <a:cubicBezTo>
                  <a:pt x="6309" y="11533"/>
                  <a:pt x="6763" y="10727"/>
                  <a:pt x="7322" y="10727"/>
                </a:cubicBezTo>
                <a:cubicBezTo>
                  <a:pt x="7882" y="10727"/>
                  <a:pt x="8336" y="11533"/>
                  <a:pt x="8336" y="12528"/>
                </a:cubicBezTo>
                <a:lnTo>
                  <a:pt x="8336" y="21600"/>
                </a:lnTo>
                <a:lnTo>
                  <a:pt x="8628" y="21600"/>
                </a:lnTo>
                <a:lnTo>
                  <a:pt x="8628" y="11812"/>
                </a:lnTo>
                <a:cubicBezTo>
                  <a:pt x="8628" y="10818"/>
                  <a:pt x="9081" y="10011"/>
                  <a:pt x="9641" y="10011"/>
                </a:cubicBezTo>
                <a:cubicBezTo>
                  <a:pt x="10200" y="10011"/>
                  <a:pt x="10654" y="10818"/>
                  <a:pt x="10654" y="11812"/>
                </a:cubicBezTo>
                <a:lnTo>
                  <a:pt x="10654" y="21600"/>
                </a:lnTo>
                <a:lnTo>
                  <a:pt x="10946" y="21600"/>
                </a:lnTo>
                <a:lnTo>
                  <a:pt x="10946" y="14372"/>
                </a:lnTo>
                <a:cubicBezTo>
                  <a:pt x="10946" y="13377"/>
                  <a:pt x="11400" y="12571"/>
                  <a:pt x="11959" y="12571"/>
                </a:cubicBezTo>
                <a:cubicBezTo>
                  <a:pt x="12519" y="12571"/>
                  <a:pt x="12972" y="13377"/>
                  <a:pt x="12972" y="14372"/>
                </a:cubicBezTo>
                <a:lnTo>
                  <a:pt x="12972" y="21600"/>
                </a:lnTo>
                <a:lnTo>
                  <a:pt x="13264" y="21600"/>
                </a:lnTo>
                <a:lnTo>
                  <a:pt x="13264" y="11164"/>
                </a:lnTo>
                <a:cubicBezTo>
                  <a:pt x="13264" y="10170"/>
                  <a:pt x="13718" y="9363"/>
                  <a:pt x="14278" y="9363"/>
                </a:cubicBezTo>
                <a:cubicBezTo>
                  <a:pt x="14837" y="9363"/>
                  <a:pt x="15291" y="10170"/>
                  <a:pt x="15291" y="11164"/>
                </a:cubicBezTo>
                <a:lnTo>
                  <a:pt x="15291" y="21600"/>
                </a:lnTo>
                <a:lnTo>
                  <a:pt x="15583" y="21600"/>
                </a:lnTo>
                <a:lnTo>
                  <a:pt x="15583" y="15412"/>
                </a:lnTo>
                <a:cubicBezTo>
                  <a:pt x="15583" y="14417"/>
                  <a:pt x="16036" y="13611"/>
                  <a:pt x="16596" y="13611"/>
                </a:cubicBezTo>
                <a:cubicBezTo>
                  <a:pt x="17155" y="13611"/>
                  <a:pt x="17609" y="14417"/>
                  <a:pt x="17609" y="15412"/>
                </a:cubicBezTo>
                <a:lnTo>
                  <a:pt x="17609" y="21600"/>
                </a:lnTo>
                <a:lnTo>
                  <a:pt x="17901" y="21600"/>
                </a:lnTo>
                <a:lnTo>
                  <a:pt x="17901" y="11164"/>
                </a:lnTo>
                <a:cubicBezTo>
                  <a:pt x="17901" y="10170"/>
                  <a:pt x="18355" y="9363"/>
                  <a:pt x="18914" y="9363"/>
                </a:cubicBezTo>
                <a:cubicBezTo>
                  <a:pt x="19474" y="9363"/>
                  <a:pt x="19928" y="10170"/>
                  <a:pt x="19928" y="11164"/>
                </a:cubicBezTo>
                <a:lnTo>
                  <a:pt x="19928" y="21600"/>
                </a:lnTo>
                <a:lnTo>
                  <a:pt x="20220" y="21600"/>
                </a:lnTo>
                <a:lnTo>
                  <a:pt x="20220" y="15412"/>
                </a:lnTo>
                <a:cubicBezTo>
                  <a:pt x="20220" y="14417"/>
                  <a:pt x="20673" y="13611"/>
                  <a:pt x="21233" y="13611"/>
                </a:cubicBezTo>
                <a:cubicBezTo>
                  <a:pt x="21363" y="13611"/>
                  <a:pt x="21486" y="13656"/>
                  <a:pt x="21600" y="13734"/>
                </a:cubicBez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95" name="Rectángulo redondeado"/>
          <p:cNvSpPr>
            <a:spLocks noGrp="1"/>
          </p:cNvSpPr>
          <p:nvPr>
            <p:ph type="body" sz="quarter" idx="23"/>
          </p:nvPr>
        </p:nvSpPr>
        <p:spPr>
          <a:xfrm rot="16200000">
            <a:off x="2745774" y="6802417"/>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03" name="Insert Picture Here 2018 Darker.png"/>
          <p:cNvSpPr>
            <a:spLocks noGrp="1"/>
          </p:cNvSpPr>
          <p:nvPr>
            <p:ph type="pic" idx="21"/>
          </p:nvPr>
        </p:nvSpPr>
        <p:spPr>
          <a:xfrm>
            <a:off x="-4617623" y="0"/>
            <a:ext cx="24384001" cy="13716000"/>
          </a:xfrm>
          <a:prstGeom prst="rect">
            <a:avLst/>
          </a:prstGeom>
        </p:spPr>
        <p:txBody>
          <a:bodyPr lIns="91439" tIns="45719" rIns="91439" bIns="45719">
            <a:noAutofit/>
          </a:bodyPr>
          <a:lstStyle/>
          <a:p>
            <a:endParaRPr/>
          </a:p>
        </p:txBody>
      </p:sp>
      <p:sp>
        <p:nvSpPr>
          <p:cNvPr id="404"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856" y="21600"/>
                </a:lnTo>
                <a:lnTo>
                  <a:pt x="2856" y="6007"/>
                </a:lnTo>
                <a:cubicBezTo>
                  <a:pt x="2856" y="5229"/>
                  <a:pt x="3211" y="4599"/>
                  <a:pt x="3648" y="4599"/>
                </a:cubicBezTo>
                <a:cubicBezTo>
                  <a:pt x="4086" y="4599"/>
                  <a:pt x="4441" y="5229"/>
                  <a:pt x="4441" y="6007"/>
                </a:cubicBezTo>
                <a:lnTo>
                  <a:pt x="4441" y="21600"/>
                </a:lnTo>
                <a:lnTo>
                  <a:pt x="21600" y="21600"/>
                </a:lnTo>
                <a:lnTo>
                  <a:pt x="21600" y="0"/>
                </a:lnTo>
                <a:lnTo>
                  <a:pt x="0" y="0"/>
                </a:lnTo>
                <a:close/>
                <a:moveTo>
                  <a:pt x="7150" y="1705"/>
                </a:moveTo>
                <a:cubicBezTo>
                  <a:pt x="7588" y="1705"/>
                  <a:pt x="7943" y="2335"/>
                  <a:pt x="7943" y="3113"/>
                </a:cubicBezTo>
                <a:lnTo>
                  <a:pt x="7943" y="16096"/>
                </a:lnTo>
                <a:cubicBezTo>
                  <a:pt x="7943" y="16874"/>
                  <a:pt x="7588" y="17505"/>
                  <a:pt x="7150" y="17505"/>
                </a:cubicBezTo>
                <a:cubicBezTo>
                  <a:pt x="6713" y="17505"/>
                  <a:pt x="6358" y="16874"/>
                  <a:pt x="6358" y="16096"/>
                </a:cubicBezTo>
                <a:lnTo>
                  <a:pt x="6358" y="3113"/>
                </a:lnTo>
                <a:cubicBezTo>
                  <a:pt x="6358" y="2335"/>
                  <a:pt x="6713" y="1705"/>
                  <a:pt x="7150" y="1705"/>
                </a:cubicBezTo>
                <a:close/>
                <a:moveTo>
                  <a:pt x="12404" y="2900"/>
                </a:moveTo>
                <a:cubicBezTo>
                  <a:pt x="12842" y="2900"/>
                  <a:pt x="13196" y="3531"/>
                  <a:pt x="13196" y="4309"/>
                </a:cubicBezTo>
                <a:lnTo>
                  <a:pt x="13196" y="17291"/>
                </a:lnTo>
                <a:cubicBezTo>
                  <a:pt x="13196" y="18069"/>
                  <a:pt x="12842" y="18700"/>
                  <a:pt x="12404" y="18700"/>
                </a:cubicBezTo>
                <a:cubicBezTo>
                  <a:pt x="11967" y="18700"/>
                  <a:pt x="11612" y="18069"/>
                  <a:pt x="11612" y="17291"/>
                </a:cubicBezTo>
                <a:lnTo>
                  <a:pt x="11612" y="4309"/>
                </a:lnTo>
                <a:cubicBezTo>
                  <a:pt x="11612" y="3531"/>
                  <a:pt x="11967" y="2900"/>
                  <a:pt x="12404" y="2900"/>
                </a:cubicBezTo>
                <a:close/>
                <a:moveTo>
                  <a:pt x="5399" y="3556"/>
                </a:moveTo>
                <a:cubicBezTo>
                  <a:pt x="5837" y="3556"/>
                  <a:pt x="6192" y="4186"/>
                  <a:pt x="6192" y="4964"/>
                </a:cubicBezTo>
                <a:lnTo>
                  <a:pt x="6192" y="16636"/>
                </a:lnTo>
                <a:cubicBezTo>
                  <a:pt x="6192" y="17414"/>
                  <a:pt x="5837" y="18044"/>
                  <a:pt x="5399" y="18044"/>
                </a:cubicBezTo>
                <a:cubicBezTo>
                  <a:pt x="4962" y="18044"/>
                  <a:pt x="4607" y="17414"/>
                  <a:pt x="4607" y="16636"/>
                </a:cubicBezTo>
                <a:lnTo>
                  <a:pt x="4607" y="4964"/>
                </a:lnTo>
                <a:cubicBezTo>
                  <a:pt x="4607" y="4186"/>
                  <a:pt x="4962" y="3556"/>
                  <a:pt x="5399" y="3556"/>
                </a:cubicBezTo>
                <a:close/>
                <a:moveTo>
                  <a:pt x="1897" y="5274"/>
                </a:moveTo>
                <a:cubicBezTo>
                  <a:pt x="2335" y="5274"/>
                  <a:pt x="2689" y="5905"/>
                  <a:pt x="2689" y="6683"/>
                </a:cubicBezTo>
                <a:lnTo>
                  <a:pt x="2689" y="14917"/>
                </a:lnTo>
                <a:cubicBezTo>
                  <a:pt x="2689" y="15695"/>
                  <a:pt x="2335" y="16326"/>
                  <a:pt x="1897" y="16326"/>
                </a:cubicBezTo>
                <a:cubicBezTo>
                  <a:pt x="1459" y="16326"/>
                  <a:pt x="1105" y="15695"/>
                  <a:pt x="1105" y="14917"/>
                </a:cubicBezTo>
                <a:lnTo>
                  <a:pt x="1105" y="6683"/>
                </a:lnTo>
                <a:cubicBezTo>
                  <a:pt x="1105" y="5905"/>
                  <a:pt x="1459" y="5274"/>
                  <a:pt x="1897" y="5274"/>
                </a:cubicBezTo>
                <a:close/>
                <a:moveTo>
                  <a:pt x="8902" y="5274"/>
                </a:moveTo>
                <a:cubicBezTo>
                  <a:pt x="9339" y="5274"/>
                  <a:pt x="9694" y="5905"/>
                  <a:pt x="9694" y="6683"/>
                </a:cubicBezTo>
                <a:lnTo>
                  <a:pt x="9694" y="14917"/>
                </a:lnTo>
                <a:cubicBezTo>
                  <a:pt x="9694" y="15695"/>
                  <a:pt x="9339" y="16326"/>
                  <a:pt x="8902" y="16326"/>
                </a:cubicBezTo>
                <a:cubicBezTo>
                  <a:pt x="8464" y="16326"/>
                  <a:pt x="8109" y="15695"/>
                  <a:pt x="8109" y="14917"/>
                </a:cubicBezTo>
                <a:lnTo>
                  <a:pt x="8109" y="6683"/>
                </a:lnTo>
                <a:cubicBezTo>
                  <a:pt x="8109" y="5905"/>
                  <a:pt x="8464" y="5274"/>
                  <a:pt x="8902" y="5274"/>
                </a:cubicBezTo>
                <a:close/>
                <a:moveTo>
                  <a:pt x="10653" y="6079"/>
                </a:moveTo>
                <a:cubicBezTo>
                  <a:pt x="11091" y="6079"/>
                  <a:pt x="11445" y="6709"/>
                  <a:pt x="11445" y="7487"/>
                </a:cubicBezTo>
                <a:lnTo>
                  <a:pt x="11445" y="18296"/>
                </a:lnTo>
                <a:cubicBezTo>
                  <a:pt x="11445" y="19074"/>
                  <a:pt x="11091" y="19704"/>
                  <a:pt x="10653" y="19704"/>
                </a:cubicBezTo>
                <a:cubicBezTo>
                  <a:pt x="10216" y="19704"/>
                  <a:pt x="9861" y="19074"/>
                  <a:pt x="9861" y="18296"/>
                </a:cubicBezTo>
                <a:lnTo>
                  <a:pt x="9861" y="7487"/>
                </a:lnTo>
                <a:cubicBezTo>
                  <a:pt x="9861" y="6709"/>
                  <a:pt x="10216" y="6079"/>
                  <a:pt x="10653" y="6079"/>
                </a:cubicBez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05"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13" name="Insert Picture Here 2018 Darker.png"/>
          <p:cNvSpPr>
            <a:spLocks noGrp="1"/>
          </p:cNvSpPr>
          <p:nvPr>
            <p:ph type="pic" idx="21"/>
          </p:nvPr>
        </p:nvSpPr>
        <p:spPr>
          <a:xfrm>
            <a:off x="4534620" y="0"/>
            <a:ext cx="24384001" cy="13716000"/>
          </a:xfrm>
          <a:prstGeom prst="rect">
            <a:avLst/>
          </a:prstGeom>
        </p:spPr>
        <p:txBody>
          <a:bodyPr lIns="91439" tIns="45719" rIns="91439" bIns="45719">
            <a:noAutofit/>
          </a:bodyPr>
          <a:lstStyle/>
          <a:p>
            <a:endParaRPr/>
          </a:p>
        </p:txBody>
      </p:sp>
      <p:sp>
        <p:nvSpPr>
          <p:cNvPr id="414" name="Figura"/>
          <p:cNvSpPr>
            <a:spLocks noGrp="1"/>
          </p:cNvSpPr>
          <p:nvPr>
            <p:ph type="body" idx="22"/>
          </p:nvPr>
        </p:nvSpPr>
        <p:spPr>
          <a:xfrm>
            <a:off x="0" y="0"/>
            <a:ext cx="24384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28" y="21600"/>
                </a:lnTo>
                <a:lnTo>
                  <a:pt x="16928" y="4993"/>
                </a:lnTo>
                <a:cubicBezTo>
                  <a:pt x="16928" y="4215"/>
                  <a:pt x="17283" y="3585"/>
                  <a:pt x="17720" y="3585"/>
                </a:cubicBezTo>
                <a:cubicBezTo>
                  <a:pt x="18158" y="3585"/>
                  <a:pt x="18512" y="4215"/>
                  <a:pt x="18512" y="4993"/>
                </a:cubicBezTo>
                <a:lnTo>
                  <a:pt x="18512" y="21600"/>
                </a:lnTo>
                <a:lnTo>
                  <a:pt x="21600" y="21600"/>
                </a:lnTo>
                <a:lnTo>
                  <a:pt x="21600" y="0"/>
                </a:lnTo>
                <a:lnTo>
                  <a:pt x="11508" y="0"/>
                </a:lnTo>
                <a:lnTo>
                  <a:pt x="11508" y="14916"/>
                </a:lnTo>
                <a:cubicBezTo>
                  <a:pt x="11508" y="15694"/>
                  <a:pt x="11153" y="16325"/>
                  <a:pt x="10715" y="16325"/>
                </a:cubicBezTo>
                <a:cubicBezTo>
                  <a:pt x="10278" y="16325"/>
                  <a:pt x="9923" y="15694"/>
                  <a:pt x="9923" y="14916"/>
                </a:cubicBezTo>
                <a:lnTo>
                  <a:pt x="9923" y="0"/>
                </a:lnTo>
                <a:lnTo>
                  <a:pt x="0" y="0"/>
                </a:lnTo>
                <a:close/>
                <a:moveTo>
                  <a:pt x="14218" y="1705"/>
                </a:moveTo>
                <a:cubicBezTo>
                  <a:pt x="14655" y="1705"/>
                  <a:pt x="15010" y="2335"/>
                  <a:pt x="15010" y="3113"/>
                </a:cubicBezTo>
                <a:lnTo>
                  <a:pt x="15010" y="18487"/>
                </a:lnTo>
                <a:cubicBezTo>
                  <a:pt x="15010" y="19265"/>
                  <a:pt x="14655" y="19895"/>
                  <a:pt x="14218" y="19895"/>
                </a:cubicBezTo>
                <a:cubicBezTo>
                  <a:pt x="13780" y="19895"/>
                  <a:pt x="13425" y="19265"/>
                  <a:pt x="13425" y="18487"/>
                </a:cubicBezTo>
                <a:lnTo>
                  <a:pt x="13425" y="3113"/>
                </a:lnTo>
                <a:cubicBezTo>
                  <a:pt x="13425" y="2335"/>
                  <a:pt x="13780" y="1705"/>
                  <a:pt x="14218" y="1705"/>
                </a:cubicBezTo>
                <a:close/>
                <a:moveTo>
                  <a:pt x="19471" y="2900"/>
                </a:moveTo>
                <a:cubicBezTo>
                  <a:pt x="19909" y="2900"/>
                  <a:pt x="20263" y="3531"/>
                  <a:pt x="20263" y="4309"/>
                </a:cubicBezTo>
                <a:lnTo>
                  <a:pt x="20263" y="17291"/>
                </a:lnTo>
                <a:cubicBezTo>
                  <a:pt x="20263" y="18069"/>
                  <a:pt x="19909" y="18700"/>
                  <a:pt x="19471" y="18700"/>
                </a:cubicBezTo>
                <a:cubicBezTo>
                  <a:pt x="19034" y="18700"/>
                  <a:pt x="18679" y="18069"/>
                  <a:pt x="18679" y="17291"/>
                </a:cubicBezTo>
                <a:lnTo>
                  <a:pt x="18679" y="4309"/>
                </a:lnTo>
                <a:cubicBezTo>
                  <a:pt x="18679" y="3531"/>
                  <a:pt x="19034" y="2900"/>
                  <a:pt x="19471" y="2900"/>
                </a:cubicBezTo>
                <a:close/>
                <a:moveTo>
                  <a:pt x="12466" y="4831"/>
                </a:moveTo>
                <a:cubicBezTo>
                  <a:pt x="12904" y="4831"/>
                  <a:pt x="13259" y="5462"/>
                  <a:pt x="13259" y="6240"/>
                </a:cubicBezTo>
                <a:lnTo>
                  <a:pt x="13259" y="17912"/>
                </a:lnTo>
                <a:cubicBezTo>
                  <a:pt x="13259" y="18690"/>
                  <a:pt x="12904" y="19320"/>
                  <a:pt x="12466" y="19320"/>
                </a:cubicBezTo>
                <a:cubicBezTo>
                  <a:pt x="12029" y="19320"/>
                  <a:pt x="11674" y="18690"/>
                  <a:pt x="11674" y="17912"/>
                </a:cubicBezTo>
                <a:lnTo>
                  <a:pt x="11674" y="6240"/>
                </a:lnTo>
                <a:cubicBezTo>
                  <a:pt x="11674" y="5462"/>
                  <a:pt x="12029" y="4831"/>
                  <a:pt x="12466" y="4831"/>
                </a:cubicBezTo>
                <a:close/>
                <a:moveTo>
                  <a:pt x="8964" y="5274"/>
                </a:moveTo>
                <a:cubicBezTo>
                  <a:pt x="9402" y="5274"/>
                  <a:pt x="9757" y="5905"/>
                  <a:pt x="9757" y="6683"/>
                </a:cubicBezTo>
                <a:lnTo>
                  <a:pt x="9757" y="14917"/>
                </a:lnTo>
                <a:cubicBezTo>
                  <a:pt x="9757" y="15695"/>
                  <a:pt x="9402" y="16326"/>
                  <a:pt x="8964" y="16326"/>
                </a:cubicBezTo>
                <a:cubicBezTo>
                  <a:pt x="8527" y="16326"/>
                  <a:pt x="8172" y="15695"/>
                  <a:pt x="8172" y="14917"/>
                </a:cubicBezTo>
                <a:lnTo>
                  <a:pt x="8172" y="6683"/>
                </a:lnTo>
                <a:cubicBezTo>
                  <a:pt x="8172" y="5905"/>
                  <a:pt x="8527" y="5274"/>
                  <a:pt x="8964" y="5274"/>
                </a:cubicBezTo>
                <a:close/>
                <a:moveTo>
                  <a:pt x="15969" y="5274"/>
                </a:moveTo>
                <a:cubicBezTo>
                  <a:pt x="16407" y="5274"/>
                  <a:pt x="16761" y="5905"/>
                  <a:pt x="16761" y="6683"/>
                </a:cubicBezTo>
                <a:lnTo>
                  <a:pt x="16761" y="14917"/>
                </a:lnTo>
                <a:cubicBezTo>
                  <a:pt x="16761" y="15695"/>
                  <a:pt x="16407" y="16326"/>
                  <a:pt x="15969" y="16326"/>
                </a:cubicBezTo>
                <a:cubicBezTo>
                  <a:pt x="15531" y="16326"/>
                  <a:pt x="15177" y="15695"/>
                  <a:pt x="15177" y="14917"/>
                </a:cubicBezTo>
                <a:lnTo>
                  <a:pt x="15177" y="6683"/>
                </a:lnTo>
                <a:cubicBezTo>
                  <a:pt x="15177" y="5905"/>
                  <a:pt x="15531" y="5274"/>
                  <a:pt x="15969" y="5274"/>
                </a:cubicBez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15"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23" name="Insert Picture Here 2018 Darker.png"/>
          <p:cNvSpPr>
            <a:spLocks noGrp="1"/>
          </p:cNvSpPr>
          <p:nvPr>
            <p:ph type="pic" idx="21"/>
          </p:nvPr>
        </p:nvSpPr>
        <p:spPr>
          <a:xfrm>
            <a:off x="0" y="0"/>
            <a:ext cx="24384001" cy="13716000"/>
          </a:xfrm>
          <a:prstGeom prst="rect">
            <a:avLst/>
          </a:prstGeom>
        </p:spPr>
        <p:txBody>
          <a:bodyPr lIns="91439" tIns="45719" rIns="91439" bIns="45719">
            <a:noAutofit/>
          </a:bodyPr>
          <a:lstStyle/>
          <a:p>
            <a:endParaRPr/>
          </a:p>
        </p:txBody>
      </p:sp>
      <p:sp>
        <p:nvSpPr>
          <p:cNvPr id="424" name="Rectángulo"/>
          <p:cNvSpPr>
            <a:spLocks noGrp="1"/>
          </p:cNvSpPr>
          <p:nvPr>
            <p:ph type="body" sz="half" idx="22"/>
          </p:nvPr>
        </p:nvSpPr>
        <p:spPr>
          <a:xfrm>
            <a:off x="0" y="-1"/>
            <a:ext cx="7951835" cy="13716001"/>
          </a:xfrm>
          <a:prstGeom prst="rect">
            <a:avLst/>
          </a:pr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5"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33" name="Insert Picture Here 2018 Darker.png"/>
          <p:cNvSpPr>
            <a:spLocks noGrp="1"/>
          </p:cNvSpPr>
          <p:nvPr>
            <p:ph type="pic" idx="21"/>
          </p:nvPr>
        </p:nvSpPr>
        <p:spPr>
          <a:xfrm>
            <a:off x="0" y="0"/>
            <a:ext cx="24384001" cy="13716000"/>
          </a:xfrm>
          <a:prstGeom prst="rect">
            <a:avLst/>
          </a:prstGeom>
        </p:spPr>
        <p:txBody>
          <a:bodyPr lIns="91439" tIns="45719" rIns="91439" bIns="45719">
            <a:noAutofit/>
          </a:bodyPr>
          <a:lstStyle/>
          <a:p>
            <a:endParaRPr/>
          </a:p>
        </p:txBody>
      </p:sp>
      <p:sp>
        <p:nvSpPr>
          <p:cNvPr id="434" name="Rectángulo"/>
          <p:cNvSpPr>
            <a:spLocks noGrp="1"/>
          </p:cNvSpPr>
          <p:nvPr>
            <p:ph type="body" sz="half" idx="22"/>
          </p:nvPr>
        </p:nvSpPr>
        <p:spPr>
          <a:xfrm>
            <a:off x="16433800" y="-1"/>
            <a:ext cx="7951835" cy="13716001"/>
          </a:xfrm>
          <a:prstGeom prst="rect">
            <a:avLst/>
          </a:pr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5" name="Rectángulo redondeado"/>
          <p:cNvSpPr>
            <a:spLocks noGrp="1"/>
          </p:cNvSpPr>
          <p:nvPr>
            <p:ph type="body" sz="quarter" idx="23"/>
          </p:nvPr>
        </p:nvSpPr>
        <p:spPr>
          <a:xfrm>
            <a:off x="16151299"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43" name="Insert Picture Here 2018 Darker.png"/>
          <p:cNvSpPr>
            <a:spLocks noGrp="1"/>
          </p:cNvSpPr>
          <p:nvPr>
            <p:ph type="pic" idx="21"/>
          </p:nvPr>
        </p:nvSpPr>
        <p:spPr>
          <a:xfrm>
            <a:off x="-1" y="0"/>
            <a:ext cx="24384001" cy="13716001"/>
          </a:xfrm>
          <a:prstGeom prst="rect">
            <a:avLst/>
          </a:prstGeom>
        </p:spPr>
        <p:txBody>
          <a:bodyPr lIns="91439" tIns="45719" rIns="91439" bIns="45719">
            <a:noAutofit/>
          </a:bodyPr>
          <a:lstStyle/>
          <a:p>
            <a:endParaRPr/>
          </a:p>
        </p:txBody>
      </p:sp>
      <p:sp>
        <p:nvSpPr>
          <p:cNvPr id="444" name="Rectángulo"/>
          <p:cNvSpPr>
            <a:spLocks noGrp="1"/>
          </p:cNvSpPr>
          <p:nvPr>
            <p:ph type="body" sz="half" idx="22"/>
          </p:nvPr>
        </p:nvSpPr>
        <p:spPr>
          <a:xfrm>
            <a:off x="0" y="-1"/>
            <a:ext cx="24384001" cy="4762501"/>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5"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53" name="Insert Picture Here 2018 Darker.png"/>
          <p:cNvSpPr>
            <a:spLocks noGrp="1"/>
          </p:cNvSpPr>
          <p:nvPr>
            <p:ph type="pic" idx="21"/>
          </p:nvPr>
        </p:nvSpPr>
        <p:spPr>
          <a:xfrm>
            <a:off x="-1" y="0"/>
            <a:ext cx="24384001" cy="13716001"/>
          </a:xfrm>
          <a:prstGeom prst="rect">
            <a:avLst/>
          </a:prstGeom>
        </p:spPr>
        <p:txBody>
          <a:bodyPr lIns="91439" tIns="45719" rIns="91439" bIns="45719">
            <a:noAutofit/>
          </a:bodyPr>
          <a:lstStyle/>
          <a:p>
            <a:endParaRPr/>
          </a:p>
        </p:txBody>
      </p:sp>
      <p:sp>
        <p:nvSpPr>
          <p:cNvPr id="454" name="Rectángulo"/>
          <p:cNvSpPr>
            <a:spLocks noGrp="1"/>
          </p:cNvSpPr>
          <p:nvPr>
            <p:ph type="body" sz="half" idx="22"/>
          </p:nvPr>
        </p:nvSpPr>
        <p:spPr>
          <a:xfrm>
            <a:off x="0" y="8953500"/>
            <a:ext cx="24384001" cy="4762500"/>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55" name="Rectángulo redondeado"/>
          <p:cNvSpPr>
            <a:spLocks noGrp="1"/>
          </p:cNvSpPr>
          <p:nvPr>
            <p:ph type="body" sz="quarter" idx="23"/>
          </p:nvPr>
        </p:nvSpPr>
        <p:spPr>
          <a:xfrm rot="16200000">
            <a:off x="11874500" y="7708659"/>
            <a:ext cx="635000"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5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63" name="Insert Picture Here 2018 Darker.png"/>
          <p:cNvSpPr>
            <a:spLocks noGrp="1"/>
          </p:cNvSpPr>
          <p:nvPr>
            <p:ph type="pic" idx="21"/>
          </p:nvPr>
        </p:nvSpPr>
        <p:spPr>
          <a:xfrm>
            <a:off x="7247703" y="0"/>
            <a:ext cx="24384001" cy="13716000"/>
          </a:xfrm>
          <a:prstGeom prst="rect">
            <a:avLst/>
          </a:prstGeom>
        </p:spPr>
        <p:txBody>
          <a:bodyPr lIns="91439" tIns="45719" rIns="91439" bIns="45719">
            <a:noAutofit/>
          </a:bodyPr>
          <a:lstStyle/>
          <a:p>
            <a:endParaRPr/>
          </a:p>
        </p:txBody>
      </p:sp>
      <p:sp>
        <p:nvSpPr>
          <p:cNvPr id="464" name="Figura"/>
          <p:cNvSpPr>
            <a:spLocks noGrp="1"/>
          </p:cNvSpPr>
          <p:nvPr>
            <p:ph type="body" idx="22"/>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65" name="Rectángulo redondeado"/>
          <p:cNvSpPr>
            <a:spLocks noGrp="1"/>
          </p:cNvSpPr>
          <p:nvPr>
            <p:ph type="body" sz="quarter" idx="23"/>
          </p:nvPr>
        </p:nvSpPr>
        <p:spPr>
          <a:xfrm rot="21000000">
            <a:off x="7933180" y="574586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73" name="Insert Picture Here 2018 Darker.png"/>
          <p:cNvSpPr>
            <a:spLocks noGrp="1"/>
          </p:cNvSpPr>
          <p:nvPr>
            <p:ph type="pic" idx="21"/>
          </p:nvPr>
        </p:nvSpPr>
        <p:spPr>
          <a:xfrm>
            <a:off x="-7063555" y="0"/>
            <a:ext cx="24384001" cy="13716001"/>
          </a:xfrm>
          <a:prstGeom prst="rect">
            <a:avLst/>
          </a:prstGeom>
        </p:spPr>
        <p:txBody>
          <a:bodyPr lIns="91439" tIns="45719" rIns="91439" bIns="45719">
            <a:noAutofit/>
          </a:bodyPr>
          <a:lstStyle/>
          <a:p>
            <a:endParaRPr/>
          </a:p>
        </p:txBody>
      </p:sp>
      <p:sp>
        <p:nvSpPr>
          <p:cNvPr id="474" name="Figura"/>
          <p:cNvSpPr>
            <a:spLocks noGrp="1"/>
          </p:cNvSpPr>
          <p:nvPr>
            <p:ph type="body" idx="22"/>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75" name="Rectángulo redondeado"/>
          <p:cNvSpPr>
            <a:spLocks noGrp="1"/>
          </p:cNvSpPr>
          <p:nvPr>
            <p:ph type="body" sz="quarter" idx="23"/>
          </p:nvPr>
        </p:nvSpPr>
        <p:spPr>
          <a:xfrm rot="21000000">
            <a:off x="15931092" y="3550590"/>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483" name="Insert Picture Here 2018 Darker.png"/>
          <p:cNvSpPr>
            <a:spLocks noGrp="1"/>
          </p:cNvSpPr>
          <p:nvPr>
            <p:ph type="pic" idx="21"/>
          </p:nvPr>
        </p:nvSpPr>
        <p:spPr>
          <a:xfrm>
            <a:off x="7017737" y="0"/>
            <a:ext cx="24384001" cy="13716001"/>
          </a:xfrm>
          <a:prstGeom prst="rect">
            <a:avLst/>
          </a:prstGeom>
        </p:spPr>
        <p:txBody>
          <a:bodyPr lIns="91439" tIns="45719" rIns="91439" bIns="45719">
            <a:noAutofit/>
          </a:bodyPr>
          <a:lstStyle/>
          <a:p>
            <a:endParaRPr/>
          </a:p>
        </p:txBody>
      </p:sp>
      <p:sp>
        <p:nvSpPr>
          <p:cNvPr id="484" name="Figura"/>
          <p:cNvSpPr>
            <a:spLocks noGrp="1"/>
          </p:cNvSpPr>
          <p:nvPr>
            <p:ph type="body" sz="half" idx="22"/>
          </p:nvPr>
        </p:nvSpPr>
        <p:spPr>
          <a:xfrm>
            <a:off x="0" y="0"/>
            <a:ext cx="944364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069" y="0"/>
                </a:lnTo>
                <a:lnTo>
                  <a:pt x="0"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5" name="Figura"/>
          <p:cNvSpPr>
            <a:spLocks noGrp="1"/>
          </p:cNvSpPr>
          <p:nvPr>
            <p:ph type="body" idx="23"/>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6" name="Rectángulo redondeado"/>
          <p:cNvSpPr>
            <a:spLocks noGrp="1"/>
          </p:cNvSpPr>
          <p:nvPr>
            <p:ph type="body" sz="quarter" idx="24"/>
          </p:nvPr>
        </p:nvSpPr>
        <p:spPr>
          <a:xfrm rot="21000000">
            <a:off x="7933180" y="5745869"/>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ft Overlay">
    <p:spTree>
      <p:nvGrpSpPr>
        <p:cNvPr id="1" name=""/>
        <p:cNvGrpSpPr/>
        <p:nvPr/>
      </p:nvGrpSpPr>
      <p:grpSpPr>
        <a:xfrm>
          <a:off x="0" y="0"/>
          <a:ext cx="0" cy="0"/>
          <a:chOff x="0" y="0"/>
          <a:chExt cx="0" cy="0"/>
        </a:xfrm>
      </p:grpSpPr>
      <p:sp>
        <p:nvSpPr>
          <p:cNvPr id="42" name="Rectángulo"/>
          <p:cNvSpPr>
            <a:spLocks noGrp="1"/>
          </p:cNvSpPr>
          <p:nvPr>
            <p:ph type="body" sz="half" idx="21"/>
          </p:nvPr>
        </p:nvSpPr>
        <p:spPr>
          <a:xfrm>
            <a:off x="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3" name="Rectángulo redondeado"/>
          <p:cNvSpPr>
            <a:spLocks noGrp="1"/>
          </p:cNvSpPr>
          <p:nvPr>
            <p:ph type="body" sz="quarter" idx="22"/>
          </p:nvPr>
        </p:nvSpPr>
        <p:spPr>
          <a:xfrm>
            <a:off x="7635377" y="2194748"/>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94" name="Insert Picture Here 2018 Darker.png"/>
          <p:cNvSpPr>
            <a:spLocks noGrp="1"/>
          </p:cNvSpPr>
          <p:nvPr>
            <p:ph type="pic" idx="21"/>
          </p:nvPr>
        </p:nvSpPr>
        <p:spPr>
          <a:xfrm>
            <a:off x="-6512594" y="0"/>
            <a:ext cx="24384001" cy="13716001"/>
          </a:xfrm>
          <a:prstGeom prst="rect">
            <a:avLst/>
          </a:prstGeom>
        </p:spPr>
        <p:txBody>
          <a:bodyPr lIns="91439" tIns="45719" rIns="91439" bIns="45719">
            <a:noAutofit/>
          </a:bodyPr>
          <a:lstStyle/>
          <a:p>
            <a:endParaRPr/>
          </a:p>
        </p:txBody>
      </p:sp>
      <p:sp>
        <p:nvSpPr>
          <p:cNvPr id="495" name="Figura"/>
          <p:cNvSpPr>
            <a:spLocks noGrp="1"/>
          </p:cNvSpPr>
          <p:nvPr>
            <p:ph type="body" sz="half" idx="22"/>
          </p:nvPr>
        </p:nvSpPr>
        <p:spPr>
          <a:xfrm>
            <a:off x="15349140" y="0"/>
            <a:ext cx="903486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81" y="21600"/>
                </a:lnTo>
                <a:lnTo>
                  <a:pt x="21600" y="21600"/>
                </a:lnTo>
                <a:lnTo>
                  <a:pt x="21600" y="0"/>
                </a:lnTo>
                <a:lnTo>
                  <a:pt x="0"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6" name="Figura"/>
          <p:cNvSpPr>
            <a:spLocks noGrp="1"/>
          </p:cNvSpPr>
          <p:nvPr>
            <p:ph type="body" idx="23"/>
          </p:nvPr>
        </p:nvSpPr>
        <p:spPr>
          <a:xfrm>
            <a:off x="7025675" y="0"/>
            <a:ext cx="1074148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7" name="Rectángulo redondeado"/>
          <p:cNvSpPr>
            <a:spLocks noGrp="1"/>
          </p:cNvSpPr>
          <p:nvPr>
            <p:ph type="body" sz="quarter" idx="24"/>
          </p:nvPr>
        </p:nvSpPr>
        <p:spPr>
          <a:xfrm rot="21000000">
            <a:off x="15779571" y="2774042"/>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05"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06" name="Figura"/>
          <p:cNvSpPr>
            <a:spLocks noGrp="1"/>
          </p:cNvSpPr>
          <p:nvPr>
            <p:ph type="body" idx="22"/>
          </p:nvPr>
        </p:nvSpPr>
        <p:spPr>
          <a:xfrm>
            <a:off x="7025481" y="0"/>
            <a:ext cx="10741819"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63" y="21600"/>
                </a:lnTo>
                <a:lnTo>
                  <a:pt x="21600" y="21600"/>
                </a:lnTo>
                <a:lnTo>
                  <a:pt x="16737"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07" name="Rectángulo redondeado"/>
          <p:cNvSpPr>
            <a:spLocks noGrp="1"/>
          </p:cNvSpPr>
          <p:nvPr>
            <p:ph type="body" sz="quarter" idx="23"/>
          </p:nvPr>
        </p:nvSpPr>
        <p:spPr>
          <a:xfrm rot="21000000">
            <a:off x="15931092" y="3550590"/>
            <a:ext cx="635001" cy="2540001"/>
          </a:xfrm>
          <a:prstGeom prst="roundRect">
            <a:avLst>
              <a:gd name="adj" fmla="val 50000"/>
            </a:avLst>
          </a:pr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15"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16" name="Figura"/>
          <p:cNvSpPr>
            <a:spLocks noGrp="1"/>
          </p:cNvSpPr>
          <p:nvPr>
            <p:ph type="body" sz="half" idx="22"/>
          </p:nvPr>
        </p:nvSpPr>
        <p:spPr>
          <a:xfrm>
            <a:off x="0" y="0"/>
            <a:ext cx="944364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069" y="0"/>
                </a:lnTo>
                <a:lnTo>
                  <a:pt x="0" y="0"/>
                </a:lnTo>
                <a:close/>
              </a:path>
            </a:pathLst>
          </a:custGeom>
          <a:solidFill>
            <a:srgbClr val="454546"/>
          </a:soli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7" name="Figura"/>
          <p:cNvSpPr>
            <a:spLocks noGrp="1"/>
          </p:cNvSpPr>
          <p:nvPr>
            <p:ph type="body" sz="half" idx="23"/>
          </p:nvPr>
        </p:nvSpPr>
        <p:spPr>
          <a:xfrm>
            <a:off x="15349140" y="0"/>
            <a:ext cx="903486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81" y="21600"/>
                </a:lnTo>
                <a:lnTo>
                  <a:pt x="21600" y="21600"/>
                </a:lnTo>
                <a:lnTo>
                  <a:pt x="21600" y="0"/>
                </a:lnTo>
                <a:lnTo>
                  <a:pt x="0" y="0"/>
                </a:lnTo>
                <a:close/>
              </a:path>
            </a:pathLst>
          </a:cu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8" name="Rectángulo redondeado"/>
          <p:cNvSpPr>
            <a:spLocks noGrp="1"/>
          </p:cNvSpPr>
          <p:nvPr>
            <p:ph type="body" sz="quarter" idx="24"/>
          </p:nvPr>
        </p:nvSpPr>
        <p:spPr>
          <a:xfrm rot="21000000">
            <a:off x="7933180" y="574586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26" name="Insert Picture Here 2018 Darker.png"/>
          <p:cNvSpPr>
            <a:spLocks noGrp="1"/>
          </p:cNvSpPr>
          <p:nvPr>
            <p:ph type="pic" idx="21"/>
          </p:nvPr>
        </p:nvSpPr>
        <p:spPr>
          <a:xfrm>
            <a:off x="-1" y="4558646"/>
            <a:ext cx="24384002" cy="13716003"/>
          </a:xfrm>
          <a:prstGeom prst="rect">
            <a:avLst/>
          </a:prstGeom>
        </p:spPr>
        <p:txBody>
          <a:bodyPr lIns="91439" tIns="45719" rIns="91439" bIns="45719">
            <a:noAutofit/>
          </a:bodyPr>
          <a:lstStyle/>
          <a:p>
            <a:endParaRPr/>
          </a:p>
        </p:txBody>
      </p:sp>
      <p:sp>
        <p:nvSpPr>
          <p:cNvPr id="527" name="Figura"/>
          <p:cNvSpPr>
            <a:spLocks noGrp="1"/>
          </p:cNvSpPr>
          <p:nvPr>
            <p:ph type="body" idx="22"/>
          </p:nvPr>
        </p:nvSpPr>
        <p:spPr>
          <a:xfrm>
            <a:off x="0" y="2566987"/>
            <a:ext cx="24384000" cy="95845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690"/>
                </a:lnTo>
                <a:lnTo>
                  <a:pt x="0" y="21600"/>
                </a:lnTo>
                <a:lnTo>
                  <a:pt x="21600" y="11911"/>
                </a:lnTo>
                <a:lnTo>
                  <a:pt x="2160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8" name="Rectángulo redondeado"/>
          <p:cNvSpPr>
            <a:spLocks noGrp="1"/>
          </p:cNvSpPr>
          <p:nvPr>
            <p:ph type="body" sz="quarter" idx="23"/>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36" name="Insert Picture Here 2018 Darker.png"/>
          <p:cNvSpPr>
            <a:spLocks noGrp="1"/>
          </p:cNvSpPr>
          <p:nvPr>
            <p:ph type="pic" idx="21"/>
          </p:nvPr>
        </p:nvSpPr>
        <p:spPr>
          <a:xfrm>
            <a:off x="-1" y="-5320703"/>
            <a:ext cx="24384001" cy="13716001"/>
          </a:xfrm>
          <a:prstGeom prst="rect">
            <a:avLst/>
          </a:prstGeom>
        </p:spPr>
        <p:txBody>
          <a:bodyPr lIns="91439" tIns="45719" rIns="91439" bIns="45719">
            <a:noAutofit/>
          </a:bodyPr>
          <a:lstStyle/>
          <a:p>
            <a:endParaRPr/>
          </a:p>
        </p:txBody>
      </p:sp>
      <p:sp>
        <p:nvSpPr>
          <p:cNvPr id="537" name="Figura"/>
          <p:cNvSpPr>
            <a:spLocks noGrp="1"/>
          </p:cNvSpPr>
          <p:nvPr>
            <p:ph type="body" idx="22"/>
          </p:nvPr>
        </p:nvSpPr>
        <p:spPr>
          <a:xfrm>
            <a:off x="0" y="594121"/>
            <a:ext cx="24384000" cy="10086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208"/>
                </a:lnTo>
                <a:lnTo>
                  <a:pt x="0" y="21600"/>
                </a:lnTo>
                <a:lnTo>
                  <a:pt x="21600" y="12392"/>
                </a:lnTo>
                <a:lnTo>
                  <a:pt x="2160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8" name="Rectángulo redondeado"/>
          <p:cNvSpPr>
            <a:spLocks noGrp="1"/>
          </p:cNvSpPr>
          <p:nvPr>
            <p:ph type="body" sz="quarter" idx="23"/>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46"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47" name="Figura"/>
          <p:cNvSpPr>
            <a:spLocks noGrp="1"/>
          </p:cNvSpPr>
          <p:nvPr>
            <p:ph type="body" idx="22"/>
          </p:nvPr>
        </p:nvSpPr>
        <p:spPr>
          <a:xfrm>
            <a:off x="0" y="0"/>
            <a:ext cx="24384000" cy="68667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8075"/>
                </a:lnTo>
                <a:lnTo>
                  <a:pt x="21600" y="0"/>
                </a:lnTo>
                <a:lnTo>
                  <a:pt x="0" y="0"/>
                </a:lnTo>
                <a:close/>
              </a:path>
            </a:pathLst>
          </a:cu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48" name="Rectángulo redondeado"/>
          <p:cNvSpPr>
            <a:spLocks noGrp="1"/>
          </p:cNvSpPr>
          <p:nvPr>
            <p:ph type="body" sz="quarter" idx="23"/>
          </p:nvPr>
        </p:nvSpPr>
        <p:spPr>
          <a:xfrm rot="15600000">
            <a:off x="3681720" y="4882705"/>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56" name="Insert Picture Here 2018 Darker.png"/>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557" name="Figura"/>
          <p:cNvSpPr>
            <a:spLocks noGrp="1"/>
          </p:cNvSpPr>
          <p:nvPr>
            <p:ph type="body" idx="22"/>
          </p:nvPr>
        </p:nvSpPr>
        <p:spPr>
          <a:xfrm>
            <a:off x="0" y="6380559"/>
            <a:ext cx="24384000" cy="73354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2661"/>
                </a:lnTo>
                <a:lnTo>
                  <a:pt x="0" y="21600"/>
                </a:lnTo>
                <a:lnTo>
                  <a:pt x="21600" y="21600"/>
                </a:lnTo>
                <a:lnTo>
                  <a:pt x="216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58" name="Rectángulo redondeado"/>
          <p:cNvSpPr>
            <a:spLocks noGrp="1"/>
          </p:cNvSpPr>
          <p:nvPr>
            <p:ph type="body" sz="quarter" idx="23"/>
          </p:nvPr>
        </p:nvSpPr>
        <p:spPr>
          <a:xfrm rot="15600000">
            <a:off x="8668229" y="7833909"/>
            <a:ext cx="635001"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6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56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1949" y="19600"/>
                </a:lnTo>
                <a:cubicBezTo>
                  <a:pt x="9215" y="19600"/>
                  <a:pt x="6999" y="15660"/>
                  <a:pt x="6999" y="10800"/>
                </a:cubicBezTo>
                <a:cubicBezTo>
                  <a:pt x="6999" y="5940"/>
                  <a:pt x="9215" y="2000"/>
                  <a:pt x="11949" y="2000"/>
                </a:cubicBezTo>
                <a:lnTo>
                  <a:pt x="21600" y="2000"/>
                </a:lnTo>
                <a:lnTo>
                  <a:pt x="21600" y="0"/>
                </a:lnTo>
                <a:lnTo>
                  <a:pt x="0" y="0"/>
                </a:lnTo>
                <a:close/>
              </a:path>
            </a:pathLst>
          </a:custGeom>
          <a:solidFill>
            <a:srgbClr val="FFFFFF"/>
          </a:soli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6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6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76" name="Insert Picture Here 2018 Darker.png"/>
          <p:cNvSpPr>
            <a:spLocks noGrp="1"/>
          </p:cNvSpPr>
          <p:nvPr>
            <p:ph type="pic" idx="21"/>
          </p:nvPr>
        </p:nvSpPr>
        <p:spPr>
          <a:xfrm>
            <a:off x="-3975100" y="0"/>
            <a:ext cx="24384000" cy="13716001"/>
          </a:xfrm>
          <a:prstGeom prst="rect">
            <a:avLst/>
          </a:prstGeom>
        </p:spPr>
        <p:txBody>
          <a:bodyPr lIns="91439" tIns="45719" rIns="91439" bIns="45719">
            <a:noAutofit/>
          </a:bodyPr>
          <a:lstStyle/>
          <a:p>
            <a:endParaRPr/>
          </a:p>
        </p:txBody>
      </p:sp>
      <p:sp>
        <p:nvSpPr>
          <p:cNvPr id="57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00"/>
                </a:lnTo>
                <a:lnTo>
                  <a:pt x="9682" y="2000"/>
                </a:lnTo>
                <a:cubicBezTo>
                  <a:pt x="12415" y="2000"/>
                  <a:pt x="14632" y="5940"/>
                  <a:pt x="14632" y="10800"/>
                </a:cubicBezTo>
                <a:cubicBezTo>
                  <a:pt x="14632" y="15660"/>
                  <a:pt x="12415" y="19600"/>
                  <a:pt x="9682" y="19600"/>
                </a:cubicBezTo>
                <a:lnTo>
                  <a:pt x="0" y="19600"/>
                </a:lnTo>
                <a:lnTo>
                  <a:pt x="0" y="21600"/>
                </a:lnTo>
                <a:lnTo>
                  <a:pt x="21600" y="21600"/>
                </a:lnTo>
                <a:lnTo>
                  <a:pt x="21600" y="0"/>
                </a:lnTo>
                <a:lnTo>
                  <a:pt x="0" y="0"/>
                </a:lnTo>
                <a:close/>
              </a:path>
            </a:pathLst>
          </a:custGeom>
          <a:solidFill>
            <a:srgbClr val="FFFFFF"/>
          </a:soli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7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86" name="Insert Picture Here 2018 Darker.png"/>
          <p:cNvSpPr>
            <a:spLocks noGrp="1"/>
          </p:cNvSpPr>
          <p:nvPr>
            <p:ph type="pic" idx="21"/>
          </p:nvPr>
        </p:nvSpPr>
        <p:spPr>
          <a:xfrm>
            <a:off x="7290978" y="0"/>
            <a:ext cx="24384001" cy="13716000"/>
          </a:xfrm>
          <a:prstGeom prst="rect">
            <a:avLst/>
          </a:prstGeom>
        </p:spPr>
        <p:txBody>
          <a:bodyPr lIns="91439" tIns="45719" rIns="91439" bIns="45719">
            <a:noAutofit/>
          </a:bodyPr>
          <a:lstStyle/>
          <a:p>
            <a:endParaRPr/>
          </a:p>
        </p:txBody>
      </p:sp>
      <p:sp>
        <p:nvSpPr>
          <p:cNvPr id="587" name="Figura"/>
          <p:cNvSpPr>
            <a:spLocks noGrp="1"/>
          </p:cNvSpPr>
          <p:nvPr>
            <p:ph type="body" idx="22"/>
          </p:nvPr>
        </p:nvSpPr>
        <p:spPr>
          <a:xfrm>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8181" y="19600"/>
                </a:lnTo>
                <a:cubicBezTo>
                  <a:pt x="15447" y="19600"/>
                  <a:pt x="13231" y="15660"/>
                  <a:pt x="13231" y="10800"/>
                </a:cubicBezTo>
                <a:cubicBezTo>
                  <a:pt x="13231" y="5940"/>
                  <a:pt x="15447" y="2000"/>
                  <a:pt x="18181" y="2000"/>
                </a:cubicBezTo>
                <a:lnTo>
                  <a:pt x="21600" y="2000"/>
                </a:lnTo>
                <a:lnTo>
                  <a:pt x="21600" y="0"/>
                </a:lnTo>
                <a:lnTo>
                  <a:pt x="0" y="0"/>
                </a:lnTo>
                <a:close/>
              </a:path>
            </a:pathLst>
          </a:cu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88" name="Rectángulo redondeado"/>
          <p:cNvSpPr>
            <a:spLocks noGrp="1"/>
          </p:cNvSpPr>
          <p:nvPr>
            <p:ph type="body" sz="quarter" idx="23"/>
          </p:nvPr>
        </p:nvSpPr>
        <p:spPr>
          <a:xfrm>
            <a:off x="14756034"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ight Overlay">
    <p:spTree>
      <p:nvGrpSpPr>
        <p:cNvPr id="1" name=""/>
        <p:cNvGrpSpPr/>
        <p:nvPr/>
      </p:nvGrpSpPr>
      <p:grpSpPr>
        <a:xfrm>
          <a:off x="0" y="0"/>
          <a:ext cx="0" cy="0"/>
          <a:chOff x="0" y="0"/>
          <a:chExt cx="0" cy="0"/>
        </a:xfrm>
      </p:grpSpPr>
      <p:sp>
        <p:nvSpPr>
          <p:cNvPr id="51" name="Rectángulo"/>
          <p:cNvSpPr>
            <a:spLocks noGrp="1"/>
          </p:cNvSpPr>
          <p:nvPr>
            <p:ph type="body" sz="half" idx="21"/>
          </p:nvPr>
        </p:nvSpPr>
        <p:spPr>
          <a:xfrm>
            <a:off x="1643380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 name="Rectángulo redondeado"/>
          <p:cNvSpPr>
            <a:spLocks noGrp="1"/>
          </p:cNvSpPr>
          <p:nvPr>
            <p:ph type="body" sz="quarter" idx="22"/>
          </p:nvPr>
        </p:nvSpPr>
        <p:spPr>
          <a:xfrm>
            <a:off x="16120343" y="2194748"/>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96" name="Insert Picture Here 2018 Darker.png"/>
          <p:cNvSpPr>
            <a:spLocks noGrp="1"/>
          </p:cNvSpPr>
          <p:nvPr>
            <p:ph type="pic" idx="21"/>
          </p:nvPr>
        </p:nvSpPr>
        <p:spPr>
          <a:xfrm>
            <a:off x="-7289800" y="0"/>
            <a:ext cx="24384000" cy="13716001"/>
          </a:xfrm>
          <a:prstGeom prst="rect">
            <a:avLst/>
          </a:prstGeom>
        </p:spPr>
        <p:txBody>
          <a:bodyPr lIns="91439" tIns="45719" rIns="91439" bIns="45719">
            <a:noAutofit/>
          </a:bodyPr>
          <a:lstStyle/>
          <a:p>
            <a:endParaRPr/>
          </a:p>
        </p:txBody>
      </p:sp>
      <p:sp>
        <p:nvSpPr>
          <p:cNvPr id="597" name="Figura"/>
          <p:cNvSpPr>
            <a:spLocks noGrp="1"/>
          </p:cNvSpPr>
          <p:nvPr>
            <p:ph type="body" idx="22"/>
          </p:nvPr>
        </p:nvSpPr>
        <p:spPr>
          <a:xfrm flipH="1">
            <a:off x="0" y="-1"/>
            <a:ext cx="24384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600"/>
                </a:lnTo>
                <a:lnTo>
                  <a:pt x="18181" y="19600"/>
                </a:lnTo>
                <a:cubicBezTo>
                  <a:pt x="15447" y="19600"/>
                  <a:pt x="13231" y="15660"/>
                  <a:pt x="13231" y="10800"/>
                </a:cubicBezTo>
                <a:cubicBezTo>
                  <a:pt x="13231" y="5940"/>
                  <a:pt x="15447" y="2000"/>
                  <a:pt x="18181" y="2000"/>
                </a:cubicBezTo>
                <a:lnTo>
                  <a:pt x="21600" y="2000"/>
                </a:lnTo>
                <a:lnTo>
                  <a:pt x="21600" y="0"/>
                </a:lnTo>
                <a:lnTo>
                  <a:pt x="0" y="0"/>
                </a:lnTo>
                <a:close/>
              </a:path>
            </a:pathLst>
          </a:custGeom>
          <a:solidFill>
            <a:srgbClr val="FFFFFF"/>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98" name="Rectángulo redondeado"/>
          <p:cNvSpPr>
            <a:spLocks noGrp="1"/>
          </p:cNvSpPr>
          <p:nvPr>
            <p:ph type="body" sz="quarter" idx="23"/>
          </p:nvPr>
        </p:nvSpPr>
        <p:spPr>
          <a:xfrm>
            <a:off x="9070426"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06" name="Insert Picture Here 2018 Darker.png"/>
          <p:cNvSpPr>
            <a:spLocks noGrp="1"/>
          </p:cNvSpPr>
          <p:nvPr>
            <p:ph type="pic" idx="21"/>
          </p:nvPr>
        </p:nvSpPr>
        <p:spPr>
          <a:xfrm>
            <a:off x="-15196026" y="-4298826"/>
            <a:ext cx="39668711" cy="22313652"/>
          </a:xfrm>
          <a:prstGeom prst="rect">
            <a:avLst/>
          </a:prstGeom>
        </p:spPr>
        <p:txBody>
          <a:bodyPr lIns="91439" tIns="45719" rIns="91439" bIns="45719">
            <a:noAutofit/>
          </a:bodyPr>
          <a:lstStyle/>
          <a:p>
            <a:endParaRPr/>
          </a:p>
        </p:txBody>
      </p:sp>
      <p:sp>
        <p:nvSpPr>
          <p:cNvPr id="607" name="Figura"/>
          <p:cNvSpPr>
            <a:spLocks noGrp="1"/>
          </p:cNvSpPr>
          <p:nvPr>
            <p:ph type="body" idx="22"/>
          </p:nvPr>
        </p:nvSpPr>
        <p:spPr>
          <a:xfrm flipH="1">
            <a:off x="786130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0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0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16" name="Insert Picture Here 2018 Darker.png"/>
          <p:cNvSpPr>
            <a:spLocks noGrp="1"/>
          </p:cNvSpPr>
          <p:nvPr>
            <p:ph type="pic" idx="21"/>
          </p:nvPr>
        </p:nvSpPr>
        <p:spPr>
          <a:xfrm>
            <a:off x="0" y="-3992160"/>
            <a:ext cx="38578346" cy="21700320"/>
          </a:xfrm>
          <a:prstGeom prst="rect">
            <a:avLst/>
          </a:prstGeom>
        </p:spPr>
        <p:txBody>
          <a:bodyPr lIns="91439" tIns="45719" rIns="91439" bIns="45719">
            <a:noAutofit/>
          </a:bodyPr>
          <a:lstStyle/>
          <a:p>
            <a:endParaRPr/>
          </a:p>
        </p:txBody>
      </p:sp>
      <p:sp>
        <p:nvSpPr>
          <p:cNvPr id="617" name="Figura"/>
          <p:cNvSpPr>
            <a:spLocks noGrp="1"/>
          </p:cNvSpPr>
          <p:nvPr>
            <p:ph type="body" idx="22"/>
          </p:nvPr>
        </p:nvSpPr>
        <p:spPr>
          <a:xfrm>
            <a:off x="0" y="1270000"/>
            <a:ext cx="16517541" cy="1117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alpha val="80000"/>
                </a:srgbClr>
              </a:gs>
              <a:gs pos="100000">
                <a:srgbClr val="929292">
                  <a:alpha val="80000"/>
                </a:srgbClr>
              </a:gs>
            </a:gsLst>
            <a:lin ang="54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26" name="Insert Picture Here 2018 Darker.png"/>
          <p:cNvSpPr>
            <a:spLocks noGrp="1"/>
          </p:cNvSpPr>
          <p:nvPr>
            <p:ph type="pic" idx="21"/>
          </p:nvPr>
        </p:nvSpPr>
        <p:spPr>
          <a:xfrm>
            <a:off x="-8082909" y="0"/>
            <a:ext cx="24384001" cy="13716001"/>
          </a:xfrm>
          <a:prstGeom prst="rect">
            <a:avLst/>
          </a:prstGeom>
        </p:spPr>
        <p:txBody>
          <a:bodyPr lIns="91439" tIns="45719" rIns="91439" bIns="45719">
            <a:noAutofit/>
          </a:bodyPr>
          <a:lstStyle/>
          <a:p>
            <a:endParaRPr/>
          </a:p>
        </p:txBody>
      </p:sp>
      <p:sp>
        <p:nvSpPr>
          <p:cNvPr id="627" name="Figura"/>
          <p:cNvSpPr>
            <a:spLocks noGrp="1"/>
          </p:cNvSpPr>
          <p:nvPr>
            <p:ph type="body" idx="22"/>
          </p:nvPr>
        </p:nvSpPr>
        <p:spPr>
          <a:xfrm flipH="1">
            <a:off x="7874000" y="0"/>
            <a:ext cx="16515954"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20" y="21600"/>
                </a:lnTo>
                <a:cubicBezTo>
                  <a:pt x="20654" y="18471"/>
                  <a:pt x="21600" y="14769"/>
                  <a:pt x="21600" y="10800"/>
                </a:cubicBezTo>
                <a:cubicBezTo>
                  <a:pt x="21600" y="6831"/>
                  <a:pt x="20654" y="3129"/>
                  <a:pt x="19020" y="0"/>
                </a:cubicBezTo>
                <a:lnTo>
                  <a:pt x="0" y="0"/>
                </a:lnTo>
                <a:close/>
              </a:path>
            </a:pathLst>
          </a:cu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8"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36" name="Insert Picture Here 2018 Darker.png"/>
          <p:cNvSpPr>
            <a:spLocks noGrp="1"/>
          </p:cNvSpPr>
          <p:nvPr>
            <p:ph type="pic" idx="21"/>
          </p:nvPr>
        </p:nvSpPr>
        <p:spPr>
          <a:xfrm>
            <a:off x="8323471" y="0"/>
            <a:ext cx="24384001" cy="13716000"/>
          </a:xfrm>
          <a:prstGeom prst="rect">
            <a:avLst/>
          </a:prstGeom>
        </p:spPr>
        <p:txBody>
          <a:bodyPr lIns="91439" tIns="45719" rIns="91439" bIns="45719">
            <a:noAutofit/>
          </a:bodyPr>
          <a:lstStyle/>
          <a:p>
            <a:endParaRPr/>
          </a:p>
        </p:txBody>
      </p:sp>
      <p:sp>
        <p:nvSpPr>
          <p:cNvPr id="637" name="Figura"/>
          <p:cNvSpPr>
            <a:spLocks noGrp="1"/>
          </p:cNvSpPr>
          <p:nvPr>
            <p:ph type="body" idx="22"/>
          </p:nvPr>
        </p:nvSpPr>
        <p:spPr>
          <a:xfrm>
            <a:off x="0" y="0"/>
            <a:ext cx="16515954"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20" y="21600"/>
                </a:lnTo>
                <a:cubicBezTo>
                  <a:pt x="20654" y="18471"/>
                  <a:pt x="21600" y="14769"/>
                  <a:pt x="21600" y="10800"/>
                </a:cubicBezTo>
                <a:cubicBezTo>
                  <a:pt x="21600" y="6831"/>
                  <a:pt x="20654" y="3129"/>
                  <a:pt x="19020" y="0"/>
                </a:cubicBezTo>
                <a:lnTo>
                  <a:pt x="0" y="0"/>
                </a:lnTo>
                <a:close/>
              </a:path>
            </a:pathLst>
          </a:custGeom>
          <a:gradFill>
            <a:gsLst>
              <a:gs pos="0">
                <a:srgbClr val="FFFFFF"/>
              </a:gs>
              <a:gs pos="100000">
                <a:srgbClr val="929292"/>
              </a:gs>
            </a:gsLst>
            <a:lin ang="54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38"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4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647" name="Rectángulo"/>
          <p:cNvSpPr>
            <a:spLocks noGrp="1"/>
          </p:cNvSpPr>
          <p:nvPr>
            <p:ph type="body" sz="half" idx="22"/>
          </p:nvPr>
        </p:nvSpPr>
        <p:spPr>
          <a:xfrm>
            <a:off x="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48" name="Rectángulo redondeado"/>
          <p:cNvSpPr>
            <a:spLocks noGrp="1"/>
          </p:cNvSpPr>
          <p:nvPr>
            <p:ph type="body" sz="quarter" idx="23"/>
          </p:nvPr>
        </p:nvSpPr>
        <p:spPr>
          <a:xfrm>
            <a:off x="7635377"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56" name="Insert Picture Here 2018 Darker.png"/>
          <p:cNvSpPr>
            <a:spLocks noGrp="1"/>
          </p:cNvSpPr>
          <p:nvPr>
            <p:ph type="pic" idx="21"/>
          </p:nvPr>
        </p:nvSpPr>
        <p:spPr>
          <a:xfrm>
            <a:off x="-3975100" y="0"/>
            <a:ext cx="24384000" cy="13716000"/>
          </a:xfrm>
          <a:prstGeom prst="rect">
            <a:avLst/>
          </a:prstGeom>
        </p:spPr>
        <p:txBody>
          <a:bodyPr lIns="91439" tIns="45719" rIns="91439" bIns="45719">
            <a:noAutofit/>
          </a:bodyPr>
          <a:lstStyle/>
          <a:p>
            <a:endParaRPr/>
          </a:p>
        </p:txBody>
      </p:sp>
      <p:sp>
        <p:nvSpPr>
          <p:cNvPr id="657" name="Rectángulo"/>
          <p:cNvSpPr>
            <a:spLocks noGrp="1"/>
          </p:cNvSpPr>
          <p:nvPr>
            <p:ph type="body" sz="half" idx="22"/>
          </p:nvPr>
        </p:nvSpPr>
        <p:spPr>
          <a:xfrm>
            <a:off x="16433800" y="-1"/>
            <a:ext cx="7951835" cy="137160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58" name="Rectángulo redondeado"/>
          <p:cNvSpPr>
            <a:spLocks noGrp="1"/>
          </p:cNvSpPr>
          <p:nvPr>
            <p:ph type="body" sz="quarter" idx="23"/>
          </p:nvPr>
        </p:nvSpPr>
        <p:spPr>
          <a:xfrm>
            <a:off x="16120343" y="5588000"/>
            <a:ext cx="635001" cy="2540000"/>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66" name="Insert Picture Here 2018 Darker.png"/>
          <p:cNvSpPr>
            <a:spLocks noGrp="1"/>
          </p:cNvSpPr>
          <p:nvPr>
            <p:ph type="pic" idx="21"/>
          </p:nvPr>
        </p:nvSpPr>
        <p:spPr>
          <a:xfrm>
            <a:off x="3975100" y="0"/>
            <a:ext cx="24384000" cy="13716000"/>
          </a:xfrm>
          <a:prstGeom prst="rect">
            <a:avLst/>
          </a:prstGeom>
          <a:effectLst>
            <a:outerShdw blurRad="1270000" dist="635000" dir="10800000" rotWithShape="0">
              <a:srgbClr val="000000">
                <a:alpha val="25000"/>
              </a:srgbClr>
            </a:outerShdw>
          </a:effectLst>
        </p:spPr>
        <p:txBody>
          <a:bodyPr lIns="91439" tIns="45719" rIns="91439" bIns="45719">
            <a:noAutofit/>
          </a:bodyPr>
          <a:lstStyle/>
          <a:p>
            <a:endParaRPr/>
          </a:p>
        </p:txBody>
      </p:sp>
      <p:sp>
        <p:nvSpPr>
          <p:cNvPr id="667" name="Rectángulo redondeado"/>
          <p:cNvSpPr>
            <a:spLocks noGrp="1"/>
          </p:cNvSpPr>
          <p:nvPr>
            <p:ph type="body" sz="quarter" idx="22"/>
          </p:nvPr>
        </p:nvSpPr>
        <p:spPr>
          <a:xfrm>
            <a:off x="7635377"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75" name="Insert Picture Here 2018 Darker.png"/>
          <p:cNvSpPr>
            <a:spLocks noGrp="1"/>
          </p:cNvSpPr>
          <p:nvPr>
            <p:ph type="pic" idx="21"/>
          </p:nvPr>
        </p:nvSpPr>
        <p:spPr>
          <a:xfrm>
            <a:off x="-3975100" y="0"/>
            <a:ext cx="24384000" cy="13716000"/>
          </a:xfrm>
          <a:prstGeom prst="rect">
            <a:avLst/>
          </a:prstGeom>
          <a:effectLst>
            <a:outerShdw blurRad="1270000" dist="635000" rotWithShape="0">
              <a:srgbClr val="000000">
                <a:alpha val="25000"/>
              </a:srgbClr>
            </a:outerShdw>
          </a:effectLst>
        </p:spPr>
        <p:txBody>
          <a:bodyPr lIns="91439" tIns="45719" rIns="91439" bIns="45719">
            <a:noAutofit/>
          </a:bodyPr>
          <a:lstStyle/>
          <a:p>
            <a:endParaRPr/>
          </a:p>
        </p:txBody>
      </p:sp>
      <p:sp>
        <p:nvSpPr>
          <p:cNvPr id="676" name="Rectángulo redondeado"/>
          <p:cNvSpPr>
            <a:spLocks noGrp="1"/>
          </p:cNvSpPr>
          <p:nvPr>
            <p:ph type="body" sz="quarter" idx="22"/>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84" name="Insert Picture Here 2018 Darker.png"/>
          <p:cNvSpPr>
            <a:spLocks noGrp="1"/>
          </p:cNvSpPr>
          <p:nvPr>
            <p:ph type="pic" idx="21"/>
          </p:nvPr>
        </p:nvSpPr>
        <p:spPr>
          <a:xfrm>
            <a:off x="-8216083" y="-1"/>
            <a:ext cx="24384001" cy="13716001"/>
          </a:xfrm>
          <a:prstGeom prst="rect">
            <a:avLst/>
          </a:prstGeom>
        </p:spPr>
        <p:txBody>
          <a:bodyPr lIns="91439" tIns="45719" rIns="91439" bIns="45719">
            <a:noAutofit/>
          </a:bodyPr>
          <a:lstStyle/>
          <a:p>
            <a:endParaRPr/>
          </a:p>
        </p:txBody>
      </p:sp>
      <p:sp>
        <p:nvSpPr>
          <p:cNvPr id="685" name="Rectángulo"/>
          <p:cNvSpPr>
            <a:spLocks noGrp="1"/>
          </p:cNvSpPr>
          <p:nvPr>
            <p:ph type="body" idx="22"/>
          </p:nvPr>
        </p:nvSpPr>
        <p:spPr>
          <a:xfrm>
            <a:off x="7950200" y="-1"/>
            <a:ext cx="16433800" cy="13716001"/>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86" name="Rectángulo redondeado"/>
          <p:cNvSpPr>
            <a:spLocks noGrp="1"/>
          </p:cNvSpPr>
          <p:nvPr>
            <p:ph type="body" sz="quarter" idx="23"/>
          </p:nvPr>
        </p:nvSpPr>
        <p:spPr>
          <a:xfrm>
            <a:off x="7635377"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p Overlay">
    <p:spTree>
      <p:nvGrpSpPr>
        <p:cNvPr id="1" name=""/>
        <p:cNvGrpSpPr/>
        <p:nvPr/>
      </p:nvGrpSpPr>
      <p:grpSpPr>
        <a:xfrm>
          <a:off x="0" y="0"/>
          <a:ext cx="0" cy="0"/>
          <a:chOff x="0" y="0"/>
          <a:chExt cx="0" cy="0"/>
        </a:xfrm>
      </p:grpSpPr>
      <p:sp>
        <p:nvSpPr>
          <p:cNvPr id="60" name="Rectángulo"/>
          <p:cNvSpPr>
            <a:spLocks noGrp="1"/>
          </p:cNvSpPr>
          <p:nvPr>
            <p:ph type="body" sz="half" idx="21"/>
          </p:nvPr>
        </p:nvSpPr>
        <p:spPr>
          <a:xfrm>
            <a:off x="0" y="-1"/>
            <a:ext cx="24384001" cy="47625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1"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94" name="Insert Picture Here 2018 Darker.png"/>
          <p:cNvSpPr>
            <a:spLocks noGrp="1"/>
          </p:cNvSpPr>
          <p:nvPr>
            <p:ph type="pic" idx="21"/>
          </p:nvPr>
        </p:nvSpPr>
        <p:spPr>
          <a:xfrm>
            <a:off x="8217740" y="-1"/>
            <a:ext cx="24384001" cy="13716001"/>
          </a:xfrm>
          <a:prstGeom prst="rect">
            <a:avLst/>
          </a:prstGeom>
        </p:spPr>
        <p:txBody>
          <a:bodyPr lIns="91439" tIns="45719" rIns="91439" bIns="45719">
            <a:noAutofit/>
          </a:bodyPr>
          <a:lstStyle/>
          <a:p>
            <a:endParaRPr/>
          </a:p>
        </p:txBody>
      </p:sp>
      <p:sp>
        <p:nvSpPr>
          <p:cNvPr id="695" name="Rectángulo"/>
          <p:cNvSpPr>
            <a:spLocks noGrp="1"/>
          </p:cNvSpPr>
          <p:nvPr>
            <p:ph type="body" idx="22"/>
          </p:nvPr>
        </p:nvSpPr>
        <p:spPr>
          <a:xfrm>
            <a:off x="0" y="-1"/>
            <a:ext cx="16433800" cy="13716001"/>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96" name="Rectángulo redondeado"/>
          <p:cNvSpPr>
            <a:spLocks noGrp="1"/>
          </p:cNvSpPr>
          <p:nvPr>
            <p:ph type="body" sz="quarter" idx="23"/>
          </p:nvPr>
        </p:nvSpPr>
        <p:spPr>
          <a:xfrm>
            <a:off x="16120343" y="5588000"/>
            <a:ext cx="635001" cy="2540000"/>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6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04" name="Rectángulo"/>
          <p:cNvSpPr>
            <a:spLocks noGrp="1"/>
          </p:cNvSpPr>
          <p:nvPr>
            <p:ph type="body" sz="half" idx="21"/>
          </p:nvPr>
        </p:nvSpPr>
        <p:spPr>
          <a:xfrm>
            <a:off x="0" y="-1"/>
            <a:ext cx="24384001" cy="4762501"/>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5" name="Insert Picture Here 2018 Darker.png"/>
          <p:cNvSpPr>
            <a:spLocks noGrp="1"/>
          </p:cNvSpPr>
          <p:nvPr>
            <p:ph type="pic" idx="22"/>
          </p:nvPr>
        </p:nvSpPr>
        <p:spPr>
          <a:xfrm>
            <a:off x="0" y="2381250"/>
            <a:ext cx="24384000" cy="13716000"/>
          </a:xfrm>
          <a:prstGeom prst="rect">
            <a:avLst/>
          </a:prstGeom>
        </p:spPr>
        <p:txBody>
          <a:bodyPr lIns="91439" tIns="45719" rIns="91439" bIns="45719">
            <a:noAutofit/>
          </a:bodyPr>
          <a:lstStyle/>
          <a:p>
            <a:endParaRPr/>
          </a:p>
        </p:txBody>
      </p:sp>
      <p:sp>
        <p:nvSpPr>
          <p:cNvPr id="706" name="Rectángulo redondeado"/>
          <p:cNvSpPr>
            <a:spLocks noGrp="1"/>
          </p:cNvSpPr>
          <p:nvPr>
            <p:ph type="body" sz="quarter" idx="23"/>
          </p:nvPr>
        </p:nvSpPr>
        <p:spPr>
          <a:xfrm rot="16200000">
            <a:off x="11874500" y="3498811"/>
            <a:ext cx="635000" cy="2540001"/>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14" name="Insert Picture Here 2018 Darker.png"/>
          <p:cNvSpPr>
            <a:spLocks noGrp="1"/>
          </p:cNvSpPr>
          <p:nvPr>
            <p:ph type="pic" idx="21"/>
          </p:nvPr>
        </p:nvSpPr>
        <p:spPr>
          <a:xfrm>
            <a:off x="0" y="-2381250"/>
            <a:ext cx="24384000" cy="13716000"/>
          </a:xfrm>
          <a:prstGeom prst="rect">
            <a:avLst/>
          </a:prstGeom>
        </p:spPr>
        <p:txBody>
          <a:bodyPr lIns="91439" tIns="45719" rIns="91439" bIns="45719">
            <a:noAutofit/>
          </a:bodyPr>
          <a:lstStyle/>
          <a:p>
            <a:endParaRPr/>
          </a:p>
        </p:txBody>
      </p:sp>
      <p:sp>
        <p:nvSpPr>
          <p:cNvPr id="715" name="Rectángulo"/>
          <p:cNvSpPr>
            <a:spLocks noGrp="1"/>
          </p:cNvSpPr>
          <p:nvPr>
            <p:ph type="body" sz="half" idx="22"/>
          </p:nvPr>
        </p:nvSpPr>
        <p:spPr>
          <a:xfrm>
            <a:off x="0" y="8953500"/>
            <a:ext cx="24384001" cy="4762500"/>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6" name="Rectángulo redondeado"/>
          <p:cNvSpPr>
            <a:spLocks noGrp="1"/>
          </p:cNvSpPr>
          <p:nvPr>
            <p:ph type="body" sz="quarter" idx="23"/>
          </p:nvPr>
        </p:nvSpPr>
        <p:spPr>
          <a:xfrm rot="16200000">
            <a:off x="2745774" y="7691417"/>
            <a:ext cx="635001" cy="2540001"/>
          </a:xfrm>
          <a:prstGeom prst="roundRect">
            <a:avLst>
              <a:gd name="adj" fmla="val 50000"/>
            </a:avLst>
          </a:prstGeom>
          <a:solidFill>
            <a:srgbClr val="FFFFFF"/>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24" name="Insert Picture Here 2018 Darker.png"/>
          <p:cNvSpPr>
            <a:spLocks noGrp="1"/>
          </p:cNvSpPr>
          <p:nvPr>
            <p:ph type="pic" idx="21"/>
          </p:nvPr>
        </p:nvSpPr>
        <p:spPr>
          <a:xfrm>
            <a:off x="0" y="2381250"/>
            <a:ext cx="24384000" cy="13716000"/>
          </a:xfrm>
          <a:prstGeom prst="rect">
            <a:avLst/>
          </a:prstGeom>
          <a:effectLst>
            <a:outerShdw blurRad="1270000" dist="635000" dir="16200000" rotWithShape="0">
              <a:srgbClr val="000000">
                <a:alpha val="25000"/>
              </a:srgbClr>
            </a:outerShdw>
          </a:effectLst>
        </p:spPr>
        <p:txBody>
          <a:bodyPr lIns="91439" tIns="45719" rIns="91439" bIns="45719">
            <a:noAutofit/>
          </a:bodyPr>
          <a:lstStyle/>
          <a:p>
            <a:endParaRPr/>
          </a:p>
        </p:txBody>
      </p:sp>
      <p:sp>
        <p:nvSpPr>
          <p:cNvPr id="725"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33" name="Insert Picture Here 2018 Darker.png"/>
          <p:cNvSpPr>
            <a:spLocks noGrp="1"/>
          </p:cNvSpPr>
          <p:nvPr>
            <p:ph type="pic" idx="21"/>
          </p:nvPr>
        </p:nvSpPr>
        <p:spPr>
          <a:xfrm>
            <a:off x="0" y="-2381250"/>
            <a:ext cx="24384000" cy="13716000"/>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734"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42" name="Insert Picture Here 2018 Darker.png"/>
          <p:cNvSpPr>
            <a:spLocks noGrp="1"/>
          </p:cNvSpPr>
          <p:nvPr>
            <p:ph type="pic" idx="21"/>
          </p:nvPr>
        </p:nvSpPr>
        <p:spPr>
          <a:xfrm>
            <a:off x="0" y="-4476750"/>
            <a:ext cx="24384001" cy="13716000"/>
          </a:xfrm>
          <a:prstGeom prst="rect">
            <a:avLst/>
          </a:prstGeom>
        </p:spPr>
        <p:txBody>
          <a:bodyPr lIns="91439" tIns="45719" rIns="91439" bIns="45719">
            <a:noAutofit/>
          </a:bodyPr>
          <a:lstStyle/>
          <a:p>
            <a:endParaRPr/>
          </a:p>
        </p:txBody>
      </p:sp>
      <p:sp>
        <p:nvSpPr>
          <p:cNvPr id="743" name="Rectángulo"/>
          <p:cNvSpPr>
            <a:spLocks noGrp="1"/>
          </p:cNvSpPr>
          <p:nvPr>
            <p:ph type="body" idx="22"/>
          </p:nvPr>
        </p:nvSpPr>
        <p:spPr>
          <a:xfrm>
            <a:off x="0" y="4762500"/>
            <a:ext cx="24384001"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4" name="Rectángulo redondeado"/>
          <p:cNvSpPr>
            <a:spLocks noGrp="1"/>
          </p:cNvSpPr>
          <p:nvPr>
            <p:ph type="body" sz="quarter" idx="23"/>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52" name="Insert Picture Here 2018 Darker.png"/>
          <p:cNvSpPr>
            <a:spLocks noGrp="1"/>
          </p:cNvSpPr>
          <p:nvPr>
            <p:ph type="pic" idx="21"/>
          </p:nvPr>
        </p:nvSpPr>
        <p:spPr>
          <a:xfrm>
            <a:off x="0" y="4476750"/>
            <a:ext cx="24384001" cy="13716000"/>
          </a:xfrm>
          <a:prstGeom prst="rect">
            <a:avLst/>
          </a:prstGeom>
        </p:spPr>
        <p:txBody>
          <a:bodyPr lIns="91439" tIns="45719" rIns="91439" bIns="45719">
            <a:noAutofit/>
          </a:bodyPr>
          <a:lstStyle/>
          <a:p>
            <a:endParaRPr/>
          </a:p>
        </p:txBody>
      </p:sp>
      <p:sp>
        <p:nvSpPr>
          <p:cNvPr id="753" name="Rectángulo"/>
          <p:cNvSpPr>
            <a:spLocks noGrp="1"/>
          </p:cNvSpPr>
          <p:nvPr>
            <p:ph type="body" idx="22"/>
          </p:nvPr>
        </p:nvSpPr>
        <p:spPr>
          <a:xfrm>
            <a:off x="0" y="0"/>
            <a:ext cx="24384001"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54" name="Rectángulo redondeado"/>
          <p:cNvSpPr>
            <a:spLocks noGrp="1"/>
          </p:cNvSpPr>
          <p:nvPr>
            <p:ph type="body" sz="quarter" idx="23"/>
          </p:nvPr>
        </p:nvSpPr>
        <p:spPr>
          <a:xfrm rot="16200000">
            <a:off x="2745774" y="7691417"/>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62"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63"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4" name="Rectángulo"/>
          <p:cNvSpPr>
            <a:spLocks noGrp="1"/>
          </p:cNvSpPr>
          <p:nvPr>
            <p:ph type="body" sz="quarter" idx="23"/>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5" name="Rectángulo"/>
          <p:cNvSpPr>
            <a:spLocks noGrp="1"/>
          </p:cNvSpPr>
          <p:nvPr>
            <p:ph type="body" sz="quarter" idx="24"/>
          </p:nvPr>
        </p:nvSpPr>
        <p:spPr>
          <a:xfrm>
            <a:off x="1219200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6"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7"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310" y="0"/>
                </a:moveTo>
                <a:lnTo>
                  <a:pt x="1310" y="4070"/>
                </a:lnTo>
                <a:lnTo>
                  <a:pt x="0" y="4070"/>
                </a:lnTo>
                <a:lnTo>
                  <a:pt x="0" y="21600"/>
                </a:lnTo>
                <a:lnTo>
                  <a:pt x="21600" y="21600"/>
                </a:lnTo>
                <a:lnTo>
                  <a:pt x="21600" y="4070"/>
                </a:lnTo>
                <a:lnTo>
                  <a:pt x="6055" y="4070"/>
                </a:lnTo>
                <a:lnTo>
                  <a:pt x="6055" y="0"/>
                </a:lnTo>
                <a:lnTo>
                  <a:pt x="131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75"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76"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7"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8" name="Rectángulo"/>
          <p:cNvSpPr>
            <a:spLocks noGrp="1"/>
          </p:cNvSpPr>
          <p:nvPr>
            <p:ph type="body" sz="quarter" idx="24"/>
          </p:nvPr>
        </p:nvSpPr>
        <p:spPr>
          <a:xfrm>
            <a:off x="1219200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79"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80"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6055" y="0"/>
                </a:moveTo>
                <a:lnTo>
                  <a:pt x="6055" y="4070"/>
                </a:lnTo>
                <a:lnTo>
                  <a:pt x="0" y="4070"/>
                </a:lnTo>
                <a:lnTo>
                  <a:pt x="0" y="21600"/>
                </a:lnTo>
                <a:lnTo>
                  <a:pt x="21600" y="21600"/>
                </a:lnTo>
                <a:lnTo>
                  <a:pt x="21600" y="4070"/>
                </a:lnTo>
                <a:lnTo>
                  <a:pt x="10800" y="4070"/>
                </a:lnTo>
                <a:lnTo>
                  <a:pt x="10800" y="0"/>
                </a:lnTo>
                <a:lnTo>
                  <a:pt x="605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88"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789"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0"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1" name="Rectángulo"/>
          <p:cNvSpPr>
            <a:spLocks noGrp="1"/>
          </p:cNvSpPr>
          <p:nvPr>
            <p:ph type="body" sz="quarter" idx="24"/>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2" name="Rectángulo"/>
          <p:cNvSpPr>
            <a:spLocks noGrp="1"/>
          </p:cNvSpPr>
          <p:nvPr>
            <p:ph type="body" sz="quarter" idx="25"/>
          </p:nvPr>
        </p:nvSpPr>
        <p:spPr>
          <a:xfrm>
            <a:off x="17548435"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3"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4070"/>
                </a:lnTo>
                <a:lnTo>
                  <a:pt x="0" y="4070"/>
                </a:lnTo>
                <a:lnTo>
                  <a:pt x="0" y="21600"/>
                </a:lnTo>
                <a:lnTo>
                  <a:pt x="21600" y="21600"/>
                </a:lnTo>
                <a:lnTo>
                  <a:pt x="21600" y="4070"/>
                </a:lnTo>
                <a:lnTo>
                  <a:pt x="15545" y="4070"/>
                </a:lnTo>
                <a:lnTo>
                  <a:pt x="15545" y="0"/>
                </a:lnTo>
                <a:lnTo>
                  <a:pt x="10800"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ottom Overlay">
    <p:spTree>
      <p:nvGrpSpPr>
        <p:cNvPr id="1" name=""/>
        <p:cNvGrpSpPr/>
        <p:nvPr/>
      </p:nvGrpSpPr>
      <p:grpSpPr>
        <a:xfrm>
          <a:off x="0" y="0"/>
          <a:ext cx="0" cy="0"/>
          <a:chOff x="0" y="0"/>
          <a:chExt cx="0" cy="0"/>
        </a:xfrm>
      </p:grpSpPr>
      <p:sp>
        <p:nvSpPr>
          <p:cNvPr id="69" name="Rectángulo"/>
          <p:cNvSpPr>
            <a:spLocks noGrp="1"/>
          </p:cNvSpPr>
          <p:nvPr>
            <p:ph type="body" sz="half" idx="21"/>
          </p:nvPr>
        </p:nvSpPr>
        <p:spPr>
          <a:xfrm>
            <a:off x="0" y="8953500"/>
            <a:ext cx="24384001" cy="4762500"/>
          </a:xfrm>
          <a:prstGeom prst="rect">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 name="Rectángulo redondeado"/>
          <p:cNvSpPr>
            <a:spLocks noGrp="1"/>
          </p:cNvSpPr>
          <p:nvPr>
            <p:ph type="body" sz="quarter" idx="22"/>
          </p:nvPr>
        </p:nvSpPr>
        <p:spPr>
          <a:xfrm rot="16200000">
            <a:off x="2745774" y="7691417"/>
            <a:ext cx="635001" cy="2540001"/>
          </a:xfrm>
          <a:prstGeom prst="roundRect">
            <a:avLst>
              <a:gd name="adj" fmla="val 50000"/>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801" name="Insert Picture Here 2018 Darker.png"/>
          <p:cNvSpPr>
            <a:spLocks noGrp="1"/>
          </p:cNvSpPr>
          <p:nvPr>
            <p:ph type="pic" idx="21"/>
          </p:nvPr>
        </p:nvSpPr>
        <p:spPr>
          <a:xfrm>
            <a:off x="0" y="-3048000"/>
            <a:ext cx="24384001" cy="13716000"/>
          </a:xfrm>
          <a:prstGeom prst="rect">
            <a:avLst/>
          </a:prstGeom>
        </p:spPr>
        <p:txBody>
          <a:bodyPr lIns="91439" tIns="45719" rIns="91439" bIns="45719">
            <a:noAutofit/>
          </a:bodyPr>
          <a:lstStyle/>
          <a:p>
            <a:endParaRPr/>
          </a:p>
        </p:txBody>
      </p:sp>
      <p:sp>
        <p:nvSpPr>
          <p:cNvPr id="802" name="Rectángulo redondeado"/>
          <p:cNvSpPr>
            <a:spLocks noGrp="1"/>
          </p:cNvSpPr>
          <p:nvPr>
            <p:ph type="body" sz="quarter" idx="22"/>
          </p:nvPr>
        </p:nvSpPr>
        <p:spPr>
          <a:xfrm rot="16200000">
            <a:off x="11874500" y="3498811"/>
            <a:ext cx="635000" cy="2540001"/>
          </a:xfrm>
          <a:prstGeom prst="roundRect">
            <a:avLst>
              <a:gd name="adj" fmla="val 50000"/>
            </a:avLst>
          </a:prstGeom>
          <a:solidFill>
            <a:srgbClr val="00A2FD"/>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3" name="Rectángulo"/>
          <p:cNvSpPr>
            <a:spLocks noGrp="1"/>
          </p:cNvSpPr>
          <p:nvPr>
            <p:ph type="body" sz="quarter" idx="23"/>
          </p:nvPr>
        </p:nvSpPr>
        <p:spPr>
          <a:xfrm>
            <a:off x="1479130"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4" name="Rectángulo"/>
          <p:cNvSpPr>
            <a:spLocks noGrp="1"/>
          </p:cNvSpPr>
          <p:nvPr>
            <p:ph type="body" sz="quarter" idx="24"/>
          </p:nvPr>
        </p:nvSpPr>
        <p:spPr>
          <a:xfrm>
            <a:off x="6835564" y="6033251"/>
            <a:ext cx="5356436"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5" name="Rectángulo"/>
          <p:cNvSpPr>
            <a:spLocks noGrp="1"/>
          </p:cNvSpPr>
          <p:nvPr>
            <p:ph type="body" sz="quarter" idx="25"/>
          </p:nvPr>
        </p:nvSpPr>
        <p:spPr>
          <a:xfrm>
            <a:off x="12192000" y="6033251"/>
            <a:ext cx="5356435" cy="1203482"/>
          </a:xfrm>
          <a:prstGeom prst="rect">
            <a:avLst/>
          </a:prstGeom>
          <a:solidFill>
            <a:srgbClr val="929292"/>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6" name="Figura"/>
          <p:cNvSpPr>
            <a:spLocks noGrp="1"/>
          </p:cNvSpPr>
          <p:nvPr>
            <p:ph type="body" idx="26"/>
          </p:nvPr>
        </p:nvSpPr>
        <p:spPr>
          <a:xfrm>
            <a:off x="0" y="5732462"/>
            <a:ext cx="24384000" cy="7983538"/>
          </a:xfrm>
          <a:custGeom>
            <a:avLst/>
            <a:gdLst/>
            <a:ahLst/>
            <a:cxnLst>
              <a:cxn ang="0">
                <a:pos x="wd2" y="hd2"/>
              </a:cxn>
              <a:cxn ang="5400000">
                <a:pos x="wd2" y="hd2"/>
              </a:cxn>
              <a:cxn ang="10800000">
                <a:pos x="wd2" y="hd2"/>
              </a:cxn>
              <a:cxn ang="16200000">
                <a:pos x="wd2" y="hd2"/>
              </a:cxn>
            </a:cxnLst>
            <a:rect l="0" t="0" r="r" b="b"/>
            <a:pathLst>
              <a:path w="21600" h="21600" extrusionOk="0">
                <a:moveTo>
                  <a:pt x="15545" y="0"/>
                </a:moveTo>
                <a:lnTo>
                  <a:pt x="15545" y="4070"/>
                </a:lnTo>
                <a:lnTo>
                  <a:pt x="0" y="4070"/>
                </a:lnTo>
                <a:lnTo>
                  <a:pt x="0" y="21600"/>
                </a:lnTo>
                <a:lnTo>
                  <a:pt x="21600" y="21600"/>
                </a:lnTo>
                <a:lnTo>
                  <a:pt x="21600" y="4070"/>
                </a:lnTo>
                <a:lnTo>
                  <a:pt x="20290" y="4070"/>
                </a:lnTo>
                <a:lnTo>
                  <a:pt x="20290" y="0"/>
                </a:lnTo>
                <a:lnTo>
                  <a:pt x="15545" y="0"/>
                </a:lnTo>
                <a:close/>
              </a:path>
            </a:pathLst>
          </a:cu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14" name="Rectángulo redondeado"/>
          <p:cNvSpPr>
            <a:spLocks noGrp="1"/>
          </p:cNvSpPr>
          <p:nvPr>
            <p:ph type="body" sz="quarter" idx="21"/>
          </p:nvPr>
        </p:nvSpPr>
        <p:spPr>
          <a:xfrm>
            <a:off x="7635377" y="3498453"/>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15" name="Insert Picture Here 2018 Darker.png"/>
          <p:cNvSpPr>
            <a:spLocks noGrp="1"/>
          </p:cNvSpPr>
          <p:nvPr>
            <p:ph type="pic" sz="quarter" idx="22"/>
          </p:nvPr>
        </p:nvSpPr>
        <p:spPr>
          <a:xfrm>
            <a:off x="6956827" y="1823641"/>
            <a:ext cx="10470521" cy="5889668"/>
          </a:xfrm>
          <a:prstGeom prst="rect">
            <a:avLst/>
          </a:prstGeom>
        </p:spPr>
        <p:txBody>
          <a:bodyPr lIns="91439" tIns="45719" rIns="91439" bIns="45719">
            <a:noAutofit/>
          </a:bodyPr>
          <a:lstStyle/>
          <a:p>
            <a:endParaRPr/>
          </a:p>
        </p:txBody>
      </p:sp>
      <p:sp>
        <p:nvSpPr>
          <p:cNvPr id="816" name="Insert Picture Here 2018.png"/>
          <p:cNvSpPr>
            <a:spLocks noGrp="1"/>
          </p:cNvSpPr>
          <p:nvPr>
            <p:ph type="pic" sz="quarter" idx="23"/>
          </p:nvPr>
        </p:nvSpPr>
        <p:spPr>
          <a:xfrm>
            <a:off x="13876442" y="1823641"/>
            <a:ext cx="10470522" cy="5889668"/>
          </a:xfrm>
          <a:prstGeom prst="rect">
            <a:avLst/>
          </a:prstGeom>
        </p:spPr>
        <p:txBody>
          <a:bodyPr lIns="91439" tIns="45719" rIns="91439" bIns="45719">
            <a:noAutofit/>
          </a:bodyPr>
          <a:lstStyle/>
          <a:p>
            <a:endParaRPr/>
          </a:p>
        </p:txBody>
      </p:sp>
      <p:sp>
        <p:nvSpPr>
          <p:cNvPr id="8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24" name="Insert Picture Here 2018.png"/>
          <p:cNvSpPr>
            <a:spLocks noGrp="1"/>
          </p:cNvSpPr>
          <p:nvPr>
            <p:ph type="pic" sz="half" idx="21"/>
          </p:nvPr>
        </p:nvSpPr>
        <p:spPr>
          <a:xfrm>
            <a:off x="14224000" y="6858000"/>
            <a:ext cx="12192000" cy="6858000"/>
          </a:xfrm>
          <a:prstGeom prst="rect">
            <a:avLst/>
          </a:prstGeom>
        </p:spPr>
        <p:txBody>
          <a:bodyPr lIns="91439" tIns="45719" rIns="91439" bIns="45719">
            <a:noAutofit/>
          </a:bodyPr>
          <a:lstStyle/>
          <a:p>
            <a:endParaRPr/>
          </a:p>
        </p:txBody>
      </p:sp>
      <p:sp>
        <p:nvSpPr>
          <p:cNvPr id="825" name="Insert Picture Here 2018 Darker.png"/>
          <p:cNvSpPr>
            <a:spLocks noGrp="1"/>
          </p:cNvSpPr>
          <p:nvPr>
            <p:ph type="pic" sz="half" idx="22"/>
          </p:nvPr>
        </p:nvSpPr>
        <p:spPr>
          <a:xfrm>
            <a:off x="6096000" y="0"/>
            <a:ext cx="12192000" cy="6858000"/>
          </a:xfrm>
          <a:prstGeom prst="rect">
            <a:avLst/>
          </a:prstGeom>
        </p:spPr>
        <p:txBody>
          <a:bodyPr lIns="91439" tIns="45719" rIns="91439" bIns="45719">
            <a:noAutofit/>
          </a:bodyPr>
          <a:lstStyle/>
          <a:p>
            <a:endParaRPr/>
          </a:p>
        </p:txBody>
      </p:sp>
      <p:sp>
        <p:nvSpPr>
          <p:cNvPr id="826" name="Rectángulo redondeado"/>
          <p:cNvSpPr>
            <a:spLocks noGrp="1"/>
          </p:cNvSpPr>
          <p:nvPr>
            <p:ph type="body" sz="quarter" idx="23"/>
          </p:nvPr>
        </p:nvSpPr>
        <p:spPr>
          <a:xfrm>
            <a:off x="7802247" y="2159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34" name="Insert Picture Here 2018 Darker.png"/>
          <p:cNvSpPr>
            <a:spLocks noGrp="1"/>
          </p:cNvSpPr>
          <p:nvPr>
            <p:ph type="pic" idx="21"/>
          </p:nvPr>
        </p:nvSpPr>
        <p:spPr>
          <a:xfrm>
            <a:off x="-1862667" y="-1"/>
            <a:ext cx="15917334" cy="8953501"/>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835" name="Insert Picture Here 2018.png"/>
          <p:cNvSpPr>
            <a:spLocks noGrp="1"/>
          </p:cNvSpPr>
          <p:nvPr>
            <p:ph type="pic" idx="22"/>
          </p:nvPr>
        </p:nvSpPr>
        <p:spPr>
          <a:xfrm>
            <a:off x="10329332" y="-1"/>
            <a:ext cx="15917335" cy="8953501"/>
          </a:xfrm>
          <a:prstGeom prst="rect">
            <a:avLst/>
          </a:prstGeom>
          <a:effectLst>
            <a:outerShdw blurRad="1270000" dist="635000" dir="5400000" rotWithShape="0">
              <a:srgbClr val="000000">
                <a:alpha val="25000"/>
              </a:srgbClr>
            </a:outerShdw>
          </a:effectLst>
        </p:spPr>
        <p:txBody>
          <a:bodyPr lIns="91439" tIns="45719" rIns="91439" bIns="45719">
            <a:noAutofit/>
          </a:bodyPr>
          <a:lstStyle/>
          <a:p>
            <a:endParaRPr/>
          </a:p>
        </p:txBody>
      </p:sp>
      <p:sp>
        <p:nvSpPr>
          <p:cNvPr id="836" name="Rectángulo"/>
          <p:cNvSpPr>
            <a:spLocks noGrp="1"/>
          </p:cNvSpPr>
          <p:nvPr>
            <p:ph type="body" sz="half" idx="23"/>
          </p:nvPr>
        </p:nvSpPr>
        <p:spPr>
          <a:xfrm>
            <a:off x="0" y="5640998"/>
            <a:ext cx="24384000" cy="3307671"/>
          </a:xfrm>
          <a:prstGeom prst="rect">
            <a:avLst/>
          </a:prstGeom>
          <a:solidFill>
            <a:srgbClr val="000000">
              <a:alpha val="80000"/>
            </a:srgbClr>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7" name="Rectángulo redondeado"/>
          <p:cNvSpPr>
            <a:spLocks noGrp="1"/>
          </p:cNvSpPr>
          <p:nvPr>
            <p:ph type="body" sz="quarter" idx="24"/>
          </p:nvPr>
        </p:nvSpPr>
        <p:spPr>
          <a:xfrm rot="16200000">
            <a:off x="11874500" y="7691417"/>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45" name="Insert Picture Here 2018 Darker.png"/>
          <p:cNvSpPr>
            <a:spLocks noGrp="1"/>
          </p:cNvSpPr>
          <p:nvPr>
            <p:ph type="pic" idx="21"/>
          </p:nvPr>
        </p:nvSpPr>
        <p:spPr>
          <a:xfrm>
            <a:off x="-8128000" y="0"/>
            <a:ext cx="24384000" cy="13716001"/>
          </a:xfrm>
          <a:prstGeom prst="rect">
            <a:avLst/>
          </a:prstGeom>
        </p:spPr>
        <p:txBody>
          <a:bodyPr lIns="91439" tIns="45719" rIns="91439" bIns="45719">
            <a:noAutofit/>
          </a:bodyPr>
          <a:lstStyle/>
          <a:p>
            <a:endParaRPr/>
          </a:p>
        </p:txBody>
      </p:sp>
      <p:sp>
        <p:nvSpPr>
          <p:cNvPr id="846" name="Insert Picture Here 2018.png"/>
          <p:cNvSpPr>
            <a:spLocks noGrp="1"/>
          </p:cNvSpPr>
          <p:nvPr>
            <p:ph type="pic" idx="22"/>
          </p:nvPr>
        </p:nvSpPr>
        <p:spPr>
          <a:xfrm>
            <a:off x="8128000" y="-1"/>
            <a:ext cx="24384000" cy="13716001"/>
          </a:xfrm>
          <a:prstGeom prst="rect">
            <a:avLst/>
          </a:prstGeom>
        </p:spPr>
        <p:txBody>
          <a:bodyPr lIns="91439" tIns="45719" rIns="91439" bIns="45719">
            <a:noAutofit/>
          </a:bodyPr>
          <a:lstStyle/>
          <a:p>
            <a:endParaRPr/>
          </a:p>
        </p:txBody>
      </p:sp>
      <p:sp>
        <p:nvSpPr>
          <p:cNvPr id="847" name="Rectángulo redondeado"/>
          <p:cNvSpPr>
            <a:spLocks noGrp="1"/>
          </p:cNvSpPr>
          <p:nvPr>
            <p:ph type="body" sz="quarter" idx="23"/>
          </p:nvPr>
        </p:nvSpPr>
        <p:spPr>
          <a:xfrm>
            <a:off x="782330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55" name="Rectángulo redondeado"/>
          <p:cNvSpPr>
            <a:spLocks noGrp="1"/>
          </p:cNvSpPr>
          <p:nvPr>
            <p:ph type="body" sz="quarter" idx="21"/>
          </p:nvPr>
        </p:nvSpPr>
        <p:spPr>
          <a:xfrm rot="16200000">
            <a:off x="11874500" y="3498811"/>
            <a:ext cx="635000"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56" name="Insert Picture Here 2018.png"/>
          <p:cNvSpPr>
            <a:spLocks noGrp="1"/>
          </p:cNvSpPr>
          <p:nvPr>
            <p:ph type="pic" sz="quarter" idx="22"/>
          </p:nvPr>
        </p:nvSpPr>
        <p:spPr>
          <a:xfrm>
            <a:off x="9194006" y="5528696"/>
            <a:ext cx="5996164" cy="3372843"/>
          </a:xfrm>
          <a:prstGeom prst="rect">
            <a:avLst/>
          </a:prstGeom>
        </p:spPr>
        <p:txBody>
          <a:bodyPr lIns="91439" tIns="45719" rIns="91439" bIns="45719">
            <a:noAutofit/>
          </a:bodyPr>
          <a:lstStyle/>
          <a:p>
            <a:endParaRPr/>
          </a:p>
        </p:txBody>
      </p:sp>
      <p:sp>
        <p:nvSpPr>
          <p:cNvPr id="857" name="Insert Picture Here 2018 Darker.png"/>
          <p:cNvSpPr>
            <a:spLocks noGrp="1"/>
          </p:cNvSpPr>
          <p:nvPr>
            <p:ph type="pic" sz="quarter" idx="23"/>
          </p:nvPr>
        </p:nvSpPr>
        <p:spPr>
          <a:xfrm>
            <a:off x="16536717" y="5528696"/>
            <a:ext cx="5996164" cy="3372843"/>
          </a:xfrm>
          <a:prstGeom prst="rect">
            <a:avLst/>
          </a:prstGeom>
        </p:spPr>
        <p:txBody>
          <a:bodyPr lIns="91439" tIns="45719" rIns="91439" bIns="45719">
            <a:noAutofit/>
          </a:bodyPr>
          <a:lstStyle/>
          <a:p>
            <a:endParaRPr/>
          </a:p>
        </p:txBody>
      </p:sp>
      <p:sp>
        <p:nvSpPr>
          <p:cNvPr id="858" name="Insert Picture Here 2018 Darker.png"/>
          <p:cNvSpPr>
            <a:spLocks noGrp="1"/>
          </p:cNvSpPr>
          <p:nvPr>
            <p:ph type="pic" sz="quarter" idx="24"/>
          </p:nvPr>
        </p:nvSpPr>
        <p:spPr>
          <a:xfrm>
            <a:off x="1851294" y="5528696"/>
            <a:ext cx="5996165" cy="3372843"/>
          </a:xfrm>
          <a:prstGeom prst="rect">
            <a:avLst/>
          </a:prstGeom>
        </p:spPr>
        <p:txBody>
          <a:bodyPr lIns="91439" tIns="45719" rIns="91439" bIns="45719">
            <a:noAutofit/>
          </a:bodyPr>
          <a:lstStyle/>
          <a:p>
            <a:endParaRPr/>
          </a:p>
        </p:txBody>
      </p:sp>
      <p:sp>
        <p:nvSpPr>
          <p:cNvPr id="8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66" name="Insert Picture Here 2018.png"/>
          <p:cNvSpPr>
            <a:spLocks noGrp="1"/>
          </p:cNvSpPr>
          <p:nvPr>
            <p:ph type="pic" sz="half" idx="21"/>
          </p:nvPr>
        </p:nvSpPr>
        <p:spPr>
          <a:xfrm>
            <a:off x="-2032000" y="6858000"/>
            <a:ext cx="12192000" cy="6858000"/>
          </a:xfrm>
          <a:prstGeom prst="rect">
            <a:avLst/>
          </a:prstGeom>
        </p:spPr>
        <p:txBody>
          <a:bodyPr lIns="91439" tIns="45719" rIns="91439" bIns="45719">
            <a:noAutofit/>
          </a:bodyPr>
          <a:lstStyle/>
          <a:p>
            <a:endParaRPr/>
          </a:p>
        </p:txBody>
      </p:sp>
      <p:sp>
        <p:nvSpPr>
          <p:cNvPr id="867" name="Insert Picture Here 2018.png"/>
          <p:cNvSpPr>
            <a:spLocks noGrp="1"/>
          </p:cNvSpPr>
          <p:nvPr>
            <p:ph type="pic" sz="half" idx="22"/>
          </p:nvPr>
        </p:nvSpPr>
        <p:spPr>
          <a:xfrm>
            <a:off x="14223998" y="6858000"/>
            <a:ext cx="12192001" cy="6858000"/>
          </a:xfrm>
          <a:prstGeom prst="rect">
            <a:avLst/>
          </a:prstGeom>
        </p:spPr>
        <p:txBody>
          <a:bodyPr lIns="91439" tIns="45719" rIns="91439" bIns="45719">
            <a:noAutofit/>
          </a:bodyPr>
          <a:lstStyle/>
          <a:p>
            <a:endParaRPr/>
          </a:p>
        </p:txBody>
      </p:sp>
      <p:sp>
        <p:nvSpPr>
          <p:cNvPr id="868" name="Insert Picture Here 2018 Darker.png"/>
          <p:cNvSpPr>
            <a:spLocks noGrp="1"/>
          </p:cNvSpPr>
          <p:nvPr>
            <p:ph type="pic" sz="half" idx="23"/>
          </p:nvPr>
        </p:nvSpPr>
        <p:spPr>
          <a:xfrm>
            <a:off x="6095999" y="0"/>
            <a:ext cx="12192001" cy="6858000"/>
          </a:xfrm>
          <a:prstGeom prst="rect">
            <a:avLst/>
          </a:prstGeom>
        </p:spPr>
        <p:txBody>
          <a:bodyPr lIns="91439" tIns="45719" rIns="91439" bIns="45719">
            <a:noAutofit/>
          </a:bodyPr>
          <a:lstStyle/>
          <a:p>
            <a:endParaRPr/>
          </a:p>
        </p:txBody>
      </p:sp>
      <p:sp>
        <p:nvSpPr>
          <p:cNvPr id="869" name="Rectángulo"/>
          <p:cNvSpPr>
            <a:spLocks noGrp="1"/>
          </p:cNvSpPr>
          <p:nvPr>
            <p:ph type="body" sz="quarter" idx="24"/>
          </p:nvPr>
        </p:nvSpPr>
        <p:spPr>
          <a:xfrm>
            <a:off x="8128000" y="6858000"/>
            <a:ext cx="8128000" cy="6858000"/>
          </a:xfrm>
          <a:prstGeom prst="rect">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0" name="Rectángulo"/>
          <p:cNvSpPr>
            <a:spLocks noGrp="1"/>
          </p:cNvSpPr>
          <p:nvPr>
            <p:ph type="body" sz="quarter" idx="25"/>
          </p:nvPr>
        </p:nvSpPr>
        <p:spPr>
          <a:xfrm>
            <a:off x="16256000" y="-1"/>
            <a:ext cx="8128000" cy="6858001"/>
          </a:xfrm>
          <a:prstGeom prst="rect">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1" name="Rectángulo redondeado"/>
          <p:cNvSpPr>
            <a:spLocks noGrp="1"/>
          </p:cNvSpPr>
          <p:nvPr>
            <p:ph type="body" sz="quarter" idx="26"/>
          </p:nvPr>
        </p:nvSpPr>
        <p:spPr>
          <a:xfrm>
            <a:off x="7802247" y="2194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79"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80" name="Insert Picture Here 2018 Darker.png"/>
          <p:cNvSpPr>
            <a:spLocks noGrp="1"/>
          </p:cNvSpPr>
          <p:nvPr>
            <p:ph type="pic" sz="quarter" idx="22"/>
          </p:nvPr>
        </p:nvSpPr>
        <p:spPr>
          <a:xfrm>
            <a:off x="12635696" y="5760491"/>
            <a:ext cx="4761082" cy="2678109"/>
          </a:xfrm>
          <a:prstGeom prst="rect">
            <a:avLst/>
          </a:prstGeom>
        </p:spPr>
        <p:txBody>
          <a:bodyPr lIns="91439" tIns="45719" rIns="91439" bIns="45719">
            <a:noAutofit/>
          </a:bodyPr>
          <a:lstStyle/>
          <a:p>
            <a:endParaRPr/>
          </a:p>
        </p:txBody>
      </p:sp>
      <p:sp>
        <p:nvSpPr>
          <p:cNvPr id="881" name="Insert Picture Here 2018 Darker.png"/>
          <p:cNvSpPr>
            <a:spLocks noGrp="1"/>
          </p:cNvSpPr>
          <p:nvPr>
            <p:ph type="pic" sz="quarter" idx="23"/>
          </p:nvPr>
        </p:nvSpPr>
        <p:spPr>
          <a:xfrm>
            <a:off x="1693254" y="5760491"/>
            <a:ext cx="4761082" cy="2678109"/>
          </a:xfrm>
          <a:prstGeom prst="rect">
            <a:avLst/>
          </a:prstGeom>
        </p:spPr>
        <p:txBody>
          <a:bodyPr lIns="91439" tIns="45719" rIns="91439" bIns="45719">
            <a:noAutofit/>
          </a:bodyPr>
          <a:lstStyle/>
          <a:p>
            <a:endParaRPr/>
          </a:p>
        </p:txBody>
      </p:sp>
      <p:sp>
        <p:nvSpPr>
          <p:cNvPr id="882" name="Insert Picture Here 2018.png"/>
          <p:cNvSpPr>
            <a:spLocks noGrp="1"/>
          </p:cNvSpPr>
          <p:nvPr>
            <p:ph type="pic" sz="quarter" idx="24"/>
          </p:nvPr>
        </p:nvSpPr>
        <p:spPr>
          <a:xfrm>
            <a:off x="18106918" y="5760491"/>
            <a:ext cx="4761081" cy="2678109"/>
          </a:xfrm>
          <a:prstGeom prst="rect">
            <a:avLst/>
          </a:prstGeom>
        </p:spPr>
        <p:txBody>
          <a:bodyPr lIns="91439" tIns="45719" rIns="91439" bIns="45719">
            <a:noAutofit/>
          </a:bodyPr>
          <a:lstStyle/>
          <a:p>
            <a:endParaRPr/>
          </a:p>
        </p:txBody>
      </p:sp>
      <p:sp>
        <p:nvSpPr>
          <p:cNvPr id="883" name="Insert Picture Here 2018.png"/>
          <p:cNvSpPr>
            <a:spLocks noGrp="1"/>
          </p:cNvSpPr>
          <p:nvPr>
            <p:ph type="pic" sz="quarter" idx="25"/>
          </p:nvPr>
        </p:nvSpPr>
        <p:spPr>
          <a:xfrm>
            <a:off x="7164475" y="5760491"/>
            <a:ext cx="4761082" cy="2678108"/>
          </a:xfrm>
          <a:prstGeom prst="rect">
            <a:avLst/>
          </a:prstGeom>
        </p:spPr>
        <p:txBody>
          <a:bodyPr lIns="91439" tIns="45719" rIns="91439" bIns="45719">
            <a:noAutofit/>
          </a:bodyPr>
          <a:lstStyle/>
          <a:p>
            <a:endParaRPr/>
          </a:p>
        </p:txBody>
      </p:sp>
      <p:sp>
        <p:nvSpPr>
          <p:cNvPr id="88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91" name="Insert Picture Here 2018 Darker.png"/>
          <p:cNvSpPr>
            <a:spLocks noGrp="1"/>
          </p:cNvSpPr>
          <p:nvPr>
            <p:ph type="pic" idx="21"/>
          </p:nvPr>
        </p:nvSpPr>
        <p:spPr>
          <a:xfrm>
            <a:off x="-3090333" y="1905000"/>
            <a:ext cx="17610666" cy="9906000"/>
          </a:xfrm>
          <a:prstGeom prst="rect">
            <a:avLst/>
          </a:prstGeom>
        </p:spPr>
        <p:txBody>
          <a:bodyPr lIns="91439" tIns="45719" rIns="91439" bIns="45719">
            <a:noAutofit/>
          </a:bodyPr>
          <a:lstStyle/>
          <a:p>
            <a:endParaRPr/>
          </a:p>
        </p:txBody>
      </p:sp>
      <p:sp>
        <p:nvSpPr>
          <p:cNvPr id="892" name="Insert Picture Here 2018.png"/>
          <p:cNvSpPr>
            <a:spLocks noGrp="1"/>
          </p:cNvSpPr>
          <p:nvPr>
            <p:ph type="pic" sz="quarter" idx="22"/>
          </p:nvPr>
        </p:nvSpPr>
        <p:spPr>
          <a:xfrm>
            <a:off x="9665813" y="9120813"/>
            <a:ext cx="4761082" cy="2678108"/>
          </a:xfrm>
          <a:prstGeom prst="rect">
            <a:avLst/>
          </a:prstGeom>
        </p:spPr>
        <p:txBody>
          <a:bodyPr lIns="91439" tIns="45719" rIns="91439" bIns="45719">
            <a:noAutofit/>
          </a:bodyPr>
          <a:lstStyle/>
          <a:p>
            <a:endParaRPr/>
          </a:p>
        </p:txBody>
      </p:sp>
      <p:sp>
        <p:nvSpPr>
          <p:cNvPr id="893" name="Insert Picture Here 2018.png"/>
          <p:cNvSpPr>
            <a:spLocks noGrp="1"/>
          </p:cNvSpPr>
          <p:nvPr>
            <p:ph type="pic" sz="quarter" idx="23"/>
          </p:nvPr>
        </p:nvSpPr>
        <p:spPr>
          <a:xfrm>
            <a:off x="18151019" y="9120813"/>
            <a:ext cx="4761081" cy="2678108"/>
          </a:xfrm>
          <a:prstGeom prst="rect">
            <a:avLst/>
          </a:prstGeom>
        </p:spPr>
        <p:txBody>
          <a:bodyPr lIns="91439" tIns="45719" rIns="91439" bIns="45719">
            <a:noAutofit/>
          </a:bodyPr>
          <a:lstStyle/>
          <a:p>
            <a:endParaRPr/>
          </a:p>
        </p:txBody>
      </p:sp>
      <p:sp>
        <p:nvSpPr>
          <p:cNvPr id="894" name="Insert Picture Here 2018 Darker.png"/>
          <p:cNvSpPr>
            <a:spLocks noGrp="1"/>
          </p:cNvSpPr>
          <p:nvPr>
            <p:ph type="pic" sz="quarter" idx="24"/>
          </p:nvPr>
        </p:nvSpPr>
        <p:spPr>
          <a:xfrm>
            <a:off x="13908416" y="9120813"/>
            <a:ext cx="4761081" cy="2678108"/>
          </a:xfrm>
          <a:prstGeom prst="rect">
            <a:avLst/>
          </a:prstGeom>
        </p:spPr>
        <p:txBody>
          <a:bodyPr lIns="91439" tIns="45719" rIns="91439" bIns="45719">
            <a:noAutofit/>
          </a:bodyPr>
          <a:lstStyle/>
          <a:p>
            <a:endParaRPr/>
          </a:p>
        </p:txBody>
      </p:sp>
      <p:sp>
        <p:nvSpPr>
          <p:cNvPr id="895" name="Rectángulo redondeado"/>
          <p:cNvSpPr>
            <a:spLocks noGrp="1"/>
          </p:cNvSpPr>
          <p:nvPr>
            <p:ph type="body" sz="quarter" idx="25"/>
          </p:nvPr>
        </p:nvSpPr>
        <p:spPr>
          <a:xfrm rot="16200000">
            <a:off x="11434607"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03" name="Insert Picture Here 2018.png"/>
          <p:cNvSpPr>
            <a:spLocks noGrp="1"/>
          </p:cNvSpPr>
          <p:nvPr>
            <p:ph type="pic" sz="half" idx="21"/>
          </p:nvPr>
        </p:nvSpPr>
        <p:spPr>
          <a:xfrm>
            <a:off x="6096000" y="6858000"/>
            <a:ext cx="12192001" cy="6858000"/>
          </a:xfrm>
          <a:prstGeom prst="rect">
            <a:avLst/>
          </a:prstGeom>
        </p:spPr>
        <p:txBody>
          <a:bodyPr lIns="91439" tIns="45719" rIns="91439" bIns="45719">
            <a:noAutofit/>
          </a:bodyPr>
          <a:lstStyle/>
          <a:p>
            <a:endParaRPr/>
          </a:p>
        </p:txBody>
      </p:sp>
      <p:sp>
        <p:nvSpPr>
          <p:cNvPr id="904" name="Insert Picture Here 2018 Darker.png"/>
          <p:cNvSpPr>
            <a:spLocks noGrp="1"/>
          </p:cNvSpPr>
          <p:nvPr>
            <p:ph type="pic" sz="half" idx="22"/>
          </p:nvPr>
        </p:nvSpPr>
        <p:spPr>
          <a:xfrm>
            <a:off x="14223998" y="6858000"/>
            <a:ext cx="12192001" cy="6858000"/>
          </a:xfrm>
          <a:prstGeom prst="rect">
            <a:avLst/>
          </a:prstGeom>
        </p:spPr>
        <p:txBody>
          <a:bodyPr lIns="91439" tIns="45719" rIns="91439" bIns="45719">
            <a:noAutofit/>
          </a:bodyPr>
          <a:lstStyle/>
          <a:p>
            <a:endParaRPr/>
          </a:p>
        </p:txBody>
      </p:sp>
      <p:sp>
        <p:nvSpPr>
          <p:cNvPr id="905" name="Insert Picture Here 2018 Darker.png"/>
          <p:cNvSpPr>
            <a:spLocks noGrp="1"/>
          </p:cNvSpPr>
          <p:nvPr>
            <p:ph type="pic" sz="half" idx="23"/>
          </p:nvPr>
        </p:nvSpPr>
        <p:spPr>
          <a:xfrm>
            <a:off x="6095999" y="0"/>
            <a:ext cx="12192001" cy="6858001"/>
          </a:xfrm>
          <a:prstGeom prst="rect">
            <a:avLst/>
          </a:prstGeom>
        </p:spPr>
        <p:txBody>
          <a:bodyPr lIns="91439" tIns="45719" rIns="91439" bIns="45719">
            <a:noAutofit/>
          </a:bodyPr>
          <a:lstStyle/>
          <a:p>
            <a:endParaRPr/>
          </a:p>
        </p:txBody>
      </p:sp>
      <p:sp>
        <p:nvSpPr>
          <p:cNvPr id="906" name="Insert Picture Here 2018.png"/>
          <p:cNvSpPr>
            <a:spLocks noGrp="1"/>
          </p:cNvSpPr>
          <p:nvPr>
            <p:ph type="pic" sz="half" idx="24"/>
          </p:nvPr>
        </p:nvSpPr>
        <p:spPr>
          <a:xfrm>
            <a:off x="14223998" y="0"/>
            <a:ext cx="12192001" cy="6858000"/>
          </a:xfrm>
          <a:prstGeom prst="rect">
            <a:avLst/>
          </a:prstGeom>
        </p:spPr>
        <p:txBody>
          <a:bodyPr lIns="91439" tIns="45719" rIns="91439" bIns="45719">
            <a:noAutofit/>
          </a:bodyPr>
          <a:lstStyle/>
          <a:p>
            <a:endParaRPr/>
          </a:p>
        </p:txBody>
      </p:sp>
      <p:sp>
        <p:nvSpPr>
          <p:cNvPr id="907" name="Rectángulo redondeado"/>
          <p:cNvSpPr>
            <a:spLocks noGrp="1"/>
          </p:cNvSpPr>
          <p:nvPr>
            <p:ph type="body" sz="quarter" idx="25"/>
          </p:nvPr>
        </p:nvSpPr>
        <p:spPr>
          <a:xfrm>
            <a:off x="7802247" y="5623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08" name="Rectángulo redondeado"/>
          <p:cNvSpPr>
            <a:spLocks noGrp="1"/>
          </p:cNvSpPr>
          <p:nvPr>
            <p:ph type="body" sz="quarter" idx="26"/>
          </p:nvPr>
        </p:nvSpPr>
        <p:spPr>
          <a:xfrm rot="16200000">
            <a:off x="11483070" y="9298884"/>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09" name="Rectángulo redondeado"/>
          <p:cNvSpPr>
            <a:spLocks noGrp="1"/>
          </p:cNvSpPr>
          <p:nvPr>
            <p:ph type="body" sz="quarter" idx="27"/>
          </p:nvPr>
        </p:nvSpPr>
        <p:spPr>
          <a:xfrm rot="16200000">
            <a:off x="19611069"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0" name="Rectángulo redondeado"/>
          <p:cNvSpPr>
            <a:spLocks noGrp="1"/>
          </p:cNvSpPr>
          <p:nvPr>
            <p:ph type="body" sz="quarter" idx="28"/>
          </p:nvPr>
        </p:nvSpPr>
        <p:spPr>
          <a:xfrm rot="16200000">
            <a:off x="11483070" y="2575115"/>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1" name="Rectángulo redondeado"/>
          <p:cNvSpPr>
            <a:spLocks noGrp="1"/>
          </p:cNvSpPr>
          <p:nvPr>
            <p:ph type="body" sz="quarter" idx="29"/>
          </p:nvPr>
        </p:nvSpPr>
        <p:spPr>
          <a:xfrm rot="16200000">
            <a:off x="19611069" y="2575115"/>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78" name="Rectángulo redondeado"/>
          <p:cNvSpPr>
            <a:spLocks noGrp="1"/>
          </p:cNvSpPr>
          <p:nvPr>
            <p:ph type="body" sz="quarter" idx="21"/>
          </p:nvPr>
        </p:nvSpPr>
        <p:spPr>
          <a:xfrm>
            <a:off x="7635377"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9" name="Rectángulo"/>
          <p:cNvSpPr>
            <a:spLocks noGrp="1"/>
          </p:cNvSpPr>
          <p:nvPr>
            <p:ph type="body" sz="quarter" idx="22"/>
          </p:nvPr>
        </p:nvSpPr>
        <p:spPr>
          <a:xfrm>
            <a:off x="9503400" y="368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0" name="Figura"/>
          <p:cNvSpPr>
            <a:spLocks noGrp="1"/>
          </p:cNvSpPr>
          <p:nvPr>
            <p:ph type="body" idx="23"/>
          </p:nvPr>
        </p:nvSpPr>
        <p:spPr>
          <a:xfrm>
            <a:off x="9108281" y="0"/>
            <a:ext cx="15277307" cy="13716000"/>
          </a:xfrm>
          <a:custGeom>
            <a:avLst/>
            <a:gdLst/>
            <a:ahLst/>
            <a:cxnLst>
              <a:cxn ang="0">
                <a:pos x="wd2" y="hd2"/>
              </a:cxn>
              <a:cxn ang="5400000">
                <a:pos x="wd2" y="hd2"/>
              </a:cxn>
              <a:cxn ang="10800000">
                <a:pos x="wd2" y="hd2"/>
              </a:cxn>
              <a:cxn ang="16200000">
                <a:pos x="wd2" y="hd2"/>
              </a:cxn>
            </a:cxnLst>
            <a:rect l="0" t="0" r="r" b="b"/>
            <a:pathLst>
              <a:path w="21600" h="21600" extrusionOk="0">
                <a:moveTo>
                  <a:pt x="3741" y="0"/>
                </a:moveTo>
                <a:lnTo>
                  <a:pt x="3741" y="800"/>
                </a:lnTo>
                <a:lnTo>
                  <a:pt x="0" y="800"/>
                </a:lnTo>
                <a:lnTo>
                  <a:pt x="0" y="5800"/>
                </a:lnTo>
                <a:lnTo>
                  <a:pt x="3741" y="5800"/>
                </a:lnTo>
                <a:lnTo>
                  <a:pt x="3741" y="21600"/>
                </a:lnTo>
                <a:lnTo>
                  <a:pt x="21600" y="21600"/>
                </a:lnTo>
                <a:lnTo>
                  <a:pt x="21600" y="0"/>
                </a:lnTo>
                <a:lnTo>
                  <a:pt x="3741" y="0"/>
                </a:lnTo>
                <a:close/>
              </a:path>
            </a:pathLst>
          </a:cu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1" name="Rectángulo"/>
          <p:cNvSpPr>
            <a:spLocks noGrp="1"/>
          </p:cNvSpPr>
          <p:nvPr>
            <p:ph type="body" sz="quarter" idx="24"/>
          </p:nvPr>
        </p:nvSpPr>
        <p:spPr>
          <a:xfrm>
            <a:off x="9503400" y="6858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2" name="Rectángulo"/>
          <p:cNvSpPr>
            <a:spLocks noGrp="1"/>
          </p:cNvSpPr>
          <p:nvPr>
            <p:ph type="body" sz="quarter" idx="25"/>
          </p:nvPr>
        </p:nvSpPr>
        <p:spPr>
          <a:xfrm>
            <a:off x="9503400" y="10033000"/>
            <a:ext cx="2251024" cy="3175000"/>
          </a:xfrm>
          <a:prstGeom prst="rect">
            <a:avLst/>
          </a:prstGeom>
          <a:solidFill>
            <a:srgbClr val="D5D5D5"/>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919" name="Insert Picture Here 2018.png"/>
          <p:cNvSpPr>
            <a:spLocks noGrp="1"/>
          </p:cNvSpPr>
          <p:nvPr>
            <p:ph type="pic" sz="half" idx="21"/>
          </p:nvPr>
        </p:nvSpPr>
        <p:spPr>
          <a:xfrm>
            <a:off x="14223998" y="-1"/>
            <a:ext cx="12192001" cy="6858001"/>
          </a:xfrm>
          <a:prstGeom prst="rect">
            <a:avLst/>
          </a:prstGeom>
        </p:spPr>
        <p:txBody>
          <a:bodyPr lIns="91439" tIns="45719" rIns="91439" bIns="45719">
            <a:noAutofit/>
          </a:bodyPr>
          <a:lstStyle/>
          <a:p>
            <a:endParaRPr/>
          </a:p>
        </p:txBody>
      </p:sp>
      <p:sp>
        <p:nvSpPr>
          <p:cNvPr id="920" name="Insert Picture Here 2018 Darker.png"/>
          <p:cNvSpPr>
            <a:spLocks noGrp="1"/>
          </p:cNvSpPr>
          <p:nvPr>
            <p:ph type="pic" sz="half" idx="22"/>
          </p:nvPr>
        </p:nvSpPr>
        <p:spPr>
          <a:xfrm>
            <a:off x="-2032000" y="6858000"/>
            <a:ext cx="12192000" cy="6858000"/>
          </a:xfrm>
          <a:prstGeom prst="rect">
            <a:avLst/>
          </a:prstGeom>
        </p:spPr>
        <p:txBody>
          <a:bodyPr lIns="91439" tIns="45719" rIns="91439" bIns="45719">
            <a:noAutofit/>
          </a:bodyPr>
          <a:lstStyle/>
          <a:p>
            <a:endParaRPr/>
          </a:p>
        </p:txBody>
      </p:sp>
      <p:sp>
        <p:nvSpPr>
          <p:cNvPr id="921" name="Insert Picture Here 2018 Darker.png"/>
          <p:cNvSpPr>
            <a:spLocks noGrp="1"/>
          </p:cNvSpPr>
          <p:nvPr>
            <p:ph type="pic" sz="half" idx="23"/>
          </p:nvPr>
        </p:nvSpPr>
        <p:spPr>
          <a:xfrm>
            <a:off x="14223998" y="6858000"/>
            <a:ext cx="12192001" cy="6858000"/>
          </a:xfrm>
          <a:prstGeom prst="rect">
            <a:avLst/>
          </a:prstGeom>
        </p:spPr>
        <p:txBody>
          <a:bodyPr lIns="91439" tIns="45719" rIns="91439" bIns="45719">
            <a:noAutofit/>
          </a:bodyPr>
          <a:lstStyle/>
          <a:p>
            <a:endParaRPr/>
          </a:p>
        </p:txBody>
      </p:sp>
      <p:sp>
        <p:nvSpPr>
          <p:cNvPr id="922" name="Insert Picture Here 2018 Darker.png"/>
          <p:cNvSpPr>
            <a:spLocks noGrp="1"/>
          </p:cNvSpPr>
          <p:nvPr>
            <p:ph type="pic" sz="half" idx="24"/>
          </p:nvPr>
        </p:nvSpPr>
        <p:spPr>
          <a:xfrm>
            <a:off x="6095999" y="0"/>
            <a:ext cx="12192001" cy="6858000"/>
          </a:xfrm>
          <a:prstGeom prst="rect">
            <a:avLst/>
          </a:prstGeom>
        </p:spPr>
        <p:txBody>
          <a:bodyPr lIns="91439" tIns="45719" rIns="91439" bIns="45719">
            <a:noAutofit/>
          </a:bodyPr>
          <a:lstStyle/>
          <a:p>
            <a:endParaRPr/>
          </a:p>
        </p:txBody>
      </p:sp>
      <p:sp>
        <p:nvSpPr>
          <p:cNvPr id="923" name="Rectángulo redondeado"/>
          <p:cNvSpPr>
            <a:spLocks noGrp="1"/>
          </p:cNvSpPr>
          <p:nvPr>
            <p:ph type="body" sz="quarter" idx="25"/>
          </p:nvPr>
        </p:nvSpPr>
        <p:spPr>
          <a:xfrm>
            <a:off x="7802247" y="2194748"/>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4" name="Insert Picture Here 2018.png"/>
          <p:cNvSpPr>
            <a:spLocks noGrp="1"/>
          </p:cNvSpPr>
          <p:nvPr>
            <p:ph type="pic" sz="half" idx="26"/>
          </p:nvPr>
        </p:nvSpPr>
        <p:spPr>
          <a:xfrm>
            <a:off x="6096000" y="6858000"/>
            <a:ext cx="12192001" cy="6858000"/>
          </a:xfrm>
          <a:prstGeom prst="rect">
            <a:avLst/>
          </a:prstGeom>
        </p:spPr>
        <p:txBody>
          <a:bodyPr lIns="91439" tIns="45719" rIns="91439" bIns="45719">
            <a:noAutofit/>
          </a:bodyPr>
          <a:lstStyle/>
          <a:p>
            <a:endParaRPr/>
          </a:p>
        </p:txBody>
      </p:sp>
      <p:sp>
        <p:nvSpPr>
          <p:cNvPr id="925" name="Rectángulo redondeado"/>
          <p:cNvSpPr>
            <a:spLocks noGrp="1"/>
          </p:cNvSpPr>
          <p:nvPr>
            <p:ph type="body" sz="quarter" idx="27"/>
          </p:nvPr>
        </p:nvSpPr>
        <p:spPr>
          <a:xfrm rot="16200000">
            <a:off x="11483070" y="9298884"/>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6" name="Rectángulo redondeado"/>
          <p:cNvSpPr>
            <a:spLocks noGrp="1"/>
          </p:cNvSpPr>
          <p:nvPr>
            <p:ph type="body" sz="quarter" idx="28"/>
          </p:nvPr>
        </p:nvSpPr>
        <p:spPr>
          <a:xfrm rot="16200000">
            <a:off x="3355070"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7" name="Rectángulo redondeado"/>
          <p:cNvSpPr>
            <a:spLocks noGrp="1"/>
          </p:cNvSpPr>
          <p:nvPr>
            <p:ph type="body" sz="quarter" idx="29"/>
          </p:nvPr>
        </p:nvSpPr>
        <p:spPr>
          <a:xfrm rot="16200000">
            <a:off x="11483070" y="2575115"/>
            <a:ext cx="1417859"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8" name="Rectángulo redondeado"/>
          <p:cNvSpPr>
            <a:spLocks noGrp="1"/>
          </p:cNvSpPr>
          <p:nvPr>
            <p:ph type="body" sz="quarter" idx="30"/>
          </p:nvPr>
        </p:nvSpPr>
        <p:spPr>
          <a:xfrm rot="16200000">
            <a:off x="19611069" y="2575115"/>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9" name="Rectángulo redondeado"/>
          <p:cNvSpPr>
            <a:spLocks noGrp="1"/>
          </p:cNvSpPr>
          <p:nvPr>
            <p:ph type="body" sz="quarter" idx="31"/>
          </p:nvPr>
        </p:nvSpPr>
        <p:spPr>
          <a:xfrm rot="16200000">
            <a:off x="19611069" y="9298884"/>
            <a:ext cx="1417860" cy="5671435"/>
          </a:xfrm>
          <a:prstGeom prst="roundRect">
            <a:avLst>
              <a:gd name="adj" fmla="val 50000"/>
            </a:avLst>
          </a:prstGeom>
          <a:solidFill>
            <a:srgbClr val="000000">
              <a:alpha val="80000"/>
            </a:srgbClr>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37"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38" name="Insert Picture Here 2018 Darker.png"/>
          <p:cNvSpPr>
            <a:spLocks noGrp="1"/>
          </p:cNvSpPr>
          <p:nvPr>
            <p:ph type="pic" sz="quarter" idx="22"/>
          </p:nvPr>
        </p:nvSpPr>
        <p:spPr>
          <a:xfrm>
            <a:off x="18187416" y="5760491"/>
            <a:ext cx="4761082" cy="2678109"/>
          </a:xfrm>
          <a:prstGeom prst="rect">
            <a:avLst/>
          </a:prstGeom>
        </p:spPr>
        <p:txBody>
          <a:bodyPr lIns="91439" tIns="45719" rIns="91439" bIns="45719">
            <a:noAutofit/>
          </a:bodyPr>
          <a:lstStyle/>
          <a:p>
            <a:endParaRPr/>
          </a:p>
        </p:txBody>
      </p:sp>
      <p:sp>
        <p:nvSpPr>
          <p:cNvPr id="939" name="Insert Picture Here 2018 Darker.png"/>
          <p:cNvSpPr>
            <a:spLocks noGrp="1"/>
          </p:cNvSpPr>
          <p:nvPr>
            <p:ph type="pic" sz="quarter" idx="23"/>
          </p:nvPr>
        </p:nvSpPr>
        <p:spPr>
          <a:xfrm>
            <a:off x="1217004" y="5760491"/>
            <a:ext cx="4761082" cy="2678109"/>
          </a:xfrm>
          <a:prstGeom prst="rect">
            <a:avLst/>
          </a:prstGeom>
        </p:spPr>
        <p:txBody>
          <a:bodyPr lIns="91439" tIns="45719" rIns="91439" bIns="45719">
            <a:noAutofit/>
          </a:bodyPr>
          <a:lstStyle/>
          <a:p>
            <a:endParaRPr/>
          </a:p>
        </p:txBody>
      </p:sp>
      <p:sp>
        <p:nvSpPr>
          <p:cNvPr id="940" name="Insert Picture Here 2018.png"/>
          <p:cNvSpPr>
            <a:spLocks noGrp="1"/>
          </p:cNvSpPr>
          <p:nvPr>
            <p:ph type="pic" sz="quarter" idx="24"/>
          </p:nvPr>
        </p:nvSpPr>
        <p:spPr>
          <a:xfrm>
            <a:off x="13944813" y="5760491"/>
            <a:ext cx="4761082" cy="2678109"/>
          </a:xfrm>
          <a:prstGeom prst="rect">
            <a:avLst/>
          </a:prstGeom>
        </p:spPr>
        <p:txBody>
          <a:bodyPr lIns="91439" tIns="45719" rIns="91439" bIns="45719">
            <a:noAutofit/>
          </a:bodyPr>
          <a:lstStyle/>
          <a:p>
            <a:endParaRPr/>
          </a:p>
        </p:txBody>
      </p:sp>
      <p:sp>
        <p:nvSpPr>
          <p:cNvPr id="941" name="Insert Picture Here 2018 Darker.png"/>
          <p:cNvSpPr>
            <a:spLocks noGrp="1"/>
          </p:cNvSpPr>
          <p:nvPr>
            <p:ph type="pic" sz="quarter" idx="25"/>
          </p:nvPr>
        </p:nvSpPr>
        <p:spPr>
          <a:xfrm>
            <a:off x="9702210" y="5760491"/>
            <a:ext cx="4761082" cy="2678109"/>
          </a:xfrm>
          <a:prstGeom prst="rect">
            <a:avLst/>
          </a:prstGeom>
        </p:spPr>
        <p:txBody>
          <a:bodyPr lIns="91439" tIns="45719" rIns="91439" bIns="45719">
            <a:noAutofit/>
          </a:bodyPr>
          <a:lstStyle/>
          <a:p>
            <a:endParaRPr/>
          </a:p>
        </p:txBody>
      </p:sp>
      <p:sp>
        <p:nvSpPr>
          <p:cNvPr id="942" name="Insert Picture Here 2018.png"/>
          <p:cNvSpPr>
            <a:spLocks noGrp="1"/>
          </p:cNvSpPr>
          <p:nvPr>
            <p:ph type="pic" sz="quarter" idx="26"/>
          </p:nvPr>
        </p:nvSpPr>
        <p:spPr>
          <a:xfrm>
            <a:off x="5459607" y="5760491"/>
            <a:ext cx="4761082" cy="2678109"/>
          </a:xfrm>
          <a:prstGeom prst="rect">
            <a:avLst/>
          </a:prstGeom>
        </p:spPr>
        <p:txBody>
          <a:bodyPr lIns="91439" tIns="45719" rIns="91439" bIns="45719">
            <a:noAutofit/>
          </a:bodyPr>
          <a:lstStyle/>
          <a:p>
            <a:endParaRPr/>
          </a:p>
        </p:txBody>
      </p:sp>
      <p:sp>
        <p:nvSpPr>
          <p:cNvPr id="9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50" name="Rectángulo redondeado"/>
          <p:cNvSpPr>
            <a:spLocks noGrp="1"/>
          </p:cNvSpPr>
          <p:nvPr>
            <p:ph type="body" sz="quarter" idx="21"/>
          </p:nvPr>
        </p:nvSpPr>
        <p:spPr>
          <a:xfrm rot="16200000">
            <a:off x="2745774" y="3498811"/>
            <a:ext cx="635001" cy="2540001"/>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51" name="Insert Picture Here 2018.png"/>
          <p:cNvSpPr>
            <a:spLocks noGrp="1"/>
          </p:cNvSpPr>
          <p:nvPr>
            <p:ph type="pic" sz="quarter" idx="22"/>
          </p:nvPr>
        </p:nvSpPr>
        <p:spPr>
          <a:xfrm>
            <a:off x="12793736" y="9030820"/>
            <a:ext cx="4445001" cy="2500313"/>
          </a:xfrm>
          <a:prstGeom prst="rect">
            <a:avLst/>
          </a:prstGeom>
        </p:spPr>
        <p:txBody>
          <a:bodyPr lIns="91439" tIns="45719" rIns="91439" bIns="45719">
            <a:noAutofit/>
          </a:bodyPr>
          <a:lstStyle/>
          <a:p>
            <a:endParaRPr/>
          </a:p>
        </p:txBody>
      </p:sp>
      <p:sp>
        <p:nvSpPr>
          <p:cNvPr id="952" name="Insert Picture Here 2018.png"/>
          <p:cNvSpPr>
            <a:spLocks noGrp="1"/>
          </p:cNvSpPr>
          <p:nvPr>
            <p:ph type="pic" sz="quarter" idx="23"/>
          </p:nvPr>
        </p:nvSpPr>
        <p:spPr>
          <a:xfrm>
            <a:off x="1851294" y="9030820"/>
            <a:ext cx="4445001" cy="2500313"/>
          </a:xfrm>
          <a:prstGeom prst="rect">
            <a:avLst/>
          </a:prstGeom>
        </p:spPr>
        <p:txBody>
          <a:bodyPr lIns="91439" tIns="45719" rIns="91439" bIns="45719">
            <a:noAutofit/>
          </a:bodyPr>
          <a:lstStyle/>
          <a:p>
            <a:endParaRPr/>
          </a:p>
        </p:txBody>
      </p:sp>
      <p:sp>
        <p:nvSpPr>
          <p:cNvPr id="953" name="Insert Picture Here 2018 Darker.png"/>
          <p:cNvSpPr>
            <a:spLocks noGrp="1"/>
          </p:cNvSpPr>
          <p:nvPr>
            <p:ph type="pic" sz="quarter" idx="24"/>
          </p:nvPr>
        </p:nvSpPr>
        <p:spPr>
          <a:xfrm>
            <a:off x="18264957" y="9030820"/>
            <a:ext cx="4445001" cy="2500313"/>
          </a:xfrm>
          <a:prstGeom prst="rect">
            <a:avLst/>
          </a:prstGeom>
        </p:spPr>
        <p:txBody>
          <a:bodyPr lIns="91439" tIns="45719" rIns="91439" bIns="45719">
            <a:noAutofit/>
          </a:bodyPr>
          <a:lstStyle/>
          <a:p>
            <a:endParaRPr/>
          </a:p>
        </p:txBody>
      </p:sp>
      <p:sp>
        <p:nvSpPr>
          <p:cNvPr id="954" name="Insert Picture Here 2018 Darker.png"/>
          <p:cNvSpPr>
            <a:spLocks noGrp="1"/>
          </p:cNvSpPr>
          <p:nvPr>
            <p:ph type="pic" sz="quarter" idx="25"/>
          </p:nvPr>
        </p:nvSpPr>
        <p:spPr>
          <a:xfrm>
            <a:off x="7322515" y="9030819"/>
            <a:ext cx="4445001" cy="2500313"/>
          </a:xfrm>
          <a:prstGeom prst="rect">
            <a:avLst/>
          </a:prstGeom>
        </p:spPr>
        <p:txBody>
          <a:bodyPr lIns="91439" tIns="45719" rIns="91439" bIns="45719">
            <a:noAutofit/>
          </a:bodyPr>
          <a:lstStyle/>
          <a:p>
            <a:endParaRPr/>
          </a:p>
        </p:txBody>
      </p:sp>
      <p:sp>
        <p:nvSpPr>
          <p:cNvPr id="955" name="Insert Picture Here 2018 Darker.png"/>
          <p:cNvSpPr>
            <a:spLocks noGrp="1"/>
          </p:cNvSpPr>
          <p:nvPr>
            <p:ph type="pic" sz="quarter" idx="26"/>
          </p:nvPr>
        </p:nvSpPr>
        <p:spPr>
          <a:xfrm>
            <a:off x="12793736" y="5621585"/>
            <a:ext cx="4445001" cy="2500313"/>
          </a:xfrm>
          <a:prstGeom prst="rect">
            <a:avLst/>
          </a:prstGeom>
        </p:spPr>
        <p:txBody>
          <a:bodyPr lIns="91439" tIns="45719" rIns="91439" bIns="45719">
            <a:noAutofit/>
          </a:bodyPr>
          <a:lstStyle/>
          <a:p>
            <a:endParaRPr/>
          </a:p>
        </p:txBody>
      </p:sp>
      <p:sp>
        <p:nvSpPr>
          <p:cNvPr id="956" name="Insert Picture Here 2018 Darker.png"/>
          <p:cNvSpPr>
            <a:spLocks noGrp="1"/>
          </p:cNvSpPr>
          <p:nvPr>
            <p:ph type="pic" sz="quarter" idx="27"/>
          </p:nvPr>
        </p:nvSpPr>
        <p:spPr>
          <a:xfrm>
            <a:off x="1851294" y="5621585"/>
            <a:ext cx="4445001" cy="2500313"/>
          </a:xfrm>
          <a:prstGeom prst="rect">
            <a:avLst/>
          </a:prstGeom>
        </p:spPr>
        <p:txBody>
          <a:bodyPr lIns="91439" tIns="45719" rIns="91439" bIns="45719">
            <a:noAutofit/>
          </a:bodyPr>
          <a:lstStyle/>
          <a:p>
            <a:endParaRPr/>
          </a:p>
        </p:txBody>
      </p:sp>
      <p:sp>
        <p:nvSpPr>
          <p:cNvPr id="957" name="Insert Picture Here 2018.png"/>
          <p:cNvSpPr>
            <a:spLocks noGrp="1"/>
          </p:cNvSpPr>
          <p:nvPr>
            <p:ph type="pic" sz="quarter" idx="28"/>
          </p:nvPr>
        </p:nvSpPr>
        <p:spPr>
          <a:xfrm>
            <a:off x="18264957" y="5621585"/>
            <a:ext cx="4445001" cy="2500313"/>
          </a:xfrm>
          <a:prstGeom prst="rect">
            <a:avLst/>
          </a:prstGeom>
        </p:spPr>
        <p:txBody>
          <a:bodyPr lIns="91439" tIns="45719" rIns="91439" bIns="45719">
            <a:noAutofit/>
          </a:bodyPr>
          <a:lstStyle/>
          <a:p>
            <a:endParaRPr/>
          </a:p>
        </p:txBody>
      </p:sp>
      <p:sp>
        <p:nvSpPr>
          <p:cNvPr id="958" name="Insert Picture Here 2018.png"/>
          <p:cNvSpPr>
            <a:spLocks noGrp="1"/>
          </p:cNvSpPr>
          <p:nvPr>
            <p:ph type="pic" sz="quarter" idx="29"/>
          </p:nvPr>
        </p:nvSpPr>
        <p:spPr>
          <a:xfrm>
            <a:off x="7322515" y="5621584"/>
            <a:ext cx="4445001" cy="2500314"/>
          </a:xfrm>
          <a:prstGeom prst="rect">
            <a:avLst/>
          </a:prstGeom>
        </p:spPr>
        <p:txBody>
          <a:bodyPr lIns="91439" tIns="45719" rIns="91439" bIns="45719">
            <a:noAutofit/>
          </a:bodyPr>
          <a:lstStyle/>
          <a:p>
            <a:endParaRPr/>
          </a:p>
        </p:txBody>
      </p:sp>
      <p:sp>
        <p:nvSpPr>
          <p:cNvPr id="9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66" name="Rectángulo redondeado"/>
          <p:cNvSpPr>
            <a:spLocks noGrp="1"/>
          </p:cNvSpPr>
          <p:nvPr>
            <p:ph type="body" sz="quarter" idx="21"/>
          </p:nvPr>
        </p:nvSpPr>
        <p:spPr>
          <a:xfrm>
            <a:off x="16120343" y="5588000"/>
            <a:ext cx="635001" cy="2540000"/>
          </a:xfrm>
          <a:prstGeom prst="roundRect">
            <a:avLst>
              <a:gd name="adj" fmla="val 50000"/>
            </a:avLst>
          </a:prstGeom>
          <a:solidFill>
            <a:srgbClr val="00A2FD"/>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67" name="Insert Picture Here 2018.png"/>
          <p:cNvSpPr>
            <a:spLocks noGrp="1"/>
          </p:cNvSpPr>
          <p:nvPr>
            <p:ph type="pic" sz="quarter" idx="22"/>
          </p:nvPr>
        </p:nvSpPr>
        <p:spPr>
          <a:xfrm>
            <a:off x="1357387" y="5551487"/>
            <a:ext cx="4645395" cy="2613035"/>
          </a:xfrm>
          <a:prstGeom prst="rect">
            <a:avLst/>
          </a:prstGeom>
        </p:spPr>
        <p:txBody>
          <a:bodyPr lIns="91439" tIns="45719" rIns="91439" bIns="45719">
            <a:noAutofit/>
          </a:bodyPr>
          <a:lstStyle/>
          <a:p>
            <a:endParaRPr/>
          </a:p>
        </p:txBody>
      </p:sp>
      <p:sp>
        <p:nvSpPr>
          <p:cNvPr id="968" name="Insert Picture Here 2018.png"/>
          <p:cNvSpPr>
            <a:spLocks noGrp="1"/>
          </p:cNvSpPr>
          <p:nvPr>
            <p:ph type="pic" sz="quarter" idx="23"/>
          </p:nvPr>
        </p:nvSpPr>
        <p:spPr>
          <a:xfrm>
            <a:off x="7791022" y="5551487"/>
            <a:ext cx="4645396" cy="2613035"/>
          </a:xfrm>
          <a:prstGeom prst="rect">
            <a:avLst/>
          </a:prstGeom>
        </p:spPr>
        <p:txBody>
          <a:bodyPr lIns="91439" tIns="45719" rIns="91439" bIns="45719">
            <a:noAutofit/>
          </a:bodyPr>
          <a:lstStyle/>
          <a:p>
            <a:endParaRPr/>
          </a:p>
        </p:txBody>
      </p:sp>
      <p:sp>
        <p:nvSpPr>
          <p:cNvPr id="969" name="Insert Picture Here 2018 Darker.png"/>
          <p:cNvSpPr>
            <a:spLocks noGrp="1"/>
          </p:cNvSpPr>
          <p:nvPr>
            <p:ph type="pic" sz="quarter" idx="24"/>
          </p:nvPr>
        </p:nvSpPr>
        <p:spPr>
          <a:xfrm>
            <a:off x="4574205" y="5551487"/>
            <a:ext cx="4645395" cy="2613035"/>
          </a:xfrm>
          <a:prstGeom prst="rect">
            <a:avLst/>
          </a:prstGeom>
        </p:spPr>
        <p:txBody>
          <a:bodyPr lIns="91439" tIns="45719" rIns="91439" bIns="45719">
            <a:noAutofit/>
          </a:bodyPr>
          <a:lstStyle/>
          <a:p>
            <a:endParaRPr/>
          </a:p>
        </p:txBody>
      </p:sp>
      <p:sp>
        <p:nvSpPr>
          <p:cNvPr id="970" name="Insert Picture Here 2018 Darker.png"/>
          <p:cNvSpPr>
            <a:spLocks noGrp="1"/>
          </p:cNvSpPr>
          <p:nvPr>
            <p:ph type="pic" sz="quarter" idx="25"/>
          </p:nvPr>
        </p:nvSpPr>
        <p:spPr>
          <a:xfrm>
            <a:off x="1357387" y="8775296"/>
            <a:ext cx="4645395" cy="2613035"/>
          </a:xfrm>
          <a:prstGeom prst="rect">
            <a:avLst/>
          </a:prstGeom>
        </p:spPr>
        <p:txBody>
          <a:bodyPr lIns="91439" tIns="45719" rIns="91439" bIns="45719">
            <a:noAutofit/>
          </a:bodyPr>
          <a:lstStyle/>
          <a:p>
            <a:endParaRPr/>
          </a:p>
        </p:txBody>
      </p:sp>
      <p:sp>
        <p:nvSpPr>
          <p:cNvPr id="971" name="Insert Picture Here 2018 Darker.png"/>
          <p:cNvSpPr>
            <a:spLocks noGrp="1"/>
          </p:cNvSpPr>
          <p:nvPr>
            <p:ph type="pic" sz="quarter" idx="26"/>
          </p:nvPr>
        </p:nvSpPr>
        <p:spPr>
          <a:xfrm>
            <a:off x="7791023" y="8775296"/>
            <a:ext cx="4645396" cy="2613035"/>
          </a:xfrm>
          <a:prstGeom prst="rect">
            <a:avLst/>
          </a:prstGeom>
        </p:spPr>
        <p:txBody>
          <a:bodyPr lIns="91439" tIns="45719" rIns="91439" bIns="45719">
            <a:noAutofit/>
          </a:bodyPr>
          <a:lstStyle/>
          <a:p>
            <a:endParaRPr/>
          </a:p>
        </p:txBody>
      </p:sp>
      <p:sp>
        <p:nvSpPr>
          <p:cNvPr id="972" name="Insert Picture Here 2018.png"/>
          <p:cNvSpPr>
            <a:spLocks noGrp="1"/>
          </p:cNvSpPr>
          <p:nvPr>
            <p:ph type="pic" sz="quarter" idx="27"/>
          </p:nvPr>
        </p:nvSpPr>
        <p:spPr>
          <a:xfrm>
            <a:off x="4574205" y="8775296"/>
            <a:ext cx="4645395" cy="2613035"/>
          </a:xfrm>
          <a:prstGeom prst="rect">
            <a:avLst/>
          </a:prstGeom>
        </p:spPr>
        <p:txBody>
          <a:bodyPr lIns="91439" tIns="45719" rIns="91439" bIns="45719">
            <a:noAutofit/>
          </a:bodyPr>
          <a:lstStyle/>
          <a:p>
            <a:endParaRPr/>
          </a:p>
        </p:txBody>
      </p:sp>
      <p:sp>
        <p:nvSpPr>
          <p:cNvPr id="973" name="Insert Picture Here 2018 Darker.png"/>
          <p:cNvSpPr>
            <a:spLocks noGrp="1"/>
          </p:cNvSpPr>
          <p:nvPr>
            <p:ph type="pic" sz="quarter" idx="28"/>
          </p:nvPr>
        </p:nvSpPr>
        <p:spPr>
          <a:xfrm>
            <a:off x="1357387" y="2327678"/>
            <a:ext cx="4645395" cy="2613036"/>
          </a:xfrm>
          <a:prstGeom prst="rect">
            <a:avLst/>
          </a:prstGeom>
        </p:spPr>
        <p:txBody>
          <a:bodyPr lIns="91439" tIns="45719" rIns="91439" bIns="45719">
            <a:noAutofit/>
          </a:bodyPr>
          <a:lstStyle/>
          <a:p>
            <a:endParaRPr/>
          </a:p>
        </p:txBody>
      </p:sp>
      <p:sp>
        <p:nvSpPr>
          <p:cNvPr id="974" name="Insert Picture Here 2018 Darker.png"/>
          <p:cNvSpPr>
            <a:spLocks noGrp="1"/>
          </p:cNvSpPr>
          <p:nvPr>
            <p:ph type="pic" sz="quarter" idx="29"/>
          </p:nvPr>
        </p:nvSpPr>
        <p:spPr>
          <a:xfrm>
            <a:off x="7791022" y="2327678"/>
            <a:ext cx="4645396" cy="2613036"/>
          </a:xfrm>
          <a:prstGeom prst="rect">
            <a:avLst/>
          </a:prstGeom>
        </p:spPr>
        <p:txBody>
          <a:bodyPr lIns="91439" tIns="45719" rIns="91439" bIns="45719">
            <a:noAutofit/>
          </a:bodyPr>
          <a:lstStyle/>
          <a:p>
            <a:endParaRPr/>
          </a:p>
        </p:txBody>
      </p:sp>
      <p:sp>
        <p:nvSpPr>
          <p:cNvPr id="975" name="Insert Picture Here 2018.png"/>
          <p:cNvSpPr>
            <a:spLocks noGrp="1"/>
          </p:cNvSpPr>
          <p:nvPr>
            <p:ph type="pic" sz="quarter" idx="30"/>
          </p:nvPr>
        </p:nvSpPr>
        <p:spPr>
          <a:xfrm>
            <a:off x="4574205" y="2327678"/>
            <a:ext cx="4645395" cy="2613036"/>
          </a:xfrm>
          <a:prstGeom prst="rect">
            <a:avLst/>
          </a:prstGeom>
        </p:spPr>
        <p:txBody>
          <a:bodyPr lIns="91439" tIns="45719" rIns="91439" bIns="45719">
            <a:noAutofit/>
          </a:bodyPr>
          <a:lstStyle/>
          <a:p>
            <a:endParaRPr/>
          </a:p>
        </p:txBody>
      </p:sp>
      <p:sp>
        <p:nvSpPr>
          <p:cNvPr id="9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2857590" y="4988207"/>
            <a:ext cx="20828001"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Texto del título</a:t>
            </a:r>
          </a:p>
        </p:txBody>
      </p:sp>
      <p:sp>
        <p:nvSpPr>
          <p:cNvPr id="3" name="Nivel de texto 1…"/>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lnSpc>
                <a:spcPct val="100000"/>
              </a:lnSpc>
              <a:defRPr sz="2400" spc="0">
                <a:solidFill>
                  <a:srgbClr val="000000"/>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Lst>
  <p:transition spd="med"/>
  <p:txStyles>
    <p:titleStyle>
      <a:lvl1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1pPr>
      <a:lvl2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2pPr>
      <a:lvl3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3pPr>
      <a:lvl4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4pPr>
      <a:lvl5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5pPr>
      <a:lvl6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6pPr>
      <a:lvl7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7pPr>
      <a:lvl8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8pPr>
      <a:lvl9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n-lt"/>
          <a:ea typeface="+mn-ea"/>
          <a:cs typeface="+mn-cs"/>
          <a:sym typeface="Montserrat ExtraBold"/>
        </a:defRPr>
      </a:lvl9pPr>
    </p:titleStyle>
    <p:bodyStyle>
      <a:lvl1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1pPr>
      <a:lvl2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2pPr>
      <a:lvl3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3pPr>
      <a:lvl4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4pPr>
      <a:lvl5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5pPr>
      <a:lvl6pPr marL="0" marR="0" indent="3556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6pPr>
      <a:lvl7pPr marL="0" marR="0" indent="7112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7pPr>
      <a:lvl8pPr marL="0" marR="0" indent="10668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8pPr>
      <a:lvl9pPr marL="0" marR="0" indent="142240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n-lt"/>
          <a:ea typeface="+mn-ea"/>
          <a:cs typeface="+mn-cs"/>
          <a:sym typeface="Montserrat ExtraBold"/>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tif"/><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8.png"/></Relationships>
</file>

<file path=ppt/slides/_rels/slide9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 name="crowd-of-people-on-the-dancefloor-with-hands-raised-and-disco-lights.jpeg" descr="crowd-of-people-on-the-dancefloor-with-hands-raised-and-disco-lights.jpeg">
            <a:extLst>
              <a:ext uri="{FF2B5EF4-FFF2-40B4-BE49-F238E27FC236}">
                <a16:creationId xmlns:a16="http://schemas.microsoft.com/office/drawing/2014/main" id="{2604C0DF-A02E-1C48-9276-35A2CF81993C}"/>
              </a:ext>
            </a:extLst>
          </p:cNvPr>
          <p:cNvPicPr>
            <a:picLocks noGrp="1" noChangeAspect="1"/>
          </p:cNvPicPr>
          <p:nvPr>
            <p:ph type="pic" idx="21"/>
          </p:nvPr>
        </p:nvPicPr>
        <p:blipFill>
          <a:blip r:embed="rId3">
            <a:alphaModFix amt="25000"/>
          </a:blip>
          <a:srcRect t="12500" b="12500"/>
          <a:stretch>
            <a:fillRect/>
          </a:stretch>
        </p:blipFill>
        <p:spPr>
          <a:xfrm>
            <a:off x="0" y="0"/>
            <a:ext cx="24384000" cy="13716000"/>
          </a:xfrm>
          <a:prstGeom prst="rect">
            <a:avLst/>
          </a:prstGeom>
        </p:spPr>
      </p:pic>
      <p:sp>
        <p:nvSpPr>
          <p:cNvPr id="988" name="DR. CHRISTIAN SARMIENTO, ED.D"/>
          <p:cNvSpPr txBox="1"/>
          <p:nvPr/>
        </p:nvSpPr>
        <p:spPr>
          <a:xfrm>
            <a:off x="1949986" y="9082050"/>
            <a:ext cx="21079454" cy="885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ctr">
              <a:lnSpc>
                <a:spcPct val="120000"/>
              </a:lnSpc>
              <a:defRPr sz="4600" cap="all" spc="2300">
                <a:solidFill>
                  <a:srgbClr val="FFFFFF"/>
                </a:solidFill>
                <a:latin typeface="+mn-lt"/>
                <a:ea typeface="+mn-ea"/>
                <a:cs typeface="+mn-cs"/>
                <a:sym typeface="Montserrat ExtraBold"/>
              </a:defRPr>
            </a:lvl1pPr>
          </a:lstStyle>
          <a:p>
            <a:r>
              <a:rPr dirty="0">
                <a:solidFill>
                  <a:schemeClr val="tx2">
                    <a:lumMod val="20000"/>
                    <a:lumOff val="80000"/>
                  </a:schemeClr>
                </a:solidFill>
              </a:rPr>
              <a:t>DR. CHRISTIAN SARMIENTO, ED.D</a:t>
            </a:r>
          </a:p>
        </p:txBody>
      </p:sp>
      <p:grpSp>
        <p:nvGrpSpPr>
          <p:cNvPr id="5" name="Grupo 4">
            <a:extLst>
              <a:ext uri="{FF2B5EF4-FFF2-40B4-BE49-F238E27FC236}">
                <a16:creationId xmlns:a16="http://schemas.microsoft.com/office/drawing/2014/main" id="{28549DB2-CF2D-A54E-AC30-3531DB513967}"/>
              </a:ext>
            </a:extLst>
          </p:cNvPr>
          <p:cNvGrpSpPr/>
          <p:nvPr/>
        </p:nvGrpSpPr>
        <p:grpSpPr>
          <a:xfrm>
            <a:off x="1652273" y="4064123"/>
            <a:ext cx="21079454" cy="4600803"/>
            <a:chOff x="874909" y="3029645"/>
            <a:chExt cx="21079454" cy="5192644"/>
          </a:xfrm>
        </p:grpSpPr>
        <p:sp>
          <p:nvSpPr>
            <p:cNvPr id="987" name="MENTORESYMINISTERIOS COMPARTIDOS"/>
            <p:cNvSpPr txBox="1"/>
            <p:nvPr/>
          </p:nvSpPr>
          <p:spPr>
            <a:xfrm>
              <a:off x="874909" y="3901369"/>
              <a:ext cx="21079454" cy="3450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3400" cap="all" spc="611">
                  <a:solidFill>
                    <a:srgbClr val="FFFFFF"/>
                  </a:solidFill>
                  <a:latin typeface="Montserrat Bold"/>
                  <a:ea typeface="Montserrat Bold"/>
                  <a:cs typeface="Montserrat Bold"/>
                  <a:sym typeface="Montserrat Bold"/>
                </a:defRPr>
              </a:lvl1pPr>
            </a:lstStyle>
            <a:p>
              <a:pPr>
                <a:lnSpc>
                  <a:spcPct val="100000"/>
                </a:lnSpc>
              </a:pPr>
              <a:r>
                <a:rPr sz="9600" b="1" cap="none" spc="119" dirty="0">
                  <a:solidFill>
                    <a:schemeClr val="accent2"/>
                  </a:solidFill>
                  <a:latin typeface="Helvetica"/>
                  <a:sym typeface="Helvetica"/>
                </a:rPr>
                <a:t>MENTORES</a:t>
              </a:r>
              <a:r>
                <a:rPr lang="es-ES" sz="9600" b="1" cap="none" spc="119" dirty="0">
                  <a:solidFill>
                    <a:schemeClr val="accent2"/>
                  </a:solidFill>
                  <a:latin typeface="Helvetica"/>
                  <a:sym typeface="Helvetica"/>
                </a:rPr>
                <a:t> </a:t>
              </a:r>
              <a:r>
                <a:rPr sz="9600" b="1" cap="none" spc="119" dirty="0">
                  <a:solidFill>
                    <a:schemeClr val="accent2"/>
                  </a:solidFill>
                  <a:latin typeface="Helvetica"/>
                  <a:sym typeface="Helvetica"/>
                </a:rPr>
                <a:t>Y</a:t>
              </a:r>
              <a:r>
                <a:rPr lang="es-ES" sz="9600" b="1" cap="none" spc="119" dirty="0">
                  <a:solidFill>
                    <a:schemeClr val="accent2"/>
                  </a:solidFill>
                  <a:latin typeface="Helvetica"/>
                  <a:sym typeface="Helvetica"/>
                </a:rPr>
                <a:t> </a:t>
              </a:r>
              <a:r>
                <a:rPr sz="9600" b="1" cap="none" spc="119" dirty="0">
                  <a:solidFill>
                    <a:schemeClr val="accent2"/>
                  </a:solidFill>
                  <a:latin typeface="Helvetica"/>
                  <a:sym typeface="Helvetica"/>
                </a:rPr>
                <a:t>MINISTERIOS COMPARTIDOS</a:t>
              </a:r>
            </a:p>
          </p:txBody>
        </p:sp>
        <p:sp>
          <p:nvSpPr>
            <p:cNvPr id="989" name="Rectángulo redondeado"/>
            <p:cNvSpPr/>
            <p:nvPr/>
          </p:nvSpPr>
          <p:spPr>
            <a:xfrm rot="16200000">
              <a:off x="9125921" y="-4418721"/>
              <a:ext cx="4875143" cy="19771875"/>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990" name="Rectángulo redondeado"/>
            <p:cNvSpPr/>
            <p:nvPr/>
          </p:nvSpPr>
          <p:spPr>
            <a:xfrm rot="16200000">
              <a:off x="11245991" y="5739267"/>
              <a:ext cx="635001" cy="4331043"/>
            </a:xfrm>
            <a:prstGeom prst="roundRect">
              <a:avLst>
                <a:gd name="adj" fmla="val 50000"/>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8"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55" name="Agrupar"/>
          <p:cNvGrpSpPr/>
          <p:nvPr/>
        </p:nvGrpSpPr>
        <p:grpSpPr>
          <a:xfrm>
            <a:off x="403238" y="5793100"/>
            <a:ext cx="7021096" cy="7615209"/>
            <a:chOff x="0" y="0"/>
            <a:chExt cx="7021094" cy="7615208"/>
          </a:xfrm>
        </p:grpSpPr>
        <p:pic>
          <p:nvPicPr>
            <p:cNvPr id="1139"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1140"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1141"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1142"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43"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44"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1145"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46"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1147"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1148"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49"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1150"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51"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52"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1153"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1154" name="6"/>
            <p:cNvSpPr txBox="1"/>
            <p:nvPr/>
          </p:nvSpPr>
          <p:spPr>
            <a:xfrm>
              <a:off x="5630665" y="3485680"/>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58" name="Agrupar"/>
          <p:cNvGrpSpPr/>
          <p:nvPr/>
        </p:nvGrpSpPr>
        <p:grpSpPr>
          <a:xfrm>
            <a:off x="7937775" y="6008914"/>
            <a:ext cx="15952293" cy="7075716"/>
            <a:chOff x="0" y="0"/>
            <a:chExt cx="15952291" cy="5420481"/>
          </a:xfrm>
        </p:grpSpPr>
        <p:sp>
          <p:nvSpPr>
            <p:cNvPr id="1156"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57"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59" name="Son amorosos y comprensivos aun en reuniones tensas. Hacen decisiones en oración buscando la dirección de Dios.…"/>
          <p:cNvSpPr txBox="1"/>
          <p:nvPr/>
        </p:nvSpPr>
        <p:spPr>
          <a:xfrm>
            <a:off x="8541108" y="7196158"/>
            <a:ext cx="14650985"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6600" b="1" cap="all" spc="119" dirty="0">
                <a:solidFill>
                  <a:schemeClr val="accent2"/>
                </a:solidFill>
                <a:latin typeface="+mn-lt"/>
                <a:ea typeface="+mn-ea"/>
                <a:cs typeface="+mn-cs"/>
              </a:rPr>
              <a:t>Son amorosos y </a:t>
            </a:r>
            <a:r>
              <a:rPr sz="6600" b="1" cap="all" spc="119" dirty="0" err="1">
                <a:solidFill>
                  <a:schemeClr val="accent2"/>
                </a:solidFill>
                <a:latin typeface="+mn-lt"/>
                <a:ea typeface="+mn-ea"/>
                <a:cs typeface="+mn-cs"/>
              </a:rPr>
              <a:t>comprensivos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aun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en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reuniones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tensas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Hacen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decisiones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en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oración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buscando</a:t>
            </a:r>
            <a:r>
              <a:rPr sz="6600" b="1" cap="all" spc="119" dirty="0">
                <a:solidFill>
                  <a:schemeClr val="accent2"/>
                </a:solidFill>
                <a:latin typeface="+mn-lt"/>
                <a:ea typeface="+mn-ea"/>
                <a:cs typeface="+mn-cs"/>
              </a:rPr>
              <a:t> la </a:t>
            </a:r>
            <a:r>
              <a:rPr sz="6600" b="1" cap="all" spc="119" dirty="0" err="1">
                <a:solidFill>
                  <a:schemeClr val="accent2"/>
                </a:solidFill>
                <a:latin typeface="+mn-lt"/>
                <a:ea typeface="+mn-ea"/>
                <a:cs typeface="+mn-cs"/>
              </a:rPr>
              <a:t>dirección</a:t>
            </a:r>
            <a:r>
              <a:rPr sz="6600" b="1" cap="all" spc="119" dirty="0">
                <a:solidFill>
                  <a:schemeClr val="accent2"/>
                </a:solidFill>
                <a:latin typeface="+mn-lt"/>
                <a:ea typeface="+mn-ea"/>
                <a:cs typeface="+mn-cs"/>
              </a:rPr>
              <a:t> de Dios.</a:t>
            </a:r>
            <a:endParaRPr sz="6600" b="1" cap="all" spc="119" dirty="0">
              <a:solidFill>
                <a:schemeClr val="accent2"/>
              </a:solidFill>
              <a:latin typeface="+mn-lt"/>
              <a:ea typeface="+mn-ea"/>
              <a:cs typeface="+mn-cs"/>
              <a:sym typeface="Montserrat-ExtraBold"/>
            </a:endParaRPr>
          </a:p>
        </p:txBody>
      </p:sp>
      <p:pic>
        <p:nvPicPr>
          <p:cNvPr id="26" name="Imagen 25">
            <a:extLst>
              <a:ext uri="{FF2B5EF4-FFF2-40B4-BE49-F238E27FC236}">
                <a16:creationId xmlns:a16="http://schemas.microsoft.com/office/drawing/2014/main" id="{BDBFAB14-4B79-2B43-B9C3-19ACAB41C8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27" name="Caracteríticas de una iglesia ejemplar…">
            <a:extLst>
              <a:ext uri="{FF2B5EF4-FFF2-40B4-BE49-F238E27FC236}">
                <a16:creationId xmlns:a16="http://schemas.microsoft.com/office/drawing/2014/main" id="{4BC05C97-4B8D-4D4F-9E32-1EC7F5AE2018}"/>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780" name="Agrupar"/>
          <p:cNvGrpSpPr/>
          <p:nvPr/>
        </p:nvGrpSpPr>
        <p:grpSpPr>
          <a:xfrm>
            <a:off x="305370" y="4650563"/>
            <a:ext cx="6113975" cy="6113975"/>
            <a:chOff x="0" y="0"/>
            <a:chExt cx="6113974" cy="6113974"/>
          </a:xfrm>
        </p:grpSpPr>
        <p:pic>
          <p:nvPicPr>
            <p:cNvPr id="2771" name="Imagen" descr="Imagen"/>
            <p:cNvPicPr>
              <a:picLocks noChangeAspect="1"/>
            </p:cNvPicPr>
            <p:nvPr/>
          </p:nvPicPr>
          <p:blipFill>
            <a:blip r:embed="rId2">
              <a:alphaModFix amt="51395"/>
            </a:blip>
            <a:stretch>
              <a:fillRect/>
            </a:stretch>
          </p:blipFill>
          <p:spPr>
            <a:xfrm>
              <a:off x="0" y="0"/>
              <a:ext cx="6113975" cy="6113975"/>
            </a:xfrm>
            <a:prstGeom prst="rect">
              <a:avLst/>
            </a:prstGeom>
            <a:ln w="12700" cap="flat">
              <a:noFill/>
              <a:miter lim="400000"/>
            </a:ln>
            <a:effectLst/>
          </p:spPr>
        </p:pic>
        <p:pic>
          <p:nvPicPr>
            <p:cNvPr id="2772" name="Imagen" descr="Imagen"/>
            <p:cNvPicPr>
              <a:picLocks noChangeAspect="1"/>
            </p:cNvPicPr>
            <p:nvPr/>
          </p:nvPicPr>
          <p:blipFill>
            <a:blip r:embed="rId3"/>
            <a:stretch>
              <a:fillRect/>
            </a:stretch>
          </p:blipFill>
          <p:spPr>
            <a:xfrm>
              <a:off x="2410192" y="3174273"/>
              <a:ext cx="3139609" cy="2451099"/>
            </a:xfrm>
            <a:prstGeom prst="rect">
              <a:avLst/>
            </a:prstGeom>
            <a:ln w="12700" cap="flat">
              <a:noFill/>
              <a:miter lim="400000"/>
            </a:ln>
            <a:effectLst/>
          </p:spPr>
        </p:pic>
        <p:pic>
          <p:nvPicPr>
            <p:cNvPr id="2773" name="Imagen" descr="Imagen"/>
            <p:cNvPicPr>
              <a:picLocks noChangeAspect="1"/>
            </p:cNvPicPr>
            <p:nvPr/>
          </p:nvPicPr>
          <p:blipFill>
            <a:blip r:embed="rId4"/>
            <a:srcRect/>
            <a:stretch>
              <a:fillRect/>
            </a:stretch>
          </p:blipFill>
          <p:spPr>
            <a:xfrm>
              <a:off x="3072983" y="495727"/>
              <a:ext cx="2506180" cy="3359933"/>
            </a:xfrm>
            <a:prstGeom prst="rect">
              <a:avLst/>
            </a:prstGeom>
            <a:ln w="12700" cap="flat">
              <a:noFill/>
              <a:miter lim="400000"/>
            </a:ln>
            <a:effectLst/>
          </p:spPr>
        </p:pic>
        <p:pic>
          <p:nvPicPr>
            <p:cNvPr id="2774" name="Imagen" descr="Imagen"/>
            <p:cNvPicPr>
              <a:picLocks noChangeAspect="1"/>
            </p:cNvPicPr>
            <p:nvPr/>
          </p:nvPicPr>
          <p:blipFill>
            <a:blip r:embed="rId5"/>
            <a:stretch>
              <a:fillRect/>
            </a:stretch>
          </p:blipFill>
          <p:spPr>
            <a:xfrm>
              <a:off x="401561" y="495727"/>
              <a:ext cx="3332393" cy="2561260"/>
            </a:xfrm>
            <a:prstGeom prst="rect">
              <a:avLst/>
            </a:prstGeom>
            <a:ln w="12700" cap="flat">
              <a:noFill/>
              <a:miter lim="400000"/>
            </a:ln>
            <a:effectLst/>
          </p:spPr>
        </p:pic>
        <p:pic>
          <p:nvPicPr>
            <p:cNvPr id="2775" name="Imagen" descr="Imagen"/>
            <p:cNvPicPr>
              <a:picLocks noChangeAspect="1"/>
            </p:cNvPicPr>
            <p:nvPr/>
          </p:nvPicPr>
          <p:blipFill>
            <a:blip r:embed="rId6"/>
            <a:stretch>
              <a:fillRect/>
            </a:stretch>
          </p:blipFill>
          <p:spPr>
            <a:xfrm>
              <a:off x="440646" y="2363588"/>
              <a:ext cx="2616342" cy="3249771"/>
            </a:xfrm>
            <a:prstGeom prst="rect">
              <a:avLst/>
            </a:prstGeom>
            <a:ln w="12700" cap="flat">
              <a:noFill/>
              <a:miter lim="400000"/>
            </a:ln>
            <a:effectLst/>
          </p:spPr>
        </p:pic>
        <p:sp>
          <p:nvSpPr>
            <p:cNvPr id="2776" name="I"/>
            <p:cNvSpPr txBox="1"/>
            <p:nvPr/>
          </p:nvSpPr>
          <p:spPr>
            <a:xfrm>
              <a:off x="1392274" y="1072284"/>
              <a:ext cx="675484" cy="1237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77" name="I I"/>
            <p:cNvSpPr txBox="1"/>
            <p:nvPr/>
          </p:nvSpPr>
          <p:spPr>
            <a:xfrm>
              <a:off x="4326016" y="1157723"/>
              <a:ext cx="675484" cy="123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78" name="I I I"/>
            <p:cNvSpPr txBox="1"/>
            <p:nvPr/>
          </p:nvSpPr>
          <p:spPr>
            <a:xfrm>
              <a:off x="1057665" y="3734138"/>
              <a:ext cx="1028894" cy="123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79" name="I V"/>
            <p:cNvSpPr txBox="1"/>
            <p:nvPr/>
          </p:nvSpPr>
          <p:spPr>
            <a:xfrm>
              <a:off x="4122284" y="3988473"/>
              <a:ext cx="898016" cy="1237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781"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82"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8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86" name="“La meta suprema de la ‘comunidad de fe’ consiste en presentarlos ante Dios completamente maduros  (Col 1:28),” Preámbulo Manual de la Iglesia del Nazareno.…"/>
          <p:cNvSpPr txBox="1"/>
          <p:nvPr/>
        </p:nvSpPr>
        <p:spPr>
          <a:xfrm>
            <a:off x="7448916" y="8874245"/>
            <a:ext cx="15855257" cy="305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2700" b="1" spc="81">
                <a:solidFill>
                  <a:srgbClr val="FFFFFF"/>
                </a:solidFill>
              </a:defRPr>
            </a:pPr>
            <a:r>
              <a:rPr sz="4400" dirty="0"/>
              <a:t>“La meta suprema de la ‘</a:t>
            </a:r>
            <a:r>
              <a:rPr sz="4400" dirty="0" err="1"/>
              <a:t>comunidad</a:t>
            </a:r>
            <a:r>
              <a:rPr sz="4400" dirty="0"/>
              <a:t> de </a:t>
            </a:r>
            <a:r>
              <a:rPr sz="4400" dirty="0" err="1"/>
              <a:t>fe</a:t>
            </a:r>
            <a:r>
              <a:rPr sz="4400" dirty="0"/>
              <a:t>’ </a:t>
            </a:r>
            <a:r>
              <a:rPr sz="4400" dirty="0" err="1"/>
              <a:t>consiste</a:t>
            </a:r>
            <a:r>
              <a:rPr sz="4400" dirty="0"/>
              <a:t> </a:t>
            </a:r>
            <a:r>
              <a:rPr sz="4400" dirty="0" err="1"/>
              <a:t>en</a:t>
            </a:r>
            <a:r>
              <a:rPr sz="4400" dirty="0"/>
              <a:t> </a:t>
            </a:r>
            <a:r>
              <a:rPr sz="4400" dirty="0" err="1"/>
              <a:t>presentarlos</a:t>
            </a:r>
            <a:r>
              <a:rPr sz="4400" dirty="0"/>
              <a:t> ante Dios </a:t>
            </a:r>
            <a:r>
              <a:rPr sz="4400" dirty="0" err="1"/>
              <a:t>completamente</a:t>
            </a:r>
            <a:r>
              <a:rPr sz="4400" dirty="0"/>
              <a:t> maduros  (Col 1:28),” </a:t>
            </a:r>
            <a:r>
              <a:rPr sz="4400" i="1" dirty="0" err="1"/>
              <a:t>Preámbulo</a:t>
            </a:r>
            <a:r>
              <a:rPr sz="4400" i="1" dirty="0"/>
              <a:t> Manual</a:t>
            </a:r>
            <a:r>
              <a:rPr sz="4400" dirty="0"/>
              <a:t> de la </a:t>
            </a:r>
            <a:r>
              <a:rPr sz="4400" dirty="0" err="1"/>
              <a:t>Iglesia</a:t>
            </a:r>
            <a:r>
              <a:rPr sz="4400" dirty="0"/>
              <a:t> del </a:t>
            </a:r>
            <a:r>
              <a:rPr sz="4400" dirty="0" err="1"/>
              <a:t>Nazareno</a:t>
            </a:r>
            <a:r>
              <a:rPr sz="4400" dirty="0"/>
              <a:t>.</a:t>
            </a:r>
          </a:p>
        </p:txBody>
      </p:sp>
      <p:grpSp>
        <p:nvGrpSpPr>
          <p:cNvPr id="2789" name="Agrupar"/>
          <p:cNvGrpSpPr/>
          <p:nvPr/>
        </p:nvGrpSpPr>
        <p:grpSpPr>
          <a:xfrm>
            <a:off x="6419344" y="7707551"/>
            <a:ext cx="17501466" cy="5946881"/>
            <a:chOff x="0" y="0"/>
            <a:chExt cx="17501465" cy="5946880"/>
          </a:xfrm>
        </p:grpSpPr>
        <p:sp>
          <p:nvSpPr>
            <p:cNvPr id="2787" name="Rectángulo redondeado"/>
            <p:cNvSpPr/>
            <p:nvPr/>
          </p:nvSpPr>
          <p:spPr>
            <a:xfrm rot="16200000">
              <a:off x="6008076" y="-6008076"/>
              <a:ext cx="5485314" cy="1750146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88" name="Rectángulo redondeado"/>
            <p:cNvSpPr/>
            <p:nvPr/>
          </p:nvSpPr>
          <p:spPr>
            <a:xfrm rot="16200000">
              <a:off x="8306917" y="3727803"/>
              <a:ext cx="887632" cy="3550526"/>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5DD927CE-C2EE-1945-A45D-ADB1C6AF5DDF}"/>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CC8F1B0A-D0A3-E14D-A73D-2B541E8ED6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64"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83" name="Agrupar"/>
          <p:cNvGrpSpPr/>
          <p:nvPr/>
        </p:nvGrpSpPr>
        <p:grpSpPr>
          <a:xfrm>
            <a:off x="436012" y="5793100"/>
            <a:ext cx="7056778" cy="7615209"/>
            <a:chOff x="0" y="0"/>
            <a:chExt cx="7056776" cy="7615208"/>
          </a:xfrm>
        </p:grpSpPr>
        <p:pic>
          <p:nvPicPr>
            <p:cNvPr id="1165"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1166"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1167"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1168"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69"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70"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1171"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72"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1173"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1174"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75"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1176"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77"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78"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1179"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180" name="Imagen" descr="Imagen"/>
            <p:cNvPicPr>
              <a:picLocks noChangeAspect="1"/>
            </p:cNvPicPr>
            <p:nvPr/>
          </p:nvPicPr>
          <p:blipFill>
            <a:blip r:embed="rId10"/>
            <a:stretch>
              <a:fillRect/>
            </a:stretch>
          </p:blipFill>
          <p:spPr>
            <a:xfrm>
              <a:off x="4773127" y="695518"/>
              <a:ext cx="2283650" cy="2711833"/>
            </a:xfrm>
            <a:prstGeom prst="rect">
              <a:avLst/>
            </a:prstGeom>
            <a:ln w="12700" cap="flat">
              <a:noFill/>
              <a:miter lim="400000"/>
            </a:ln>
            <a:effectLst/>
          </p:spPr>
        </p:pic>
        <p:sp>
          <p:nvSpPr>
            <p:cNvPr id="1181" name="9"/>
            <p:cNvSpPr txBox="1"/>
            <p:nvPr/>
          </p:nvSpPr>
          <p:spPr>
            <a:xfrm>
              <a:off x="5653935" y="1524384"/>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1182" name="6"/>
            <p:cNvSpPr txBox="1"/>
            <p:nvPr/>
          </p:nvSpPr>
          <p:spPr>
            <a:xfrm>
              <a:off x="5643365" y="3485680"/>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86" name="Agrupar"/>
          <p:cNvGrpSpPr/>
          <p:nvPr/>
        </p:nvGrpSpPr>
        <p:grpSpPr>
          <a:xfrm>
            <a:off x="7937775" y="7389089"/>
            <a:ext cx="15952293" cy="5183415"/>
            <a:chOff x="0" y="0"/>
            <a:chExt cx="15952291" cy="5420481"/>
          </a:xfrm>
        </p:grpSpPr>
        <p:sp>
          <p:nvSpPr>
            <p:cNvPr id="1184"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85"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87" name="En todas las decisiones, Cristo es la Cabeza.…"/>
          <p:cNvSpPr txBox="1"/>
          <p:nvPr/>
        </p:nvSpPr>
        <p:spPr>
          <a:xfrm>
            <a:off x="8711238" y="8395228"/>
            <a:ext cx="14405365" cy="3296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300" b="1" spc="129">
                <a:solidFill>
                  <a:srgbClr val="FFFFFF"/>
                </a:solidFill>
              </a:defRPr>
            </a:pPr>
            <a:r>
              <a:rPr sz="8000" b="1" cap="all" spc="119" dirty="0" err="1">
                <a:solidFill>
                  <a:schemeClr val="accent2"/>
                </a:solidFill>
                <a:latin typeface="+mn-lt"/>
                <a:ea typeface="+mn-ea"/>
                <a:cs typeface="+mn-cs"/>
              </a:rPr>
              <a:t>En</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todas</a:t>
            </a:r>
            <a:r>
              <a:rPr sz="8000" b="1" cap="all" spc="119" dirty="0">
                <a:solidFill>
                  <a:schemeClr val="accent2"/>
                </a:solidFill>
                <a:latin typeface="+mn-lt"/>
                <a:ea typeface="+mn-ea"/>
                <a:cs typeface="+mn-cs"/>
              </a:rPr>
              <a:t> las </a:t>
            </a:r>
            <a:r>
              <a:rPr sz="8000" b="1" cap="all" spc="119" dirty="0" err="1">
                <a:solidFill>
                  <a:schemeClr val="accent2"/>
                </a:solidFill>
                <a:latin typeface="+mn-lt"/>
                <a:ea typeface="+mn-ea"/>
                <a:cs typeface="+mn-cs"/>
              </a:rPr>
              <a:t>decisiones</a:t>
            </a:r>
            <a:r>
              <a:rPr sz="8000" b="1" cap="all" spc="119" dirty="0">
                <a:solidFill>
                  <a:schemeClr val="accent2"/>
                </a:solidFill>
                <a:latin typeface="+mn-lt"/>
                <a:ea typeface="+mn-ea"/>
                <a:cs typeface="+mn-cs"/>
              </a:rPr>
              <a:t>, Cristo es la Cabeza.</a:t>
            </a:r>
          </a:p>
          <a:p>
            <a:pPr>
              <a:lnSpc>
                <a:spcPct val="120000"/>
              </a:lnSpc>
              <a:defRPr sz="4300" b="1" spc="129">
                <a:solidFill>
                  <a:srgbClr val="FFFFFF"/>
                </a:solidFill>
              </a:defRPr>
            </a:pPr>
            <a:endParaRPr dirty="0">
              <a:latin typeface="Montserrat-ExtraBold"/>
              <a:ea typeface="Montserrat-ExtraBold"/>
              <a:cs typeface="Montserrat-ExtraBold"/>
              <a:sym typeface="Montserrat-ExtraBold"/>
            </a:endParaRPr>
          </a:p>
        </p:txBody>
      </p:sp>
      <p:pic>
        <p:nvPicPr>
          <p:cNvPr id="28" name="Imagen 27">
            <a:extLst>
              <a:ext uri="{FF2B5EF4-FFF2-40B4-BE49-F238E27FC236}">
                <a16:creationId xmlns:a16="http://schemas.microsoft.com/office/drawing/2014/main" id="{3053F6CC-DB41-0043-A4C1-474D415CE9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29" name="Caracteríticas de una iglesia ejemplar…">
            <a:extLst>
              <a:ext uri="{FF2B5EF4-FFF2-40B4-BE49-F238E27FC236}">
                <a16:creationId xmlns:a16="http://schemas.microsoft.com/office/drawing/2014/main" id="{84BB3CAB-254F-ED41-8288-2531FACCE657}"/>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92"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95" name="Agrupar"/>
          <p:cNvGrpSpPr/>
          <p:nvPr/>
        </p:nvGrpSpPr>
        <p:grpSpPr>
          <a:xfrm>
            <a:off x="9214791" y="6701768"/>
            <a:ext cx="14842638" cy="6319841"/>
            <a:chOff x="0" y="0"/>
            <a:chExt cx="15682221" cy="5328713"/>
          </a:xfrm>
        </p:grpSpPr>
        <p:sp>
          <p:nvSpPr>
            <p:cNvPr id="1193"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94"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96" name="La iglesia crece, se edifica y multiplica cumpliendo la gran comisión.…"/>
          <p:cNvSpPr txBox="1"/>
          <p:nvPr/>
        </p:nvSpPr>
        <p:spPr>
          <a:xfrm>
            <a:off x="10067787" y="7882423"/>
            <a:ext cx="13136646"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7200" b="1" cap="all" spc="119" dirty="0">
                <a:solidFill>
                  <a:schemeClr val="accent2"/>
                </a:solidFill>
                <a:latin typeface="+mn-lt"/>
                <a:ea typeface="+mn-ea"/>
                <a:cs typeface="+mn-cs"/>
              </a:rPr>
              <a:t>La </a:t>
            </a:r>
            <a:r>
              <a:rPr sz="7200" b="1" cap="all" spc="119" dirty="0" err="1">
                <a:solidFill>
                  <a:schemeClr val="accent2"/>
                </a:solidFill>
                <a:latin typeface="+mn-lt"/>
                <a:ea typeface="+mn-ea"/>
                <a:cs typeface="+mn-cs"/>
              </a:rPr>
              <a:t>iglesia</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crece</a:t>
            </a:r>
            <a:r>
              <a:rPr sz="7200" b="1" cap="all" spc="119" dirty="0">
                <a:solidFill>
                  <a:schemeClr val="accent2"/>
                </a:solidFill>
                <a:latin typeface="+mn-lt"/>
                <a:ea typeface="+mn-ea"/>
                <a:cs typeface="+mn-cs"/>
              </a:rPr>
              <a:t>, se </a:t>
            </a:r>
            <a:r>
              <a:rPr sz="7200" b="1" cap="all" spc="119" dirty="0" err="1">
                <a:solidFill>
                  <a:schemeClr val="accent2"/>
                </a:solidFill>
                <a:latin typeface="+mn-lt"/>
                <a:ea typeface="+mn-ea"/>
                <a:cs typeface="+mn-cs"/>
              </a:rPr>
              <a:t>edifica</a:t>
            </a:r>
            <a:r>
              <a:rPr sz="7200" b="1" cap="all" spc="119" dirty="0">
                <a:solidFill>
                  <a:schemeClr val="accent2"/>
                </a:solidFill>
                <a:latin typeface="+mn-lt"/>
                <a:ea typeface="+mn-ea"/>
                <a:cs typeface="+mn-cs"/>
              </a:rPr>
              <a:t> y </a:t>
            </a:r>
            <a:r>
              <a:rPr sz="7200" b="1" cap="all" spc="119" dirty="0" err="1">
                <a:solidFill>
                  <a:schemeClr val="accent2"/>
                </a:solidFill>
                <a:latin typeface="+mn-lt"/>
                <a:ea typeface="+mn-ea"/>
                <a:cs typeface="+mn-cs"/>
              </a:rPr>
              <a:t>multiplica</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cumpliendo</a:t>
            </a:r>
            <a:r>
              <a:rPr sz="7200" b="1" cap="all" spc="119" dirty="0">
                <a:solidFill>
                  <a:schemeClr val="accent2"/>
                </a:solidFill>
                <a:latin typeface="+mn-lt"/>
                <a:ea typeface="+mn-ea"/>
                <a:cs typeface="+mn-cs"/>
              </a:rPr>
              <a:t> la gran </a:t>
            </a:r>
            <a:r>
              <a:rPr sz="7200" b="1" cap="all" spc="119" dirty="0" err="1">
                <a:solidFill>
                  <a:schemeClr val="accent2"/>
                </a:solidFill>
                <a:latin typeface="+mn-lt"/>
                <a:ea typeface="+mn-ea"/>
                <a:cs typeface="+mn-cs"/>
              </a:rPr>
              <a:t>comisión</a:t>
            </a:r>
            <a:r>
              <a:rPr sz="7200" b="1" cap="all" spc="119" dirty="0">
                <a:solidFill>
                  <a:schemeClr val="accent2"/>
                </a:solidFill>
                <a:latin typeface="+mn-lt"/>
                <a:ea typeface="+mn-ea"/>
                <a:cs typeface="+mn-cs"/>
              </a:rPr>
              <a:t>.</a:t>
            </a:r>
            <a:endParaRPr sz="7200" b="1" cap="all" spc="119" dirty="0">
              <a:solidFill>
                <a:schemeClr val="accent2"/>
              </a:solidFill>
              <a:latin typeface="+mn-lt"/>
              <a:ea typeface="+mn-ea"/>
              <a:cs typeface="+mn-cs"/>
              <a:sym typeface="Montserrat-ExtraBold"/>
            </a:endParaRPr>
          </a:p>
        </p:txBody>
      </p:sp>
      <p:grpSp>
        <p:nvGrpSpPr>
          <p:cNvPr id="1217" name="Agrupar"/>
          <p:cNvGrpSpPr/>
          <p:nvPr/>
        </p:nvGrpSpPr>
        <p:grpSpPr>
          <a:xfrm>
            <a:off x="76200" y="3879953"/>
            <a:ext cx="9420052" cy="8876702"/>
            <a:chOff x="0" y="0"/>
            <a:chExt cx="9420051" cy="8876701"/>
          </a:xfrm>
        </p:grpSpPr>
        <p:pic>
          <p:nvPicPr>
            <p:cNvPr id="1197" name="Imagen" descr="Imagen"/>
            <p:cNvPicPr>
              <a:picLocks noChangeAspect="1"/>
            </p:cNvPicPr>
            <p:nvPr/>
          </p:nvPicPr>
          <p:blipFill>
            <a:blip r:embed="rId2"/>
            <a:stretch>
              <a:fillRect/>
            </a:stretch>
          </p:blipFill>
          <p:spPr>
            <a:xfrm>
              <a:off x="1248678" y="1992949"/>
              <a:ext cx="2247968" cy="2640469"/>
            </a:xfrm>
            <a:prstGeom prst="rect">
              <a:avLst/>
            </a:prstGeom>
            <a:ln w="12700" cap="flat">
              <a:noFill/>
              <a:miter lim="400000"/>
            </a:ln>
            <a:effectLst/>
          </p:spPr>
        </p:pic>
        <p:pic>
          <p:nvPicPr>
            <p:cNvPr id="1198" name="Imagen" descr="Imagen"/>
            <p:cNvPicPr>
              <a:picLocks noChangeAspect="1"/>
            </p:cNvPicPr>
            <p:nvPr/>
          </p:nvPicPr>
          <p:blipFill>
            <a:blip r:embed="rId3"/>
            <a:stretch>
              <a:fillRect/>
            </a:stretch>
          </p:blipFill>
          <p:spPr>
            <a:xfrm>
              <a:off x="2888084" y="6557370"/>
              <a:ext cx="3710930" cy="2319332"/>
            </a:xfrm>
            <a:prstGeom prst="rect">
              <a:avLst/>
            </a:prstGeom>
            <a:ln w="12700" cap="flat">
              <a:noFill/>
              <a:miter lim="400000"/>
            </a:ln>
            <a:effectLst/>
          </p:spPr>
        </p:pic>
        <p:pic>
          <p:nvPicPr>
            <p:cNvPr id="1199" name="Imagen" descr="Imagen"/>
            <p:cNvPicPr>
              <a:picLocks noChangeAspect="1"/>
            </p:cNvPicPr>
            <p:nvPr/>
          </p:nvPicPr>
          <p:blipFill>
            <a:blip r:embed="rId4"/>
            <a:stretch>
              <a:fillRect/>
            </a:stretch>
          </p:blipFill>
          <p:spPr>
            <a:xfrm>
              <a:off x="1233654" y="5893098"/>
              <a:ext cx="2247968" cy="2961608"/>
            </a:xfrm>
            <a:prstGeom prst="rect">
              <a:avLst/>
            </a:prstGeom>
            <a:ln w="12700" cap="flat">
              <a:noFill/>
              <a:miter lim="400000"/>
            </a:ln>
            <a:effectLst/>
          </p:spPr>
        </p:pic>
        <p:sp>
          <p:nvSpPr>
            <p:cNvPr id="1200" name="1"/>
            <p:cNvSpPr txBox="1"/>
            <p:nvPr/>
          </p:nvSpPr>
          <p:spPr>
            <a:xfrm>
              <a:off x="1928654" y="7521206"/>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201" name="2"/>
            <p:cNvSpPr txBox="1"/>
            <p:nvPr/>
          </p:nvSpPr>
          <p:spPr>
            <a:xfrm>
              <a:off x="4281234" y="7543201"/>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202" name="Imagen" descr="Imagen"/>
            <p:cNvPicPr>
              <a:picLocks noChangeAspect="1"/>
            </p:cNvPicPr>
            <p:nvPr/>
          </p:nvPicPr>
          <p:blipFill>
            <a:blip r:embed="rId5"/>
            <a:stretch>
              <a:fillRect/>
            </a:stretch>
          </p:blipFill>
          <p:spPr>
            <a:xfrm>
              <a:off x="6006782" y="5893098"/>
              <a:ext cx="2247968" cy="2961608"/>
            </a:xfrm>
            <a:prstGeom prst="rect">
              <a:avLst/>
            </a:prstGeom>
            <a:ln w="12700" cap="flat">
              <a:noFill/>
              <a:miter lim="400000"/>
            </a:ln>
            <a:effectLst/>
          </p:spPr>
        </p:pic>
        <p:sp>
          <p:nvSpPr>
            <p:cNvPr id="1203" name="3"/>
            <p:cNvSpPr txBox="1"/>
            <p:nvPr/>
          </p:nvSpPr>
          <p:spPr>
            <a:xfrm>
              <a:off x="6844289" y="7454301"/>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204" name="Imagen" descr="Imagen"/>
            <p:cNvPicPr>
              <a:picLocks noChangeAspect="1"/>
            </p:cNvPicPr>
            <p:nvPr/>
          </p:nvPicPr>
          <p:blipFill>
            <a:blip r:embed="rId6"/>
            <a:stretch>
              <a:fillRect/>
            </a:stretch>
          </p:blipFill>
          <p:spPr>
            <a:xfrm>
              <a:off x="1271754" y="4055893"/>
              <a:ext cx="2247968" cy="2462059"/>
            </a:xfrm>
            <a:prstGeom prst="rect">
              <a:avLst/>
            </a:prstGeom>
            <a:ln w="12700" cap="flat">
              <a:noFill/>
              <a:miter lim="400000"/>
            </a:ln>
            <a:effectLst/>
          </p:spPr>
        </p:pic>
        <p:pic>
          <p:nvPicPr>
            <p:cNvPr id="1205" name="Imagen" descr="Imagen"/>
            <p:cNvPicPr>
              <a:picLocks noChangeAspect="1"/>
            </p:cNvPicPr>
            <p:nvPr/>
          </p:nvPicPr>
          <p:blipFill>
            <a:blip r:embed="rId7"/>
            <a:stretch>
              <a:fillRect/>
            </a:stretch>
          </p:blipFill>
          <p:spPr>
            <a:xfrm>
              <a:off x="2902500" y="3413616"/>
              <a:ext cx="3710930" cy="3746613"/>
            </a:xfrm>
            <a:prstGeom prst="rect">
              <a:avLst/>
            </a:prstGeom>
            <a:ln w="12700" cap="flat">
              <a:noFill/>
              <a:miter lim="400000"/>
            </a:ln>
            <a:effectLst/>
          </p:spPr>
        </p:pic>
        <p:sp>
          <p:nvSpPr>
            <p:cNvPr id="1206" name="5"/>
            <p:cNvSpPr txBox="1"/>
            <p:nvPr/>
          </p:nvSpPr>
          <p:spPr>
            <a:xfrm>
              <a:off x="4295650" y="4707426"/>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207" name="Imagen" descr="Imagen"/>
            <p:cNvPicPr>
              <a:picLocks noChangeAspect="1"/>
            </p:cNvPicPr>
            <p:nvPr/>
          </p:nvPicPr>
          <p:blipFill>
            <a:blip r:embed="rId8"/>
            <a:stretch>
              <a:fillRect/>
            </a:stretch>
          </p:blipFill>
          <p:spPr>
            <a:xfrm>
              <a:off x="6006782" y="4043193"/>
              <a:ext cx="2247968" cy="2462059"/>
            </a:xfrm>
            <a:prstGeom prst="rect">
              <a:avLst/>
            </a:prstGeom>
            <a:ln w="12700" cap="flat">
              <a:noFill/>
              <a:miter lim="400000"/>
            </a:ln>
            <a:effectLst/>
          </p:spPr>
        </p:pic>
        <p:sp>
          <p:nvSpPr>
            <p:cNvPr id="1208" name="7"/>
            <p:cNvSpPr txBox="1"/>
            <p:nvPr/>
          </p:nvSpPr>
          <p:spPr>
            <a:xfrm>
              <a:off x="2157418" y="2893421"/>
              <a:ext cx="9246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209" name="4"/>
            <p:cNvSpPr txBox="1"/>
            <p:nvPr/>
          </p:nvSpPr>
          <p:spPr>
            <a:xfrm>
              <a:off x="2022323" y="4707426"/>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210" name="Imagen" descr="Imagen"/>
            <p:cNvPicPr>
              <a:picLocks noChangeAspect="1"/>
            </p:cNvPicPr>
            <p:nvPr/>
          </p:nvPicPr>
          <p:blipFill>
            <a:blip r:embed="rId9"/>
            <a:stretch>
              <a:fillRect/>
            </a:stretch>
          </p:blipFill>
          <p:spPr>
            <a:xfrm>
              <a:off x="2865008" y="1297430"/>
              <a:ext cx="3710930" cy="2711834"/>
            </a:xfrm>
            <a:prstGeom prst="rect">
              <a:avLst/>
            </a:prstGeom>
            <a:ln w="12700" cap="flat">
              <a:noFill/>
              <a:miter lim="400000"/>
            </a:ln>
            <a:effectLst/>
          </p:spPr>
        </p:pic>
        <p:sp>
          <p:nvSpPr>
            <p:cNvPr id="1211" name="8"/>
            <p:cNvSpPr txBox="1"/>
            <p:nvPr/>
          </p:nvSpPr>
          <p:spPr>
            <a:xfrm>
              <a:off x="4272574" y="2152333"/>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212" name="Imagen" descr="Imagen"/>
            <p:cNvPicPr>
              <a:picLocks noChangeAspect="1"/>
            </p:cNvPicPr>
            <p:nvPr/>
          </p:nvPicPr>
          <p:blipFill>
            <a:blip r:embed="rId10"/>
            <a:stretch>
              <a:fillRect/>
            </a:stretch>
          </p:blipFill>
          <p:spPr>
            <a:xfrm>
              <a:off x="5983706" y="1992949"/>
              <a:ext cx="2283650" cy="2711834"/>
            </a:xfrm>
            <a:prstGeom prst="rect">
              <a:avLst/>
            </a:prstGeom>
            <a:ln w="12700" cap="flat">
              <a:noFill/>
              <a:miter lim="400000"/>
            </a:ln>
            <a:effectLst/>
          </p:spPr>
        </p:pic>
        <p:sp>
          <p:nvSpPr>
            <p:cNvPr id="1213" name="9"/>
            <p:cNvSpPr txBox="1"/>
            <p:nvPr/>
          </p:nvSpPr>
          <p:spPr>
            <a:xfrm>
              <a:off x="6864513" y="2821815"/>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1214" name="Imagen" descr="Imagen"/>
            <p:cNvPicPr>
              <a:picLocks noChangeAspect="1"/>
            </p:cNvPicPr>
            <p:nvPr/>
          </p:nvPicPr>
          <p:blipFill>
            <a:blip r:embed="rId11"/>
            <a:stretch>
              <a:fillRect/>
            </a:stretch>
          </p:blipFill>
          <p:spPr>
            <a:xfrm>
              <a:off x="0" y="12700"/>
              <a:ext cx="9420052" cy="3568202"/>
            </a:xfrm>
            <a:prstGeom prst="rect">
              <a:avLst/>
            </a:prstGeom>
            <a:ln w="12700" cap="flat">
              <a:noFill/>
              <a:miter lim="400000"/>
            </a:ln>
            <a:effectLst/>
          </p:spPr>
        </p:pic>
        <p:sp>
          <p:nvSpPr>
            <p:cNvPr id="1215"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1216" name="10"/>
            <p:cNvSpPr txBox="1"/>
            <p:nvPr/>
          </p:nvSpPr>
          <p:spPr>
            <a:xfrm>
              <a:off x="4295650" y="0"/>
              <a:ext cx="106681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pic>
        <p:nvPicPr>
          <p:cNvPr id="30" name="Imagen 29">
            <a:extLst>
              <a:ext uri="{FF2B5EF4-FFF2-40B4-BE49-F238E27FC236}">
                <a16:creationId xmlns:a16="http://schemas.microsoft.com/office/drawing/2014/main" id="{604F3BA4-198C-F841-819E-B5BE6C7EFA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31" name="Caracteríticas de una iglesia ejemplar…">
            <a:extLst>
              <a:ext uri="{FF2B5EF4-FFF2-40B4-BE49-F238E27FC236}">
                <a16:creationId xmlns:a16="http://schemas.microsoft.com/office/drawing/2014/main" id="{DE46C562-4039-DC44-B054-62113B401258}"/>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19" name="crowd-of-people-on-the-dancefloor-with-hands-raised-and-disco-lights.jpeg" descr="crowd-of-people-on-the-dancefloor-with-hands-raised-and-disco-lights.jpeg"/>
          <p:cNvPicPr>
            <a:picLocks noGrp="1" noChangeAspect="1"/>
          </p:cNvPicPr>
          <p:nvPr>
            <p:ph type="pic" idx="21"/>
          </p:nvPr>
        </p:nvPicPr>
        <p:blipFill>
          <a:blip r:embed="rId2">
            <a:alphaModFix amt="25000"/>
          </a:blip>
          <a:srcRect t="12500" b="12500"/>
          <a:stretch>
            <a:fillRect/>
          </a:stretch>
        </p:blipFill>
        <p:spPr>
          <a:xfrm>
            <a:off x="0" y="6881"/>
            <a:ext cx="24384000" cy="13716000"/>
          </a:xfrm>
          <a:prstGeom prst="rect">
            <a:avLst/>
          </a:prstGeom>
        </p:spPr>
      </p:pic>
      <p:grpSp>
        <p:nvGrpSpPr>
          <p:cNvPr id="1222" name="Agrupar"/>
          <p:cNvGrpSpPr/>
          <p:nvPr/>
        </p:nvGrpSpPr>
        <p:grpSpPr>
          <a:xfrm>
            <a:off x="10344922" y="4690654"/>
            <a:ext cx="12756844" cy="4334691"/>
            <a:chOff x="0" y="0"/>
            <a:chExt cx="12756843" cy="4334690"/>
          </a:xfrm>
        </p:grpSpPr>
        <p:sp>
          <p:nvSpPr>
            <p:cNvPr id="1220" name="Rectángulo redondeado"/>
            <p:cNvSpPr/>
            <p:nvPr/>
          </p:nvSpPr>
          <p:spPr>
            <a:xfrm rot="16200000">
              <a:off x="4379295" y="-4379296"/>
              <a:ext cx="3998253" cy="1275684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21" name="Rectángulo redondeado"/>
            <p:cNvSpPr/>
            <p:nvPr/>
          </p:nvSpPr>
          <p:spPr>
            <a:xfrm rot="16200000">
              <a:off x="6054923" y="2717201"/>
              <a:ext cx="646997" cy="2587983"/>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23" name="VAMOS A INTERACTUAR…"/>
          <p:cNvSpPr txBox="1"/>
          <p:nvPr/>
        </p:nvSpPr>
        <p:spPr>
          <a:xfrm>
            <a:off x="11371791" y="5267167"/>
            <a:ext cx="10380103" cy="2761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buSzPct val="80000"/>
              <a:defRPr sz="5000" cap="all" spc="0">
                <a:solidFill>
                  <a:srgbClr val="FFFFFF"/>
                </a:solidFill>
                <a:latin typeface="+mn-lt"/>
                <a:ea typeface="+mn-ea"/>
                <a:cs typeface="+mn-cs"/>
                <a:sym typeface="Montserrat ExtraBold"/>
              </a:defRPr>
            </a:pPr>
            <a:r>
              <a:rPr sz="9600" b="1" cap="all" spc="119" dirty="0">
                <a:solidFill>
                  <a:schemeClr val="bg1"/>
                </a:solidFill>
                <a:latin typeface="+mn-lt"/>
                <a:ea typeface="+mn-ea"/>
                <a:cs typeface="+mn-cs"/>
              </a:rPr>
              <a:t>VAMOS A INTERACTUAR</a:t>
            </a:r>
          </a:p>
        </p:txBody>
      </p:sp>
      <p:sp>
        <p:nvSpPr>
          <p:cNvPr id="1224" name="Rectángulo redondeado"/>
          <p:cNvSpPr/>
          <p:nvPr/>
        </p:nvSpPr>
        <p:spPr>
          <a:xfrm>
            <a:off x="2476689" y="1713784"/>
            <a:ext cx="5183969" cy="10784252"/>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pic>
        <p:nvPicPr>
          <p:cNvPr id="1225" name="Imagen" descr="Imagen"/>
          <p:cNvPicPr>
            <a:picLocks noChangeAspect="1"/>
          </p:cNvPicPr>
          <p:nvPr/>
        </p:nvPicPr>
        <p:blipFill>
          <a:blip r:embed="rId3"/>
          <a:stretch>
            <a:fillRect/>
          </a:stretch>
        </p:blipFill>
        <p:spPr>
          <a:xfrm flipH="1">
            <a:off x="-583047" y="996117"/>
            <a:ext cx="11354241" cy="12713002"/>
          </a:xfrm>
          <a:prstGeom prst="rect">
            <a:avLst/>
          </a:prstGeom>
          <a:ln w="12700">
            <a:miter lim="400000"/>
          </a:ln>
        </p:spPr>
      </p:pic>
      <p:pic>
        <p:nvPicPr>
          <p:cNvPr id="10" name="Escuela de Liderazgo (1).png" descr="Escuela de Liderazgo (1).png">
            <a:extLst>
              <a:ext uri="{FF2B5EF4-FFF2-40B4-BE49-F238E27FC236}">
                <a16:creationId xmlns:a16="http://schemas.microsoft.com/office/drawing/2014/main" id="{0FCA081A-08F8-8148-B7E1-CFEADC53D8A2}"/>
              </a:ext>
            </a:extLst>
          </p:cNvPr>
          <p:cNvPicPr>
            <a:picLocks noChangeAspect="1"/>
          </p:cNvPicPr>
          <p:nvPr/>
        </p:nvPicPr>
        <p:blipFill>
          <a:blip r:embed="rId4"/>
          <a:srcRect r="16193" b="10046"/>
          <a:stretch>
            <a:fillRect/>
          </a:stretch>
        </p:blipFill>
        <p:spPr>
          <a:xfrm>
            <a:off x="-380954" y="1625600"/>
            <a:ext cx="9103433" cy="97710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3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35" name="Agrupar"/>
          <p:cNvGrpSpPr/>
          <p:nvPr/>
        </p:nvGrpSpPr>
        <p:grpSpPr>
          <a:xfrm>
            <a:off x="8886645" y="7692894"/>
            <a:ext cx="14604726" cy="5328715"/>
            <a:chOff x="0" y="0"/>
            <a:chExt cx="15682221" cy="5328713"/>
          </a:xfrm>
        </p:grpSpPr>
        <p:sp>
          <p:nvSpPr>
            <p:cNvPr id="1233"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34"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36" name="La Iglesia es el cuerpo de Cristo…"/>
          <p:cNvSpPr txBox="1"/>
          <p:nvPr/>
        </p:nvSpPr>
        <p:spPr>
          <a:xfrm>
            <a:off x="10806609" y="8988366"/>
            <a:ext cx="1100657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100" b="1" spc="153">
                <a:solidFill>
                  <a:srgbClr val="FFFFFF"/>
                </a:solidFill>
              </a:defRPr>
            </a:pPr>
            <a:r>
              <a:rPr sz="7200" b="1" cap="all" spc="119" dirty="0">
                <a:solidFill>
                  <a:schemeClr val="accent2"/>
                </a:solidFill>
                <a:latin typeface="+mn-lt"/>
                <a:ea typeface="+mn-ea"/>
                <a:cs typeface="+mn-cs"/>
              </a:rPr>
              <a:t>La </a:t>
            </a:r>
            <a:r>
              <a:rPr sz="7200" b="1" cap="all" spc="119" dirty="0" err="1">
                <a:solidFill>
                  <a:schemeClr val="accent2"/>
                </a:solidFill>
                <a:latin typeface="+mn-lt"/>
                <a:ea typeface="+mn-ea"/>
                <a:cs typeface="+mn-cs"/>
              </a:rPr>
              <a:t>Iglesia</a:t>
            </a:r>
            <a:r>
              <a:rPr sz="7200" b="1" cap="all" spc="119" dirty="0">
                <a:solidFill>
                  <a:schemeClr val="accent2"/>
                </a:solidFill>
                <a:latin typeface="+mn-lt"/>
                <a:ea typeface="+mn-ea"/>
                <a:cs typeface="+mn-cs"/>
              </a:rPr>
              <a:t> es el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de Cristo</a:t>
            </a:r>
          </a:p>
        </p:txBody>
      </p:sp>
      <p:pic>
        <p:nvPicPr>
          <p:cNvPr id="1237" name="Imagen" descr="Imagen"/>
          <p:cNvPicPr>
            <a:picLocks noChangeAspect="1"/>
          </p:cNvPicPr>
          <p:nvPr/>
        </p:nvPicPr>
        <p:blipFill>
          <a:blip r:embed="rId3">
            <a:alphaModFix amt="50857"/>
          </a:blip>
          <a:stretch>
            <a:fillRect/>
          </a:stretch>
        </p:blipFill>
        <p:spPr>
          <a:xfrm>
            <a:off x="1771660" y="5123514"/>
            <a:ext cx="6463998" cy="6463998"/>
          </a:xfrm>
          <a:prstGeom prst="rect">
            <a:avLst/>
          </a:prstGeom>
          <a:ln w="12700">
            <a:miter lim="400000"/>
          </a:ln>
        </p:spPr>
      </p:pic>
      <p:pic>
        <p:nvPicPr>
          <p:cNvPr id="1238"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239"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40" name="El Cuerpo de Cristo…"/>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241" name="expresiones bíblicas de ministerio compartido…"/>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2" name="Imagen 11">
            <a:extLst>
              <a:ext uri="{FF2B5EF4-FFF2-40B4-BE49-F238E27FC236}">
                <a16:creationId xmlns:a16="http://schemas.microsoft.com/office/drawing/2014/main" id="{CDDACCB9-49A9-F743-9C83-8D7EFE6A9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4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48" name="Agrupar"/>
          <p:cNvGrpSpPr/>
          <p:nvPr/>
        </p:nvGrpSpPr>
        <p:grpSpPr>
          <a:xfrm>
            <a:off x="8886645" y="7293429"/>
            <a:ext cx="14996612" cy="5728180"/>
            <a:chOff x="0" y="0"/>
            <a:chExt cx="15682221" cy="5328713"/>
          </a:xfrm>
        </p:grpSpPr>
        <p:sp>
          <p:nvSpPr>
            <p:cNvPr id="1246"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47"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49" name="El cuerpo de cristo no es una organización es un organismo viviente…"/>
          <p:cNvSpPr txBox="1"/>
          <p:nvPr/>
        </p:nvSpPr>
        <p:spPr>
          <a:xfrm>
            <a:off x="9989172" y="8221932"/>
            <a:ext cx="13346536"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7200" b="1" cap="all" spc="119" dirty="0">
                <a:solidFill>
                  <a:schemeClr val="accent2"/>
                </a:solidFill>
                <a:latin typeface="+mn-lt"/>
                <a:ea typeface="+mn-ea"/>
                <a:cs typeface="+mn-cs"/>
              </a:rPr>
              <a:t>El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de </a:t>
            </a:r>
            <a:r>
              <a:rPr sz="7200" b="1" cap="all" spc="119" dirty="0" err="1">
                <a:solidFill>
                  <a:schemeClr val="accent2"/>
                </a:solidFill>
                <a:latin typeface="+mn-lt"/>
                <a:ea typeface="+mn-ea"/>
                <a:cs typeface="+mn-cs"/>
              </a:rPr>
              <a:t>cristo</a:t>
            </a:r>
            <a:r>
              <a:rPr sz="7200" b="1" cap="all" spc="119" dirty="0">
                <a:solidFill>
                  <a:schemeClr val="accent2"/>
                </a:solidFill>
                <a:latin typeface="+mn-lt"/>
                <a:ea typeface="+mn-ea"/>
                <a:cs typeface="+mn-cs"/>
              </a:rPr>
              <a:t> no es una </a:t>
            </a:r>
            <a:r>
              <a:rPr sz="7200" b="1" cap="all" spc="119" dirty="0" err="1">
                <a:solidFill>
                  <a:schemeClr val="accent2"/>
                </a:solidFill>
                <a:latin typeface="+mn-lt"/>
                <a:ea typeface="+mn-ea"/>
                <a:cs typeface="+mn-cs"/>
              </a:rPr>
              <a:t>organización</a:t>
            </a:r>
            <a:r>
              <a:rPr sz="7200" b="1" cap="all" spc="119" dirty="0">
                <a:solidFill>
                  <a:schemeClr val="accent2"/>
                </a:solidFill>
                <a:latin typeface="+mn-lt"/>
                <a:ea typeface="+mn-ea"/>
                <a:cs typeface="+mn-cs"/>
              </a:rPr>
              <a:t> es un </a:t>
            </a:r>
            <a:r>
              <a:rPr sz="7200" b="1" cap="all" spc="119" dirty="0" err="1">
                <a:solidFill>
                  <a:schemeClr val="accent2"/>
                </a:solidFill>
                <a:latin typeface="+mn-lt"/>
                <a:ea typeface="+mn-ea"/>
                <a:cs typeface="+mn-cs"/>
              </a:rPr>
              <a:t>organismo</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viviente</a:t>
            </a:r>
            <a:endParaRPr sz="7200" b="1" cap="all" spc="119" dirty="0">
              <a:solidFill>
                <a:schemeClr val="accent2"/>
              </a:solidFill>
              <a:latin typeface="+mn-lt"/>
              <a:ea typeface="+mn-ea"/>
              <a:cs typeface="+mn-cs"/>
            </a:endParaRPr>
          </a:p>
        </p:txBody>
      </p:sp>
      <p:pic>
        <p:nvPicPr>
          <p:cNvPr id="1250"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251"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253"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254"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B4A7BC75-3523-F349-8816-A48745F96A37}"/>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4ADEE00F-14CE-9247-9394-D5974DEE3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4F96B858-647A-1D4D-BF96-39099ADAEBF5}"/>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5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62" name="Agrupar"/>
          <p:cNvGrpSpPr/>
          <p:nvPr/>
        </p:nvGrpSpPr>
        <p:grpSpPr>
          <a:xfrm>
            <a:off x="8886645" y="7228114"/>
            <a:ext cx="15040155" cy="5793496"/>
            <a:chOff x="0" y="0"/>
            <a:chExt cx="15682221" cy="5328713"/>
          </a:xfrm>
        </p:grpSpPr>
        <p:sp>
          <p:nvSpPr>
            <p:cNvPr id="1260"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61"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63" name="Hemos sido “edificados para morada de Dios en el Espíritu” (Efesios 2:22)…"/>
          <p:cNvSpPr txBox="1"/>
          <p:nvPr/>
        </p:nvSpPr>
        <p:spPr>
          <a:xfrm>
            <a:off x="10408149" y="7979203"/>
            <a:ext cx="12355207"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7200" b="1" cap="all" spc="119" dirty="0" err="1">
                <a:solidFill>
                  <a:schemeClr val="accent2"/>
                </a:solidFill>
                <a:latin typeface="+mn-lt"/>
                <a:ea typeface="+mn-ea"/>
                <a:cs typeface="+mn-cs"/>
              </a:rPr>
              <a:t>Hemos</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sido</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edificados</a:t>
            </a:r>
            <a:r>
              <a:rPr sz="7200" b="1" cap="all" spc="119" dirty="0">
                <a:solidFill>
                  <a:schemeClr val="accent2"/>
                </a:solidFill>
                <a:latin typeface="+mn-lt"/>
                <a:ea typeface="+mn-ea"/>
                <a:cs typeface="+mn-cs"/>
              </a:rPr>
              <a:t> para morada de Dios </a:t>
            </a:r>
            <a:r>
              <a:rPr sz="7200" b="1" cap="all" spc="119" dirty="0" err="1">
                <a:solidFill>
                  <a:schemeClr val="accent2"/>
                </a:solidFill>
                <a:latin typeface="+mn-lt"/>
                <a:ea typeface="+mn-ea"/>
                <a:cs typeface="+mn-cs"/>
              </a:rPr>
              <a:t>en</a:t>
            </a:r>
            <a:r>
              <a:rPr sz="7200" b="1" cap="all" spc="119" dirty="0">
                <a:solidFill>
                  <a:schemeClr val="accent2"/>
                </a:solidFill>
                <a:latin typeface="+mn-lt"/>
                <a:ea typeface="+mn-ea"/>
                <a:cs typeface="+mn-cs"/>
              </a:rPr>
              <a:t> el </a:t>
            </a:r>
            <a:r>
              <a:rPr sz="7200" b="1" cap="all" spc="119" dirty="0" err="1">
                <a:solidFill>
                  <a:schemeClr val="accent2"/>
                </a:solidFill>
                <a:latin typeface="+mn-lt"/>
                <a:ea typeface="+mn-ea"/>
                <a:cs typeface="+mn-cs"/>
              </a:rPr>
              <a:t>Espíritu</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Efesios</a:t>
            </a:r>
            <a:r>
              <a:rPr sz="7200" b="1" cap="all" spc="119" dirty="0">
                <a:solidFill>
                  <a:schemeClr val="accent2"/>
                </a:solidFill>
                <a:latin typeface="+mn-lt"/>
                <a:ea typeface="+mn-ea"/>
                <a:cs typeface="+mn-cs"/>
              </a:rPr>
              <a:t> 2:22)</a:t>
            </a:r>
          </a:p>
        </p:txBody>
      </p:sp>
      <p:pic>
        <p:nvPicPr>
          <p:cNvPr id="1264"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265"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266"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267"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57536003-2CD2-C341-A783-CB69BDA8CB17}"/>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320EE831-4923-5848-B791-CCD82DA33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7BC551B8-0D1D-D642-9F89-E6C8353B40ED}"/>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7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76" name="Agrupar"/>
          <p:cNvGrpSpPr/>
          <p:nvPr/>
        </p:nvGrpSpPr>
        <p:grpSpPr>
          <a:xfrm>
            <a:off x="8886645" y="6858000"/>
            <a:ext cx="14931298" cy="6163609"/>
            <a:chOff x="0" y="0"/>
            <a:chExt cx="15682221" cy="5328713"/>
          </a:xfrm>
        </p:grpSpPr>
        <p:sp>
          <p:nvSpPr>
            <p:cNvPr id="1274"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75"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77" name="Cada individuo es el templo de Dios, y como comunidad formamos el cuerpo de Cristo…"/>
          <p:cNvSpPr txBox="1"/>
          <p:nvPr/>
        </p:nvSpPr>
        <p:spPr>
          <a:xfrm>
            <a:off x="10257133" y="7305220"/>
            <a:ext cx="12355207"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7200" b="1" cap="all" spc="119" dirty="0" err="1">
                <a:solidFill>
                  <a:schemeClr val="accent2"/>
                </a:solidFill>
                <a:latin typeface="+mn-lt"/>
                <a:ea typeface="+mn-ea"/>
                <a:cs typeface="+mn-cs"/>
              </a:rPr>
              <a:t>Cada</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individuo</a:t>
            </a:r>
            <a:r>
              <a:rPr sz="7200" b="1" cap="all" spc="119" dirty="0">
                <a:solidFill>
                  <a:schemeClr val="accent2"/>
                </a:solidFill>
                <a:latin typeface="+mn-lt"/>
                <a:ea typeface="+mn-ea"/>
                <a:cs typeface="+mn-cs"/>
              </a:rPr>
              <a:t> es el </a:t>
            </a:r>
            <a:r>
              <a:rPr sz="7200" b="1" cap="all" spc="119" dirty="0" err="1">
                <a:solidFill>
                  <a:schemeClr val="accent2"/>
                </a:solidFill>
                <a:latin typeface="+mn-lt"/>
                <a:ea typeface="+mn-ea"/>
                <a:cs typeface="+mn-cs"/>
              </a:rPr>
              <a:t>templo</a:t>
            </a:r>
            <a:r>
              <a:rPr sz="7200" b="1" cap="all" spc="119" dirty="0">
                <a:solidFill>
                  <a:schemeClr val="accent2"/>
                </a:solidFill>
                <a:latin typeface="+mn-lt"/>
                <a:ea typeface="+mn-ea"/>
                <a:cs typeface="+mn-cs"/>
              </a:rPr>
              <a:t> de Dios, y </a:t>
            </a:r>
            <a:r>
              <a:rPr sz="7200" b="1" cap="all" spc="119" dirty="0" err="1">
                <a:solidFill>
                  <a:schemeClr val="accent2"/>
                </a:solidFill>
                <a:latin typeface="+mn-lt"/>
                <a:ea typeface="+mn-ea"/>
                <a:cs typeface="+mn-cs"/>
              </a:rPr>
              <a:t>como</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comunidad</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formamos</a:t>
            </a:r>
            <a:r>
              <a:rPr sz="7200" b="1" cap="all" spc="119" dirty="0">
                <a:solidFill>
                  <a:schemeClr val="accent2"/>
                </a:solidFill>
                <a:latin typeface="+mn-lt"/>
                <a:ea typeface="+mn-ea"/>
                <a:cs typeface="+mn-cs"/>
              </a:rPr>
              <a:t> el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de Cristo</a:t>
            </a:r>
          </a:p>
        </p:txBody>
      </p:sp>
      <p:pic>
        <p:nvPicPr>
          <p:cNvPr id="1278" name="Imagen" descr="Imagen"/>
          <p:cNvPicPr>
            <a:picLocks noChangeAspect="1"/>
          </p:cNvPicPr>
          <p:nvPr/>
        </p:nvPicPr>
        <p:blipFill>
          <a:blip r:embed="rId3">
            <a:alphaModFix amt="50857"/>
          </a:blip>
          <a:stretch>
            <a:fillRect/>
          </a:stretch>
        </p:blipFill>
        <p:spPr>
          <a:xfrm>
            <a:off x="1771660" y="5123514"/>
            <a:ext cx="6463998" cy="6463998"/>
          </a:xfrm>
          <a:prstGeom prst="rect">
            <a:avLst/>
          </a:prstGeom>
          <a:ln w="12700">
            <a:miter lim="400000"/>
          </a:ln>
        </p:spPr>
      </p:pic>
      <p:sp>
        <p:nvSpPr>
          <p:cNvPr id="1279"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280"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281"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045BC352-A2AC-2C4B-9878-63979E794C5A}"/>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4BC064B2-39DC-224B-BD53-C3F28811EA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E5420E29-D055-534A-8A68-A884AD6CC207}"/>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90" name="Agrupar"/>
          <p:cNvGrpSpPr/>
          <p:nvPr/>
        </p:nvGrpSpPr>
        <p:grpSpPr>
          <a:xfrm>
            <a:off x="8886645" y="7692894"/>
            <a:ext cx="14909526" cy="5328715"/>
            <a:chOff x="0" y="0"/>
            <a:chExt cx="15682221" cy="5328713"/>
          </a:xfrm>
        </p:grpSpPr>
        <p:sp>
          <p:nvSpPr>
            <p:cNvPr id="128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8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91" name="La iglesia es la presencia evidente, visible y obvia de Dios…"/>
          <p:cNvSpPr txBox="1"/>
          <p:nvPr/>
        </p:nvSpPr>
        <p:spPr>
          <a:xfrm>
            <a:off x="9878943" y="8437166"/>
            <a:ext cx="12924929"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7200" b="1" cap="all" spc="119" dirty="0">
                <a:solidFill>
                  <a:schemeClr val="accent2"/>
                </a:solidFill>
                <a:latin typeface="+mn-lt"/>
                <a:ea typeface="+mn-ea"/>
                <a:cs typeface="+mn-cs"/>
              </a:rPr>
              <a:t>La </a:t>
            </a:r>
            <a:r>
              <a:rPr sz="7200" b="1" cap="all" spc="119" dirty="0" err="1">
                <a:solidFill>
                  <a:schemeClr val="accent2"/>
                </a:solidFill>
                <a:latin typeface="+mn-lt"/>
                <a:ea typeface="+mn-ea"/>
                <a:cs typeface="+mn-cs"/>
              </a:rPr>
              <a:t>iglesia</a:t>
            </a:r>
            <a:r>
              <a:rPr sz="7200" b="1" cap="all" spc="119" dirty="0">
                <a:solidFill>
                  <a:schemeClr val="accent2"/>
                </a:solidFill>
                <a:latin typeface="+mn-lt"/>
                <a:ea typeface="+mn-ea"/>
                <a:cs typeface="+mn-cs"/>
              </a:rPr>
              <a:t> es la </a:t>
            </a:r>
            <a:r>
              <a:rPr sz="7200" b="1" cap="all" spc="119" dirty="0" err="1">
                <a:solidFill>
                  <a:schemeClr val="accent2"/>
                </a:solidFill>
                <a:latin typeface="+mn-lt"/>
                <a:ea typeface="+mn-ea"/>
                <a:cs typeface="+mn-cs"/>
              </a:rPr>
              <a:t>presencia</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evidente</a:t>
            </a:r>
            <a:r>
              <a:rPr sz="7200" b="1" cap="all" spc="119" dirty="0">
                <a:solidFill>
                  <a:schemeClr val="accent2"/>
                </a:solidFill>
                <a:latin typeface="+mn-lt"/>
                <a:ea typeface="+mn-ea"/>
                <a:cs typeface="+mn-cs"/>
              </a:rPr>
              <a:t>, visible y </a:t>
            </a:r>
            <a:r>
              <a:rPr sz="7200" b="1" cap="all" spc="119" dirty="0" err="1">
                <a:solidFill>
                  <a:schemeClr val="accent2"/>
                </a:solidFill>
                <a:latin typeface="+mn-lt"/>
                <a:ea typeface="+mn-ea"/>
                <a:cs typeface="+mn-cs"/>
              </a:rPr>
              <a:t>obvia</a:t>
            </a:r>
            <a:r>
              <a:rPr sz="7200" b="1" cap="all" spc="119" dirty="0">
                <a:solidFill>
                  <a:schemeClr val="accent2"/>
                </a:solidFill>
                <a:latin typeface="+mn-lt"/>
                <a:ea typeface="+mn-ea"/>
                <a:cs typeface="+mn-cs"/>
              </a:rPr>
              <a:t> de Dios</a:t>
            </a:r>
          </a:p>
        </p:txBody>
      </p:sp>
      <p:pic>
        <p:nvPicPr>
          <p:cNvPr id="1292"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293"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294"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295"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3668BAF0-B5D5-734C-B56E-C0E38AB23927}"/>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B022C4EA-731A-1A4B-A816-707858AED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3E6FC550-08A4-224A-BA4A-1C269C452EEF}"/>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0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04" name="Agrupar"/>
          <p:cNvGrpSpPr/>
          <p:nvPr/>
        </p:nvGrpSpPr>
        <p:grpSpPr>
          <a:xfrm>
            <a:off x="8886645" y="7692894"/>
            <a:ext cx="14495869" cy="5328715"/>
            <a:chOff x="0" y="0"/>
            <a:chExt cx="15682221" cy="5328713"/>
          </a:xfrm>
        </p:grpSpPr>
        <p:sp>
          <p:nvSpPr>
            <p:cNvPr id="1302"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03"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05" name="Cristo es la Cabeza del Cuerpo de Cristo…"/>
          <p:cNvSpPr txBox="1"/>
          <p:nvPr/>
        </p:nvSpPr>
        <p:spPr>
          <a:xfrm>
            <a:off x="9956975" y="8226117"/>
            <a:ext cx="12355207" cy="3254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4200" b="1" spc="126">
                <a:solidFill>
                  <a:srgbClr val="FFFFFF"/>
                </a:solidFill>
              </a:defRPr>
            </a:pPr>
            <a:r>
              <a:rPr sz="7200" b="1" cap="all" spc="119" dirty="0">
                <a:solidFill>
                  <a:schemeClr val="accent2"/>
                </a:solidFill>
                <a:latin typeface="+mn-lt"/>
                <a:ea typeface="+mn-ea"/>
                <a:cs typeface="+mn-cs"/>
              </a:rPr>
              <a:t>Cristo es la Cabeza del Cuerpo de Cristo</a:t>
            </a:r>
          </a:p>
        </p:txBody>
      </p:sp>
      <p:pic>
        <p:nvPicPr>
          <p:cNvPr id="1306"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307"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308"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309"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321470A0-2E01-3540-890C-24B2BB14B0BA}"/>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47B189CD-A5C1-3D48-AD0C-ACF70876D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6CD83ED2-D602-C943-8F16-BEEBA17F0E50}"/>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96" name="Imagen" descr="Imagen"/>
          <p:cNvPicPr>
            <a:picLocks noChangeAspect="1"/>
          </p:cNvPicPr>
          <p:nvPr/>
        </p:nvPicPr>
        <p:blipFill>
          <a:blip r:embed="rId2"/>
          <a:stretch>
            <a:fillRect/>
          </a:stretch>
        </p:blipFill>
        <p:spPr>
          <a:xfrm>
            <a:off x="226751" y="4458382"/>
            <a:ext cx="9420052" cy="3568202"/>
          </a:xfrm>
          <a:prstGeom prst="rect">
            <a:avLst/>
          </a:prstGeom>
          <a:ln w="12700">
            <a:miter lim="400000"/>
          </a:ln>
        </p:spPr>
      </p:pic>
      <p:pic>
        <p:nvPicPr>
          <p:cNvPr id="997" name="Imagen" descr="Imagen"/>
          <p:cNvPicPr>
            <a:picLocks noChangeAspect="1"/>
          </p:cNvPicPr>
          <p:nvPr/>
        </p:nvPicPr>
        <p:blipFill>
          <a:blip r:embed="rId3"/>
          <a:stretch>
            <a:fillRect/>
          </a:stretch>
        </p:blipFill>
        <p:spPr>
          <a:xfrm>
            <a:off x="1402226" y="6450260"/>
            <a:ext cx="2247968" cy="2640470"/>
          </a:xfrm>
          <a:prstGeom prst="rect">
            <a:avLst/>
          </a:prstGeom>
          <a:ln w="12700">
            <a:miter lim="400000"/>
          </a:ln>
        </p:spPr>
      </p:pic>
      <p:pic>
        <p:nvPicPr>
          <p:cNvPr id="998" name="Imagen" descr="Imagen"/>
          <p:cNvPicPr>
            <a:picLocks noChangeAspect="1"/>
          </p:cNvPicPr>
          <p:nvPr/>
        </p:nvPicPr>
        <p:blipFill>
          <a:blip r:embed="rId4"/>
          <a:stretch>
            <a:fillRect/>
          </a:stretch>
        </p:blipFill>
        <p:spPr>
          <a:xfrm>
            <a:off x="3106712" y="5718509"/>
            <a:ext cx="3710930" cy="2711834"/>
          </a:xfrm>
          <a:prstGeom prst="rect">
            <a:avLst/>
          </a:prstGeom>
          <a:ln w="12700">
            <a:miter lim="400000"/>
          </a:ln>
        </p:spPr>
      </p:pic>
      <p:pic>
        <p:nvPicPr>
          <p:cNvPr id="999" name="Imagen" descr="Imagen"/>
          <p:cNvPicPr>
            <a:picLocks noChangeAspect="1"/>
          </p:cNvPicPr>
          <p:nvPr/>
        </p:nvPicPr>
        <p:blipFill>
          <a:blip r:embed="rId5"/>
          <a:stretch>
            <a:fillRect/>
          </a:stretch>
        </p:blipFill>
        <p:spPr>
          <a:xfrm>
            <a:off x="6182912" y="6439977"/>
            <a:ext cx="2283650" cy="2711834"/>
          </a:xfrm>
          <a:prstGeom prst="rect">
            <a:avLst/>
          </a:prstGeom>
          <a:ln w="12700">
            <a:miter lim="400000"/>
          </a:ln>
        </p:spPr>
      </p:pic>
      <p:pic>
        <p:nvPicPr>
          <p:cNvPr id="1000" name="Imagen" descr="Imagen"/>
          <p:cNvPicPr>
            <a:picLocks noChangeAspect="1"/>
          </p:cNvPicPr>
          <p:nvPr/>
        </p:nvPicPr>
        <p:blipFill>
          <a:blip r:embed="rId6"/>
          <a:stretch>
            <a:fillRect/>
          </a:stretch>
        </p:blipFill>
        <p:spPr>
          <a:xfrm>
            <a:off x="1411454" y="8520046"/>
            <a:ext cx="2247968" cy="2462060"/>
          </a:xfrm>
          <a:prstGeom prst="rect">
            <a:avLst/>
          </a:prstGeom>
          <a:ln w="12700">
            <a:miter lim="400000"/>
          </a:ln>
        </p:spPr>
      </p:pic>
      <p:pic>
        <p:nvPicPr>
          <p:cNvPr id="1001" name="Imagen" descr="Imagen"/>
          <p:cNvPicPr>
            <a:picLocks noChangeAspect="1"/>
          </p:cNvPicPr>
          <p:nvPr/>
        </p:nvPicPr>
        <p:blipFill>
          <a:blip r:embed="rId7"/>
          <a:stretch>
            <a:fillRect/>
          </a:stretch>
        </p:blipFill>
        <p:spPr>
          <a:xfrm>
            <a:off x="3118400" y="7877770"/>
            <a:ext cx="3710930" cy="3746612"/>
          </a:xfrm>
          <a:prstGeom prst="rect">
            <a:avLst/>
          </a:prstGeom>
          <a:ln w="12700">
            <a:miter lim="400000"/>
          </a:ln>
        </p:spPr>
      </p:pic>
      <p:pic>
        <p:nvPicPr>
          <p:cNvPr id="1002" name="Imagen" descr="Imagen"/>
          <p:cNvPicPr>
            <a:picLocks noChangeAspect="1"/>
          </p:cNvPicPr>
          <p:nvPr/>
        </p:nvPicPr>
        <p:blipFill>
          <a:blip r:embed="rId8"/>
          <a:stretch>
            <a:fillRect/>
          </a:stretch>
        </p:blipFill>
        <p:spPr>
          <a:xfrm>
            <a:off x="6209982" y="8520046"/>
            <a:ext cx="2247968" cy="2462060"/>
          </a:xfrm>
          <a:prstGeom prst="rect">
            <a:avLst/>
          </a:prstGeom>
          <a:ln w="12700">
            <a:miter lim="400000"/>
          </a:ln>
        </p:spPr>
      </p:pic>
      <p:pic>
        <p:nvPicPr>
          <p:cNvPr id="1003" name="Imagen" descr="Imagen"/>
          <p:cNvPicPr>
            <a:picLocks noChangeAspect="1"/>
          </p:cNvPicPr>
          <p:nvPr/>
        </p:nvPicPr>
        <p:blipFill>
          <a:blip r:embed="rId9"/>
          <a:stretch>
            <a:fillRect/>
          </a:stretch>
        </p:blipFill>
        <p:spPr>
          <a:xfrm>
            <a:off x="1411454" y="10357251"/>
            <a:ext cx="2247968" cy="2961608"/>
          </a:xfrm>
          <a:prstGeom prst="rect">
            <a:avLst/>
          </a:prstGeom>
          <a:ln w="12700">
            <a:miter lim="400000"/>
          </a:ln>
        </p:spPr>
      </p:pic>
      <p:pic>
        <p:nvPicPr>
          <p:cNvPr id="1004" name="Imagen" descr="Imagen"/>
          <p:cNvPicPr>
            <a:picLocks noChangeAspect="1"/>
          </p:cNvPicPr>
          <p:nvPr/>
        </p:nvPicPr>
        <p:blipFill>
          <a:blip r:embed="rId10"/>
          <a:stretch>
            <a:fillRect/>
          </a:stretch>
        </p:blipFill>
        <p:spPr>
          <a:xfrm>
            <a:off x="3103240" y="11022681"/>
            <a:ext cx="3710931" cy="2319332"/>
          </a:xfrm>
          <a:prstGeom prst="rect">
            <a:avLst/>
          </a:prstGeom>
          <a:ln w="12700">
            <a:miter lim="400000"/>
          </a:ln>
        </p:spPr>
      </p:pic>
      <p:pic>
        <p:nvPicPr>
          <p:cNvPr id="1005" name="Imagen" descr="Imagen"/>
          <p:cNvPicPr>
            <a:picLocks noChangeAspect="1"/>
          </p:cNvPicPr>
          <p:nvPr/>
        </p:nvPicPr>
        <p:blipFill>
          <a:blip r:embed="rId11"/>
          <a:stretch>
            <a:fillRect/>
          </a:stretch>
        </p:blipFill>
        <p:spPr>
          <a:xfrm>
            <a:off x="6222682" y="10357251"/>
            <a:ext cx="2247968" cy="2961608"/>
          </a:xfrm>
          <a:prstGeom prst="rect">
            <a:avLst/>
          </a:prstGeom>
          <a:ln w="12700">
            <a:miter lim="400000"/>
          </a:ln>
        </p:spPr>
      </p:pic>
      <p:sp>
        <p:nvSpPr>
          <p:cNvPr id="1006" name="Modelo del Nuevo Testamento…"/>
          <p:cNvSpPr txBox="1"/>
          <p:nvPr/>
        </p:nvSpPr>
        <p:spPr>
          <a:xfrm>
            <a:off x="10610586" y="9739075"/>
            <a:ext cx="12966315" cy="1016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defRPr sz="5000" cap="all" spc="0">
                <a:solidFill>
                  <a:srgbClr val="FFFFFF"/>
                </a:solidFill>
                <a:latin typeface="+mn-lt"/>
                <a:ea typeface="+mn-ea"/>
                <a:cs typeface="+mn-cs"/>
                <a:sym typeface="Montserrat ExtraBold"/>
              </a:defRPr>
            </a:pPr>
            <a:r>
              <a:rPr sz="6600" b="1" spc="119" dirty="0" err="1">
                <a:solidFill>
                  <a:schemeClr val="accent2"/>
                </a:solidFill>
              </a:rPr>
              <a:t>Modelo</a:t>
            </a:r>
            <a:r>
              <a:rPr sz="6600" b="1" spc="119" dirty="0">
                <a:solidFill>
                  <a:schemeClr val="accent2"/>
                </a:solidFill>
              </a:rPr>
              <a:t> del Nuevo </a:t>
            </a:r>
            <a:r>
              <a:rPr sz="6600" b="1" spc="119" dirty="0" err="1">
                <a:solidFill>
                  <a:schemeClr val="accent2"/>
                </a:solidFill>
              </a:rPr>
              <a:t>Testamento</a:t>
            </a:r>
            <a:endParaRPr sz="6600" b="1" spc="119" dirty="0">
              <a:solidFill>
                <a:schemeClr val="accent2"/>
              </a:solidFill>
            </a:endParaRPr>
          </a:p>
        </p:txBody>
      </p:sp>
      <p:sp>
        <p:nvSpPr>
          <p:cNvPr id="1008" name="Caracteríticas de una iglesia ejemplar…"/>
          <p:cNvSpPr txBox="1"/>
          <p:nvPr/>
        </p:nvSpPr>
        <p:spPr>
          <a:xfrm>
            <a:off x="2570821" y="13512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
        <p:nvSpPr>
          <p:cNvPr id="1009" name="10"/>
          <p:cNvSpPr txBox="1"/>
          <p:nvPr/>
        </p:nvSpPr>
        <p:spPr>
          <a:xfrm>
            <a:off x="1017854" y="13001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12" name="Agrupar"/>
          <p:cNvGrpSpPr/>
          <p:nvPr/>
        </p:nvGrpSpPr>
        <p:grpSpPr>
          <a:xfrm>
            <a:off x="10030239" y="8024525"/>
            <a:ext cx="14127010" cy="4800265"/>
            <a:chOff x="0" y="0"/>
            <a:chExt cx="14127009" cy="4800263"/>
          </a:xfrm>
        </p:grpSpPr>
        <p:sp>
          <p:nvSpPr>
            <p:cNvPr id="1010" name="Rectángulo redondeado"/>
            <p:cNvSpPr/>
            <p:nvPr/>
          </p:nvSpPr>
          <p:spPr>
            <a:xfrm rot="16200000">
              <a:off x="4849659" y="-4849660"/>
              <a:ext cx="4427691" cy="1412701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1" name="Rectángulo redondeado"/>
            <p:cNvSpPr/>
            <p:nvPr/>
          </p:nvSpPr>
          <p:spPr>
            <a:xfrm rot="16200000">
              <a:off x="6705261" y="3009045"/>
              <a:ext cx="716488" cy="28659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3" name="Imagen 2">
            <a:extLst>
              <a:ext uri="{FF2B5EF4-FFF2-40B4-BE49-F238E27FC236}">
                <a16:creationId xmlns:a16="http://schemas.microsoft.com/office/drawing/2014/main" id="{88841F72-C8D8-6A40-8716-21F80811E2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1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18" name="Agrupar"/>
          <p:cNvGrpSpPr/>
          <p:nvPr/>
        </p:nvGrpSpPr>
        <p:grpSpPr>
          <a:xfrm>
            <a:off x="8886645" y="7692894"/>
            <a:ext cx="14974841" cy="5328715"/>
            <a:chOff x="0" y="0"/>
            <a:chExt cx="15682221" cy="5328713"/>
          </a:xfrm>
        </p:grpSpPr>
        <p:sp>
          <p:nvSpPr>
            <p:cNvPr id="1316"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17"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19" name="Efesios 4:15; Mateo 28:18; Efesios 5:23-24…"/>
          <p:cNvSpPr txBox="1"/>
          <p:nvPr/>
        </p:nvSpPr>
        <p:spPr>
          <a:xfrm>
            <a:off x="9776003" y="8355513"/>
            <a:ext cx="13562427" cy="3254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4000" b="1" spc="119">
                <a:solidFill>
                  <a:srgbClr val="FFFFFF"/>
                </a:solidFill>
              </a:defRPr>
            </a:pPr>
            <a:r>
              <a:rPr sz="7200" b="1" cap="all" spc="119" dirty="0" err="1">
                <a:solidFill>
                  <a:schemeClr val="accent2"/>
                </a:solidFill>
                <a:latin typeface="+mn-lt"/>
                <a:ea typeface="+mn-ea"/>
                <a:cs typeface="+mn-cs"/>
              </a:rPr>
              <a:t>Efesios</a:t>
            </a:r>
            <a:r>
              <a:rPr sz="7200" b="1" cap="all" spc="119" dirty="0">
                <a:solidFill>
                  <a:schemeClr val="accent2"/>
                </a:solidFill>
                <a:latin typeface="+mn-lt"/>
                <a:ea typeface="+mn-ea"/>
                <a:cs typeface="+mn-cs"/>
              </a:rPr>
              <a:t> 4:15; Mateo 28:18; </a:t>
            </a:r>
            <a:r>
              <a:rPr sz="7200" b="1" cap="all" spc="119" dirty="0" err="1">
                <a:solidFill>
                  <a:schemeClr val="accent2"/>
                </a:solidFill>
                <a:latin typeface="+mn-lt"/>
                <a:ea typeface="+mn-ea"/>
                <a:cs typeface="+mn-cs"/>
              </a:rPr>
              <a:t>Efesios</a:t>
            </a:r>
            <a:r>
              <a:rPr sz="7200" b="1" cap="all" spc="119" dirty="0">
                <a:solidFill>
                  <a:schemeClr val="accent2"/>
                </a:solidFill>
                <a:latin typeface="+mn-lt"/>
                <a:ea typeface="+mn-ea"/>
                <a:cs typeface="+mn-cs"/>
              </a:rPr>
              <a:t> 5:23-24</a:t>
            </a:r>
          </a:p>
        </p:txBody>
      </p:sp>
      <p:pic>
        <p:nvPicPr>
          <p:cNvPr id="1320" name="Imagen" descr="Imagen"/>
          <p:cNvPicPr>
            <a:picLocks noChangeAspect="1"/>
          </p:cNvPicPr>
          <p:nvPr/>
        </p:nvPicPr>
        <p:blipFill>
          <a:blip r:embed="rId3">
            <a:alphaModFix amt="50857"/>
          </a:blip>
          <a:stretch>
            <a:fillRect/>
          </a:stretch>
        </p:blipFill>
        <p:spPr>
          <a:xfrm>
            <a:off x="1771660" y="5123514"/>
            <a:ext cx="6463998" cy="6463998"/>
          </a:xfrm>
          <a:prstGeom prst="rect">
            <a:avLst/>
          </a:prstGeom>
          <a:ln w="12700">
            <a:miter lim="400000"/>
          </a:ln>
        </p:spPr>
      </p:pic>
      <p:sp>
        <p:nvSpPr>
          <p:cNvPr id="1321"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322"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323"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DEC36237-623C-1C4D-9D2F-B3A48127035A}"/>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90BF456C-ECE4-B840-8333-66961DAA2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603228D6-731E-F14D-91BE-45583A3F03CD}"/>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2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32" name="Agrupar"/>
          <p:cNvGrpSpPr/>
          <p:nvPr/>
        </p:nvGrpSpPr>
        <p:grpSpPr>
          <a:xfrm>
            <a:off x="8886645" y="7692894"/>
            <a:ext cx="15083698" cy="5328715"/>
            <a:chOff x="0" y="0"/>
            <a:chExt cx="15682221" cy="5328713"/>
          </a:xfrm>
        </p:grpSpPr>
        <p:sp>
          <p:nvSpPr>
            <p:cNvPr id="1330"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31"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33" name="Cristo como cabeza se relaciona, dirige y gobierna a su iglesia…"/>
          <p:cNvSpPr txBox="1"/>
          <p:nvPr/>
        </p:nvSpPr>
        <p:spPr>
          <a:xfrm>
            <a:off x="9505180" y="8437166"/>
            <a:ext cx="13846628"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7200" b="1" cap="all" spc="119" dirty="0">
                <a:solidFill>
                  <a:schemeClr val="accent2"/>
                </a:solidFill>
                <a:latin typeface="+mn-lt"/>
                <a:ea typeface="+mn-ea"/>
                <a:cs typeface="+mn-cs"/>
              </a:rPr>
              <a:t>Cristo </a:t>
            </a:r>
            <a:r>
              <a:rPr sz="7200" b="1" cap="all" spc="119" dirty="0" err="1">
                <a:solidFill>
                  <a:schemeClr val="accent2"/>
                </a:solidFill>
                <a:latin typeface="+mn-lt"/>
                <a:ea typeface="+mn-ea"/>
                <a:cs typeface="+mn-cs"/>
              </a:rPr>
              <a:t>como</a:t>
            </a:r>
            <a:r>
              <a:rPr sz="7200" b="1" cap="all" spc="119" dirty="0">
                <a:solidFill>
                  <a:schemeClr val="accent2"/>
                </a:solidFill>
                <a:latin typeface="+mn-lt"/>
                <a:ea typeface="+mn-ea"/>
                <a:cs typeface="+mn-cs"/>
              </a:rPr>
              <a:t> cabeza se </a:t>
            </a:r>
            <a:r>
              <a:rPr sz="7200" b="1" cap="all" spc="119" dirty="0" err="1">
                <a:solidFill>
                  <a:schemeClr val="accent2"/>
                </a:solidFill>
                <a:latin typeface="+mn-lt"/>
                <a:ea typeface="+mn-ea"/>
                <a:cs typeface="+mn-cs"/>
              </a:rPr>
              <a:t>relaciona</a:t>
            </a:r>
            <a:r>
              <a:rPr sz="7200" b="1" cap="all" spc="119" dirty="0">
                <a:solidFill>
                  <a:schemeClr val="accent2"/>
                </a:solidFill>
                <a:latin typeface="+mn-lt"/>
                <a:ea typeface="+mn-ea"/>
                <a:cs typeface="+mn-cs"/>
              </a:rPr>
              <a:t>, dirige y </a:t>
            </a:r>
            <a:r>
              <a:rPr sz="7200" b="1" cap="all" spc="119" dirty="0" err="1">
                <a:solidFill>
                  <a:schemeClr val="accent2"/>
                </a:solidFill>
                <a:latin typeface="+mn-lt"/>
                <a:ea typeface="+mn-ea"/>
                <a:cs typeface="+mn-cs"/>
              </a:rPr>
              <a:t>gobierna</a:t>
            </a:r>
            <a:r>
              <a:rPr sz="7200" b="1" cap="all" spc="119" dirty="0">
                <a:solidFill>
                  <a:schemeClr val="accent2"/>
                </a:solidFill>
                <a:latin typeface="+mn-lt"/>
                <a:ea typeface="+mn-ea"/>
                <a:cs typeface="+mn-cs"/>
              </a:rPr>
              <a:t> a </a:t>
            </a:r>
            <a:r>
              <a:rPr sz="7200" b="1" cap="all" spc="119" dirty="0" err="1">
                <a:solidFill>
                  <a:schemeClr val="accent2"/>
                </a:solidFill>
                <a:latin typeface="+mn-lt"/>
                <a:ea typeface="+mn-ea"/>
                <a:cs typeface="+mn-cs"/>
              </a:rPr>
              <a:t>su</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iglesia</a:t>
            </a:r>
            <a:endParaRPr sz="7200" b="1" cap="all" spc="119" dirty="0">
              <a:solidFill>
                <a:schemeClr val="accent2"/>
              </a:solidFill>
              <a:latin typeface="+mn-lt"/>
              <a:ea typeface="+mn-ea"/>
              <a:cs typeface="+mn-cs"/>
            </a:endParaRPr>
          </a:p>
        </p:txBody>
      </p:sp>
      <p:pic>
        <p:nvPicPr>
          <p:cNvPr id="1334"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335"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336"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337"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B96B2FF1-2ED7-874D-B930-0C56FE8BA6DD}"/>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5AB2F136-39B5-5642-B858-D4D55EF4D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C2D8EE4B-0610-F246-8191-69C1617F2E58}"/>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lang="es-GT" sz="6600" dirty="0"/>
              <a:t>Cristo es la cabeza</a:t>
            </a:r>
            <a:endParaRPr sz="6600"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4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46" name="Agrupar"/>
          <p:cNvGrpSpPr/>
          <p:nvPr/>
        </p:nvGrpSpPr>
        <p:grpSpPr>
          <a:xfrm>
            <a:off x="8374179" y="2677886"/>
            <a:ext cx="15683250" cy="10385511"/>
            <a:chOff x="0" y="0"/>
            <a:chExt cx="16337421" cy="5551346"/>
          </a:xfrm>
        </p:grpSpPr>
        <p:sp>
          <p:nvSpPr>
            <p:cNvPr id="1344"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45"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47" name="Consideremos que “el cuerpo es de Cristo… en virtud de quien todo el cuerpo, nutriéndose y uniéndose por las coyunturas y ligamentos, crece con el crecimiento que da Dios” (Colosenses 2:19)…"/>
          <p:cNvSpPr txBox="1"/>
          <p:nvPr/>
        </p:nvSpPr>
        <p:spPr>
          <a:xfrm>
            <a:off x="9569286" y="3980928"/>
            <a:ext cx="13449448" cy="7212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2300" b="1" spc="69">
                <a:solidFill>
                  <a:srgbClr val="FFFFFF"/>
                </a:solidFill>
              </a:defRPr>
            </a:pPr>
            <a:r>
              <a:rPr sz="6600" b="1" cap="all" spc="119" dirty="0" err="1">
                <a:solidFill>
                  <a:schemeClr val="accent2"/>
                </a:solidFill>
                <a:latin typeface="+mn-lt"/>
                <a:ea typeface="+mn-ea"/>
                <a:cs typeface="+mn-cs"/>
              </a:rPr>
              <a:t>Consideremos</a:t>
            </a:r>
            <a:r>
              <a:rPr sz="6600" b="1" cap="all" spc="119" dirty="0">
                <a:solidFill>
                  <a:schemeClr val="accent2"/>
                </a:solidFill>
                <a:latin typeface="+mn-lt"/>
                <a:ea typeface="+mn-ea"/>
                <a:cs typeface="+mn-cs"/>
              </a:rPr>
              <a:t> que “el </a:t>
            </a:r>
            <a:r>
              <a:rPr sz="6600" b="1" cap="all" spc="119" dirty="0" err="1">
                <a:solidFill>
                  <a:schemeClr val="accent2"/>
                </a:solidFill>
                <a:latin typeface="+mn-lt"/>
                <a:ea typeface="+mn-ea"/>
                <a:cs typeface="+mn-cs"/>
              </a:rPr>
              <a:t>cuerpo</a:t>
            </a:r>
            <a:r>
              <a:rPr sz="6600" b="1" cap="all" spc="119" dirty="0">
                <a:solidFill>
                  <a:schemeClr val="accent2"/>
                </a:solidFill>
                <a:latin typeface="+mn-lt"/>
                <a:ea typeface="+mn-ea"/>
                <a:cs typeface="+mn-cs"/>
              </a:rPr>
              <a:t> es de Cristo… </a:t>
            </a:r>
            <a:r>
              <a:rPr sz="6600" b="1" cap="all" spc="119" dirty="0" err="1">
                <a:solidFill>
                  <a:schemeClr val="accent2"/>
                </a:solidFill>
                <a:latin typeface="+mn-lt"/>
                <a:ea typeface="+mn-ea"/>
                <a:cs typeface="+mn-cs"/>
              </a:rPr>
              <a:t>en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virtud</a:t>
            </a:r>
            <a:r>
              <a:rPr sz="6600" b="1" cap="all" spc="119" dirty="0">
                <a:solidFill>
                  <a:schemeClr val="accent2"/>
                </a:solidFill>
                <a:latin typeface="+mn-lt"/>
                <a:ea typeface="+mn-ea"/>
                <a:cs typeface="+mn-cs"/>
              </a:rPr>
              <a:t> de </a:t>
            </a:r>
            <a:r>
              <a:rPr sz="6600" b="1" cap="all" spc="119" dirty="0" err="1">
                <a:solidFill>
                  <a:schemeClr val="accent2"/>
                </a:solidFill>
                <a:latin typeface="+mn-lt"/>
                <a:ea typeface="+mn-ea"/>
                <a:cs typeface="+mn-cs"/>
              </a:rPr>
              <a:t>quien</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todo</a:t>
            </a:r>
            <a:r>
              <a:rPr sz="6600" b="1" cap="all" spc="119" dirty="0">
                <a:solidFill>
                  <a:schemeClr val="accent2"/>
                </a:solidFill>
                <a:latin typeface="+mn-lt"/>
                <a:ea typeface="+mn-ea"/>
                <a:cs typeface="+mn-cs"/>
              </a:rPr>
              <a:t> el </a:t>
            </a:r>
            <a:r>
              <a:rPr sz="6600" b="1" cap="all" spc="119" dirty="0" err="1">
                <a:solidFill>
                  <a:schemeClr val="accent2"/>
                </a:solidFill>
                <a:latin typeface="+mn-lt"/>
                <a:ea typeface="+mn-ea"/>
                <a:cs typeface="+mn-cs"/>
              </a:rPr>
              <a:t>cuerpo</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nutriéndose</a:t>
            </a:r>
            <a:r>
              <a:rPr sz="6600" b="1" cap="all" spc="119" dirty="0">
                <a:solidFill>
                  <a:schemeClr val="accent2"/>
                </a:solidFill>
                <a:latin typeface="+mn-lt"/>
                <a:ea typeface="+mn-ea"/>
                <a:cs typeface="+mn-cs"/>
              </a:rPr>
              <a:t> y </a:t>
            </a:r>
            <a:r>
              <a:rPr sz="6600" b="1" cap="all" spc="119" dirty="0" err="1">
                <a:solidFill>
                  <a:schemeClr val="accent2"/>
                </a:solidFill>
                <a:latin typeface="+mn-lt"/>
                <a:ea typeface="+mn-ea"/>
                <a:cs typeface="+mn-cs"/>
              </a:rPr>
              <a:t>uniéndose</a:t>
            </a:r>
            <a:r>
              <a:rPr sz="6600" b="1" cap="all" spc="119" dirty="0">
                <a:solidFill>
                  <a:schemeClr val="accent2"/>
                </a:solidFill>
                <a:latin typeface="+mn-lt"/>
                <a:ea typeface="+mn-ea"/>
                <a:cs typeface="+mn-cs"/>
              </a:rPr>
              <a:t> por las </a:t>
            </a:r>
            <a:r>
              <a:rPr sz="6600" b="1" cap="all" spc="119" dirty="0" err="1">
                <a:solidFill>
                  <a:schemeClr val="accent2"/>
                </a:solidFill>
                <a:latin typeface="+mn-lt"/>
                <a:ea typeface="+mn-ea"/>
                <a:cs typeface="+mn-cs"/>
              </a:rPr>
              <a:t>coyunturas</a:t>
            </a:r>
            <a:r>
              <a:rPr sz="6600" b="1" cap="all" spc="119" dirty="0">
                <a:solidFill>
                  <a:schemeClr val="accent2"/>
                </a:solidFill>
                <a:latin typeface="+mn-lt"/>
                <a:ea typeface="+mn-ea"/>
                <a:cs typeface="+mn-cs"/>
              </a:rPr>
              <a:t> y </a:t>
            </a:r>
            <a:r>
              <a:rPr sz="6600" b="1" cap="all" spc="119" dirty="0" err="1">
                <a:solidFill>
                  <a:schemeClr val="accent2"/>
                </a:solidFill>
                <a:latin typeface="+mn-lt"/>
                <a:ea typeface="+mn-ea"/>
                <a:cs typeface="+mn-cs"/>
              </a:rPr>
              <a:t>ligamentos</a:t>
            </a:r>
            <a:r>
              <a:rPr sz="6600" b="1" cap="all" spc="119" dirty="0">
                <a:solidFill>
                  <a:schemeClr val="accent2"/>
                </a:solidFill>
                <a:latin typeface="+mn-lt"/>
                <a:ea typeface="+mn-ea"/>
                <a:cs typeface="+mn-cs"/>
              </a:rPr>
              <a:t>, </a:t>
            </a:r>
            <a:r>
              <a:rPr sz="6600" b="1" cap="all" spc="119" dirty="0" err="1">
                <a:solidFill>
                  <a:schemeClr val="accent2"/>
                </a:solidFill>
                <a:latin typeface="+mn-lt"/>
                <a:ea typeface="+mn-ea"/>
                <a:cs typeface="+mn-cs"/>
              </a:rPr>
              <a:t>crece</a:t>
            </a:r>
            <a:r>
              <a:rPr sz="6600" b="1" cap="all" spc="119" dirty="0">
                <a:solidFill>
                  <a:schemeClr val="accent2"/>
                </a:solidFill>
                <a:latin typeface="+mn-lt"/>
                <a:ea typeface="+mn-ea"/>
                <a:cs typeface="+mn-cs"/>
              </a:rPr>
              <a:t> con el </a:t>
            </a:r>
            <a:r>
              <a:rPr sz="6600" b="1" cap="all" spc="119" dirty="0" err="1">
                <a:solidFill>
                  <a:schemeClr val="accent2"/>
                </a:solidFill>
                <a:latin typeface="+mn-lt"/>
                <a:ea typeface="+mn-ea"/>
                <a:cs typeface="+mn-cs"/>
              </a:rPr>
              <a:t>crecimiento</a:t>
            </a:r>
            <a:r>
              <a:rPr sz="6600" b="1" cap="all" spc="119" dirty="0">
                <a:solidFill>
                  <a:schemeClr val="accent2"/>
                </a:solidFill>
                <a:latin typeface="+mn-lt"/>
                <a:ea typeface="+mn-ea"/>
                <a:cs typeface="+mn-cs"/>
              </a:rPr>
              <a:t> que da Dios” (</a:t>
            </a:r>
            <a:r>
              <a:rPr sz="6600" b="1" cap="all" spc="119" dirty="0" err="1">
                <a:solidFill>
                  <a:schemeClr val="accent2"/>
                </a:solidFill>
                <a:latin typeface="+mn-lt"/>
                <a:ea typeface="+mn-ea"/>
                <a:cs typeface="+mn-cs"/>
              </a:rPr>
              <a:t>Colosenses</a:t>
            </a:r>
            <a:r>
              <a:rPr sz="6600" b="1" cap="all" spc="119" dirty="0">
                <a:solidFill>
                  <a:schemeClr val="accent2"/>
                </a:solidFill>
                <a:latin typeface="+mn-lt"/>
                <a:ea typeface="+mn-ea"/>
                <a:cs typeface="+mn-cs"/>
              </a:rPr>
              <a:t> 2:19)</a:t>
            </a:r>
          </a:p>
        </p:txBody>
      </p:sp>
      <p:pic>
        <p:nvPicPr>
          <p:cNvPr id="1348"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349"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pic>
        <p:nvPicPr>
          <p:cNvPr id="1351"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352"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 name="expresiones bíblicas de ministerio compartido…">
            <a:extLst>
              <a:ext uri="{FF2B5EF4-FFF2-40B4-BE49-F238E27FC236}">
                <a16:creationId xmlns:a16="http://schemas.microsoft.com/office/drawing/2014/main" id="{7C3D6DBE-74B7-EB49-B3C8-43D59386DB11}"/>
              </a:ext>
            </a:extLst>
          </p:cNvPr>
          <p:cNvSpPr txBox="1"/>
          <p:nvPr/>
        </p:nvSpPr>
        <p:spPr>
          <a:xfrm>
            <a:off x="2003069" y="1182851"/>
            <a:ext cx="987822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p:txBody>
      </p:sp>
      <p:pic>
        <p:nvPicPr>
          <p:cNvPr id="14" name="Imagen 13">
            <a:extLst>
              <a:ext uri="{FF2B5EF4-FFF2-40B4-BE49-F238E27FC236}">
                <a16:creationId xmlns:a16="http://schemas.microsoft.com/office/drawing/2014/main" id="{21169CD0-608F-DD4A-BF9B-AA170FD7A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5" name="El Cuerpo de Cristo…">
            <a:extLst>
              <a:ext uri="{FF2B5EF4-FFF2-40B4-BE49-F238E27FC236}">
                <a16:creationId xmlns:a16="http://schemas.microsoft.com/office/drawing/2014/main" id="{C8A310B7-58B5-FE43-8BC2-9214E31FEABF}"/>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7" name="7"/>
          <p:cNvSpPr txBox="1"/>
          <p:nvPr/>
        </p:nvSpPr>
        <p:spPr>
          <a:xfrm>
            <a:off x="1119056"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60" name="Agrupar"/>
          <p:cNvGrpSpPr/>
          <p:nvPr/>
        </p:nvGrpSpPr>
        <p:grpSpPr>
          <a:xfrm>
            <a:off x="8374178" y="7512049"/>
            <a:ext cx="15410359" cy="5551348"/>
            <a:chOff x="0" y="0"/>
            <a:chExt cx="16337421" cy="5551346"/>
          </a:xfrm>
        </p:grpSpPr>
        <p:sp>
          <p:nvSpPr>
            <p:cNvPr id="1358"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59"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61" name="La iglesia es un cuerpo (1 Corintios 12:27;  Romanos 12:5; 1 Corintios 12:12)…"/>
          <p:cNvSpPr txBox="1"/>
          <p:nvPr/>
        </p:nvSpPr>
        <p:spPr>
          <a:xfrm>
            <a:off x="8837711" y="8302277"/>
            <a:ext cx="14483294"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55625" indent="-555625" algn="ctr">
              <a:lnSpc>
                <a:spcPct val="100000"/>
              </a:lnSpc>
              <a:buSzPct val="100000"/>
              <a:buAutoNum type="arabicPeriod"/>
              <a:defRPr sz="3000" b="1" spc="90">
                <a:solidFill>
                  <a:srgbClr val="FFFFFF"/>
                </a:solidFill>
              </a:defRPr>
            </a:pPr>
            <a:r>
              <a:rPr lang="es-ES" sz="7200" b="1" cap="all" spc="119" dirty="0">
                <a:solidFill>
                  <a:schemeClr val="accent2"/>
                </a:solidFill>
                <a:latin typeface="+mn-lt"/>
                <a:ea typeface="+mn-ea"/>
                <a:cs typeface="+mn-cs"/>
              </a:rPr>
              <a:t> </a:t>
            </a:r>
            <a:r>
              <a:rPr sz="7200" b="1" cap="all" spc="119" dirty="0">
                <a:solidFill>
                  <a:schemeClr val="accent2"/>
                </a:solidFill>
                <a:latin typeface="+mn-lt"/>
                <a:ea typeface="+mn-ea"/>
                <a:cs typeface="+mn-cs"/>
              </a:rPr>
              <a:t>La </a:t>
            </a:r>
            <a:r>
              <a:rPr sz="7200" b="1" cap="all" spc="119" dirty="0" err="1">
                <a:solidFill>
                  <a:schemeClr val="accent2"/>
                </a:solidFill>
                <a:latin typeface="+mn-lt"/>
                <a:ea typeface="+mn-ea"/>
                <a:cs typeface="+mn-cs"/>
              </a:rPr>
              <a:t>iglesia</a:t>
            </a:r>
            <a:r>
              <a:rPr sz="7200" b="1" cap="all" spc="119" dirty="0">
                <a:solidFill>
                  <a:schemeClr val="accent2"/>
                </a:solidFill>
                <a:latin typeface="+mn-lt"/>
                <a:ea typeface="+mn-ea"/>
                <a:cs typeface="+mn-cs"/>
              </a:rPr>
              <a:t> es un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(1 </a:t>
            </a:r>
            <a:r>
              <a:rPr sz="7200" b="1" cap="all" spc="119" dirty="0" err="1">
                <a:solidFill>
                  <a:schemeClr val="accent2"/>
                </a:solidFill>
                <a:latin typeface="+mn-lt"/>
                <a:ea typeface="+mn-ea"/>
                <a:cs typeface="+mn-cs"/>
              </a:rPr>
              <a:t>Corintios</a:t>
            </a:r>
            <a:r>
              <a:rPr sz="7200" b="1" cap="all" spc="119" dirty="0">
                <a:solidFill>
                  <a:schemeClr val="accent2"/>
                </a:solidFill>
                <a:latin typeface="+mn-lt"/>
                <a:ea typeface="+mn-ea"/>
                <a:cs typeface="+mn-cs"/>
              </a:rPr>
              <a:t> 12:27; </a:t>
            </a:r>
            <a:r>
              <a:rPr lang="es-ES"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Romanos</a:t>
            </a:r>
            <a:r>
              <a:rPr sz="7200" b="1" cap="all" spc="119" dirty="0">
                <a:solidFill>
                  <a:schemeClr val="accent2"/>
                </a:solidFill>
                <a:latin typeface="+mn-lt"/>
                <a:ea typeface="+mn-ea"/>
                <a:cs typeface="+mn-cs"/>
              </a:rPr>
              <a:t> 12:5; 1 </a:t>
            </a:r>
            <a:r>
              <a:rPr sz="7200" b="1" cap="all" spc="119" dirty="0" err="1">
                <a:solidFill>
                  <a:schemeClr val="accent2"/>
                </a:solidFill>
                <a:latin typeface="+mn-lt"/>
                <a:ea typeface="+mn-ea"/>
                <a:cs typeface="+mn-cs"/>
              </a:rPr>
              <a:t>Corintios</a:t>
            </a:r>
            <a:r>
              <a:rPr sz="7200" b="1" cap="all" spc="119" dirty="0">
                <a:solidFill>
                  <a:schemeClr val="accent2"/>
                </a:solidFill>
                <a:latin typeface="+mn-lt"/>
                <a:ea typeface="+mn-ea"/>
                <a:cs typeface="+mn-cs"/>
              </a:rPr>
              <a:t> 12:12)</a:t>
            </a:r>
          </a:p>
        </p:txBody>
      </p:sp>
      <p:pic>
        <p:nvPicPr>
          <p:cNvPr id="1362"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363"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365" name="Óvalo"/>
          <p:cNvSpPr/>
          <p:nvPr/>
        </p:nvSpPr>
        <p:spPr>
          <a:xfrm>
            <a:off x="10434846"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66" name="1"/>
          <p:cNvSpPr txBox="1"/>
          <p:nvPr/>
        </p:nvSpPr>
        <p:spPr>
          <a:xfrm>
            <a:off x="10981757" y="574040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367"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368"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 name="El Cuerpo de Cristo…">
            <a:extLst>
              <a:ext uri="{FF2B5EF4-FFF2-40B4-BE49-F238E27FC236}">
                <a16:creationId xmlns:a16="http://schemas.microsoft.com/office/drawing/2014/main" id="{28BFF297-3BEA-D141-AD9A-39D8F75B1EB9}"/>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20" name="Componentes del cuerpo de cristo…">
            <a:extLst>
              <a:ext uri="{FF2B5EF4-FFF2-40B4-BE49-F238E27FC236}">
                <a16:creationId xmlns:a16="http://schemas.microsoft.com/office/drawing/2014/main" id="{B4798119-B658-3A43-80F1-4AAD8DEDE141}"/>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21" name="Imagen 20">
            <a:extLst>
              <a:ext uri="{FF2B5EF4-FFF2-40B4-BE49-F238E27FC236}">
                <a16:creationId xmlns:a16="http://schemas.microsoft.com/office/drawing/2014/main" id="{C3496FEC-4045-9043-A203-7C7024BD5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73" name="7"/>
          <p:cNvSpPr txBox="1"/>
          <p:nvPr/>
        </p:nvSpPr>
        <p:spPr>
          <a:xfrm>
            <a:off x="1119056"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76" name="Agrupar"/>
          <p:cNvGrpSpPr/>
          <p:nvPr/>
        </p:nvGrpSpPr>
        <p:grpSpPr>
          <a:xfrm>
            <a:off x="8374179" y="6203950"/>
            <a:ext cx="15645002" cy="6859447"/>
            <a:chOff x="0" y="0"/>
            <a:chExt cx="16337421" cy="5551346"/>
          </a:xfrm>
        </p:grpSpPr>
        <p:sp>
          <p:nvSpPr>
            <p:cNvPr id="1374"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75"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77" name="Todos los miembros están unidos y sustentados por el Espíritu Santo (1 Co. 12:13; Efesios 2:18; Juan 7:37-39)…"/>
          <p:cNvSpPr txBox="1"/>
          <p:nvPr/>
        </p:nvSpPr>
        <p:spPr>
          <a:xfrm>
            <a:off x="9034839" y="6330813"/>
            <a:ext cx="14323682" cy="5227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buSzPct val="100000"/>
              <a:buAutoNum type="arabicPeriod" startAt="2"/>
              <a:defRPr sz="3000" b="1" spc="90">
                <a:solidFill>
                  <a:srgbClr val="FFFFFF"/>
                </a:solidFill>
              </a:defRPr>
            </a:pPr>
            <a:endParaRPr dirty="0"/>
          </a:p>
          <a:p>
            <a:pPr marL="555625" indent="-555625" algn="ctr">
              <a:lnSpc>
                <a:spcPct val="100000"/>
              </a:lnSpc>
              <a:buSzPct val="100000"/>
              <a:buAutoNum type="arabicPeriod" startAt="2"/>
              <a:defRPr sz="3000" b="1" spc="90">
                <a:solidFill>
                  <a:srgbClr val="FFFFFF"/>
                </a:solidFill>
              </a:defRPr>
            </a:pPr>
            <a:r>
              <a:rPr lang="es-ES"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Todos</a:t>
            </a:r>
            <a:r>
              <a:rPr sz="7200" b="1" cap="all" spc="119" dirty="0">
                <a:solidFill>
                  <a:schemeClr val="accent2"/>
                </a:solidFill>
                <a:latin typeface="+mn-lt"/>
                <a:ea typeface="+mn-ea"/>
                <a:cs typeface="+mn-cs"/>
              </a:rPr>
              <a:t> los </a:t>
            </a:r>
            <a:r>
              <a:rPr sz="7200" b="1" cap="all" spc="119" dirty="0" err="1">
                <a:solidFill>
                  <a:schemeClr val="accent2"/>
                </a:solidFill>
                <a:latin typeface="+mn-lt"/>
                <a:ea typeface="+mn-ea"/>
                <a:cs typeface="+mn-cs"/>
              </a:rPr>
              <a:t>miembros</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están</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unidos</a:t>
            </a:r>
            <a:r>
              <a:rPr sz="7200" b="1" cap="all" spc="119" dirty="0">
                <a:solidFill>
                  <a:schemeClr val="accent2"/>
                </a:solidFill>
                <a:latin typeface="+mn-lt"/>
                <a:ea typeface="+mn-ea"/>
                <a:cs typeface="+mn-cs"/>
              </a:rPr>
              <a:t> y </a:t>
            </a:r>
            <a:r>
              <a:rPr sz="7200" b="1" cap="all" spc="119" dirty="0" err="1">
                <a:solidFill>
                  <a:schemeClr val="accent2"/>
                </a:solidFill>
                <a:latin typeface="+mn-lt"/>
                <a:ea typeface="+mn-ea"/>
                <a:cs typeface="+mn-cs"/>
              </a:rPr>
              <a:t>sustentados</a:t>
            </a:r>
            <a:r>
              <a:rPr sz="7200" b="1" cap="all" spc="119" dirty="0">
                <a:solidFill>
                  <a:schemeClr val="accent2"/>
                </a:solidFill>
                <a:latin typeface="+mn-lt"/>
                <a:ea typeface="+mn-ea"/>
                <a:cs typeface="+mn-cs"/>
              </a:rPr>
              <a:t> por el </a:t>
            </a:r>
            <a:r>
              <a:rPr sz="7200" b="1" cap="all" spc="119" dirty="0" err="1">
                <a:solidFill>
                  <a:schemeClr val="accent2"/>
                </a:solidFill>
                <a:latin typeface="+mn-lt"/>
                <a:ea typeface="+mn-ea"/>
                <a:cs typeface="+mn-cs"/>
              </a:rPr>
              <a:t>Espíritu</a:t>
            </a:r>
            <a:r>
              <a:rPr sz="7200" b="1" cap="all" spc="119" dirty="0">
                <a:solidFill>
                  <a:schemeClr val="accent2"/>
                </a:solidFill>
                <a:latin typeface="+mn-lt"/>
                <a:ea typeface="+mn-ea"/>
                <a:cs typeface="+mn-cs"/>
              </a:rPr>
              <a:t> Santo (1 Co. 12:13; </a:t>
            </a:r>
            <a:r>
              <a:rPr sz="7200" b="1" cap="all" spc="119" dirty="0" err="1">
                <a:solidFill>
                  <a:schemeClr val="accent2"/>
                </a:solidFill>
                <a:latin typeface="+mn-lt"/>
                <a:ea typeface="+mn-ea"/>
                <a:cs typeface="+mn-cs"/>
              </a:rPr>
              <a:t>Efesios</a:t>
            </a:r>
            <a:r>
              <a:rPr sz="7200" b="1" cap="all" spc="119" dirty="0">
                <a:solidFill>
                  <a:schemeClr val="accent2"/>
                </a:solidFill>
                <a:latin typeface="+mn-lt"/>
                <a:ea typeface="+mn-ea"/>
                <a:cs typeface="+mn-cs"/>
              </a:rPr>
              <a:t> 2:18; Juan 7:37-39)</a:t>
            </a:r>
          </a:p>
        </p:txBody>
      </p:sp>
      <p:pic>
        <p:nvPicPr>
          <p:cNvPr id="1378" name="Imagen" descr="Imagen"/>
          <p:cNvPicPr>
            <a:picLocks noChangeAspect="1"/>
          </p:cNvPicPr>
          <p:nvPr/>
        </p:nvPicPr>
        <p:blipFill>
          <a:blip r:embed="rId3">
            <a:alphaModFix amt="50857"/>
          </a:blip>
          <a:stretch>
            <a:fillRect/>
          </a:stretch>
        </p:blipFill>
        <p:spPr>
          <a:xfrm>
            <a:off x="1771660" y="5123514"/>
            <a:ext cx="6463998" cy="6463998"/>
          </a:xfrm>
          <a:prstGeom prst="rect">
            <a:avLst/>
          </a:prstGeom>
          <a:ln w="12700">
            <a:miter lim="400000"/>
          </a:ln>
        </p:spPr>
      </p:pic>
      <p:sp>
        <p:nvSpPr>
          <p:cNvPr id="1379"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380" name="Óvalo"/>
          <p:cNvSpPr/>
          <p:nvPr/>
        </p:nvSpPr>
        <p:spPr>
          <a:xfrm>
            <a:off x="9338880" y="364160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81" name="2"/>
          <p:cNvSpPr txBox="1"/>
          <p:nvPr/>
        </p:nvSpPr>
        <p:spPr>
          <a:xfrm>
            <a:off x="9885682" y="3845706"/>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2</a:t>
            </a:r>
          </a:p>
        </p:txBody>
      </p:sp>
      <p:pic>
        <p:nvPicPr>
          <p:cNvPr id="1382"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383"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84" name="Componentes del cuerpo de cristo…"/>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sp>
        <p:nvSpPr>
          <p:cNvPr id="15" name="El Cuerpo de Cristo…">
            <a:extLst>
              <a:ext uri="{FF2B5EF4-FFF2-40B4-BE49-F238E27FC236}">
                <a16:creationId xmlns:a16="http://schemas.microsoft.com/office/drawing/2014/main" id="{6873745A-F479-C144-969D-BF551BD84317}"/>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pic>
        <p:nvPicPr>
          <p:cNvPr id="17" name="Imagen 16">
            <a:extLst>
              <a:ext uri="{FF2B5EF4-FFF2-40B4-BE49-F238E27FC236}">
                <a16:creationId xmlns:a16="http://schemas.microsoft.com/office/drawing/2014/main" id="{57DEAAF9-D575-294D-B44F-790DD3A40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89" name="7"/>
          <p:cNvSpPr txBox="1"/>
          <p:nvPr/>
        </p:nvSpPr>
        <p:spPr>
          <a:xfrm>
            <a:off x="1119056"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92" name="Agrupar"/>
          <p:cNvGrpSpPr/>
          <p:nvPr/>
        </p:nvGrpSpPr>
        <p:grpSpPr>
          <a:xfrm>
            <a:off x="8680792" y="7511471"/>
            <a:ext cx="15224237" cy="5551348"/>
            <a:chOff x="0" y="0"/>
            <a:chExt cx="16337421" cy="5551346"/>
          </a:xfrm>
        </p:grpSpPr>
        <p:sp>
          <p:nvSpPr>
            <p:cNvPr id="1390"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91"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93" name="No hay acepción de personas, !todos tienen ministerio! (1 Co. 12:13; Ga. 3:28; Col 3:11)…"/>
          <p:cNvSpPr txBox="1"/>
          <p:nvPr/>
        </p:nvSpPr>
        <p:spPr>
          <a:xfrm>
            <a:off x="9109892" y="7610030"/>
            <a:ext cx="14323682" cy="4119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buSzPct val="100000"/>
              <a:defRPr sz="3000" b="1" spc="90">
                <a:solidFill>
                  <a:srgbClr val="FFFFFF"/>
                </a:solidFill>
              </a:defRPr>
            </a:pPr>
            <a:endParaRPr dirty="0"/>
          </a:p>
          <a:p>
            <a:pPr marL="555625" indent="-555625" algn="ctr">
              <a:lnSpc>
                <a:spcPct val="100000"/>
              </a:lnSpc>
              <a:buSzPct val="100000"/>
              <a:buAutoNum type="arabicPeriod" startAt="3"/>
              <a:defRPr sz="3000" b="1" spc="90">
                <a:solidFill>
                  <a:srgbClr val="FFFFFF"/>
                </a:solidFill>
              </a:defRPr>
            </a:pPr>
            <a:r>
              <a:rPr sz="7200" b="1" cap="all" spc="119" dirty="0">
                <a:solidFill>
                  <a:schemeClr val="accent2"/>
                </a:solidFill>
                <a:latin typeface="+mn-lt"/>
                <a:ea typeface="+mn-ea"/>
                <a:cs typeface="+mn-cs"/>
              </a:rPr>
              <a:t>No hay </a:t>
            </a:r>
            <a:r>
              <a:rPr sz="7200" b="1" cap="all" spc="119" dirty="0" err="1">
                <a:solidFill>
                  <a:schemeClr val="accent2"/>
                </a:solidFill>
                <a:latin typeface="+mn-lt"/>
                <a:ea typeface="+mn-ea"/>
                <a:cs typeface="+mn-cs"/>
              </a:rPr>
              <a:t>acepción</a:t>
            </a:r>
            <a:r>
              <a:rPr sz="7200" b="1" cap="all" spc="119" dirty="0">
                <a:solidFill>
                  <a:schemeClr val="accent2"/>
                </a:solidFill>
                <a:latin typeface="+mn-lt"/>
                <a:ea typeface="+mn-ea"/>
                <a:cs typeface="+mn-cs"/>
              </a:rPr>
              <a:t> de personas, !</a:t>
            </a:r>
            <a:r>
              <a:rPr sz="7200" b="1" cap="all" spc="119" dirty="0" err="1">
                <a:solidFill>
                  <a:schemeClr val="accent2"/>
                </a:solidFill>
                <a:latin typeface="+mn-lt"/>
                <a:ea typeface="+mn-ea"/>
                <a:cs typeface="+mn-cs"/>
              </a:rPr>
              <a:t>todos</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tienen</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ministerio</a:t>
            </a:r>
            <a:r>
              <a:rPr sz="7200" b="1" cap="all" spc="119" dirty="0">
                <a:solidFill>
                  <a:schemeClr val="accent2"/>
                </a:solidFill>
                <a:latin typeface="+mn-lt"/>
                <a:ea typeface="+mn-ea"/>
                <a:cs typeface="+mn-cs"/>
              </a:rPr>
              <a:t>! </a:t>
            </a:r>
            <a:endParaRPr lang="es-ES" sz="7200" b="1" cap="all" spc="119" dirty="0">
              <a:solidFill>
                <a:schemeClr val="accent2"/>
              </a:solidFill>
              <a:latin typeface="+mn-lt"/>
              <a:ea typeface="+mn-ea"/>
              <a:cs typeface="+mn-cs"/>
            </a:endParaRPr>
          </a:p>
          <a:p>
            <a:pPr algn="ctr">
              <a:lnSpc>
                <a:spcPct val="100000"/>
              </a:lnSpc>
              <a:buSzPct val="100000"/>
              <a:defRPr sz="3000" b="1" spc="90">
                <a:solidFill>
                  <a:srgbClr val="FFFFFF"/>
                </a:solidFill>
              </a:defRPr>
            </a:pPr>
            <a:r>
              <a:rPr sz="7200" b="1" cap="all" spc="119" dirty="0">
                <a:solidFill>
                  <a:schemeClr val="accent2"/>
                </a:solidFill>
                <a:latin typeface="+mn-lt"/>
                <a:ea typeface="+mn-ea"/>
                <a:cs typeface="+mn-cs"/>
              </a:rPr>
              <a:t>(1 Co. 12:13; Ga. 3:28; Col 3:11)</a:t>
            </a:r>
          </a:p>
        </p:txBody>
      </p:sp>
      <p:pic>
        <p:nvPicPr>
          <p:cNvPr id="1394"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395"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396" name="Óvalo"/>
          <p:cNvSpPr/>
          <p:nvPr/>
        </p:nvSpPr>
        <p:spPr>
          <a:xfrm>
            <a:off x="10447546"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97" name="3"/>
          <p:cNvSpPr txBox="1"/>
          <p:nvPr/>
        </p:nvSpPr>
        <p:spPr>
          <a:xfrm>
            <a:off x="10981757" y="5767114"/>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398"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399"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 name="El Cuerpo de Cristo…">
            <a:extLst>
              <a:ext uri="{FF2B5EF4-FFF2-40B4-BE49-F238E27FC236}">
                <a16:creationId xmlns:a16="http://schemas.microsoft.com/office/drawing/2014/main" id="{E51F1CE8-82EC-9144-8724-90050D2F96E9}"/>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6" name="Componentes del cuerpo de cristo…">
            <a:extLst>
              <a:ext uri="{FF2B5EF4-FFF2-40B4-BE49-F238E27FC236}">
                <a16:creationId xmlns:a16="http://schemas.microsoft.com/office/drawing/2014/main" id="{338E696E-65B8-4B4B-A650-FDB6CE24E76D}"/>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089365E1-030D-8D4A-A11B-8A4D2F420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05" name="7"/>
          <p:cNvSpPr txBox="1"/>
          <p:nvPr/>
        </p:nvSpPr>
        <p:spPr>
          <a:xfrm>
            <a:off x="1119056"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08" name="Agrupar"/>
          <p:cNvGrpSpPr/>
          <p:nvPr/>
        </p:nvGrpSpPr>
        <p:grpSpPr>
          <a:xfrm>
            <a:off x="8374179" y="5377543"/>
            <a:ext cx="15645002" cy="7685854"/>
            <a:chOff x="0" y="0"/>
            <a:chExt cx="16337421" cy="5551346"/>
          </a:xfrm>
        </p:grpSpPr>
        <p:sp>
          <p:nvSpPr>
            <p:cNvPr id="1406"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07"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09" name="Todos son importantes y tienen una función clara. Nos complementamos (1 Co. 12:18, 20; 2 Co12:11)…"/>
          <p:cNvSpPr txBox="1"/>
          <p:nvPr/>
        </p:nvSpPr>
        <p:spPr>
          <a:xfrm>
            <a:off x="9034839" y="5988923"/>
            <a:ext cx="14323682" cy="5227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buSzPct val="100000"/>
              <a:buAutoNum type="arabicPeriod" startAt="4"/>
              <a:defRPr sz="3000" b="1" spc="90">
                <a:solidFill>
                  <a:srgbClr val="FFFFFF"/>
                </a:solidFill>
              </a:defRPr>
            </a:pPr>
            <a:endParaRPr dirty="0"/>
          </a:p>
          <a:p>
            <a:pPr marL="555625" indent="-555625" algn="ctr">
              <a:lnSpc>
                <a:spcPct val="100000"/>
              </a:lnSpc>
              <a:buSzPct val="100000"/>
              <a:buAutoNum type="arabicPeriod" startAt="4"/>
              <a:defRPr sz="3000" b="1" spc="90">
                <a:solidFill>
                  <a:srgbClr val="FFFFFF"/>
                </a:solidFill>
              </a:defRPr>
            </a:pPr>
            <a:r>
              <a:rPr sz="7200" b="1" cap="all" spc="119" dirty="0" err="1">
                <a:solidFill>
                  <a:schemeClr val="accent2"/>
                </a:solidFill>
                <a:latin typeface="+mn-lt"/>
                <a:ea typeface="+mn-ea"/>
                <a:cs typeface="+mn-cs"/>
              </a:rPr>
              <a:t>Todos</a:t>
            </a:r>
            <a:r>
              <a:rPr sz="7200" b="1" cap="all" spc="119" dirty="0">
                <a:solidFill>
                  <a:schemeClr val="accent2"/>
                </a:solidFill>
                <a:latin typeface="+mn-lt"/>
                <a:ea typeface="+mn-ea"/>
                <a:cs typeface="+mn-cs"/>
              </a:rPr>
              <a:t> son </a:t>
            </a:r>
            <a:r>
              <a:rPr sz="7200" b="1" cap="all" spc="119" dirty="0" err="1">
                <a:solidFill>
                  <a:schemeClr val="accent2"/>
                </a:solidFill>
                <a:latin typeface="+mn-lt"/>
                <a:ea typeface="+mn-ea"/>
                <a:cs typeface="+mn-cs"/>
              </a:rPr>
              <a:t>importantes</a:t>
            </a:r>
            <a:r>
              <a:rPr sz="7200" b="1" cap="all" spc="119" dirty="0">
                <a:solidFill>
                  <a:schemeClr val="accent2"/>
                </a:solidFill>
                <a:latin typeface="+mn-lt"/>
                <a:ea typeface="+mn-ea"/>
                <a:cs typeface="+mn-cs"/>
              </a:rPr>
              <a:t> y </a:t>
            </a:r>
            <a:r>
              <a:rPr sz="7200" b="1" cap="all" spc="119" dirty="0" err="1">
                <a:solidFill>
                  <a:schemeClr val="accent2"/>
                </a:solidFill>
                <a:latin typeface="+mn-lt"/>
                <a:ea typeface="+mn-ea"/>
                <a:cs typeface="+mn-cs"/>
              </a:rPr>
              <a:t>tienen</a:t>
            </a:r>
            <a:r>
              <a:rPr sz="7200" b="1" cap="all" spc="119" dirty="0">
                <a:solidFill>
                  <a:schemeClr val="accent2"/>
                </a:solidFill>
                <a:latin typeface="+mn-lt"/>
                <a:ea typeface="+mn-ea"/>
                <a:cs typeface="+mn-cs"/>
              </a:rPr>
              <a:t> una </a:t>
            </a:r>
            <a:r>
              <a:rPr sz="7200" b="1" cap="all" spc="119" dirty="0" err="1">
                <a:solidFill>
                  <a:schemeClr val="accent2"/>
                </a:solidFill>
                <a:latin typeface="+mn-lt"/>
                <a:ea typeface="+mn-ea"/>
                <a:cs typeface="+mn-cs"/>
              </a:rPr>
              <a:t>función</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clara</a:t>
            </a:r>
            <a:r>
              <a:rPr sz="7200" b="1" cap="all" spc="119" dirty="0">
                <a:solidFill>
                  <a:schemeClr val="accent2"/>
                </a:solidFill>
                <a:latin typeface="+mn-lt"/>
                <a:ea typeface="+mn-ea"/>
                <a:cs typeface="+mn-cs"/>
              </a:rPr>
              <a:t>. Nos </a:t>
            </a:r>
            <a:r>
              <a:rPr sz="7200" b="1" cap="all" spc="119" dirty="0" err="1">
                <a:solidFill>
                  <a:schemeClr val="accent2"/>
                </a:solidFill>
                <a:latin typeface="+mn-lt"/>
                <a:ea typeface="+mn-ea"/>
                <a:cs typeface="+mn-cs"/>
              </a:rPr>
              <a:t>complementamos</a:t>
            </a:r>
            <a:endParaRPr lang="es-ES" sz="7200" b="1" cap="all" spc="119" dirty="0">
              <a:solidFill>
                <a:schemeClr val="accent2"/>
              </a:solidFill>
              <a:latin typeface="+mn-lt"/>
              <a:ea typeface="+mn-ea"/>
              <a:cs typeface="+mn-cs"/>
            </a:endParaRPr>
          </a:p>
          <a:p>
            <a:pPr algn="ctr">
              <a:lnSpc>
                <a:spcPct val="100000"/>
              </a:lnSpc>
              <a:buSzPct val="100000"/>
              <a:defRPr sz="3000" b="1" spc="90">
                <a:solidFill>
                  <a:srgbClr val="FFFFFF"/>
                </a:solidFill>
              </a:defRPr>
            </a:pPr>
            <a:r>
              <a:rPr sz="7200" b="1" cap="all" spc="119" dirty="0">
                <a:solidFill>
                  <a:schemeClr val="accent2"/>
                </a:solidFill>
                <a:latin typeface="+mn-lt"/>
                <a:ea typeface="+mn-ea"/>
                <a:cs typeface="+mn-cs"/>
              </a:rPr>
              <a:t> (1 Co. 12:18, 20; 2 Co12:11)</a:t>
            </a:r>
          </a:p>
        </p:txBody>
      </p:sp>
      <p:pic>
        <p:nvPicPr>
          <p:cNvPr id="1410"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411"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412" name="Óvalo"/>
          <p:cNvSpPr/>
          <p:nvPr/>
        </p:nvSpPr>
        <p:spPr>
          <a:xfrm>
            <a:off x="9536287" y="3129809"/>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13" name="4"/>
          <p:cNvSpPr txBox="1"/>
          <p:nvPr/>
        </p:nvSpPr>
        <p:spPr>
          <a:xfrm>
            <a:off x="10070498" y="3406478"/>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4</a:t>
            </a:r>
          </a:p>
        </p:txBody>
      </p:sp>
      <p:pic>
        <p:nvPicPr>
          <p:cNvPr id="1414"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415"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 name="El Cuerpo de Cristo…">
            <a:extLst>
              <a:ext uri="{FF2B5EF4-FFF2-40B4-BE49-F238E27FC236}">
                <a16:creationId xmlns:a16="http://schemas.microsoft.com/office/drawing/2014/main" id="{E75A1A3C-550D-FE48-A7C8-464543EC2C90}"/>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6" name="Componentes del cuerpo de cristo…">
            <a:extLst>
              <a:ext uri="{FF2B5EF4-FFF2-40B4-BE49-F238E27FC236}">
                <a16:creationId xmlns:a16="http://schemas.microsoft.com/office/drawing/2014/main" id="{E0F6C90B-90BA-184C-B56F-BFDFA07581C1}"/>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D9C84ED0-1FE6-DD41-9225-E2EC8C586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1" name="7"/>
          <p:cNvSpPr txBox="1"/>
          <p:nvPr/>
        </p:nvSpPr>
        <p:spPr>
          <a:xfrm>
            <a:off x="1270992"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24" name="Agrupar"/>
          <p:cNvGrpSpPr/>
          <p:nvPr/>
        </p:nvGrpSpPr>
        <p:grpSpPr>
          <a:xfrm>
            <a:off x="8374178" y="5764397"/>
            <a:ext cx="15330553" cy="7298999"/>
            <a:chOff x="0" y="0"/>
            <a:chExt cx="16337421" cy="5551346"/>
          </a:xfrm>
        </p:grpSpPr>
        <p:sp>
          <p:nvSpPr>
            <p:cNvPr id="1422"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23"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25" name="Dependemos los unos de los otros, ¡nos necesitamos los unos a los otros (1 Co. 12:21; 1 Tes. 5:11; Fil. 2:4)…"/>
          <p:cNvSpPr txBox="1"/>
          <p:nvPr/>
        </p:nvSpPr>
        <p:spPr>
          <a:xfrm>
            <a:off x="8877614" y="6070412"/>
            <a:ext cx="14323682" cy="5227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buSzPct val="100000"/>
              <a:buAutoNum type="arabicPeriod" startAt="2"/>
              <a:defRPr sz="3000" b="1" spc="90">
                <a:solidFill>
                  <a:srgbClr val="FFFFFF"/>
                </a:solidFill>
              </a:defRPr>
            </a:pPr>
            <a:endParaRPr dirty="0"/>
          </a:p>
          <a:p>
            <a:pPr marL="555625" indent="-555625" algn="ctr">
              <a:lnSpc>
                <a:spcPct val="100000"/>
              </a:lnSpc>
              <a:buSzPct val="100000"/>
              <a:buAutoNum type="arabicPeriod" startAt="5"/>
              <a:defRPr sz="3000" b="1" spc="90">
                <a:solidFill>
                  <a:srgbClr val="FFFFFF"/>
                </a:solidFill>
              </a:defRPr>
            </a:pPr>
            <a:r>
              <a:rPr sz="7200" b="1" cap="all" spc="119" dirty="0" err="1">
                <a:solidFill>
                  <a:schemeClr val="accent2"/>
                </a:solidFill>
                <a:latin typeface="+mn-lt"/>
                <a:ea typeface="+mn-ea"/>
                <a:cs typeface="+mn-cs"/>
              </a:rPr>
              <a:t>Dependemos</a:t>
            </a:r>
            <a:r>
              <a:rPr sz="7200" b="1" cap="all" spc="119" dirty="0">
                <a:solidFill>
                  <a:schemeClr val="accent2"/>
                </a:solidFill>
                <a:latin typeface="+mn-lt"/>
                <a:ea typeface="+mn-ea"/>
                <a:cs typeface="+mn-cs"/>
              </a:rPr>
              <a:t> los </a:t>
            </a:r>
            <a:r>
              <a:rPr sz="7200" b="1" cap="all" spc="119" dirty="0" err="1">
                <a:solidFill>
                  <a:schemeClr val="accent2"/>
                </a:solidFill>
                <a:latin typeface="+mn-lt"/>
                <a:ea typeface="+mn-ea"/>
                <a:cs typeface="+mn-cs"/>
              </a:rPr>
              <a:t>unos</a:t>
            </a:r>
            <a:r>
              <a:rPr sz="7200" b="1" cap="all" spc="119" dirty="0">
                <a:solidFill>
                  <a:schemeClr val="accent2"/>
                </a:solidFill>
                <a:latin typeface="+mn-lt"/>
                <a:ea typeface="+mn-ea"/>
                <a:cs typeface="+mn-cs"/>
              </a:rPr>
              <a:t> de los </a:t>
            </a:r>
            <a:r>
              <a:rPr sz="7200" b="1" cap="all" spc="119" dirty="0" err="1">
                <a:solidFill>
                  <a:schemeClr val="accent2"/>
                </a:solidFill>
                <a:latin typeface="+mn-lt"/>
                <a:ea typeface="+mn-ea"/>
                <a:cs typeface="+mn-cs"/>
              </a:rPr>
              <a:t>otros</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nos</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necesitamos</a:t>
            </a:r>
            <a:r>
              <a:rPr sz="7200" b="1" cap="all" spc="119" dirty="0">
                <a:solidFill>
                  <a:schemeClr val="accent2"/>
                </a:solidFill>
                <a:latin typeface="+mn-lt"/>
                <a:ea typeface="+mn-ea"/>
                <a:cs typeface="+mn-cs"/>
              </a:rPr>
              <a:t> los </a:t>
            </a:r>
            <a:r>
              <a:rPr sz="7200" b="1" cap="all" spc="119" dirty="0" err="1">
                <a:solidFill>
                  <a:schemeClr val="accent2"/>
                </a:solidFill>
                <a:latin typeface="+mn-lt"/>
                <a:ea typeface="+mn-ea"/>
                <a:cs typeface="+mn-cs"/>
              </a:rPr>
              <a:t>unos</a:t>
            </a:r>
            <a:r>
              <a:rPr sz="7200" b="1" cap="all" spc="119" dirty="0">
                <a:solidFill>
                  <a:schemeClr val="accent2"/>
                </a:solidFill>
                <a:latin typeface="+mn-lt"/>
                <a:ea typeface="+mn-ea"/>
                <a:cs typeface="+mn-cs"/>
              </a:rPr>
              <a:t> a los </a:t>
            </a:r>
            <a:r>
              <a:rPr sz="7200" b="1" cap="all" spc="119" dirty="0" err="1">
                <a:solidFill>
                  <a:schemeClr val="accent2"/>
                </a:solidFill>
                <a:latin typeface="+mn-lt"/>
                <a:ea typeface="+mn-ea"/>
                <a:cs typeface="+mn-cs"/>
              </a:rPr>
              <a:t>otros</a:t>
            </a:r>
            <a:r>
              <a:rPr sz="7200" b="1" cap="all" spc="119" dirty="0">
                <a:solidFill>
                  <a:schemeClr val="accent2"/>
                </a:solidFill>
                <a:latin typeface="+mn-lt"/>
                <a:ea typeface="+mn-ea"/>
                <a:cs typeface="+mn-cs"/>
              </a:rPr>
              <a:t> </a:t>
            </a:r>
            <a:endParaRPr lang="es-ES" sz="7200" b="1" cap="all" spc="119" dirty="0">
              <a:solidFill>
                <a:schemeClr val="accent2"/>
              </a:solidFill>
              <a:latin typeface="+mn-lt"/>
              <a:ea typeface="+mn-ea"/>
              <a:cs typeface="+mn-cs"/>
            </a:endParaRPr>
          </a:p>
          <a:p>
            <a:pPr algn="ctr">
              <a:lnSpc>
                <a:spcPct val="100000"/>
              </a:lnSpc>
              <a:buSzPct val="100000"/>
              <a:defRPr sz="3000" b="1" spc="90">
                <a:solidFill>
                  <a:srgbClr val="FFFFFF"/>
                </a:solidFill>
              </a:defRPr>
            </a:pPr>
            <a:r>
              <a:rPr sz="7200" b="1" cap="all" spc="119" dirty="0">
                <a:solidFill>
                  <a:schemeClr val="accent2"/>
                </a:solidFill>
                <a:latin typeface="+mn-lt"/>
                <a:ea typeface="+mn-ea"/>
                <a:cs typeface="+mn-cs"/>
              </a:rPr>
              <a:t>(1 Co. 12:21; 1 </a:t>
            </a:r>
            <a:r>
              <a:rPr sz="7200" b="1" cap="all" spc="119" dirty="0" err="1">
                <a:solidFill>
                  <a:schemeClr val="accent2"/>
                </a:solidFill>
                <a:latin typeface="+mn-lt"/>
                <a:ea typeface="+mn-ea"/>
                <a:cs typeface="+mn-cs"/>
              </a:rPr>
              <a:t>Tes</a:t>
            </a:r>
            <a:r>
              <a:rPr sz="7200" b="1" cap="all" spc="119" dirty="0">
                <a:solidFill>
                  <a:schemeClr val="accent2"/>
                </a:solidFill>
                <a:latin typeface="+mn-lt"/>
                <a:ea typeface="+mn-ea"/>
                <a:cs typeface="+mn-cs"/>
              </a:rPr>
              <a:t>. 5:11; Fil. 2:4)</a:t>
            </a:r>
          </a:p>
        </p:txBody>
      </p:sp>
      <p:pic>
        <p:nvPicPr>
          <p:cNvPr id="1426"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427"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428" name="Óvalo"/>
          <p:cNvSpPr/>
          <p:nvPr/>
        </p:nvSpPr>
        <p:spPr>
          <a:xfrm>
            <a:off x="9402705" y="3902960"/>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29" name="5"/>
          <p:cNvSpPr txBox="1"/>
          <p:nvPr/>
        </p:nvSpPr>
        <p:spPr>
          <a:xfrm>
            <a:off x="9936916" y="4179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5</a:t>
            </a:r>
          </a:p>
        </p:txBody>
      </p:sp>
      <p:pic>
        <p:nvPicPr>
          <p:cNvPr id="1430"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431"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 name="El Cuerpo de Cristo…">
            <a:extLst>
              <a:ext uri="{FF2B5EF4-FFF2-40B4-BE49-F238E27FC236}">
                <a16:creationId xmlns:a16="http://schemas.microsoft.com/office/drawing/2014/main" id="{175A6A08-C8FC-D147-AB3F-60F397D04728}"/>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6" name="Componentes del cuerpo de cristo…">
            <a:extLst>
              <a:ext uri="{FF2B5EF4-FFF2-40B4-BE49-F238E27FC236}">
                <a16:creationId xmlns:a16="http://schemas.microsoft.com/office/drawing/2014/main" id="{7F3647EB-DB89-7B49-8ECC-7AE17CFCEA2E}"/>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89CEC43E-A0FA-8340-BFBC-9436D5F22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7" name="7"/>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40" name="Agrupar"/>
          <p:cNvGrpSpPr/>
          <p:nvPr/>
        </p:nvGrpSpPr>
        <p:grpSpPr>
          <a:xfrm>
            <a:off x="8374179" y="7859485"/>
            <a:ext cx="15313136" cy="5203911"/>
            <a:chOff x="0" y="0"/>
            <a:chExt cx="16337421" cy="5551346"/>
          </a:xfrm>
        </p:grpSpPr>
        <p:sp>
          <p:nvSpPr>
            <p:cNvPr id="1438"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39"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41" name="El cuerpo de Cristo no está dividido (1 Co. 12:25-26; Ro. 16:17-18; Efesios 4:3-4)…"/>
          <p:cNvSpPr txBox="1"/>
          <p:nvPr/>
        </p:nvSpPr>
        <p:spPr>
          <a:xfrm>
            <a:off x="9109892" y="7859484"/>
            <a:ext cx="13832638" cy="4119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buSzPct val="100000"/>
              <a:buAutoNum type="arabicPeriod" startAt="2"/>
              <a:defRPr sz="3000" b="1" spc="90">
                <a:solidFill>
                  <a:srgbClr val="FFFFFF"/>
                </a:solidFill>
              </a:defRPr>
            </a:pPr>
            <a:endParaRPr dirty="0"/>
          </a:p>
          <a:p>
            <a:pPr marL="555625" indent="-555625" algn="ctr">
              <a:lnSpc>
                <a:spcPct val="100000"/>
              </a:lnSpc>
              <a:buSzPct val="100000"/>
              <a:buAutoNum type="arabicPeriod" startAt="6"/>
              <a:defRPr sz="3000" b="1" spc="90">
                <a:solidFill>
                  <a:srgbClr val="FFFFFF"/>
                </a:solidFill>
              </a:defRPr>
            </a:pPr>
            <a:r>
              <a:rPr lang="es-ES" sz="7200" b="1" cap="all" spc="119" dirty="0">
                <a:solidFill>
                  <a:schemeClr val="accent2"/>
                </a:solidFill>
                <a:latin typeface="+mn-lt"/>
                <a:ea typeface="+mn-ea"/>
                <a:cs typeface="+mn-cs"/>
              </a:rPr>
              <a:t> </a:t>
            </a:r>
            <a:r>
              <a:rPr sz="7200" b="1" cap="all" spc="119" dirty="0">
                <a:solidFill>
                  <a:schemeClr val="accent2"/>
                </a:solidFill>
                <a:latin typeface="+mn-lt"/>
                <a:ea typeface="+mn-ea"/>
                <a:cs typeface="+mn-cs"/>
              </a:rPr>
              <a:t>El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de Cristo no </a:t>
            </a:r>
            <a:r>
              <a:rPr sz="7200" b="1" cap="all" spc="119" dirty="0" err="1">
                <a:solidFill>
                  <a:schemeClr val="accent2"/>
                </a:solidFill>
                <a:latin typeface="+mn-lt"/>
                <a:ea typeface="+mn-ea"/>
                <a:cs typeface="+mn-cs"/>
              </a:rPr>
              <a:t>está</a:t>
            </a:r>
            <a:r>
              <a:rPr sz="7200" b="1" cap="all" spc="119" dirty="0">
                <a:solidFill>
                  <a:schemeClr val="accent2"/>
                </a:solidFill>
                <a:latin typeface="+mn-lt"/>
                <a:ea typeface="+mn-ea"/>
                <a:cs typeface="+mn-cs"/>
              </a:rPr>
              <a:t> </a:t>
            </a:r>
            <a:r>
              <a:rPr sz="7200" b="1" cap="all" spc="119" dirty="0" err="1">
                <a:solidFill>
                  <a:schemeClr val="accent2"/>
                </a:solidFill>
                <a:latin typeface="+mn-lt"/>
                <a:ea typeface="+mn-ea"/>
                <a:cs typeface="+mn-cs"/>
              </a:rPr>
              <a:t>dividido</a:t>
            </a:r>
            <a:r>
              <a:rPr sz="7200" b="1" cap="all" spc="119" dirty="0">
                <a:solidFill>
                  <a:schemeClr val="accent2"/>
                </a:solidFill>
                <a:latin typeface="+mn-lt"/>
                <a:ea typeface="+mn-ea"/>
                <a:cs typeface="+mn-cs"/>
              </a:rPr>
              <a:t> (1 Co. 12:25-26; Ro. 16:17-18; </a:t>
            </a:r>
            <a:r>
              <a:rPr sz="7200" b="1" cap="all" spc="119" dirty="0" err="1">
                <a:solidFill>
                  <a:schemeClr val="accent2"/>
                </a:solidFill>
                <a:latin typeface="+mn-lt"/>
                <a:ea typeface="+mn-ea"/>
                <a:cs typeface="+mn-cs"/>
              </a:rPr>
              <a:t>Efesios</a:t>
            </a:r>
            <a:r>
              <a:rPr sz="7200" b="1" cap="all" spc="119" dirty="0">
                <a:solidFill>
                  <a:schemeClr val="accent2"/>
                </a:solidFill>
                <a:latin typeface="+mn-lt"/>
                <a:ea typeface="+mn-ea"/>
                <a:cs typeface="+mn-cs"/>
              </a:rPr>
              <a:t> 4:3-4</a:t>
            </a:r>
            <a:r>
              <a:rPr dirty="0"/>
              <a:t>)</a:t>
            </a:r>
          </a:p>
        </p:txBody>
      </p:sp>
      <p:pic>
        <p:nvPicPr>
          <p:cNvPr id="1442"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443"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444" name="Óvalo"/>
          <p:cNvSpPr/>
          <p:nvPr/>
        </p:nvSpPr>
        <p:spPr>
          <a:xfrm>
            <a:off x="10447546"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45" name="6"/>
          <p:cNvSpPr txBox="1"/>
          <p:nvPr/>
        </p:nvSpPr>
        <p:spPr>
          <a:xfrm>
            <a:off x="10956357" y="570230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pic>
        <p:nvPicPr>
          <p:cNvPr id="1446"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447"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 name="El Cuerpo de Cristo…">
            <a:extLst>
              <a:ext uri="{FF2B5EF4-FFF2-40B4-BE49-F238E27FC236}">
                <a16:creationId xmlns:a16="http://schemas.microsoft.com/office/drawing/2014/main" id="{3AF80C30-E48A-E945-A9C0-63EB7C873A31}"/>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6" name="Componentes del cuerpo de cristo…">
            <a:extLst>
              <a:ext uri="{FF2B5EF4-FFF2-40B4-BE49-F238E27FC236}">
                <a16:creationId xmlns:a16="http://schemas.microsoft.com/office/drawing/2014/main" id="{B8278A87-4D4E-924C-AB78-B454BD1BD05A}"/>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EE06D446-6FFD-B949-B739-74409A0AA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53" name="7"/>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56" name="Agrupar"/>
          <p:cNvGrpSpPr/>
          <p:nvPr/>
        </p:nvGrpSpPr>
        <p:grpSpPr>
          <a:xfrm>
            <a:off x="8374178" y="7512049"/>
            <a:ext cx="15509079" cy="5551348"/>
            <a:chOff x="0" y="0"/>
            <a:chExt cx="16337421" cy="5551346"/>
          </a:xfrm>
        </p:grpSpPr>
        <p:sp>
          <p:nvSpPr>
            <p:cNvPr id="1454" name="Rectángulo redondeado"/>
            <p:cNvSpPr/>
            <p:nvPr/>
          </p:nvSpPr>
          <p:spPr>
            <a:xfrm rot="16200000">
              <a:off x="5608472" y="-5608473"/>
              <a:ext cx="5120478" cy="1633742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55" name="Rectángulo redondeado"/>
            <p:cNvSpPr/>
            <p:nvPr/>
          </p:nvSpPr>
          <p:spPr>
            <a:xfrm rot="16200000">
              <a:off x="7754414" y="3479862"/>
              <a:ext cx="828594" cy="331437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57" name="El cuerpo de Cristo es la imagen visible de Dios hoy (Juan 14:8-9; Col. 1:15; Ro. 8:29; 2 Co. 4:6; Fil. 2:15).…"/>
          <p:cNvSpPr txBox="1"/>
          <p:nvPr/>
        </p:nvSpPr>
        <p:spPr>
          <a:xfrm>
            <a:off x="8986503" y="6948331"/>
            <a:ext cx="14323682" cy="5227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buSzPct val="100000"/>
              <a:buAutoNum type="arabicPeriod" startAt="2"/>
              <a:defRPr sz="3000" b="1" spc="90">
                <a:solidFill>
                  <a:srgbClr val="FFFFFF"/>
                </a:solidFill>
              </a:defRPr>
            </a:pPr>
            <a:endParaRPr dirty="0"/>
          </a:p>
          <a:p>
            <a:pPr marL="555625" indent="-555625" algn="ctr">
              <a:lnSpc>
                <a:spcPct val="100000"/>
              </a:lnSpc>
              <a:buSzPct val="100000"/>
              <a:buAutoNum type="arabicPeriod" startAt="7"/>
              <a:defRPr sz="3000" b="1" spc="90">
                <a:solidFill>
                  <a:srgbClr val="FFFFFF"/>
                </a:solidFill>
              </a:defRPr>
            </a:pPr>
            <a:r>
              <a:rPr sz="7200" b="1" cap="all" spc="119" dirty="0">
                <a:solidFill>
                  <a:schemeClr val="accent2"/>
                </a:solidFill>
                <a:latin typeface="+mn-lt"/>
                <a:ea typeface="+mn-ea"/>
                <a:cs typeface="+mn-cs"/>
              </a:rPr>
              <a:t>El </a:t>
            </a:r>
            <a:r>
              <a:rPr sz="7200" b="1" cap="all" spc="119" dirty="0" err="1">
                <a:solidFill>
                  <a:schemeClr val="accent2"/>
                </a:solidFill>
                <a:latin typeface="+mn-lt"/>
                <a:ea typeface="+mn-ea"/>
                <a:cs typeface="+mn-cs"/>
              </a:rPr>
              <a:t>cuerpo</a:t>
            </a:r>
            <a:r>
              <a:rPr sz="7200" b="1" cap="all" spc="119" dirty="0">
                <a:solidFill>
                  <a:schemeClr val="accent2"/>
                </a:solidFill>
                <a:latin typeface="+mn-lt"/>
                <a:ea typeface="+mn-ea"/>
                <a:cs typeface="+mn-cs"/>
              </a:rPr>
              <a:t> de Cristo es la imagen visible de Dios hoy (Juan 14:8-9; Col. 1:15; Ro. 8:29; 2 Co. 4:6; Fil. 2:15).</a:t>
            </a:r>
          </a:p>
        </p:txBody>
      </p:sp>
      <p:pic>
        <p:nvPicPr>
          <p:cNvPr id="1458" name="Imagen" descr="Imagen"/>
          <p:cNvPicPr>
            <a:picLocks noChangeAspect="1"/>
          </p:cNvPicPr>
          <p:nvPr/>
        </p:nvPicPr>
        <p:blipFill>
          <a:blip r:embed="rId2">
            <a:alphaModFix amt="50857"/>
          </a:blip>
          <a:stretch>
            <a:fillRect/>
          </a:stretch>
        </p:blipFill>
        <p:spPr>
          <a:xfrm>
            <a:off x="1771660" y="5123514"/>
            <a:ext cx="6463998" cy="6463998"/>
          </a:xfrm>
          <a:prstGeom prst="rect">
            <a:avLst/>
          </a:prstGeom>
          <a:ln w="12700">
            <a:miter lim="400000"/>
          </a:ln>
        </p:spPr>
      </p:pic>
      <p:sp>
        <p:nvSpPr>
          <p:cNvPr id="1459" name="Texto"/>
          <p:cNvSpPr txBox="1"/>
          <p:nvPr/>
        </p:nvSpPr>
        <p:spPr>
          <a:xfrm>
            <a:off x="11911509" y="6667499"/>
            <a:ext cx="694976" cy="381001"/>
          </a:xfrm>
          <a:prstGeom prst="rect">
            <a:avLst/>
          </a:prstGeom>
          <a:ln w="12700">
            <a:miter lim="400000"/>
          </a:ln>
        </p:spPr>
        <p:txBody>
          <a:bodyPr wrap="none" lIns="50800" tIns="50800" rIns="50800" bIns="50800" anchor="ctr">
            <a:spAutoFit/>
          </a:bodyPr>
          <a:lstStyle/>
          <a:p>
            <a:endParaRPr/>
          </a:p>
        </p:txBody>
      </p:sp>
      <p:sp>
        <p:nvSpPr>
          <p:cNvPr id="1460" name="Óvalo"/>
          <p:cNvSpPr/>
          <p:nvPr/>
        </p:nvSpPr>
        <p:spPr>
          <a:xfrm>
            <a:off x="10447546" y="5490445"/>
            <a:ext cx="1630177" cy="1558055"/>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61" name="7"/>
          <p:cNvSpPr txBox="1"/>
          <p:nvPr/>
        </p:nvSpPr>
        <p:spPr>
          <a:xfrm>
            <a:off x="10956357" y="570230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pic>
        <p:nvPicPr>
          <p:cNvPr id="1462" name="Imagen" descr="Imagen"/>
          <p:cNvPicPr>
            <a:picLocks noChangeAspect="1"/>
          </p:cNvPicPr>
          <p:nvPr/>
        </p:nvPicPr>
        <p:blipFill>
          <a:blip r:embed="rId3"/>
          <a:stretch>
            <a:fillRect/>
          </a:stretch>
        </p:blipFill>
        <p:spPr>
          <a:xfrm>
            <a:off x="2237534" y="5594385"/>
            <a:ext cx="3523170" cy="2707892"/>
          </a:xfrm>
          <a:prstGeom prst="rect">
            <a:avLst/>
          </a:prstGeom>
          <a:ln w="12700">
            <a:miter lim="400000"/>
          </a:ln>
        </p:spPr>
      </p:pic>
      <p:sp>
        <p:nvSpPr>
          <p:cNvPr id="1463"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 name="El Cuerpo de Cristo…">
            <a:extLst>
              <a:ext uri="{FF2B5EF4-FFF2-40B4-BE49-F238E27FC236}">
                <a16:creationId xmlns:a16="http://schemas.microsoft.com/office/drawing/2014/main" id="{D15A0669-5381-A942-A9FD-764F40FBB0B9}"/>
              </a:ext>
            </a:extLst>
          </p:cNvPr>
          <p:cNvSpPr txBox="1"/>
          <p:nvPr/>
        </p:nvSpPr>
        <p:spPr>
          <a:xfrm>
            <a:off x="2645894" y="8773148"/>
            <a:ext cx="47155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FFFFFF"/>
                </a:solidFill>
              </a:defRPr>
            </a:pPr>
            <a:r>
              <a:rPr sz="6600" dirty="0"/>
              <a:t>El Cuerpo</a:t>
            </a:r>
            <a:r>
              <a:rPr lang="es-ES" sz="6600" dirty="0"/>
              <a:t> </a:t>
            </a:r>
            <a:r>
              <a:rPr sz="6600" dirty="0"/>
              <a:t>de Cristo</a:t>
            </a:r>
          </a:p>
        </p:txBody>
      </p:sp>
      <p:sp>
        <p:nvSpPr>
          <p:cNvPr id="16" name="Componentes del cuerpo de cristo…">
            <a:extLst>
              <a:ext uri="{FF2B5EF4-FFF2-40B4-BE49-F238E27FC236}">
                <a16:creationId xmlns:a16="http://schemas.microsoft.com/office/drawing/2014/main" id="{252BC939-ED7D-C348-9B80-ECBFD86666C3}"/>
              </a:ext>
            </a:extLst>
          </p:cNvPr>
          <p:cNvSpPr txBox="1"/>
          <p:nvPr/>
        </p:nvSpPr>
        <p:spPr>
          <a:xfrm>
            <a:off x="2072827" y="1122689"/>
            <a:ext cx="79976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Componentes</a:t>
            </a:r>
            <a:r>
              <a:rPr sz="6000" b="1" cap="all" spc="0" dirty="0">
                <a:solidFill>
                  <a:schemeClr val="accent4"/>
                </a:solidFill>
                <a:latin typeface="+mn-lt"/>
                <a:ea typeface="+mn-ea"/>
                <a:cs typeface="+mn-cs"/>
              </a:rPr>
              <a:t> del </a:t>
            </a:r>
            <a:r>
              <a:rPr sz="6000" b="1" cap="all" spc="0" dirty="0" err="1">
                <a:solidFill>
                  <a:schemeClr val="accent4"/>
                </a:solidFill>
                <a:latin typeface="+mn-lt"/>
                <a:ea typeface="+mn-ea"/>
                <a:cs typeface="+mn-cs"/>
              </a:rPr>
              <a:t>cuerpo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cristo</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223F3C5C-1B10-3948-8EA0-071303A31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17"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20" name="Agrupar"/>
          <p:cNvGrpSpPr/>
          <p:nvPr/>
        </p:nvGrpSpPr>
        <p:grpSpPr>
          <a:xfrm>
            <a:off x="7938024" y="7692893"/>
            <a:ext cx="15682222" cy="5328715"/>
            <a:chOff x="0" y="0"/>
            <a:chExt cx="15682221" cy="5328713"/>
          </a:xfrm>
        </p:grpSpPr>
        <p:sp>
          <p:nvSpPr>
            <p:cNvPr id="101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21" name="Tiene líderes-mentores llamados al ministerio…"/>
          <p:cNvSpPr txBox="1"/>
          <p:nvPr/>
        </p:nvSpPr>
        <p:spPr>
          <a:xfrm>
            <a:off x="9601531" y="8588280"/>
            <a:ext cx="12355207" cy="2958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50000"/>
              <a:defRPr sz="4000" b="1" spc="119">
                <a:solidFill>
                  <a:srgbClr val="FFFFFF"/>
                </a:solidFill>
              </a:defRPr>
            </a:pPr>
            <a:r>
              <a:rPr lang="es-GT" sz="8000" b="1" cap="all" spc="119" dirty="0">
                <a:solidFill>
                  <a:schemeClr val="accent2"/>
                </a:solidFill>
                <a:latin typeface="+mn-lt"/>
                <a:ea typeface="+mn-ea"/>
                <a:cs typeface="+mn-cs"/>
              </a:rPr>
              <a:t>Tiene líderes-mentores llamados al ministerio</a:t>
            </a:r>
            <a:endParaRPr lang="es-GT" sz="8000" b="1" cap="all" spc="119" dirty="0">
              <a:solidFill>
                <a:schemeClr val="accent2"/>
              </a:solidFill>
              <a:latin typeface="+mn-lt"/>
              <a:ea typeface="+mn-ea"/>
              <a:cs typeface="+mn-cs"/>
              <a:sym typeface="Montserrat-ExtraBold"/>
            </a:endParaRPr>
          </a:p>
        </p:txBody>
      </p:sp>
      <p:pic>
        <p:nvPicPr>
          <p:cNvPr id="1022" name="Imagen" descr="Imagen"/>
          <p:cNvPicPr>
            <a:picLocks noChangeAspect="1"/>
          </p:cNvPicPr>
          <p:nvPr/>
        </p:nvPicPr>
        <p:blipFill>
          <a:blip r:embed="rId2"/>
          <a:stretch>
            <a:fillRect/>
          </a:stretch>
        </p:blipFill>
        <p:spPr>
          <a:xfrm>
            <a:off x="763754" y="10357251"/>
            <a:ext cx="2247968" cy="2961608"/>
          </a:xfrm>
          <a:prstGeom prst="rect">
            <a:avLst/>
          </a:prstGeom>
          <a:ln w="12700">
            <a:miter lim="400000"/>
          </a:ln>
        </p:spPr>
      </p:pic>
      <p:sp>
        <p:nvSpPr>
          <p:cNvPr id="1023"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4" name="Imagen 13">
            <a:extLst>
              <a:ext uri="{FF2B5EF4-FFF2-40B4-BE49-F238E27FC236}">
                <a16:creationId xmlns:a16="http://schemas.microsoft.com/office/drawing/2014/main" id="{094BD9FF-BC43-6A4B-B503-8E2889908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1" name="Caracteríticas de una iglesia ejemplar…">
            <a:extLst>
              <a:ext uri="{FF2B5EF4-FFF2-40B4-BE49-F238E27FC236}">
                <a16:creationId xmlns:a16="http://schemas.microsoft.com/office/drawing/2014/main" id="{09EB36AB-E026-8C47-8007-85BF09513FE5}"/>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6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470" name="(II) Discípulos y discipulado…"/>
          <p:cNvSpPr txBox="1"/>
          <p:nvPr/>
        </p:nvSpPr>
        <p:spPr>
          <a:xfrm>
            <a:off x="9103260" y="9170177"/>
            <a:ext cx="14675043" cy="160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50000"/>
              <a:defRPr sz="5300" b="1" spc="158">
                <a:solidFill>
                  <a:srgbClr val="FFFFFF"/>
                </a:solidFill>
              </a:defRPr>
            </a:pPr>
            <a:r>
              <a:rPr sz="7200" dirty="0"/>
              <a:t>(II) </a:t>
            </a:r>
            <a:r>
              <a:rPr sz="7200" dirty="0" err="1"/>
              <a:t>Discípulos</a:t>
            </a:r>
            <a:r>
              <a:rPr sz="7200" dirty="0"/>
              <a:t> y </a:t>
            </a:r>
            <a:r>
              <a:rPr sz="7200" dirty="0" err="1"/>
              <a:t>discipulado</a:t>
            </a:r>
            <a:endParaRPr sz="7200" dirty="0"/>
          </a:p>
        </p:txBody>
      </p:sp>
      <p:pic>
        <p:nvPicPr>
          <p:cNvPr id="1471"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472"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473" name="Imagen" descr="Imagen"/>
          <p:cNvPicPr>
            <a:picLocks noChangeAspect="1"/>
          </p:cNvPicPr>
          <p:nvPr/>
        </p:nvPicPr>
        <p:blipFill>
          <a:blip r:embed="rId4"/>
          <a:stretch>
            <a:fillRect/>
          </a:stretch>
        </p:blipFill>
        <p:spPr>
          <a:xfrm>
            <a:off x="4392081" y="8444534"/>
            <a:ext cx="3319350" cy="2591423"/>
          </a:xfrm>
          <a:prstGeom prst="rect">
            <a:avLst/>
          </a:prstGeom>
          <a:ln w="12700">
            <a:miter lim="400000"/>
          </a:ln>
        </p:spPr>
      </p:pic>
      <p:pic>
        <p:nvPicPr>
          <p:cNvPr id="1474" name="Imagen" descr="Imagen"/>
          <p:cNvPicPr>
            <a:picLocks noChangeAspect="1"/>
          </p:cNvPicPr>
          <p:nvPr/>
        </p:nvPicPr>
        <p:blipFill>
          <a:blip r:embed="rId5"/>
          <a:stretch>
            <a:fillRect/>
          </a:stretch>
        </p:blipFill>
        <p:spPr>
          <a:xfrm>
            <a:off x="2237534" y="5594385"/>
            <a:ext cx="3523170" cy="2707892"/>
          </a:xfrm>
          <a:prstGeom prst="rect">
            <a:avLst/>
          </a:prstGeom>
          <a:ln w="12700">
            <a:miter lim="400000"/>
          </a:ln>
        </p:spPr>
      </p:pic>
      <p:pic>
        <p:nvPicPr>
          <p:cNvPr id="1475" name="Imagen" descr="Imagen"/>
          <p:cNvPicPr>
            <a:picLocks noChangeAspect="1"/>
          </p:cNvPicPr>
          <p:nvPr/>
        </p:nvPicPr>
        <p:blipFill>
          <a:blip r:embed="rId6"/>
          <a:stretch>
            <a:fillRect/>
          </a:stretch>
        </p:blipFill>
        <p:spPr>
          <a:xfrm>
            <a:off x="2258979" y="7600137"/>
            <a:ext cx="2766126" cy="3435819"/>
          </a:xfrm>
          <a:prstGeom prst="rect">
            <a:avLst/>
          </a:prstGeom>
          <a:ln w="12700">
            <a:miter lim="400000"/>
          </a:ln>
        </p:spPr>
      </p:pic>
      <p:sp>
        <p:nvSpPr>
          <p:cNvPr id="1476" name="I"/>
          <p:cNvSpPr txBox="1"/>
          <p:nvPr/>
        </p:nvSpPr>
        <p:spPr>
          <a:xfrm>
            <a:off x="3284965" y="6203950"/>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77"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478" name="I I I"/>
          <p:cNvSpPr txBox="1"/>
          <p:nvPr/>
        </p:nvSpPr>
        <p:spPr>
          <a:xfrm>
            <a:off x="2911322" y="9049151"/>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479" name="I V"/>
          <p:cNvSpPr txBox="1"/>
          <p:nvPr/>
        </p:nvSpPr>
        <p:spPr>
          <a:xfrm>
            <a:off x="6151388" y="9318046"/>
            <a:ext cx="94942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nvGrpSpPr>
          <p:cNvPr id="1482" name="Agrupar"/>
          <p:cNvGrpSpPr/>
          <p:nvPr/>
        </p:nvGrpSpPr>
        <p:grpSpPr>
          <a:xfrm>
            <a:off x="8886644" y="7692895"/>
            <a:ext cx="15108275" cy="5328714"/>
            <a:chOff x="0" y="0"/>
            <a:chExt cx="15682221" cy="5328713"/>
          </a:xfrm>
        </p:grpSpPr>
        <p:sp>
          <p:nvSpPr>
            <p:cNvPr id="1480"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81"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83" name="expresiones bíblicas de ministerio compartido…"/>
          <p:cNvSpPr txBox="1"/>
          <p:nvPr/>
        </p:nvSpPr>
        <p:spPr>
          <a:xfrm>
            <a:off x="2024840" y="1162115"/>
            <a:ext cx="9878220" cy="2180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7" name="Imagen 16">
            <a:extLst>
              <a:ext uri="{FF2B5EF4-FFF2-40B4-BE49-F238E27FC236}">
                <a16:creationId xmlns:a16="http://schemas.microsoft.com/office/drawing/2014/main" id="{30BB2FB9-AE43-754B-8BB0-34EE005D49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87" name="discípulos y discipulado…"/>
          <p:cNvSpPr txBox="1"/>
          <p:nvPr/>
        </p:nvSpPr>
        <p:spPr>
          <a:xfrm>
            <a:off x="1570514" y="1455152"/>
            <a:ext cx="10346449"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63020" indent="-463020">
              <a:lnSpc>
                <a:spcPct val="90000"/>
              </a:lnSpc>
              <a:buSzPct val="50000"/>
              <a:buBlip>
                <a:blip r:embed="rId2"/>
              </a:buBlip>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discípulos</a:t>
            </a:r>
            <a:r>
              <a:rPr sz="6000" b="1" cap="all" spc="0" dirty="0">
                <a:solidFill>
                  <a:schemeClr val="accent4"/>
                </a:solidFill>
                <a:latin typeface="+mn-lt"/>
                <a:ea typeface="+mn-ea"/>
                <a:cs typeface="+mn-cs"/>
              </a:rPr>
              <a:t> y </a:t>
            </a:r>
            <a:r>
              <a:rPr sz="6000" b="1" cap="all" spc="0" dirty="0" err="1">
                <a:solidFill>
                  <a:schemeClr val="accent4"/>
                </a:solidFill>
                <a:latin typeface="+mn-lt"/>
                <a:ea typeface="+mn-ea"/>
                <a:cs typeface="+mn-cs"/>
              </a:rPr>
              <a:t>discipulado</a:t>
            </a:r>
            <a:endParaRPr sz="6000" b="1" cap="all" spc="0" dirty="0">
              <a:solidFill>
                <a:schemeClr val="accent4"/>
              </a:solidFill>
              <a:latin typeface="+mn-lt"/>
              <a:ea typeface="+mn-ea"/>
              <a:cs typeface="+mn-cs"/>
            </a:endParaRPr>
          </a:p>
        </p:txBody>
      </p:sp>
      <p:sp>
        <p:nvSpPr>
          <p:cNvPr id="1488" name="La Gran Comisión: “Hacer Discípulos&quot;…"/>
          <p:cNvSpPr txBox="1"/>
          <p:nvPr/>
        </p:nvSpPr>
        <p:spPr>
          <a:xfrm>
            <a:off x="10054948" y="8430947"/>
            <a:ext cx="12355206"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5300" b="1" spc="158">
                <a:solidFill>
                  <a:srgbClr val="FFFFFF"/>
                </a:solidFill>
              </a:defRPr>
            </a:pPr>
            <a:r>
              <a:rPr sz="9600" b="1" spc="158" dirty="0">
                <a:solidFill>
                  <a:srgbClr val="FFFFFF"/>
                </a:solidFill>
              </a:rPr>
              <a:t>La Gran </a:t>
            </a:r>
            <a:r>
              <a:rPr sz="9600" b="1" spc="158" dirty="0" err="1">
                <a:solidFill>
                  <a:srgbClr val="FFFFFF"/>
                </a:solidFill>
              </a:rPr>
              <a:t>Comisión</a:t>
            </a:r>
            <a:r>
              <a:rPr sz="9600" b="1" spc="158" dirty="0">
                <a:solidFill>
                  <a:srgbClr val="FFFFFF"/>
                </a:solidFill>
              </a:rPr>
              <a:t>: </a:t>
            </a:r>
            <a:endParaRPr lang="es-ES" sz="9600" b="1" spc="158" dirty="0">
              <a:solidFill>
                <a:srgbClr val="FFFFFF"/>
              </a:solidFill>
            </a:endParaRPr>
          </a:p>
          <a:p>
            <a:pPr algn="ctr">
              <a:lnSpc>
                <a:spcPct val="100000"/>
              </a:lnSpc>
              <a:buSzPct val="50000"/>
              <a:defRPr sz="5300" b="1" spc="158">
                <a:solidFill>
                  <a:srgbClr val="FFFFFF"/>
                </a:solidFill>
              </a:defRPr>
            </a:pPr>
            <a:r>
              <a:rPr sz="9600" b="1" spc="158" dirty="0">
                <a:solidFill>
                  <a:srgbClr val="FFFFFF"/>
                </a:solidFill>
              </a:rPr>
              <a:t>“</a:t>
            </a:r>
            <a:r>
              <a:rPr sz="9600" b="1" spc="158" dirty="0" err="1">
                <a:solidFill>
                  <a:srgbClr val="FFFFFF"/>
                </a:solidFill>
              </a:rPr>
              <a:t>Hacer</a:t>
            </a:r>
            <a:r>
              <a:rPr sz="9600" b="1" spc="158" dirty="0">
                <a:solidFill>
                  <a:srgbClr val="FFFFFF"/>
                </a:solidFill>
              </a:rPr>
              <a:t> </a:t>
            </a:r>
            <a:r>
              <a:rPr sz="9600" b="1" spc="158" dirty="0" err="1">
                <a:solidFill>
                  <a:srgbClr val="FFFFFF"/>
                </a:solidFill>
              </a:rPr>
              <a:t>Discípulos</a:t>
            </a:r>
            <a:r>
              <a:rPr sz="9600" b="1" spc="158" dirty="0">
                <a:solidFill>
                  <a:srgbClr val="FFFFFF"/>
                </a:solidFill>
              </a:rPr>
              <a:t>"</a:t>
            </a:r>
            <a:endParaRPr sz="9600" b="1" spc="158" dirty="0">
              <a:solidFill>
                <a:srgbClr val="FFFFFF"/>
              </a:solidFill>
              <a:sym typeface="Montserrat-ExtraBold"/>
            </a:endParaRPr>
          </a:p>
        </p:txBody>
      </p:sp>
      <p:pic>
        <p:nvPicPr>
          <p:cNvPr id="1489" name="Imagen" descr="Imagen"/>
          <p:cNvPicPr>
            <a:picLocks noChangeAspect="1"/>
          </p:cNvPicPr>
          <p:nvPr/>
        </p:nvPicPr>
        <p:blipFill>
          <a:blip r:embed="rId3">
            <a:alphaModFix amt="51395"/>
          </a:blip>
          <a:stretch>
            <a:fillRect/>
          </a:stretch>
        </p:blipFill>
        <p:spPr>
          <a:xfrm>
            <a:off x="1793106" y="5070277"/>
            <a:ext cx="6463997" cy="6463998"/>
          </a:xfrm>
          <a:prstGeom prst="rect">
            <a:avLst/>
          </a:prstGeom>
          <a:ln w="12700">
            <a:miter lim="400000"/>
          </a:ln>
        </p:spPr>
      </p:pic>
      <p:pic>
        <p:nvPicPr>
          <p:cNvPr id="1490" name="Imagen" descr="Imagen"/>
          <p:cNvPicPr>
            <a:picLocks noChangeAspect="1"/>
          </p:cNvPicPr>
          <p:nvPr/>
        </p:nvPicPr>
        <p:blipFill>
          <a:blip r:embed="rId4"/>
          <a:stretch>
            <a:fillRect/>
          </a:stretch>
        </p:blipFill>
        <p:spPr>
          <a:xfrm>
            <a:off x="5061893" y="5594385"/>
            <a:ext cx="2649657" cy="3552288"/>
          </a:xfrm>
          <a:prstGeom prst="rect">
            <a:avLst/>
          </a:prstGeom>
          <a:ln w="12700">
            <a:miter lim="400000"/>
          </a:ln>
        </p:spPr>
      </p:pic>
      <p:pic>
        <p:nvPicPr>
          <p:cNvPr id="1491" name="Imagen" descr="Imagen"/>
          <p:cNvPicPr>
            <a:picLocks noChangeAspect="1"/>
          </p:cNvPicPr>
          <p:nvPr/>
        </p:nvPicPr>
        <p:blipFill>
          <a:blip r:embed="rId5"/>
          <a:stretch>
            <a:fillRect/>
          </a:stretch>
        </p:blipFill>
        <p:spPr>
          <a:xfrm>
            <a:off x="2237534" y="5594385"/>
            <a:ext cx="3523170" cy="2707892"/>
          </a:xfrm>
          <a:prstGeom prst="rect">
            <a:avLst/>
          </a:prstGeom>
          <a:ln w="12700">
            <a:miter lim="400000"/>
          </a:ln>
        </p:spPr>
      </p:pic>
      <p:sp>
        <p:nvSpPr>
          <p:cNvPr id="1492"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93"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496" name="Agrupar"/>
          <p:cNvGrpSpPr/>
          <p:nvPr/>
        </p:nvGrpSpPr>
        <p:grpSpPr>
          <a:xfrm>
            <a:off x="8886644" y="7692895"/>
            <a:ext cx="14691813" cy="5328714"/>
            <a:chOff x="0" y="0"/>
            <a:chExt cx="15682221" cy="5328713"/>
          </a:xfrm>
        </p:grpSpPr>
        <p:sp>
          <p:nvSpPr>
            <p:cNvPr id="1494"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95"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2" name="Imagen 11">
            <a:extLst>
              <a:ext uri="{FF2B5EF4-FFF2-40B4-BE49-F238E27FC236}">
                <a16:creationId xmlns:a16="http://schemas.microsoft.com/office/drawing/2014/main" id="{AD60BC30-0ADE-F246-802D-EB89AF606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00" name="¿Qué es un mentor, qué es un discípulo?…"/>
          <p:cNvSpPr txBox="1"/>
          <p:nvPr/>
        </p:nvSpPr>
        <p:spPr>
          <a:xfrm>
            <a:off x="9913944" y="7726273"/>
            <a:ext cx="12355206"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400" b="1" spc="132">
                <a:solidFill>
                  <a:srgbClr val="FFFFFF"/>
                </a:solidFill>
              </a:defRPr>
            </a:pPr>
            <a:r>
              <a:rPr sz="9600" b="1" spc="158" dirty="0">
                <a:solidFill>
                  <a:srgbClr val="FFFFFF"/>
                </a:solidFill>
              </a:rPr>
              <a:t>¿</a:t>
            </a:r>
            <a:r>
              <a:rPr sz="9600" b="1" spc="158" dirty="0" err="1">
                <a:solidFill>
                  <a:srgbClr val="FFFFFF"/>
                </a:solidFill>
              </a:rPr>
              <a:t>Qué</a:t>
            </a:r>
            <a:r>
              <a:rPr sz="9600" b="1" spc="158" dirty="0">
                <a:solidFill>
                  <a:srgbClr val="FFFFFF"/>
                </a:solidFill>
              </a:rPr>
              <a:t> es un </a:t>
            </a:r>
            <a:endParaRPr lang="es-ES" sz="9600" b="1" spc="158" dirty="0">
              <a:solidFill>
                <a:srgbClr val="FFFFFF"/>
              </a:solidFill>
            </a:endParaRPr>
          </a:p>
          <a:p>
            <a:pPr algn="ctr">
              <a:lnSpc>
                <a:spcPct val="100000"/>
              </a:lnSpc>
              <a:buSzPct val="50000"/>
              <a:defRPr sz="4400" b="1" spc="132">
                <a:solidFill>
                  <a:srgbClr val="FFFFFF"/>
                </a:solidFill>
              </a:defRPr>
            </a:pPr>
            <a:r>
              <a:rPr sz="9600" b="1" spc="158" dirty="0">
                <a:solidFill>
                  <a:srgbClr val="FFFFFF"/>
                </a:solidFill>
              </a:rPr>
              <a:t>mentor, </a:t>
            </a:r>
            <a:r>
              <a:rPr sz="9600" b="1" spc="158" dirty="0" err="1">
                <a:solidFill>
                  <a:srgbClr val="FFFFFF"/>
                </a:solidFill>
              </a:rPr>
              <a:t>qué</a:t>
            </a:r>
            <a:r>
              <a:rPr sz="9600" b="1" spc="158" dirty="0">
                <a:solidFill>
                  <a:srgbClr val="FFFFFF"/>
                </a:solidFill>
              </a:rPr>
              <a:t> es un </a:t>
            </a:r>
            <a:r>
              <a:rPr sz="9600" b="1" spc="158" dirty="0" err="1">
                <a:solidFill>
                  <a:srgbClr val="FFFFFF"/>
                </a:solidFill>
              </a:rPr>
              <a:t>discípulo</a:t>
            </a:r>
            <a:r>
              <a:rPr sz="9600" b="1" spc="158" dirty="0">
                <a:solidFill>
                  <a:srgbClr val="FFFFFF"/>
                </a:solidFill>
              </a:rPr>
              <a:t>?</a:t>
            </a:r>
            <a:endParaRPr sz="9600" b="1" spc="158" dirty="0">
              <a:solidFill>
                <a:srgbClr val="FFFFFF"/>
              </a:solidFill>
              <a:sym typeface="Montserrat-ExtraBold"/>
            </a:endParaRPr>
          </a:p>
        </p:txBody>
      </p:sp>
      <p:pic>
        <p:nvPicPr>
          <p:cNvPr id="1501"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02"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03"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04"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05"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08" name="Agrupar"/>
          <p:cNvGrpSpPr/>
          <p:nvPr/>
        </p:nvGrpSpPr>
        <p:grpSpPr>
          <a:xfrm>
            <a:off x="8886644" y="7692895"/>
            <a:ext cx="13704250" cy="5328714"/>
            <a:chOff x="0" y="0"/>
            <a:chExt cx="15682221" cy="5328713"/>
          </a:xfrm>
        </p:grpSpPr>
        <p:sp>
          <p:nvSpPr>
            <p:cNvPr id="1506"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07"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 name="discípulos y discipulado…">
            <a:extLst>
              <a:ext uri="{FF2B5EF4-FFF2-40B4-BE49-F238E27FC236}">
                <a16:creationId xmlns:a16="http://schemas.microsoft.com/office/drawing/2014/main" id="{E068C6B0-2DB1-054F-A387-D3AD9438D535}"/>
              </a:ext>
            </a:extLst>
          </p:cNvPr>
          <p:cNvSpPr txBox="1"/>
          <p:nvPr/>
        </p:nvSpPr>
        <p:spPr>
          <a:xfrm>
            <a:off x="1570514" y="1455152"/>
            <a:ext cx="10346449"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63020" indent="-463020">
              <a:lnSpc>
                <a:spcPct val="90000"/>
              </a:lnSpc>
              <a:buSzPct val="50000"/>
              <a:buBlip>
                <a:blip r:embed="rId5"/>
              </a:buBlip>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discípulos</a:t>
            </a:r>
            <a:r>
              <a:rPr sz="6000" b="1" cap="all" spc="0" dirty="0">
                <a:solidFill>
                  <a:schemeClr val="accent4"/>
                </a:solidFill>
                <a:latin typeface="+mn-lt"/>
                <a:ea typeface="+mn-ea"/>
                <a:cs typeface="+mn-cs"/>
              </a:rPr>
              <a:t> y </a:t>
            </a:r>
            <a:r>
              <a:rPr sz="6000" b="1" cap="all" spc="0" dirty="0" err="1">
                <a:solidFill>
                  <a:schemeClr val="accent4"/>
                </a:solidFill>
                <a:latin typeface="+mn-lt"/>
                <a:ea typeface="+mn-ea"/>
                <a:cs typeface="+mn-cs"/>
              </a:rPr>
              <a:t>discipulado</a:t>
            </a:r>
            <a:endParaRPr sz="6000" b="1" cap="all" spc="0" dirty="0">
              <a:solidFill>
                <a:schemeClr val="accent4"/>
              </a:solidFill>
              <a:latin typeface="+mn-lt"/>
              <a:ea typeface="+mn-ea"/>
              <a:cs typeface="+mn-cs"/>
            </a:endParaRPr>
          </a:p>
        </p:txBody>
      </p:sp>
      <p:pic>
        <p:nvPicPr>
          <p:cNvPr id="13" name="Imagen 12">
            <a:extLst>
              <a:ext uri="{FF2B5EF4-FFF2-40B4-BE49-F238E27FC236}">
                <a16:creationId xmlns:a16="http://schemas.microsoft.com/office/drawing/2014/main" id="{2288C364-A278-5A43-A5F5-9DEB69575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3" name="Hablar de mentores sin discípulos no hace sentido…"/>
          <p:cNvSpPr txBox="1"/>
          <p:nvPr/>
        </p:nvSpPr>
        <p:spPr>
          <a:xfrm>
            <a:off x="9385724" y="7271471"/>
            <a:ext cx="13824282"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9600" b="1" spc="158" dirty="0">
                <a:solidFill>
                  <a:srgbClr val="FFFFFF"/>
                </a:solidFill>
              </a:rPr>
              <a:t>Hablar de </a:t>
            </a:r>
            <a:r>
              <a:rPr sz="9600" b="1" spc="158" dirty="0" err="1">
                <a:solidFill>
                  <a:srgbClr val="FFFFFF"/>
                </a:solidFill>
              </a:rPr>
              <a:t>mentores</a:t>
            </a:r>
            <a:r>
              <a:rPr sz="9600" b="1" spc="158" dirty="0">
                <a:solidFill>
                  <a:srgbClr val="FFFFFF"/>
                </a:solidFill>
              </a:rPr>
              <a:t> sin </a:t>
            </a:r>
            <a:r>
              <a:rPr sz="9600" b="1" spc="158" dirty="0" err="1">
                <a:solidFill>
                  <a:srgbClr val="FFFFFF"/>
                </a:solidFill>
              </a:rPr>
              <a:t>discípulos</a:t>
            </a:r>
            <a:r>
              <a:rPr sz="9600" b="1" spc="158" dirty="0">
                <a:solidFill>
                  <a:srgbClr val="FFFFFF"/>
                </a:solidFill>
              </a:rPr>
              <a:t> no </a:t>
            </a:r>
            <a:endParaRPr lang="es-ES" sz="9600" b="1" spc="158" dirty="0">
              <a:solidFill>
                <a:srgbClr val="FFFFFF"/>
              </a:solidFill>
            </a:endParaRPr>
          </a:p>
          <a:p>
            <a:pPr algn="ctr">
              <a:lnSpc>
                <a:spcPct val="100000"/>
              </a:lnSpc>
              <a:buSzPct val="50000"/>
              <a:defRPr sz="3500" b="1" spc="104">
                <a:solidFill>
                  <a:srgbClr val="FFFFFF"/>
                </a:solidFill>
              </a:defRPr>
            </a:pPr>
            <a:r>
              <a:rPr sz="9600" b="1" spc="158" dirty="0" err="1">
                <a:solidFill>
                  <a:srgbClr val="FFFFFF"/>
                </a:solidFill>
              </a:rPr>
              <a:t>hace</a:t>
            </a:r>
            <a:r>
              <a:rPr sz="9600" b="1" spc="158" dirty="0">
                <a:solidFill>
                  <a:srgbClr val="FFFFFF"/>
                </a:solidFill>
              </a:rPr>
              <a:t> </a:t>
            </a:r>
            <a:r>
              <a:rPr sz="9600" b="1" spc="158" dirty="0" err="1">
                <a:solidFill>
                  <a:srgbClr val="FFFFFF"/>
                </a:solidFill>
              </a:rPr>
              <a:t>sentido</a:t>
            </a:r>
            <a:endParaRPr sz="9600" b="1" spc="158" dirty="0">
              <a:solidFill>
                <a:srgbClr val="FFFFFF"/>
              </a:solidFill>
              <a:sym typeface="Montserrat-ExtraBold"/>
            </a:endParaRPr>
          </a:p>
        </p:txBody>
      </p:sp>
      <p:pic>
        <p:nvPicPr>
          <p:cNvPr id="1514"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15"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16"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17"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18"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21" name="Agrupar"/>
          <p:cNvGrpSpPr/>
          <p:nvPr/>
        </p:nvGrpSpPr>
        <p:grpSpPr>
          <a:xfrm>
            <a:off x="8886644" y="6557611"/>
            <a:ext cx="14822442" cy="6463998"/>
            <a:chOff x="0" y="0"/>
            <a:chExt cx="15682221" cy="5328713"/>
          </a:xfrm>
        </p:grpSpPr>
        <p:sp>
          <p:nvSpPr>
            <p:cNvPr id="1519"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20"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 name="discípulos y discipulado…">
            <a:extLst>
              <a:ext uri="{FF2B5EF4-FFF2-40B4-BE49-F238E27FC236}">
                <a16:creationId xmlns:a16="http://schemas.microsoft.com/office/drawing/2014/main" id="{712EA7E1-6AF5-5643-9574-7D73102DE8B3}"/>
              </a:ext>
            </a:extLst>
          </p:cNvPr>
          <p:cNvSpPr txBox="1"/>
          <p:nvPr/>
        </p:nvSpPr>
        <p:spPr>
          <a:xfrm>
            <a:off x="1570514" y="1455152"/>
            <a:ext cx="10346449"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63020" indent="-463020">
              <a:lnSpc>
                <a:spcPct val="90000"/>
              </a:lnSpc>
              <a:buSzPct val="50000"/>
              <a:buBlip>
                <a:blip r:embed="rId5"/>
              </a:buBlip>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discípulos</a:t>
            </a:r>
            <a:r>
              <a:rPr sz="6000" b="1" cap="all" spc="0" dirty="0">
                <a:solidFill>
                  <a:schemeClr val="accent4"/>
                </a:solidFill>
                <a:latin typeface="+mn-lt"/>
                <a:ea typeface="+mn-ea"/>
                <a:cs typeface="+mn-cs"/>
              </a:rPr>
              <a:t> y </a:t>
            </a:r>
            <a:r>
              <a:rPr sz="6000" b="1" cap="all" spc="0" dirty="0" err="1">
                <a:solidFill>
                  <a:schemeClr val="accent4"/>
                </a:solidFill>
                <a:latin typeface="+mn-lt"/>
                <a:ea typeface="+mn-ea"/>
                <a:cs typeface="+mn-cs"/>
              </a:rPr>
              <a:t>discipulado</a:t>
            </a:r>
            <a:endParaRPr sz="6000" b="1" cap="all" spc="0" dirty="0">
              <a:solidFill>
                <a:schemeClr val="accent4"/>
              </a:solidFill>
              <a:latin typeface="+mn-lt"/>
              <a:ea typeface="+mn-ea"/>
              <a:cs typeface="+mn-cs"/>
            </a:endParaRPr>
          </a:p>
        </p:txBody>
      </p:sp>
      <p:pic>
        <p:nvPicPr>
          <p:cNvPr id="13" name="Imagen 12">
            <a:extLst>
              <a:ext uri="{FF2B5EF4-FFF2-40B4-BE49-F238E27FC236}">
                <a16:creationId xmlns:a16="http://schemas.microsoft.com/office/drawing/2014/main" id="{3A4E3660-0421-4446-AEC6-3CAEC3DE7F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6" name="“Sed imitadores de mí, como yo soy de Cristo” (1 Co. 1:11)…"/>
          <p:cNvSpPr txBox="1"/>
          <p:nvPr/>
        </p:nvSpPr>
        <p:spPr>
          <a:xfrm>
            <a:off x="9927772" y="6999700"/>
            <a:ext cx="13281222"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9600" b="1" spc="158" dirty="0">
                <a:solidFill>
                  <a:srgbClr val="FFFFFF"/>
                </a:solidFill>
              </a:rPr>
              <a:t>“Sed </a:t>
            </a:r>
            <a:r>
              <a:rPr sz="9600" b="1" spc="158" dirty="0" err="1">
                <a:solidFill>
                  <a:srgbClr val="FFFFFF"/>
                </a:solidFill>
              </a:rPr>
              <a:t>imitadores</a:t>
            </a:r>
            <a:r>
              <a:rPr sz="9600" b="1" spc="158" dirty="0">
                <a:solidFill>
                  <a:srgbClr val="FFFFFF"/>
                </a:solidFill>
              </a:rPr>
              <a:t> de </a:t>
            </a:r>
            <a:r>
              <a:rPr sz="9600" b="1" spc="158" dirty="0" err="1">
                <a:solidFill>
                  <a:srgbClr val="FFFFFF"/>
                </a:solidFill>
              </a:rPr>
              <a:t>mí</a:t>
            </a:r>
            <a:r>
              <a:rPr sz="9600" b="1" spc="158" dirty="0">
                <a:solidFill>
                  <a:srgbClr val="FFFFFF"/>
                </a:solidFill>
              </a:rPr>
              <a:t>, </a:t>
            </a:r>
            <a:r>
              <a:rPr sz="9600" b="1" spc="158" dirty="0" err="1">
                <a:solidFill>
                  <a:srgbClr val="FFFFFF"/>
                </a:solidFill>
              </a:rPr>
              <a:t>como</a:t>
            </a:r>
            <a:r>
              <a:rPr sz="9600" b="1" spc="158" dirty="0">
                <a:solidFill>
                  <a:srgbClr val="FFFFFF"/>
                </a:solidFill>
              </a:rPr>
              <a:t> </a:t>
            </a:r>
            <a:r>
              <a:rPr sz="9600" b="1" spc="158" dirty="0" err="1">
                <a:solidFill>
                  <a:srgbClr val="FFFFFF"/>
                </a:solidFill>
              </a:rPr>
              <a:t>yo</a:t>
            </a:r>
            <a:r>
              <a:rPr sz="9600" b="1" spc="158" dirty="0">
                <a:solidFill>
                  <a:srgbClr val="FFFFFF"/>
                </a:solidFill>
              </a:rPr>
              <a:t> soy de Cristo” (1 Co. 1:11)</a:t>
            </a:r>
          </a:p>
        </p:txBody>
      </p:sp>
      <p:pic>
        <p:nvPicPr>
          <p:cNvPr id="1527" name="Imagen" descr="Imagen"/>
          <p:cNvPicPr>
            <a:picLocks noChangeAspect="1"/>
          </p:cNvPicPr>
          <p:nvPr/>
        </p:nvPicPr>
        <p:blipFill>
          <a:blip r:embed="rId3">
            <a:alphaModFix amt="51395"/>
          </a:blip>
          <a:stretch>
            <a:fillRect/>
          </a:stretch>
        </p:blipFill>
        <p:spPr>
          <a:xfrm>
            <a:off x="1793106" y="5070277"/>
            <a:ext cx="6463997" cy="6463998"/>
          </a:xfrm>
          <a:prstGeom prst="rect">
            <a:avLst/>
          </a:prstGeom>
          <a:ln w="12700">
            <a:miter lim="400000"/>
          </a:ln>
        </p:spPr>
      </p:pic>
      <p:pic>
        <p:nvPicPr>
          <p:cNvPr id="1528" name="Imagen" descr="Imagen"/>
          <p:cNvPicPr>
            <a:picLocks noChangeAspect="1"/>
          </p:cNvPicPr>
          <p:nvPr/>
        </p:nvPicPr>
        <p:blipFill>
          <a:blip r:embed="rId4"/>
          <a:stretch>
            <a:fillRect/>
          </a:stretch>
        </p:blipFill>
        <p:spPr>
          <a:xfrm>
            <a:off x="5061893" y="5594385"/>
            <a:ext cx="2649657" cy="3552288"/>
          </a:xfrm>
          <a:prstGeom prst="rect">
            <a:avLst/>
          </a:prstGeom>
          <a:ln w="12700">
            <a:miter lim="400000"/>
          </a:ln>
        </p:spPr>
      </p:pic>
      <p:pic>
        <p:nvPicPr>
          <p:cNvPr id="1529" name="Imagen" descr="Imagen"/>
          <p:cNvPicPr>
            <a:picLocks noChangeAspect="1"/>
          </p:cNvPicPr>
          <p:nvPr/>
        </p:nvPicPr>
        <p:blipFill>
          <a:blip r:embed="rId5"/>
          <a:stretch>
            <a:fillRect/>
          </a:stretch>
        </p:blipFill>
        <p:spPr>
          <a:xfrm>
            <a:off x="2237534" y="5594385"/>
            <a:ext cx="3523170" cy="2707892"/>
          </a:xfrm>
          <a:prstGeom prst="rect">
            <a:avLst/>
          </a:prstGeom>
          <a:ln w="12700">
            <a:miter lim="400000"/>
          </a:ln>
        </p:spPr>
      </p:pic>
      <p:sp>
        <p:nvSpPr>
          <p:cNvPr id="1530"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31"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34" name="Agrupar"/>
          <p:cNvGrpSpPr/>
          <p:nvPr/>
        </p:nvGrpSpPr>
        <p:grpSpPr>
          <a:xfrm>
            <a:off x="8886644" y="6294281"/>
            <a:ext cx="14931299" cy="6727328"/>
            <a:chOff x="0" y="0"/>
            <a:chExt cx="15682221" cy="5328713"/>
          </a:xfrm>
        </p:grpSpPr>
        <p:sp>
          <p:nvSpPr>
            <p:cNvPr id="1532"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33"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 name="discípulos y discipulado…">
            <a:extLst>
              <a:ext uri="{FF2B5EF4-FFF2-40B4-BE49-F238E27FC236}">
                <a16:creationId xmlns:a16="http://schemas.microsoft.com/office/drawing/2014/main" id="{2FB0272A-C02A-A44D-90F3-D66EBF64FE1A}"/>
              </a:ext>
            </a:extLst>
          </p:cNvPr>
          <p:cNvSpPr txBox="1"/>
          <p:nvPr/>
        </p:nvSpPr>
        <p:spPr>
          <a:xfrm>
            <a:off x="1570514" y="1455152"/>
            <a:ext cx="10346449"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63020" indent="-463020">
              <a:lnSpc>
                <a:spcPct val="90000"/>
              </a:lnSpc>
              <a:buSzPct val="50000"/>
              <a:buBlip>
                <a:blip r:embed="rId6"/>
              </a:buBlip>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discípulos</a:t>
            </a:r>
            <a:r>
              <a:rPr sz="6000" b="1" cap="all" spc="0" dirty="0">
                <a:solidFill>
                  <a:schemeClr val="accent4"/>
                </a:solidFill>
                <a:latin typeface="+mn-lt"/>
                <a:ea typeface="+mn-ea"/>
                <a:cs typeface="+mn-cs"/>
              </a:rPr>
              <a:t> y </a:t>
            </a:r>
            <a:r>
              <a:rPr sz="6000" b="1" cap="all" spc="0" dirty="0" err="1">
                <a:solidFill>
                  <a:schemeClr val="accent4"/>
                </a:solidFill>
                <a:latin typeface="+mn-lt"/>
                <a:ea typeface="+mn-ea"/>
                <a:cs typeface="+mn-cs"/>
              </a:rPr>
              <a:t>discipulado</a:t>
            </a:r>
            <a:endParaRPr sz="6000" b="1" cap="all" spc="0" dirty="0">
              <a:solidFill>
                <a:schemeClr val="accent4"/>
              </a:solidFill>
              <a:latin typeface="+mn-lt"/>
              <a:ea typeface="+mn-ea"/>
              <a:cs typeface="+mn-cs"/>
            </a:endParaRPr>
          </a:p>
        </p:txBody>
      </p:sp>
      <p:pic>
        <p:nvPicPr>
          <p:cNvPr id="13" name="Imagen 12">
            <a:extLst>
              <a:ext uri="{FF2B5EF4-FFF2-40B4-BE49-F238E27FC236}">
                <a16:creationId xmlns:a16="http://schemas.microsoft.com/office/drawing/2014/main" id="{5D6F20C9-CB87-154A-9E1C-A8EE6B0996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9" name="262 referencias a discípulos en el NT están en los evangelios, 10 % de estas en los Hechos. “0” en el resto del NT…"/>
          <p:cNvSpPr txBox="1"/>
          <p:nvPr/>
        </p:nvSpPr>
        <p:spPr>
          <a:xfrm>
            <a:off x="10267969" y="6011260"/>
            <a:ext cx="12322925"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2800" b="1" spc="84">
                <a:solidFill>
                  <a:srgbClr val="FFFFFF"/>
                </a:solidFill>
              </a:defRPr>
            </a:pPr>
            <a:r>
              <a:rPr sz="7200" b="1" spc="158" dirty="0">
                <a:solidFill>
                  <a:srgbClr val="FFFFFF"/>
                </a:solidFill>
              </a:rPr>
              <a:t>262 </a:t>
            </a:r>
            <a:r>
              <a:rPr sz="7200" b="1" spc="158" dirty="0" err="1">
                <a:solidFill>
                  <a:srgbClr val="FFFFFF"/>
                </a:solidFill>
              </a:rPr>
              <a:t>referencias</a:t>
            </a:r>
            <a:r>
              <a:rPr sz="7200" b="1" spc="158" dirty="0">
                <a:solidFill>
                  <a:srgbClr val="FFFFFF"/>
                </a:solidFill>
              </a:rPr>
              <a:t> a </a:t>
            </a:r>
            <a:r>
              <a:rPr sz="7200" b="1" spc="158" dirty="0" err="1">
                <a:solidFill>
                  <a:srgbClr val="FFFFFF"/>
                </a:solidFill>
              </a:rPr>
              <a:t>discípulos</a:t>
            </a:r>
            <a:r>
              <a:rPr sz="7200" b="1" spc="158" dirty="0">
                <a:solidFill>
                  <a:srgbClr val="FFFFFF"/>
                </a:solidFill>
              </a:rPr>
              <a:t> </a:t>
            </a:r>
            <a:r>
              <a:rPr sz="7200" b="1" spc="158" dirty="0" err="1">
                <a:solidFill>
                  <a:srgbClr val="FFFFFF"/>
                </a:solidFill>
              </a:rPr>
              <a:t>en</a:t>
            </a:r>
            <a:r>
              <a:rPr sz="7200" b="1" spc="158" dirty="0">
                <a:solidFill>
                  <a:srgbClr val="FFFFFF"/>
                </a:solidFill>
              </a:rPr>
              <a:t> el NT </a:t>
            </a:r>
            <a:r>
              <a:rPr sz="7200" b="1" spc="158" dirty="0" err="1">
                <a:solidFill>
                  <a:srgbClr val="FFFFFF"/>
                </a:solidFill>
              </a:rPr>
              <a:t>están</a:t>
            </a:r>
            <a:r>
              <a:rPr sz="7200" b="1" spc="158" dirty="0">
                <a:solidFill>
                  <a:srgbClr val="FFFFFF"/>
                </a:solidFill>
              </a:rPr>
              <a:t> </a:t>
            </a:r>
            <a:r>
              <a:rPr sz="7200" b="1" spc="158" dirty="0" err="1">
                <a:solidFill>
                  <a:srgbClr val="FFFFFF"/>
                </a:solidFill>
              </a:rPr>
              <a:t>en</a:t>
            </a:r>
            <a:r>
              <a:rPr sz="7200" b="1" spc="158" dirty="0">
                <a:solidFill>
                  <a:srgbClr val="FFFFFF"/>
                </a:solidFill>
              </a:rPr>
              <a:t> los </a:t>
            </a:r>
            <a:r>
              <a:rPr sz="7200" b="1" spc="158" dirty="0" err="1">
                <a:solidFill>
                  <a:srgbClr val="FFFFFF"/>
                </a:solidFill>
              </a:rPr>
              <a:t>evangelios</a:t>
            </a:r>
            <a:r>
              <a:rPr sz="7200" b="1" spc="158" dirty="0">
                <a:solidFill>
                  <a:srgbClr val="FFFFFF"/>
                </a:solidFill>
              </a:rPr>
              <a:t>, 10 % de </a:t>
            </a:r>
            <a:r>
              <a:rPr sz="7200" b="1" spc="158" dirty="0" err="1">
                <a:solidFill>
                  <a:srgbClr val="FFFFFF"/>
                </a:solidFill>
              </a:rPr>
              <a:t>estas</a:t>
            </a:r>
            <a:r>
              <a:rPr sz="7200" b="1" spc="158" dirty="0">
                <a:solidFill>
                  <a:srgbClr val="FFFFFF"/>
                </a:solidFill>
              </a:rPr>
              <a:t> </a:t>
            </a:r>
            <a:r>
              <a:rPr sz="7200" b="1" spc="158" dirty="0" err="1">
                <a:solidFill>
                  <a:srgbClr val="FFFFFF"/>
                </a:solidFill>
              </a:rPr>
              <a:t>en</a:t>
            </a:r>
            <a:r>
              <a:rPr sz="7200" b="1" spc="158" dirty="0">
                <a:solidFill>
                  <a:srgbClr val="FFFFFF"/>
                </a:solidFill>
              </a:rPr>
              <a:t> los </a:t>
            </a:r>
            <a:r>
              <a:rPr sz="7200" b="1" spc="158" dirty="0" err="1">
                <a:solidFill>
                  <a:srgbClr val="FFFFFF"/>
                </a:solidFill>
              </a:rPr>
              <a:t>Hechos</a:t>
            </a:r>
            <a:r>
              <a:rPr sz="7200" b="1" spc="158" dirty="0">
                <a:solidFill>
                  <a:srgbClr val="FFFFFF"/>
                </a:solidFill>
              </a:rPr>
              <a:t>. “0” </a:t>
            </a:r>
            <a:r>
              <a:rPr sz="7200" b="1" spc="158" dirty="0" err="1">
                <a:solidFill>
                  <a:srgbClr val="FFFFFF"/>
                </a:solidFill>
              </a:rPr>
              <a:t>en</a:t>
            </a:r>
            <a:r>
              <a:rPr sz="7200" b="1" spc="158" dirty="0">
                <a:solidFill>
                  <a:srgbClr val="FFFFFF"/>
                </a:solidFill>
              </a:rPr>
              <a:t> el resto del NT</a:t>
            </a:r>
          </a:p>
        </p:txBody>
      </p:sp>
      <p:pic>
        <p:nvPicPr>
          <p:cNvPr id="1540" name="Imagen" descr="Imagen"/>
          <p:cNvPicPr>
            <a:picLocks noChangeAspect="1"/>
          </p:cNvPicPr>
          <p:nvPr/>
        </p:nvPicPr>
        <p:blipFill>
          <a:blip r:embed="rId3">
            <a:alphaModFix amt="51395"/>
          </a:blip>
          <a:stretch>
            <a:fillRect/>
          </a:stretch>
        </p:blipFill>
        <p:spPr>
          <a:xfrm>
            <a:off x="1793106" y="5070277"/>
            <a:ext cx="6463997" cy="6463998"/>
          </a:xfrm>
          <a:prstGeom prst="rect">
            <a:avLst/>
          </a:prstGeom>
          <a:ln w="12700">
            <a:miter lim="400000"/>
          </a:ln>
        </p:spPr>
      </p:pic>
      <p:pic>
        <p:nvPicPr>
          <p:cNvPr id="1541" name="Imagen" descr="Imagen"/>
          <p:cNvPicPr>
            <a:picLocks noChangeAspect="1"/>
          </p:cNvPicPr>
          <p:nvPr/>
        </p:nvPicPr>
        <p:blipFill>
          <a:blip r:embed="rId4"/>
          <a:stretch>
            <a:fillRect/>
          </a:stretch>
        </p:blipFill>
        <p:spPr>
          <a:xfrm>
            <a:off x="5061893" y="5594385"/>
            <a:ext cx="2649657" cy="3552288"/>
          </a:xfrm>
          <a:prstGeom prst="rect">
            <a:avLst/>
          </a:prstGeom>
          <a:ln w="12700">
            <a:miter lim="400000"/>
          </a:ln>
        </p:spPr>
      </p:pic>
      <p:pic>
        <p:nvPicPr>
          <p:cNvPr id="1542" name="Imagen" descr="Imagen"/>
          <p:cNvPicPr>
            <a:picLocks noChangeAspect="1"/>
          </p:cNvPicPr>
          <p:nvPr/>
        </p:nvPicPr>
        <p:blipFill>
          <a:blip r:embed="rId5"/>
          <a:stretch>
            <a:fillRect/>
          </a:stretch>
        </p:blipFill>
        <p:spPr>
          <a:xfrm>
            <a:off x="2237534" y="5594385"/>
            <a:ext cx="3523170" cy="2707892"/>
          </a:xfrm>
          <a:prstGeom prst="rect">
            <a:avLst/>
          </a:prstGeom>
          <a:ln w="12700">
            <a:miter lim="400000"/>
          </a:ln>
        </p:spPr>
      </p:pic>
      <p:sp>
        <p:nvSpPr>
          <p:cNvPr id="1543"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44"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47" name="Agrupar"/>
          <p:cNvGrpSpPr/>
          <p:nvPr/>
        </p:nvGrpSpPr>
        <p:grpSpPr>
          <a:xfrm>
            <a:off x="8886644" y="5594385"/>
            <a:ext cx="14582956" cy="7427224"/>
            <a:chOff x="0" y="0"/>
            <a:chExt cx="15682221" cy="5328713"/>
          </a:xfrm>
        </p:grpSpPr>
        <p:sp>
          <p:nvSpPr>
            <p:cNvPr id="1545"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46"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 name="discípulos y discipulado…">
            <a:extLst>
              <a:ext uri="{FF2B5EF4-FFF2-40B4-BE49-F238E27FC236}">
                <a16:creationId xmlns:a16="http://schemas.microsoft.com/office/drawing/2014/main" id="{94EBE173-B252-574F-A07A-7A4C2CE1F022}"/>
              </a:ext>
            </a:extLst>
          </p:cNvPr>
          <p:cNvSpPr txBox="1"/>
          <p:nvPr/>
        </p:nvSpPr>
        <p:spPr>
          <a:xfrm>
            <a:off x="1570514" y="1455152"/>
            <a:ext cx="10346449"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63020" indent="-463020">
              <a:lnSpc>
                <a:spcPct val="90000"/>
              </a:lnSpc>
              <a:buSzPct val="50000"/>
              <a:buBlip>
                <a:blip r:embed="rId6"/>
              </a:buBlip>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discípulos</a:t>
            </a:r>
            <a:r>
              <a:rPr sz="6000" b="1" cap="all" spc="0" dirty="0">
                <a:solidFill>
                  <a:schemeClr val="accent4"/>
                </a:solidFill>
                <a:latin typeface="+mn-lt"/>
                <a:ea typeface="+mn-ea"/>
                <a:cs typeface="+mn-cs"/>
              </a:rPr>
              <a:t> y </a:t>
            </a:r>
            <a:r>
              <a:rPr sz="6000" b="1" cap="all" spc="0" dirty="0" err="1">
                <a:solidFill>
                  <a:schemeClr val="accent4"/>
                </a:solidFill>
                <a:latin typeface="+mn-lt"/>
                <a:ea typeface="+mn-ea"/>
                <a:cs typeface="+mn-cs"/>
              </a:rPr>
              <a:t>discipulado</a:t>
            </a:r>
            <a:endParaRPr sz="6000" b="1" cap="all" spc="0" dirty="0">
              <a:solidFill>
                <a:schemeClr val="accent4"/>
              </a:solidFill>
              <a:latin typeface="+mn-lt"/>
              <a:ea typeface="+mn-ea"/>
              <a:cs typeface="+mn-cs"/>
            </a:endParaRPr>
          </a:p>
        </p:txBody>
      </p:sp>
      <p:pic>
        <p:nvPicPr>
          <p:cNvPr id="13" name="Imagen 12">
            <a:extLst>
              <a:ext uri="{FF2B5EF4-FFF2-40B4-BE49-F238E27FC236}">
                <a16:creationId xmlns:a16="http://schemas.microsoft.com/office/drawing/2014/main" id="{0627DA55-02C7-474C-92D0-DAC51C4AB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52" name="Características  de un discípulo de jesus…"/>
          <p:cNvSpPr txBox="1"/>
          <p:nvPr/>
        </p:nvSpPr>
        <p:spPr>
          <a:xfrm>
            <a:off x="2024840" y="1576733"/>
            <a:ext cx="1034644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Características</a:t>
            </a:r>
            <a:r>
              <a:rPr sz="6000" b="1" cap="all" spc="0" dirty="0">
                <a:solidFill>
                  <a:schemeClr val="accent4"/>
                </a:solidFill>
                <a:latin typeface="+mn-lt"/>
                <a:ea typeface="+mn-ea"/>
                <a:cs typeface="+mn-cs"/>
              </a:rPr>
              <a:t>  de un </a:t>
            </a:r>
            <a:r>
              <a:rPr sz="6000" b="1" cap="all" spc="0" dirty="0" err="1">
                <a:solidFill>
                  <a:schemeClr val="accent4"/>
                </a:solidFill>
                <a:latin typeface="+mn-lt"/>
                <a:ea typeface="+mn-ea"/>
                <a:cs typeface="+mn-cs"/>
              </a:rPr>
              <a:t>discípulo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jesus</a:t>
            </a:r>
            <a:endParaRPr sz="6000" b="1" cap="all" spc="0" dirty="0">
              <a:solidFill>
                <a:schemeClr val="accent4"/>
              </a:solidFill>
              <a:latin typeface="+mn-lt"/>
              <a:ea typeface="+mn-ea"/>
              <a:cs typeface="+mn-cs"/>
            </a:endParaRPr>
          </a:p>
        </p:txBody>
      </p:sp>
      <p:sp>
        <p:nvSpPr>
          <p:cNvPr id="1553" name="Jesús es el único que llama a discípulos…"/>
          <p:cNvSpPr txBox="1"/>
          <p:nvPr/>
        </p:nvSpPr>
        <p:spPr>
          <a:xfrm>
            <a:off x="10000518" y="8800279"/>
            <a:ext cx="1235520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48229" indent="-648229" algn="ctr">
              <a:lnSpc>
                <a:spcPct val="100000"/>
              </a:lnSpc>
              <a:buSzPct val="100000"/>
              <a:buAutoNum type="arabicPeriod"/>
              <a:defRPr sz="3500" b="1" spc="104">
                <a:solidFill>
                  <a:srgbClr val="FFFFFF"/>
                </a:solidFill>
              </a:defRPr>
            </a:pPr>
            <a:r>
              <a:rPr lang="es-ES" sz="7200" b="1" spc="158" dirty="0">
                <a:solidFill>
                  <a:srgbClr val="FFFFFF"/>
                </a:solidFill>
              </a:rPr>
              <a:t> </a:t>
            </a:r>
            <a:r>
              <a:rPr sz="7200" b="1" spc="158" dirty="0">
                <a:solidFill>
                  <a:srgbClr val="FFFFFF"/>
                </a:solidFill>
              </a:rPr>
              <a:t>Jesús es el </a:t>
            </a:r>
            <a:r>
              <a:rPr sz="7200" b="1" spc="158" dirty="0" err="1">
                <a:solidFill>
                  <a:srgbClr val="FFFFFF"/>
                </a:solidFill>
              </a:rPr>
              <a:t>único</a:t>
            </a:r>
            <a:r>
              <a:rPr sz="7200" b="1" spc="158" dirty="0">
                <a:solidFill>
                  <a:srgbClr val="FFFFFF"/>
                </a:solidFill>
              </a:rPr>
              <a:t> que llama a </a:t>
            </a:r>
            <a:r>
              <a:rPr sz="7200" b="1" spc="158" dirty="0" err="1">
                <a:solidFill>
                  <a:srgbClr val="FFFFFF"/>
                </a:solidFill>
              </a:rPr>
              <a:t>discípulos</a:t>
            </a:r>
            <a:endParaRPr sz="7200" b="1" spc="158" dirty="0">
              <a:solidFill>
                <a:srgbClr val="FFFFFF"/>
              </a:solidFill>
            </a:endParaRPr>
          </a:p>
        </p:txBody>
      </p:sp>
      <p:pic>
        <p:nvPicPr>
          <p:cNvPr id="1554"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55"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56"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57"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58"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59" name="4"/>
          <p:cNvSpPr txBox="1"/>
          <p:nvPr/>
        </p:nvSpPr>
        <p:spPr>
          <a:xfrm>
            <a:off x="1017854" y="1681423"/>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60" name="Óvalo"/>
          <p:cNvSpPr/>
          <p:nvPr/>
        </p:nvSpPr>
        <p:spPr>
          <a:xfrm>
            <a:off x="10440723" y="5481292"/>
            <a:ext cx="1630177" cy="1558056"/>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61" name="1"/>
          <p:cNvSpPr txBox="1"/>
          <p:nvPr/>
        </p:nvSpPr>
        <p:spPr>
          <a:xfrm>
            <a:off x="110263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564" name="Agrupar"/>
          <p:cNvGrpSpPr/>
          <p:nvPr/>
        </p:nvGrpSpPr>
        <p:grpSpPr>
          <a:xfrm>
            <a:off x="8886644" y="7692895"/>
            <a:ext cx="14582956" cy="5328714"/>
            <a:chOff x="0" y="0"/>
            <a:chExt cx="15682221" cy="5328713"/>
          </a:xfrm>
        </p:grpSpPr>
        <p:sp>
          <p:nvSpPr>
            <p:cNvPr id="1562"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63"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5" name="Imagen 14">
            <a:extLst>
              <a:ext uri="{FF2B5EF4-FFF2-40B4-BE49-F238E27FC236}">
                <a16:creationId xmlns:a16="http://schemas.microsoft.com/office/drawing/2014/main" id="{1C4D3AD3-0E04-5545-8277-53D29AAEB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570" name="Agrupar"/>
          <p:cNvGrpSpPr/>
          <p:nvPr/>
        </p:nvGrpSpPr>
        <p:grpSpPr>
          <a:xfrm>
            <a:off x="8886644" y="7017981"/>
            <a:ext cx="15083699" cy="6003628"/>
            <a:chOff x="0" y="0"/>
            <a:chExt cx="15682221" cy="5328713"/>
          </a:xfrm>
        </p:grpSpPr>
        <p:sp>
          <p:nvSpPr>
            <p:cNvPr id="1568" name="Rectángulo redondeado"/>
            <p:cNvSpPr/>
            <p:nvPr/>
          </p:nvSpPr>
          <p:spPr>
            <a:xfrm rot="16200000">
              <a:off x="5383548" y="-5383548"/>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69" name="Rectángulo redondeado"/>
            <p:cNvSpPr/>
            <p:nvPr/>
          </p:nvSpPr>
          <p:spPr>
            <a:xfrm rot="16200000">
              <a:off x="7443430" y="3340305"/>
              <a:ext cx="795364" cy="3181455"/>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71" name="Discípulo es una persona que tuvo relación íntima con Jesús…"/>
          <p:cNvSpPr txBox="1"/>
          <p:nvPr/>
        </p:nvSpPr>
        <p:spPr>
          <a:xfrm>
            <a:off x="9576463" y="8124153"/>
            <a:ext cx="14052403"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648229" indent="-648229" algn="ctr">
              <a:lnSpc>
                <a:spcPct val="100000"/>
              </a:lnSpc>
              <a:buSzPct val="100000"/>
              <a:buAutoNum type="arabicPeriod" startAt="2"/>
              <a:defRPr sz="3500" b="1" spc="104">
                <a:solidFill>
                  <a:srgbClr val="FFFFFF"/>
                </a:solidFill>
              </a:defRPr>
            </a:pPr>
            <a:r>
              <a:rPr lang="es-ES" sz="7200" b="1" spc="158" dirty="0">
                <a:solidFill>
                  <a:srgbClr val="FFFFFF"/>
                </a:solidFill>
              </a:rPr>
              <a:t> </a:t>
            </a:r>
            <a:r>
              <a:rPr sz="7200" b="1" spc="158" dirty="0" err="1">
                <a:solidFill>
                  <a:srgbClr val="FFFFFF"/>
                </a:solidFill>
              </a:rPr>
              <a:t>Discípulo</a:t>
            </a:r>
            <a:r>
              <a:rPr sz="7200" b="1" spc="158" dirty="0">
                <a:solidFill>
                  <a:srgbClr val="FFFFFF"/>
                </a:solidFill>
              </a:rPr>
              <a:t> es una persona que </a:t>
            </a:r>
            <a:r>
              <a:rPr sz="7200" b="1" spc="158" dirty="0" err="1">
                <a:solidFill>
                  <a:srgbClr val="FFFFFF"/>
                </a:solidFill>
              </a:rPr>
              <a:t>tuvo</a:t>
            </a:r>
            <a:r>
              <a:rPr sz="7200" b="1" spc="158" dirty="0">
                <a:solidFill>
                  <a:srgbClr val="FFFFFF"/>
                </a:solidFill>
              </a:rPr>
              <a:t> </a:t>
            </a:r>
            <a:r>
              <a:rPr sz="7200" b="1" spc="158" dirty="0" err="1">
                <a:solidFill>
                  <a:srgbClr val="FFFFFF"/>
                </a:solidFill>
              </a:rPr>
              <a:t>relación</a:t>
            </a:r>
            <a:r>
              <a:rPr sz="7200" b="1" spc="158" dirty="0">
                <a:solidFill>
                  <a:srgbClr val="FFFFFF"/>
                </a:solidFill>
              </a:rPr>
              <a:t> </a:t>
            </a:r>
            <a:r>
              <a:rPr sz="7200" b="1" spc="158" dirty="0" err="1">
                <a:solidFill>
                  <a:srgbClr val="FFFFFF"/>
                </a:solidFill>
              </a:rPr>
              <a:t>íntima</a:t>
            </a:r>
            <a:r>
              <a:rPr sz="7200" b="1" spc="158" dirty="0">
                <a:solidFill>
                  <a:srgbClr val="FFFFFF"/>
                </a:solidFill>
              </a:rPr>
              <a:t> </a:t>
            </a:r>
            <a:endParaRPr lang="es-ES" sz="7200" b="1" spc="158" dirty="0">
              <a:solidFill>
                <a:srgbClr val="FFFFFF"/>
              </a:solidFill>
            </a:endParaRPr>
          </a:p>
          <a:p>
            <a:pPr algn="ctr">
              <a:lnSpc>
                <a:spcPct val="100000"/>
              </a:lnSpc>
              <a:buSzPct val="100000"/>
              <a:defRPr sz="3500" b="1" spc="104">
                <a:solidFill>
                  <a:srgbClr val="FFFFFF"/>
                </a:solidFill>
              </a:defRPr>
            </a:pPr>
            <a:r>
              <a:rPr sz="7200" b="1" spc="158" dirty="0">
                <a:solidFill>
                  <a:srgbClr val="FFFFFF"/>
                </a:solidFill>
              </a:rPr>
              <a:t>con Jesús</a:t>
            </a:r>
          </a:p>
        </p:txBody>
      </p:sp>
      <p:pic>
        <p:nvPicPr>
          <p:cNvPr id="1572"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73"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74"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75"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76"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7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78" name="Óvalo"/>
          <p:cNvSpPr/>
          <p:nvPr/>
        </p:nvSpPr>
        <p:spPr>
          <a:xfrm>
            <a:off x="9895713" y="4198519"/>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79" name="2"/>
          <p:cNvSpPr txBox="1"/>
          <p:nvPr/>
        </p:nvSpPr>
        <p:spPr>
          <a:xfrm>
            <a:off x="10442624" y="4448474"/>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5" name="Características  de un discípulo de jesus…">
            <a:extLst>
              <a:ext uri="{FF2B5EF4-FFF2-40B4-BE49-F238E27FC236}">
                <a16:creationId xmlns:a16="http://schemas.microsoft.com/office/drawing/2014/main" id="{57C4238B-01D5-374E-9294-9C6BDAA14332}"/>
              </a:ext>
            </a:extLst>
          </p:cNvPr>
          <p:cNvSpPr txBox="1"/>
          <p:nvPr/>
        </p:nvSpPr>
        <p:spPr>
          <a:xfrm>
            <a:off x="2024840" y="987860"/>
            <a:ext cx="1034644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Características</a:t>
            </a:r>
            <a:r>
              <a:rPr sz="6000" b="1" cap="all" spc="0" dirty="0">
                <a:solidFill>
                  <a:schemeClr val="accent4"/>
                </a:solidFill>
                <a:latin typeface="+mn-lt"/>
                <a:ea typeface="+mn-ea"/>
                <a:cs typeface="+mn-cs"/>
              </a:rPr>
              <a:t>  de un </a:t>
            </a:r>
            <a:r>
              <a:rPr sz="6000" b="1" cap="all" spc="0" dirty="0" err="1">
                <a:solidFill>
                  <a:schemeClr val="accent4"/>
                </a:solidFill>
                <a:latin typeface="+mn-lt"/>
                <a:ea typeface="+mn-ea"/>
                <a:cs typeface="+mn-cs"/>
              </a:rPr>
              <a:t>discípulo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jesus</a:t>
            </a:r>
            <a:endParaRPr sz="6000" b="1" cap="all" spc="0" dirty="0">
              <a:solidFill>
                <a:schemeClr val="accent4"/>
              </a:solidFill>
              <a:latin typeface="+mn-lt"/>
              <a:ea typeface="+mn-ea"/>
              <a:cs typeface="+mn-cs"/>
            </a:endParaRPr>
          </a:p>
        </p:txBody>
      </p:sp>
      <p:pic>
        <p:nvPicPr>
          <p:cNvPr id="16" name="Imagen 15">
            <a:extLst>
              <a:ext uri="{FF2B5EF4-FFF2-40B4-BE49-F238E27FC236}">
                <a16:creationId xmlns:a16="http://schemas.microsoft.com/office/drawing/2014/main" id="{E0EC9B45-7163-1A4A-9F11-4546A568E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84" name="El llamado de Jesús demanda una ruptura completa con el pasado…"/>
          <p:cNvSpPr txBox="1"/>
          <p:nvPr/>
        </p:nvSpPr>
        <p:spPr>
          <a:xfrm>
            <a:off x="9805144" y="8634423"/>
            <a:ext cx="13312459"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48229" indent="-648229" algn="ctr">
              <a:lnSpc>
                <a:spcPct val="100000"/>
              </a:lnSpc>
              <a:buSzPct val="100000"/>
              <a:buAutoNum type="arabicPeriod" startAt="3"/>
              <a:defRPr sz="3500" b="1" spc="104">
                <a:solidFill>
                  <a:srgbClr val="FFFFFF"/>
                </a:solidFill>
              </a:defRPr>
            </a:pPr>
            <a:r>
              <a:rPr lang="es-ES" sz="7200" b="1" spc="158" dirty="0">
                <a:solidFill>
                  <a:srgbClr val="FFFFFF"/>
                </a:solidFill>
              </a:rPr>
              <a:t> </a:t>
            </a:r>
            <a:r>
              <a:rPr sz="7200" b="1" spc="158" dirty="0">
                <a:solidFill>
                  <a:srgbClr val="FFFFFF"/>
                </a:solidFill>
              </a:rPr>
              <a:t>El </a:t>
            </a:r>
            <a:r>
              <a:rPr sz="7200" b="1" spc="158" dirty="0" err="1">
                <a:solidFill>
                  <a:srgbClr val="FFFFFF"/>
                </a:solidFill>
              </a:rPr>
              <a:t>llamado</a:t>
            </a:r>
            <a:r>
              <a:rPr sz="7200" b="1" spc="158" dirty="0">
                <a:solidFill>
                  <a:srgbClr val="FFFFFF"/>
                </a:solidFill>
              </a:rPr>
              <a:t> de Jesús </a:t>
            </a:r>
            <a:r>
              <a:rPr sz="7200" b="1" spc="158" dirty="0" err="1">
                <a:solidFill>
                  <a:srgbClr val="FFFFFF"/>
                </a:solidFill>
              </a:rPr>
              <a:t>demanda</a:t>
            </a:r>
            <a:r>
              <a:rPr sz="7200" b="1" spc="158" dirty="0">
                <a:solidFill>
                  <a:srgbClr val="FFFFFF"/>
                </a:solidFill>
              </a:rPr>
              <a:t> una </a:t>
            </a:r>
            <a:r>
              <a:rPr sz="7200" b="1" spc="158" dirty="0" err="1">
                <a:solidFill>
                  <a:srgbClr val="FFFFFF"/>
                </a:solidFill>
              </a:rPr>
              <a:t>ruptura</a:t>
            </a:r>
            <a:r>
              <a:rPr sz="7200" b="1" spc="158" dirty="0">
                <a:solidFill>
                  <a:srgbClr val="FFFFFF"/>
                </a:solidFill>
              </a:rPr>
              <a:t> </a:t>
            </a:r>
            <a:r>
              <a:rPr sz="7200" b="1" spc="158" dirty="0" err="1">
                <a:solidFill>
                  <a:srgbClr val="FFFFFF"/>
                </a:solidFill>
              </a:rPr>
              <a:t>completa</a:t>
            </a:r>
            <a:r>
              <a:rPr sz="7200" b="1" spc="158" dirty="0">
                <a:solidFill>
                  <a:srgbClr val="FFFFFF"/>
                </a:solidFill>
              </a:rPr>
              <a:t> con el </a:t>
            </a:r>
            <a:r>
              <a:rPr sz="7200" b="1" spc="158" dirty="0" err="1">
                <a:solidFill>
                  <a:srgbClr val="FFFFFF"/>
                </a:solidFill>
              </a:rPr>
              <a:t>pasado</a:t>
            </a:r>
            <a:endParaRPr sz="7200" b="1" spc="158" dirty="0">
              <a:solidFill>
                <a:srgbClr val="FFFFFF"/>
              </a:solidFill>
            </a:endParaRPr>
          </a:p>
        </p:txBody>
      </p:sp>
      <p:pic>
        <p:nvPicPr>
          <p:cNvPr id="1585"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586"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587"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588"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89"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9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91" name="Óvalo"/>
          <p:cNvSpPr/>
          <p:nvPr/>
        </p:nvSpPr>
        <p:spPr>
          <a:xfrm>
            <a:off x="10434846" y="5490445"/>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92" name="3"/>
          <p:cNvSpPr txBox="1"/>
          <p:nvPr/>
        </p:nvSpPr>
        <p:spPr>
          <a:xfrm>
            <a:off x="10981757" y="574040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595" name="Agrupar"/>
          <p:cNvGrpSpPr/>
          <p:nvPr/>
        </p:nvGrpSpPr>
        <p:grpSpPr>
          <a:xfrm>
            <a:off x="8698005" y="7982085"/>
            <a:ext cx="15526740" cy="5275883"/>
            <a:chOff x="0" y="0"/>
            <a:chExt cx="15526739" cy="5275881"/>
          </a:xfrm>
        </p:grpSpPr>
        <p:sp>
          <p:nvSpPr>
            <p:cNvPr id="1593" name="Rectángulo redondeado"/>
            <p:cNvSpPr/>
            <p:nvPr/>
          </p:nvSpPr>
          <p:spPr>
            <a:xfrm rot="16200000">
              <a:off x="5330172" y="-5330173"/>
              <a:ext cx="4866394" cy="1552674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94" name="Rectángulo redondeado"/>
            <p:cNvSpPr/>
            <p:nvPr/>
          </p:nvSpPr>
          <p:spPr>
            <a:xfrm rot="16200000">
              <a:off x="7369630" y="3307187"/>
              <a:ext cx="787478" cy="3149912"/>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 name="Características  de un discípulo de jesus…">
            <a:extLst>
              <a:ext uri="{FF2B5EF4-FFF2-40B4-BE49-F238E27FC236}">
                <a16:creationId xmlns:a16="http://schemas.microsoft.com/office/drawing/2014/main" id="{041730BC-807E-8742-BA4B-92844C5C4633}"/>
              </a:ext>
            </a:extLst>
          </p:cNvPr>
          <p:cNvSpPr txBox="1"/>
          <p:nvPr/>
        </p:nvSpPr>
        <p:spPr>
          <a:xfrm>
            <a:off x="2024840" y="1033006"/>
            <a:ext cx="1034644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Características</a:t>
            </a:r>
            <a:r>
              <a:rPr sz="6000" b="1" cap="all" spc="0" dirty="0">
                <a:solidFill>
                  <a:schemeClr val="accent4"/>
                </a:solidFill>
                <a:latin typeface="+mn-lt"/>
                <a:ea typeface="+mn-ea"/>
                <a:cs typeface="+mn-cs"/>
              </a:rPr>
              <a:t>  de un </a:t>
            </a:r>
            <a:r>
              <a:rPr sz="6000" b="1" cap="all" spc="0" dirty="0" err="1">
                <a:solidFill>
                  <a:schemeClr val="accent4"/>
                </a:solidFill>
                <a:latin typeface="+mn-lt"/>
                <a:ea typeface="+mn-ea"/>
                <a:cs typeface="+mn-cs"/>
              </a:rPr>
              <a:t>discípulo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jesus</a:t>
            </a:r>
            <a:endParaRPr sz="6000" b="1" cap="all" spc="0" dirty="0">
              <a:solidFill>
                <a:schemeClr val="accent4"/>
              </a:solidFill>
              <a:latin typeface="+mn-lt"/>
              <a:ea typeface="+mn-ea"/>
              <a:cs typeface="+mn-cs"/>
            </a:endParaRPr>
          </a:p>
        </p:txBody>
      </p:sp>
      <p:pic>
        <p:nvPicPr>
          <p:cNvPr id="16" name="Imagen 15">
            <a:extLst>
              <a:ext uri="{FF2B5EF4-FFF2-40B4-BE49-F238E27FC236}">
                <a16:creationId xmlns:a16="http://schemas.microsoft.com/office/drawing/2014/main" id="{B21010CA-5CBC-DA49-B2DC-92317B20EE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00" name="Un discípulo es un experto en el reino de Dios. Una persona que llega a su más alto potencial…"/>
          <p:cNvSpPr txBox="1"/>
          <p:nvPr/>
        </p:nvSpPr>
        <p:spPr>
          <a:xfrm>
            <a:off x="9470670" y="7728980"/>
            <a:ext cx="13312458"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48229" indent="-648229" algn="ctr">
              <a:lnSpc>
                <a:spcPct val="100000"/>
              </a:lnSpc>
              <a:buSzPct val="100000"/>
              <a:buAutoNum type="arabicPeriod" startAt="4"/>
              <a:defRPr sz="3500" b="1" spc="104">
                <a:solidFill>
                  <a:srgbClr val="FFFFFF"/>
                </a:solidFill>
              </a:defRPr>
            </a:pPr>
            <a:r>
              <a:rPr lang="es-ES" sz="7200" b="1" spc="158" dirty="0">
                <a:solidFill>
                  <a:srgbClr val="FFFFFF"/>
                </a:solidFill>
              </a:rPr>
              <a:t> </a:t>
            </a:r>
            <a:r>
              <a:rPr sz="7200" b="1" spc="158" dirty="0">
                <a:solidFill>
                  <a:srgbClr val="FFFFFF"/>
                </a:solidFill>
              </a:rPr>
              <a:t>Un </a:t>
            </a:r>
            <a:r>
              <a:rPr sz="7200" b="1" spc="158" dirty="0" err="1">
                <a:solidFill>
                  <a:srgbClr val="FFFFFF"/>
                </a:solidFill>
              </a:rPr>
              <a:t>discípulo</a:t>
            </a:r>
            <a:r>
              <a:rPr sz="7200" b="1" spc="158" dirty="0">
                <a:solidFill>
                  <a:srgbClr val="FFFFFF"/>
                </a:solidFill>
              </a:rPr>
              <a:t> es un </a:t>
            </a:r>
            <a:r>
              <a:rPr sz="7200" b="1" spc="158" dirty="0" err="1">
                <a:solidFill>
                  <a:srgbClr val="FFFFFF"/>
                </a:solidFill>
              </a:rPr>
              <a:t>experto</a:t>
            </a:r>
            <a:r>
              <a:rPr sz="7200" b="1" spc="158" dirty="0">
                <a:solidFill>
                  <a:srgbClr val="FFFFFF"/>
                </a:solidFill>
              </a:rPr>
              <a:t> </a:t>
            </a:r>
            <a:r>
              <a:rPr sz="7200" b="1" spc="158" dirty="0" err="1">
                <a:solidFill>
                  <a:srgbClr val="FFFFFF"/>
                </a:solidFill>
              </a:rPr>
              <a:t>en</a:t>
            </a:r>
            <a:r>
              <a:rPr sz="7200" b="1" spc="158" dirty="0">
                <a:solidFill>
                  <a:srgbClr val="FFFFFF"/>
                </a:solidFill>
              </a:rPr>
              <a:t> el </a:t>
            </a:r>
            <a:r>
              <a:rPr sz="7200" b="1" spc="158" dirty="0" err="1">
                <a:solidFill>
                  <a:srgbClr val="FFFFFF"/>
                </a:solidFill>
              </a:rPr>
              <a:t>reino</a:t>
            </a:r>
            <a:r>
              <a:rPr sz="7200" b="1" spc="158" dirty="0">
                <a:solidFill>
                  <a:srgbClr val="FFFFFF"/>
                </a:solidFill>
              </a:rPr>
              <a:t> de Dios. Una persona que </a:t>
            </a:r>
            <a:r>
              <a:rPr sz="7200" b="1" spc="158" dirty="0" err="1">
                <a:solidFill>
                  <a:srgbClr val="FFFFFF"/>
                </a:solidFill>
              </a:rPr>
              <a:t>llega</a:t>
            </a:r>
            <a:r>
              <a:rPr sz="7200" b="1" spc="158" dirty="0">
                <a:solidFill>
                  <a:srgbClr val="FFFFFF"/>
                </a:solidFill>
              </a:rPr>
              <a:t> a </a:t>
            </a:r>
            <a:r>
              <a:rPr sz="7200" b="1" spc="158" dirty="0" err="1">
                <a:solidFill>
                  <a:srgbClr val="FFFFFF"/>
                </a:solidFill>
              </a:rPr>
              <a:t>su</a:t>
            </a:r>
            <a:r>
              <a:rPr sz="7200" b="1" spc="158" dirty="0">
                <a:solidFill>
                  <a:srgbClr val="FFFFFF"/>
                </a:solidFill>
              </a:rPr>
              <a:t> </a:t>
            </a:r>
            <a:r>
              <a:rPr sz="7200" b="1" spc="158" dirty="0" err="1">
                <a:solidFill>
                  <a:srgbClr val="FFFFFF"/>
                </a:solidFill>
              </a:rPr>
              <a:t>más</a:t>
            </a:r>
            <a:r>
              <a:rPr sz="7200" b="1" spc="158" dirty="0">
                <a:solidFill>
                  <a:srgbClr val="FFFFFF"/>
                </a:solidFill>
              </a:rPr>
              <a:t> alto </a:t>
            </a:r>
            <a:r>
              <a:rPr sz="7200" b="1" spc="158" dirty="0" err="1">
                <a:solidFill>
                  <a:srgbClr val="FFFFFF"/>
                </a:solidFill>
              </a:rPr>
              <a:t>potencial</a:t>
            </a:r>
            <a:endParaRPr sz="7200" b="1" spc="158" dirty="0">
              <a:solidFill>
                <a:srgbClr val="FFFFFF"/>
              </a:solidFill>
            </a:endParaRPr>
          </a:p>
        </p:txBody>
      </p:sp>
      <p:pic>
        <p:nvPicPr>
          <p:cNvPr id="1601" name="Imagen" descr="Imagen"/>
          <p:cNvPicPr>
            <a:picLocks noChangeAspect="1"/>
          </p:cNvPicPr>
          <p:nvPr/>
        </p:nvPicPr>
        <p:blipFill>
          <a:blip r:embed="rId2">
            <a:alphaModFix amt="51395"/>
          </a:blip>
          <a:stretch>
            <a:fillRect/>
          </a:stretch>
        </p:blipFill>
        <p:spPr>
          <a:xfrm>
            <a:off x="1793106" y="5070277"/>
            <a:ext cx="6463997" cy="6463998"/>
          </a:xfrm>
          <a:prstGeom prst="rect">
            <a:avLst/>
          </a:prstGeom>
          <a:ln w="12700">
            <a:miter lim="400000"/>
          </a:ln>
        </p:spPr>
      </p:pic>
      <p:pic>
        <p:nvPicPr>
          <p:cNvPr id="1602" name="Imagen" descr="Imagen"/>
          <p:cNvPicPr>
            <a:picLocks noChangeAspect="1"/>
          </p:cNvPicPr>
          <p:nvPr/>
        </p:nvPicPr>
        <p:blipFill>
          <a:blip r:embed="rId3"/>
          <a:stretch>
            <a:fillRect/>
          </a:stretch>
        </p:blipFill>
        <p:spPr>
          <a:xfrm>
            <a:off x="5061893" y="5594385"/>
            <a:ext cx="2649657" cy="3552288"/>
          </a:xfrm>
          <a:prstGeom prst="rect">
            <a:avLst/>
          </a:prstGeom>
          <a:ln w="12700">
            <a:miter lim="400000"/>
          </a:ln>
        </p:spPr>
      </p:pic>
      <p:pic>
        <p:nvPicPr>
          <p:cNvPr id="1603" name="Imagen" descr="Imagen"/>
          <p:cNvPicPr>
            <a:picLocks noChangeAspect="1"/>
          </p:cNvPicPr>
          <p:nvPr/>
        </p:nvPicPr>
        <p:blipFill>
          <a:blip r:embed="rId4"/>
          <a:stretch>
            <a:fillRect/>
          </a:stretch>
        </p:blipFill>
        <p:spPr>
          <a:xfrm>
            <a:off x="2237534" y="5594385"/>
            <a:ext cx="3523170" cy="2707892"/>
          </a:xfrm>
          <a:prstGeom prst="rect">
            <a:avLst/>
          </a:prstGeom>
          <a:ln w="12700">
            <a:miter lim="400000"/>
          </a:ln>
        </p:spPr>
      </p:pic>
      <p:sp>
        <p:nvSpPr>
          <p:cNvPr id="1604" name="i"/>
          <p:cNvSpPr txBox="1"/>
          <p:nvPr/>
        </p:nvSpPr>
        <p:spPr>
          <a:xfrm>
            <a:off x="3361165" y="6294281"/>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05" name="I I"/>
          <p:cNvSpPr txBox="1"/>
          <p:nvPr/>
        </p:nvSpPr>
        <p:spPr>
          <a:xfrm>
            <a:off x="6386662" y="6294281"/>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06"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07" name="Óvalo"/>
          <p:cNvSpPr/>
          <p:nvPr/>
        </p:nvSpPr>
        <p:spPr>
          <a:xfrm>
            <a:off x="10434846" y="5490445"/>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08" name="4"/>
          <p:cNvSpPr txBox="1"/>
          <p:nvPr/>
        </p:nvSpPr>
        <p:spPr>
          <a:xfrm>
            <a:off x="10981757" y="574040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grpSp>
        <p:nvGrpSpPr>
          <p:cNvPr id="1611" name="Agrupar"/>
          <p:cNvGrpSpPr/>
          <p:nvPr/>
        </p:nvGrpSpPr>
        <p:grpSpPr>
          <a:xfrm>
            <a:off x="8201138" y="7602380"/>
            <a:ext cx="15529719" cy="5478965"/>
            <a:chOff x="0" y="0"/>
            <a:chExt cx="16124400" cy="5478963"/>
          </a:xfrm>
        </p:grpSpPr>
        <p:sp>
          <p:nvSpPr>
            <p:cNvPr id="1609" name="Rectángulo redondeado"/>
            <p:cNvSpPr/>
            <p:nvPr/>
          </p:nvSpPr>
          <p:spPr>
            <a:xfrm rot="16200000">
              <a:off x="5535343" y="-5535344"/>
              <a:ext cx="5053714" cy="1612440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10" name="Rectángulo redondeado"/>
            <p:cNvSpPr/>
            <p:nvPr/>
          </p:nvSpPr>
          <p:spPr>
            <a:xfrm rot="16200000">
              <a:off x="7653304" y="3434489"/>
              <a:ext cx="817791" cy="3271160"/>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 name="Características  de un discípulo de jesus…">
            <a:extLst>
              <a:ext uri="{FF2B5EF4-FFF2-40B4-BE49-F238E27FC236}">
                <a16:creationId xmlns:a16="http://schemas.microsoft.com/office/drawing/2014/main" id="{6EF567F8-E083-104E-BACB-98CCF6987BC0}"/>
              </a:ext>
            </a:extLst>
          </p:cNvPr>
          <p:cNvSpPr txBox="1"/>
          <p:nvPr/>
        </p:nvSpPr>
        <p:spPr>
          <a:xfrm>
            <a:off x="2024840" y="1033006"/>
            <a:ext cx="1034644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Características</a:t>
            </a:r>
            <a:r>
              <a:rPr sz="6000" b="1" cap="all" spc="0" dirty="0">
                <a:solidFill>
                  <a:schemeClr val="accent4"/>
                </a:solidFill>
                <a:latin typeface="+mn-lt"/>
                <a:ea typeface="+mn-ea"/>
                <a:cs typeface="+mn-cs"/>
              </a:rPr>
              <a:t>  de un </a:t>
            </a:r>
            <a:r>
              <a:rPr sz="6000" b="1" cap="all" spc="0" dirty="0" err="1">
                <a:solidFill>
                  <a:schemeClr val="accent4"/>
                </a:solidFill>
                <a:latin typeface="+mn-lt"/>
                <a:ea typeface="+mn-ea"/>
                <a:cs typeface="+mn-cs"/>
              </a:rPr>
              <a:t>discípulo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jesus</a:t>
            </a:r>
            <a:endParaRPr sz="6000" b="1" cap="all" spc="0" dirty="0">
              <a:solidFill>
                <a:schemeClr val="accent4"/>
              </a:solidFill>
              <a:latin typeface="+mn-lt"/>
              <a:ea typeface="+mn-ea"/>
              <a:cs typeface="+mn-cs"/>
            </a:endParaRPr>
          </a:p>
        </p:txBody>
      </p:sp>
      <p:pic>
        <p:nvPicPr>
          <p:cNvPr id="16" name="Imagen 15">
            <a:extLst>
              <a:ext uri="{FF2B5EF4-FFF2-40B4-BE49-F238E27FC236}">
                <a16:creationId xmlns:a16="http://schemas.microsoft.com/office/drawing/2014/main" id="{C58C8A3A-9145-7446-B942-AA1F28F75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31" name="Agrupar"/>
          <p:cNvGrpSpPr/>
          <p:nvPr/>
        </p:nvGrpSpPr>
        <p:grpSpPr>
          <a:xfrm>
            <a:off x="8322435" y="7458545"/>
            <a:ext cx="15682222" cy="5328715"/>
            <a:chOff x="0" y="0"/>
            <a:chExt cx="15682221" cy="5328713"/>
          </a:xfrm>
        </p:grpSpPr>
        <p:sp>
          <p:nvSpPr>
            <p:cNvPr id="1029"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30"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32" name="Todos los miembros involucrados en ministerio…"/>
          <p:cNvSpPr txBox="1"/>
          <p:nvPr/>
        </p:nvSpPr>
        <p:spPr>
          <a:xfrm>
            <a:off x="8957297" y="8538146"/>
            <a:ext cx="14662949"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4000" b="1" spc="119">
                <a:solidFill>
                  <a:srgbClr val="FFFFFF"/>
                </a:solidFill>
              </a:defRPr>
            </a:pPr>
            <a:r>
              <a:rPr sz="8000" b="1" cap="all" spc="119" dirty="0" err="1">
                <a:solidFill>
                  <a:schemeClr val="accent2"/>
                </a:solidFill>
                <a:latin typeface="+mn-lt"/>
                <a:ea typeface="+mn-ea"/>
                <a:cs typeface="+mn-cs"/>
              </a:rPr>
              <a:t>Todos</a:t>
            </a:r>
            <a:r>
              <a:rPr sz="8000" b="1" cap="all" spc="119" dirty="0">
                <a:solidFill>
                  <a:schemeClr val="accent2"/>
                </a:solidFill>
                <a:latin typeface="+mn-lt"/>
                <a:ea typeface="+mn-ea"/>
                <a:cs typeface="+mn-cs"/>
              </a:rPr>
              <a:t> los </a:t>
            </a:r>
            <a:r>
              <a:rPr sz="8000" b="1" cap="all" spc="119" dirty="0" err="1">
                <a:solidFill>
                  <a:schemeClr val="accent2"/>
                </a:solidFill>
                <a:latin typeface="+mn-lt"/>
                <a:ea typeface="+mn-ea"/>
                <a:cs typeface="+mn-cs"/>
              </a:rPr>
              <a:t>miembros</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involucrados</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en</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ministerio</a:t>
            </a:r>
            <a:endParaRPr sz="8000" b="1" cap="all" spc="119" dirty="0">
              <a:solidFill>
                <a:schemeClr val="accent2"/>
              </a:solidFill>
              <a:latin typeface="+mn-lt"/>
              <a:ea typeface="+mn-ea"/>
              <a:cs typeface="+mn-cs"/>
              <a:sym typeface="Montserrat-ExtraBold"/>
            </a:endParaRPr>
          </a:p>
        </p:txBody>
      </p:sp>
      <p:pic>
        <p:nvPicPr>
          <p:cNvPr id="1033"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34"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35"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36"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3" name="Imagen 12">
            <a:extLst>
              <a:ext uri="{FF2B5EF4-FFF2-40B4-BE49-F238E27FC236}">
                <a16:creationId xmlns:a16="http://schemas.microsoft.com/office/drawing/2014/main" id="{5FA3E5B3-2FE7-4045-BE75-E5D48558A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4" name="Caracteríticas de una iglesia ejemplar…">
            <a:extLst>
              <a:ext uri="{FF2B5EF4-FFF2-40B4-BE49-F238E27FC236}">
                <a16:creationId xmlns:a16="http://schemas.microsoft.com/office/drawing/2014/main" id="{EB1587DB-88D9-814B-B1A9-6313CB92E417}"/>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618" name="Agrupar"/>
          <p:cNvGrpSpPr/>
          <p:nvPr/>
        </p:nvGrpSpPr>
        <p:grpSpPr>
          <a:xfrm>
            <a:off x="7419812" y="6164825"/>
            <a:ext cx="16408861" cy="7133680"/>
            <a:chOff x="0" y="0"/>
            <a:chExt cx="16408860" cy="5575621"/>
          </a:xfrm>
        </p:grpSpPr>
        <p:sp>
          <p:nvSpPr>
            <p:cNvPr id="1616" name="Rectángulo redondeado"/>
            <p:cNvSpPr/>
            <p:nvPr/>
          </p:nvSpPr>
          <p:spPr>
            <a:xfrm rot="16200000">
              <a:off x="5632995" y="-5632996"/>
              <a:ext cx="5142870" cy="1640886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17" name="Rectángulo redondeado"/>
            <p:cNvSpPr/>
            <p:nvPr/>
          </p:nvSpPr>
          <p:spPr>
            <a:xfrm rot="16200000">
              <a:off x="7788321" y="3495079"/>
              <a:ext cx="832218" cy="3328868"/>
            </a:xfrm>
            <a:prstGeom prst="roundRect">
              <a:avLst>
                <a:gd name="adj" fmla="val 50000"/>
              </a:avLst>
            </a:prstGeom>
            <a:solidFill>
              <a:schemeClr val="accent3">
                <a:hueOff val="-274225"/>
                <a:satOff val="26768"/>
                <a:lumOff val="11368"/>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19" name="“Jesús les preguntó: ¿Habéis entendido todas estas cosas? Ellos respondieron: Sí, Señor. Él les dijo: Por eso todo escriba docto en el reino de los cielos es semejante a un padre de familia que saca de su tesoro cosas nuevas y cosas viejas” (Mateo 13:51-"/>
          <p:cNvSpPr txBox="1"/>
          <p:nvPr/>
        </p:nvSpPr>
        <p:spPr>
          <a:xfrm>
            <a:off x="8584896" y="7101932"/>
            <a:ext cx="1440573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396874" indent="-396874" defTabSz="457200">
              <a:lnSpc>
                <a:spcPts val="4500"/>
              </a:lnSpc>
              <a:buSzPct val="125000"/>
              <a:buChar char="•"/>
              <a:defRPr sz="2600" b="1" spc="0">
                <a:solidFill>
                  <a:srgbClr val="FFFFFF"/>
                </a:solidFill>
              </a:defRPr>
            </a:lvl1pPr>
          </a:lstStyle>
          <a:p>
            <a:pPr marL="0" indent="0" algn="ctr">
              <a:lnSpc>
                <a:spcPct val="100000"/>
              </a:lnSpc>
              <a:buNone/>
            </a:pPr>
            <a:r>
              <a:rPr sz="4800" spc="158" dirty="0"/>
              <a:t>“Jesús les </a:t>
            </a:r>
            <a:r>
              <a:rPr sz="4800" spc="158" dirty="0" err="1"/>
              <a:t>preguntó</a:t>
            </a:r>
            <a:r>
              <a:rPr sz="4800" spc="158" dirty="0"/>
              <a:t>: ¿</a:t>
            </a:r>
            <a:r>
              <a:rPr sz="4800" spc="158" dirty="0" err="1"/>
              <a:t>Habéis</a:t>
            </a:r>
            <a:r>
              <a:rPr sz="4800" spc="158" dirty="0"/>
              <a:t> </a:t>
            </a:r>
            <a:r>
              <a:rPr sz="4800" spc="158" dirty="0" err="1"/>
              <a:t>entendido</a:t>
            </a:r>
            <a:r>
              <a:rPr sz="4800" spc="158" dirty="0"/>
              <a:t> </a:t>
            </a:r>
            <a:r>
              <a:rPr sz="4800" spc="158" dirty="0" err="1"/>
              <a:t>todas</a:t>
            </a:r>
            <a:r>
              <a:rPr sz="4800" spc="158" dirty="0"/>
              <a:t> </a:t>
            </a:r>
            <a:r>
              <a:rPr sz="4800" spc="158" dirty="0" err="1"/>
              <a:t>estas</a:t>
            </a:r>
            <a:r>
              <a:rPr sz="4800" spc="158" dirty="0"/>
              <a:t> </a:t>
            </a:r>
            <a:r>
              <a:rPr sz="4800" spc="158" dirty="0" err="1"/>
              <a:t>cosas</a:t>
            </a:r>
            <a:r>
              <a:rPr sz="4800" spc="158" dirty="0"/>
              <a:t>? </a:t>
            </a:r>
            <a:r>
              <a:rPr sz="4800" spc="158" dirty="0" err="1"/>
              <a:t>Ellos</a:t>
            </a:r>
            <a:r>
              <a:rPr sz="4800" spc="158" dirty="0"/>
              <a:t> </a:t>
            </a:r>
            <a:r>
              <a:rPr sz="4800" spc="158" dirty="0" err="1"/>
              <a:t>respondieron</a:t>
            </a:r>
            <a:r>
              <a:rPr sz="4800" spc="158" dirty="0"/>
              <a:t>: </a:t>
            </a:r>
            <a:r>
              <a:rPr sz="4800" spc="158" dirty="0" err="1"/>
              <a:t>Sí</a:t>
            </a:r>
            <a:r>
              <a:rPr sz="4800" spc="158" dirty="0"/>
              <a:t>, </a:t>
            </a:r>
            <a:r>
              <a:rPr sz="4800" spc="158" dirty="0" err="1"/>
              <a:t>Señor</a:t>
            </a:r>
            <a:r>
              <a:rPr sz="4800" spc="158" dirty="0"/>
              <a:t>. </a:t>
            </a:r>
            <a:r>
              <a:rPr sz="4800" spc="158" dirty="0" err="1"/>
              <a:t>Él</a:t>
            </a:r>
            <a:r>
              <a:rPr sz="4800" spc="158" dirty="0"/>
              <a:t> les </a:t>
            </a:r>
            <a:r>
              <a:rPr sz="4800" spc="158" dirty="0" err="1"/>
              <a:t>dijo</a:t>
            </a:r>
            <a:r>
              <a:rPr sz="4800" spc="158" dirty="0"/>
              <a:t>: Por </a:t>
            </a:r>
            <a:r>
              <a:rPr sz="4800" spc="158" dirty="0" err="1"/>
              <a:t>eso</a:t>
            </a:r>
            <a:r>
              <a:rPr sz="4800" spc="158" dirty="0"/>
              <a:t> </a:t>
            </a:r>
            <a:r>
              <a:rPr sz="4800" spc="158" dirty="0" err="1"/>
              <a:t>todo</a:t>
            </a:r>
            <a:r>
              <a:rPr sz="4800" spc="158" dirty="0"/>
              <a:t> </a:t>
            </a:r>
            <a:r>
              <a:rPr sz="4800" spc="158" dirty="0" err="1"/>
              <a:t>escriba</a:t>
            </a:r>
            <a:r>
              <a:rPr sz="4800" spc="158" dirty="0"/>
              <a:t> </a:t>
            </a:r>
            <a:r>
              <a:rPr sz="4800" spc="158" dirty="0" err="1"/>
              <a:t>docto</a:t>
            </a:r>
            <a:r>
              <a:rPr sz="4800" spc="158" dirty="0"/>
              <a:t> </a:t>
            </a:r>
            <a:r>
              <a:rPr sz="4800" spc="158" dirty="0" err="1"/>
              <a:t>en</a:t>
            </a:r>
            <a:r>
              <a:rPr sz="4800" spc="158" dirty="0"/>
              <a:t> el </a:t>
            </a:r>
            <a:r>
              <a:rPr sz="4800" spc="158" dirty="0" err="1"/>
              <a:t>reino</a:t>
            </a:r>
            <a:r>
              <a:rPr sz="4800" spc="158" dirty="0"/>
              <a:t> de los </a:t>
            </a:r>
            <a:r>
              <a:rPr sz="4800" spc="158" dirty="0" err="1"/>
              <a:t>cielos</a:t>
            </a:r>
            <a:r>
              <a:rPr sz="4800" spc="158" dirty="0"/>
              <a:t> es </a:t>
            </a:r>
            <a:r>
              <a:rPr sz="4800" spc="158" dirty="0" err="1"/>
              <a:t>semejante</a:t>
            </a:r>
            <a:r>
              <a:rPr sz="4800" spc="158" dirty="0"/>
              <a:t> a un padre de </a:t>
            </a:r>
            <a:r>
              <a:rPr sz="4800" spc="158" dirty="0" err="1"/>
              <a:t>familia</a:t>
            </a:r>
            <a:r>
              <a:rPr sz="4800" spc="158" dirty="0"/>
              <a:t> que </a:t>
            </a:r>
            <a:r>
              <a:rPr sz="4800" spc="158" dirty="0" err="1"/>
              <a:t>saca</a:t>
            </a:r>
            <a:r>
              <a:rPr sz="4800" spc="158" dirty="0"/>
              <a:t> de </a:t>
            </a:r>
            <a:r>
              <a:rPr sz="4800" spc="158" dirty="0" err="1"/>
              <a:t>su</a:t>
            </a:r>
            <a:r>
              <a:rPr sz="4800" spc="158" dirty="0"/>
              <a:t> </a:t>
            </a:r>
            <a:r>
              <a:rPr sz="4800" spc="158" dirty="0" err="1"/>
              <a:t>tesoro</a:t>
            </a:r>
            <a:r>
              <a:rPr sz="4800" spc="158" dirty="0"/>
              <a:t> </a:t>
            </a:r>
            <a:r>
              <a:rPr sz="4800" spc="158" dirty="0" err="1"/>
              <a:t>cosas</a:t>
            </a:r>
            <a:r>
              <a:rPr sz="4800" spc="158" dirty="0"/>
              <a:t> </a:t>
            </a:r>
            <a:r>
              <a:rPr sz="4800" spc="158" dirty="0" err="1"/>
              <a:t>nuevas</a:t>
            </a:r>
            <a:r>
              <a:rPr sz="4800" spc="158" dirty="0"/>
              <a:t> y </a:t>
            </a:r>
            <a:r>
              <a:rPr sz="4800" spc="158" dirty="0" err="1"/>
              <a:t>cosas</a:t>
            </a:r>
            <a:r>
              <a:rPr sz="4800" spc="158" dirty="0"/>
              <a:t> </a:t>
            </a:r>
            <a:r>
              <a:rPr sz="4800" spc="158" dirty="0" err="1"/>
              <a:t>viejas</a:t>
            </a:r>
            <a:r>
              <a:rPr sz="4800" spc="158" dirty="0"/>
              <a:t>” (Mateo 13:51-52).</a:t>
            </a:r>
          </a:p>
        </p:txBody>
      </p:sp>
      <p:pic>
        <p:nvPicPr>
          <p:cNvPr id="1620" name="Imagen" descr="Imagen"/>
          <p:cNvPicPr>
            <a:picLocks noChangeAspect="1"/>
          </p:cNvPicPr>
          <p:nvPr/>
        </p:nvPicPr>
        <p:blipFill>
          <a:blip r:embed="rId3">
            <a:alphaModFix amt="51395"/>
          </a:blip>
          <a:stretch>
            <a:fillRect/>
          </a:stretch>
        </p:blipFill>
        <p:spPr>
          <a:xfrm>
            <a:off x="514912" y="6557611"/>
            <a:ext cx="6463998" cy="6463998"/>
          </a:xfrm>
          <a:prstGeom prst="rect">
            <a:avLst/>
          </a:prstGeom>
          <a:ln w="12700">
            <a:miter lim="400000"/>
          </a:ln>
        </p:spPr>
      </p:pic>
      <p:pic>
        <p:nvPicPr>
          <p:cNvPr id="1621" name="Imagen" descr="Imagen"/>
          <p:cNvPicPr>
            <a:picLocks noChangeAspect="1"/>
          </p:cNvPicPr>
          <p:nvPr/>
        </p:nvPicPr>
        <p:blipFill>
          <a:blip r:embed="rId4"/>
          <a:stretch>
            <a:fillRect/>
          </a:stretch>
        </p:blipFill>
        <p:spPr>
          <a:xfrm>
            <a:off x="3783699" y="7081719"/>
            <a:ext cx="2649658" cy="3552288"/>
          </a:xfrm>
          <a:prstGeom prst="rect">
            <a:avLst/>
          </a:prstGeom>
          <a:ln w="12700">
            <a:miter lim="400000"/>
          </a:ln>
        </p:spPr>
      </p:pic>
      <p:pic>
        <p:nvPicPr>
          <p:cNvPr id="1622" name="Imagen" descr="Imagen"/>
          <p:cNvPicPr>
            <a:picLocks noChangeAspect="1"/>
          </p:cNvPicPr>
          <p:nvPr/>
        </p:nvPicPr>
        <p:blipFill>
          <a:blip r:embed="rId5"/>
          <a:stretch>
            <a:fillRect/>
          </a:stretch>
        </p:blipFill>
        <p:spPr>
          <a:xfrm>
            <a:off x="959340" y="7081719"/>
            <a:ext cx="3523171" cy="2707892"/>
          </a:xfrm>
          <a:prstGeom prst="rect">
            <a:avLst/>
          </a:prstGeom>
          <a:ln w="12700">
            <a:miter lim="400000"/>
          </a:ln>
        </p:spPr>
      </p:pic>
      <p:sp>
        <p:nvSpPr>
          <p:cNvPr id="1623" name="i"/>
          <p:cNvSpPr txBox="1"/>
          <p:nvPr/>
        </p:nvSpPr>
        <p:spPr>
          <a:xfrm>
            <a:off x="2082971" y="7781615"/>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24" name="I I"/>
          <p:cNvSpPr txBox="1"/>
          <p:nvPr/>
        </p:nvSpPr>
        <p:spPr>
          <a:xfrm>
            <a:off x="5108468" y="7781615"/>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2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26" name="Óvalo"/>
          <p:cNvSpPr/>
          <p:nvPr/>
        </p:nvSpPr>
        <p:spPr>
          <a:xfrm>
            <a:off x="7940496" y="3794514"/>
            <a:ext cx="1630177" cy="1558055"/>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27" name="4"/>
          <p:cNvSpPr txBox="1"/>
          <p:nvPr/>
        </p:nvSpPr>
        <p:spPr>
          <a:xfrm>
            <a:off x="8398507" y="404446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4</a:t>
            </a:r>
          </a:p>
        </p:txBody>
      </p:sp>
      <p:sp>
        <p:nvSpPr>
          <p:cNvPr id="17" name="Características  de un discípulo de jesus…">
            <a:extLst>
              <a:ext uri="{FF2B5EF4-FFF2-40B4-BE49-F238E27FC236}">
                <a16:creationId xmlns:a16="http://schemas.microsoft.com/office/drawing/2014/main" id="{330129DF-FAF8-DD49-8161-7A79D7360536}"/>
              </a:ext>
            </a:extLst>
          </p:cNvPr>
          <p:cNvSpPr txBox="1"/>
          <p:nvPr/>
        </p:nvSpPr>
        <p:spPr>
          <a:xfrm>
            <a:off x="2024840" y="1033006"/>
            <a:ext cx="1034644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Características</a:t>
            </a:r>
            <a:r>
              <a:rPr sz="6000" b="1" cap="all" spc="0" dirty="0">
                <a:solidFill>
                  <a:schemeClr val="accent4"/>
                </a:solidFill>
                <a:latin typeface="+mn-lt"/>
                <a:ea typeface="+mn-ea"/>
                <a:cs typeface="+mn-cs"/>
              </a:rPr>
              <a:t>  de un </a:t>
            </a:r>
            <a:r>
              <a:rPr sz="6000" b="1" cap="all" spc="0" dirty="0" err="1">
                <a:solidFill>
                  <a:schemeClr val="accent4"/>
                </a:solidFill>
                <a:latin typeface="+mn-lt"/>
                <a:ea typeface="+mn-ea"/>
                <a:cs typeface="+mn-cs"/>
              </a:rPr>
              <a:t>discípulo</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jesus</a:t>
            </a:r>
            <a:endParaRPr sz="6000" b="1" cap="all" spc="0" dirty="0">
              <a:solidFill>
                <a:schemeClr val="accent4"/>
              </a:solidFill>
              <a:latin typeface="+mn-lt"/>
              <a:ea typeface="+mn-ea"/>
              <a:cs typeface="+mn-cs"/>
            </a:endParaRPr>
          </a:p>
        </p:txBody>
      </p:sp>
      <p:pic>
        <p:nvPicPr>
          <p:cNvPr id="18" name="Imagen 17">
            <a:extLst>
              <a:ext uri="{FF2B5EF4-FFF2-40B4-BE49-F238E27FC236}">
                <a16:creationId xmlns:a16="http://schemas.microsoft.com/office/drawing/2014/main" id="{9DAF3908-3962-6D40-AA3F-F024E7F8F5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2" name="Rectángulo redondeado"/>
          <p:cNvSpPr/>
          <p:nvPr/>
        </p:nvSpPr>
        <p:spPr>
          <a:xfrm>
            <a:off x="2476689" y="1713784"/>
            <a:ext cx="5183969" cy="10784252"/>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nvGrpSpPr>
          <p:cNvPr id="1636" name="Agrupar"/>
          <p:cNvGrpSpPr/>
          <p:nvPr/>
        </p:nvGrpSpPr>
        <p:grpSpPr>
          <a:xfrm>
            <a:off x="11165131" y="8675493"/>
            <a:ext cx="12756844" cy="4334691"/>
            <a:chOff x="0" y="0"/>
            <a:chExt cx="12756843" cy="4334690"/>
          </a:xfrm>
        </p:grpSpPr>
        <p:sp>
          <p:nvSpPr>
            <p:cNvPr id="1634" name="Rectángulo redondeado"/>
            <p:cNvSpPr/>
            <p:nvPr/>
          </p:nvSpPr>
          <p:spPr>
            <a:xfrm rot="16200000">
              <a:off x="4379295" y="-4379296"/>
              <a:ext cx="3998253" cy="1275684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35" name="Rectángulo redondeado"/>
            <p:cNvSpPr/>
            <p:nvPr/>
          </p:nvSpPr>
          <p:spPr>
            <a:xfrm rot="16200000">
              <a:off x="6054923" y="2717201"/>
              <a:ext cx="646997" cy="2587983"/>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37" name="VAMOS A INTERACTUAR…"/>
          <p:cNvSpPr txBox="1"/>
          <p:nvPr/>
        </p:nvSpPr>
        <p:spPr>
          <a:xfrm>
            <a:off x="11640065" y="10069325"/>
            <a:ext cx="1206019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90000"/>
              </a:lnSpc>
              <a:buSzPct val="80000"/>
              <a:defRPr sz="5000" cap="all" spc="0">
                <a:solidFill>
                  <a:srgbClr val="FFFFFF"/>
                </a:solidFill>
                <a:latin typeface="+mn-lt"/>
                <a:ea typeface="+mn-ea"/>
                <a:cs typeface="+mn-cs"/>
                <a:sym typeface="Montserrat ExtraBold"/>
              </a:defRPr>
            </a:pPr>
            <a:r>
              <a:rPr sz="8000" b="1" dirty="0"/>
              <a:t>VAMOS A INTERACTUAR</a:t>
            </a:r>
          </a:p>
        </p:txBody>
      </p:sp>
      <p:pic>
        <p:nvPicPr>
          <p:cNvPr id="1638" name="Imagen" descr="Imagen"/>
          <p:cNvPicPr>
            <a:picLocks noChangeAspect="1"/>
          </p:cNvPicPr>
          <p:nvPr/>
        </p:nvPicPr>
        <p:blipFill>
          <a:blip r:embed="rId2"/>
          <a:stretch>
            <a:fillRect/>
          </a:stretch>
        </p:blipFill>
        <p:spPr>
          <a:xfrm flipH="1">
            <a:off x="-583047" y="996117"/>
            <a:ext cx="11354241" cy="12713002"/>
          </a:xfrm>
          <a:prstGeom prst="rect">
            <a:avLst/>
          </a:prstGeom>
          <a:ln w="12700">
            <a:miter lim="400000"/>
          </a:ln>
        </p:spPr>
      </p:pic>
      <p:sp>
        <p:nvSpPr>
          <p:cNvPr id="1641" name="Grupos Pequeños…"/>
          <p:cNvSpPr txBox="1"/>
          <p:nvPr/>
        </p:nvSpPr>
        <p:spPr>
          <a:xfrm>
            <a:off x="3683838" y="4564141"/>
            <a:ext cx="2769669" cy="582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300" b="1" spc="69">
                <a:solidFill>
                  <a:schemeClr val="accent5">
                    <a:hueOff val="-82419"/>
                    <a:satOff val="-9513"/>
                    <a:lumOff val="-16343"/>
                  </a:schemeClr>
                </a:solidFill>
              </a:defRPr>
            </a:pPr>
            <a:r>
              <a:rPr dirty="0" err="1"/>
              <a:t>Grupos</a:t>
            </a:r>
            <a:r>
              <a:rPr dirty="0"/>
              <a:t> </a:t>
            </a:r>
            <a:r>
              <a:rPr dirty="0" err="1"/>
              <a:t>Pequeños</a:t>
            </a:r>
            <a:endParaRPr dirty="0"/>
          </a:p>
        </p:txBody>
      </p:sp>
      <p:pic>
        <p:nvPicPr>
          <p:cNvPr id="1642" name="icons8-people-50.png" descr="icons8-people-50.png"/>
          <p:cNvPicPr>
            <a:picLocks noChangeAspect="1"/>
          </p:cNvPicPr>
          <p:nvPr/>
        </p:nvPicPr>
        <p:blipFill>
          <a:blip r:embed="rId3"/>
          <a:stretch>
            <a:fillRect/>
          </a:stretch>
        </p:blipFill>
        <p:spPr>
          <a:xfrm>
            <a:off x="3708992" y="1915815"/>
            <a:ext cx="2446295" cy="2446295"/>
          </a:xfrm>
          <a:prstGeom prst="rect">
            <a:avLst/>
          </a:prstGeom>
          <a:ln w="12700">
            <a:miter lim="400000"/>
          </a:ln>
        </p:spPr>
      </p:pic>
      <p:sp>
        <p:nvSpPr>
          <p:cNvPr id="1643" name="¿Qué significa escriba docto en el reino de los cielos y las implicaciones para su iglesia local?…"/>
          <p:cNvSpPr/>
          <p:nvPr/>
        </p:nvSpPr>
        <p:spPr>
          <a:xfrm>
            <a:off x="2744466" y="5905911"/>
            <a:ext cx="4648415" cy="6218598"/>
          </a:xfrm>
          <a:prstGeom prst="roundRect">
            <a:avLst>
              <a:gd name="adj" fmla="val 47512"/>
            </a:avLst>
          </a:prstGeom>
          <a:solidFill>
            <a:srgbClr val="FFFFFF"/>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p>
            <a:pPr algn="ctr">
              <a:lnSpc>
                <a:spcPct val="100000"/>
              </a:lnSpc>
              <a:buSzPct val="125000"/>
              <a:defRPr sz="2500" spc="0">
                <a:solidFill>
                  <a:srgbClr val="000000"/>
                </a:solidFill>
                <a:latin typeface="Helvetica Neue Medium"/>
                <a:ea typeface="Helvetica Neue Medium"/>
                <a:cs typeface="Helvetica Neue Medium"/>
                <a:sym typeface="Helvetica Neue Medium"/>
              </a:defRPr>
            </a:pPr>
            <a:r>
              <a:rPr sz="3600" dirty="0"/>
              <a:t>¿</a:t>
            </a:r>
            <a:r>
              <a:rPr sz="3600" dirty="0" err="1"/>
              <a:t>Qué</a:t>
            </a:r>
            <a:r>
              <a:rPr sz="3600" dirty="0"/>
              <a:t> </a:t>
            </a:r>
            <a:r>
              <a:rPr sz="3600" dirty="0" err="1"/>
              <a:t>significa</a:t>
            </a:r>
            <a:r>
              <a:rPr sz="3600" dirty="0"/>
              <a:t> </a:t>
            </a:r>
            <a:r>
              <a:rPr sz="3600" dirty="0" err="1"/>
              <a:t>escriba</a:t>
            </a:r>
            <a:r>
              <a:rPr sz="3600" dirty="0"/>
              <a:t> </a:t>
            </a:r>
            <a:r>
              <a:rPr sz="3600" dirty="0" err="1"/>
              <a:t>docto</a:t>
            </a:r>
            <a:r>
              <a:rPr sz="3600" dirty="0"/>
              <a:t> </a:t>
            </a:r>
            <a:r>
              <a:rPr sz="3600" dirty="0" err="1"/>
              <a:t>en</a:t>
            </a:r>
            <a:r>
              <a:rPr sz="3600" dirty="0"/>
              <a:t> el </a:t>
            </a:r>
            <a:r>
              <a:rPr sz="3600" dirty="0" err="1"/>
              <a:t>reino</a:t>
            </a:r>
            <a:r>
              <a:rPr sz="3600" dirty="0"/>
              <a:t> de los </a:t>
            </a:r>
            <a:r>
              <a:rPr sz="3600" dirty="0" err="1"/>
              <a:t>cielos</a:t>
            </a:r>
            <a:r>
              <a:rPr sz="3600" dirty="0"/>
              <a:t> y las </a:t>
            </a:r>
            <a:r>
              <a:rPr sz="3600" dirty="0" err="1"/>
              <a:t>implicaciones</a:t>
            </a:r>
            <a:r>
              <a:rPr sz="3600" dirty="0"/>
              <a:t> para </a:t>
            </a:r>
            <a:r>
              <a:rPr sz="3600" dirty="0" err="1"/>
              <a:t>su</a:t>
            </a:r>
            <a:r>
              <a:rPr sz="3600" dirty="0"/>
              <a:t> </a:t>
            </a:r>
            <a:r>
              <a:rPr sz="3600" dirty="0" err="1"/>
              <a:t>iglesia</a:t>
            </a:r>
            <a:r>
              <a:rPr sz="3600" dirty="0"/>
              <a:t> local?</a:t>
            </a:r>
          </a:p>
        </p:txBody>
      </p:sp>
      <p:pic>
        <p:nvPicPr>
          <p:cNvPr id="11" name="Imagen 10">
            <a:extLst>
              <a:ext uri="{FF2B5EF4-FFF2-40B4-BE49-F238E27FC236}">
                <a16:creationId xmlns:a16="http://schemas.microsoft.com/office/drawing/2014/main" id="{9CFCC1DA-D198-D048-B8CF-C1E025D80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4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48" name="(III) El Ministerio…"/>
          <p:cNvSpPr txBox="1"/>
          <p:nvPr/>
        </p:nvSpPr>
        <p:spPr>
          <a:xfrm>
            <a:off x="7805489" y="8510812"/>
            <a:ext cx="16115323" cy="2980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50000"/>
              <a:defRPr sz="5300" b="1" spc="158">
                <a:solidFill>
                  <a:srgbClr val="FFFFFF"/>
                </a:solidFill>
              </a:defRPr>
            </a:pPr>
            <a:r>
              <a:rPr sz="13800" dirty="0"/>
              <a:t>(III) El </a:t>
            </a:r>
            <a:r>
              <a:rPr sz="13800" dirty="0" err="1"/>
              <a:t>Ministerio</a:t>
            </a:r>
            <a:endParaRPr sz="13800" dirty="0"/>
          </a:p>
        </p:txBody>
      </p:sp>
      <p:pic>
        <p:nvPicPr>
          <p:cNvPr id="164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5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5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5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53"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54"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55"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58" name="Agrupar"/>
          <p:cNvGrpSpPr/>
          <p:nvPr/>
        </p:nvGrpSpPr>
        <p:grpSpPr>
          <a:xfrm>
            <a:off x="7397688" y="7707550"/>
            <a:ext cx="16523122" cy="5614447"/>
            <a:chOff x="0" y="0"/>
            <a:chExt cx="16523120" cy="5614446"/>
          </a:xfrm>
        </p:grpSpPr>
        <p:sp>
          <p:nvSpPr>
            <p:cNvPr id="165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5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59" name="expresiones bíblicas de ministerio compartido…"/>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5" name="Imagen 14">
            <a:extLst>
              <a:ext uri="{FF2B5EF4-FFF2-40B4-BE49-F238E27FC236}">
                <a16:creationId xmlns:a16="http://schemas.microsoft.com/office/drawing/2014/main" id="{C2494BF7-C897-154E-BF6A-CC921CCB4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6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64" name="El mejor título para Jesús: “traerá justicia a las naciones” como “mi siervo a quién he escogido” (cf. Mt. 12:18)…"/>
          <p:cNvSpPr txBox="1"/>
          <p:nvPr/>
        </p:nvSpPr>
        <p:spPr>
          <a:xfrm>
            <a:off x="8634524" y="7938381"/>
            <a:ext cx="1463761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7200" b="1" cap="all" spc="119" dirty="0">
                <a:solidFill>
                  <a:schemeClr val="bg1"/>
                </a:solidFill>
                <a:latin typeface="+mn-lt"/>
                <a:ea typeface="+mn-ea"/>
                <a:cs typeface="+mn-cs"/>
              </a:rPr>
              <a:t>El </a:t>
            </a:r>
            <a:r>
              <a:rPr sz="7200" b="1" cap="all" spc="119" dirty="0" err="1">
                <a:solidFill>
                  <a:schemeClr val="bg1"/>
                </a:solidFill>
                <a:latin typeface="+mn-lt"/>
                <a:ea typeface="+mn-ea"/>
                <a:cs typeface="+mn-cs"/>
              </a:rPr>
              <a:t>mejor</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título</a:t>
            </a:r>
            <a:r>
              <a:rPr sz="7200" b="1" cap="all" spc="119" dirty="0">
                <a:solidFill>
                  <a:schemeClr val="bg1"/>
                </a:solidFill>
                <a:latin typeface="+mn-lt"/>
                <a:ea typeface="+mn-ea"/>
                <a:cs typeface="+mn-cs"/>
              </a:rPr>
              <a:t> para Jesús: “</a:t>
            </a:r>
            <a:r>
              <a:rPr sz="7200" b="1" cap="all" spc="119" dirty="0" err="1">
                <a:solidFill>
                  <a:schemeClr val="bg1"/>
                </a:solidFill>
                <a:latin typeface="+mn-lt"/>
                <a:ea typeface="+mn-ea"/>
                <a:cs typeface="+mn-cs"/>
              </a:rPr>
              <a:t>traerá</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justicia</a:t>
            </a:r>
            <a:r>
              <a:rPr sz="7200" b="1" cap="all" spc="119" dirty="0">
                <a:solidFill>
                  <a:schemeClr val="bg1"/>
                </a:solidFill>
                <a:latin typeface="+mn-lt"/>
                <a:ea typeface="+mn-ea"/>
                <a:cs typeface="+mn-cs"/>
              </a:rPr>
              <a:t> a las </a:t>
            </a:r>
            <a:r>
              <a:rPr sz="7200" b="1" cap="all" spc="119" dirty="0" err="1">
                <a:solidFill>
                  <a:schemeClr val="bg1"/>
                </a:solidFill>
                <a:latin typeface="+mn-lt"/>
                <a:ea typeface="+mn-ea"/>
                <a:cs typeface="+mn-cs"/>
              </a:rPr>
              <a:t>naciones</a:t>
            </a:r>
            <a:r>
              <a:rPr sz="7200" b="1" cap="all" spc="119" dirty="0">
                <a:solidFill>
                  <a:schemeClr val="bg1"/>
                </a:solidFill>
                <a:latin typeface="+mn-lt"/>
                <a:ea typeface="+mn-ea"/>
                <a:cs typeface="+mn-cs"/>
              </a:rPr>
              <a:t>” </a:t>
            </a:r>
            <a:r>
              <a:rPr sz="7200" b="1" cap="all" spc="119" dirty="0" err="1">
                <a:solidFill>
                  <a:schemeClr val="bg1"/>
                </a:solidFill>
                <a:latin typeface="+mn-lt"/>
                <a:ea typeface="+mn-ea"/>
                <a:cs typeface="+mn-cs"/>
              </a:rPr>
              <a:t>como</a:t>
            </a:r>
            <a:r>
              <a:rPr sz="7200" b="1" cap="all" spc="119" dirty="0">
                <a:solidFill>
                  <a:schemeClr val="bg1"/>
                </a:solidFill>
                <a:latin typeface="+mn-lt"/>
                <a:ea typeface="+mn-ea"/>
                <a:cs typeface="+mn-cs"/>
              </a:rPr>
              <a:t> “mi </a:t>
            </a:r>
            <a:r>
              <a:rPr sz="7200" b="1" cap="all" spc="119" dirty="0" err="1">
                <a:solidFill>
                  <a:schemeClr val="bg1"/>
                </a:solidFill>
                <a:latin typeface="+mn-lt"/>
                <a:ea typeface="+mn-ea"/>
                <a:cs typeface="+mn-cs"/>
              </a:rPr>
              <a:t>siervo</a:t>
            </a:r>
            <a:r>
              <a:rPr sz="7200" b="1" cap="all" spc="119" dirty="0">
                <a:solidFill>
                  <a:schemeClr val="bg1"/>
                </a:solidFill>
                <a:latin typeface="+mn-lt"/>
                <a:ea typeface="+mn-ea"/>
                <a:cs typeface="+mn-cs"/>
              </a:rPr>
              <a:t> a </a:t>
            </a:r>
            <a:r>
              <a:rPr sz="7200" b="1" cap="all" spc="119" dirty="0" err="1">
                <a:solidFill>
                  <a:schemeClr val="bg1"/>
                </a:solidFill>
                <a:latin typeface="+mn-lt"/>
                <a:ea typeface="+mn-ea"/>
                <a:cs typeface="+mn-cs"/>
              </a:rPr>
              <a:t>quién</a:t>
            </a:r>
            <a:r>
              <a:rPr sz="7200" b="1" cap="all" spc="119" dirty="0">
                <a:solidFill>
                  <a:schemeClr val="bg1"/>
                </a:solidFill>
                <a:latin typeface="+mn-lt"/>
                <a:ea typeface="+mn-ea"/>
                <a:cs typeface="+mn-cs"/>
              </a:rPr>
              <a:t> he </a:t>
            </a:r>
            <a:r>
              <a:rPr sz="7200" b="1" cap="all" spc="119" dirty="0" err="1">
                <a:solidFill>
                  <a:schemeClr val="bg1"/>
                </a:solidFill>
                <a:latin typeface="+mn-lt"/>
                <a:ea typeface="+mn-ea"/>
                <a:cs typeface="+mn-cs"/>
              </a:rPr>
              <a:t>escogido</a:t>
            </a:r>
            <a:r>
              <a:rPr sz="7200" b="1" cap="all" spc="119" dirty="0">
                <a:solidFill>
                  <a:schemeClr val="bg1"/>
                </a:solidFill>
                <a:latin typeface="+mn-lt"/>
                <a:ea typeface="+mn-ea"/>
                <a:cs typeface="+mn-cs"/>
              </a:rPr>
              <a:t>” (cf. Mt. 12:18)</a:t>
            </a:r>
          </a:p>
        </p:txBody>
      </p:sp>
      <p:pic>
        <p:nvPicPr>
          <p:cNvPr id="166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66"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67"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68"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69"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70"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71"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74" name="Agrupar"/>
          <p:cNvGrpSpPr/>
          <p:nvPr/>
        </p:nvGrpSpPr>
        <p:grpSpPr>
          <a:xfrm>
            <a:off x="7397688" y="7707550"/>
            <a:ext cx="16523122" cy="5614447"/>
            <a:chOff x="0" y="0"/>
            <a:chExt cx="16523120" cy="5614446"/>
          </a:xfrm>
        </p:grpSpPr>
        <p:sp>
          <p:nvSpPr>
            <p:cNvPr id="167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7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 name="expresiones bíblicas de ministerio compartido…">
            <a:extLst>
              <a:ext uri="{FF2B5EF4-FFF2-40B4-BE49-F238E27FC236}">
                <a16:creationId xmlns:a16="http://schemas.microsoft.com/office/drawing/2014/main" id="{CE18B6B9-4976-824A-9892-CBD551EA9A75}"/>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6" name="Imagen 15">
            <a:extLst>
              <a:ext uri="{FF2B5EF4-FFF2-40B4-BE49-F238E27FC236}">
                <a16:creationId xmlns:a16="http://schemas.microsoft.com/office/drawing/2014/main" id="{98C2CAFB-081B-8B46-A9CF-F459C8E46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7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80" name="El ministerio y el rango en el reino…"/>
          <p:cNvSpPr txBox="1"/>
          <p:nvPr/>
        </p:nvSpPr>
        <p:spPr>
          <a:xfrm>
            <a:off x="8638717" y="7824689"/>
            <a:ext cx="14041063" cy="432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018645" indent="-1018645" algn="ctr">
              <a:buSzPct val="100000"/>
              <a:buAutoNum type="arabicPeriod"/>
              <a:defRPr sz="5400" b="1" spc="162">
                <a:solidFill>
                  <a:srgbClr val="FFFFFF"/>
                </a:solidFill>
              </a:defRPr>
            </a:pPr>
            <a:r>
              <a:rPr sz="9600" u="sng" dirty="0"/>
              <a:t>El </a:t>
            </a:r>
            <a:r>
              <a:rPr sz="9600" u="sng" dirty="0" err="1"/>
              <a:t>ministerio</a:t>
            </a:r>
            <a:r>
              <a:rPr sz="9600" u="sng" dirty="0"/>
              <a:t> y el </a:t>
            </a:r>
            <a:r>
              <a:rPr sz="9600" u="sng" dirty="0" err="1"/>
              <a:t>rango</a:t>
            </a:r>
            <a:r>
              <a:rPr sz="9600" u="sng" dirty="0"/>
              <a:t> </a:t>
            </a:r>
            <a:r>
              <a:rPr sz="9600" u="sng" dirty="0" err="1"/>
              <a:t>en</a:t>
            </a:r>
            <a:r>
              <a:rPr sz="9600" u="sng" dirty="0"/>
              <a:t> el </a:t>
            </a:r>
            <a:r>
              <a:rPr sz="9600" u="sng" dirty="0" err="1"/>
              <a:t>reino</a:t>
            </a:r>
            <a:endParaRPr sz="9600" u="sng" dirty="0"/>
          </a:p>
        </p:txBody>
      </p:sp>
      <p:pic>
        <p:nvPicPr>
          <p:cNvPr id="1681"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82"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683"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684"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685"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86"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87"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68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89"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692" name="Agrupar"/>
          <p:cNvGrpSpPr/>
          <p:nvPr/>
        </p:nvGrpSpPr>
        <p:grpSpPr>
          <a:xfrm>
            <a:off x="7397688" y="7707550"/>
            <a:ext cx="16523122" cy="5614447"/>
            <a:chOff x="0" y="0"/>
            <a:chExt cx="16523120" cy="5614446"/>
          </a:xfrm>
        </p:grpSpPr>
        <p:sp>
          <p:nvSpPr>
            <p:cNvPr id="169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9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39E36954-267F-884D-95B5-9976F3DBCA03}"/>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E3763E21-20B6-7D4C-8953-9766AD45A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9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98" name="más grande = vuestro servidor…"/>
          <p:cNvSpPr txBox="1"/>
          <p:nvPr/>
        </p:nvSpPr>
        <p:spPr>
          <a:xfrm>
            <a:off x="8321236" y="9319037"/>
            <a:ext cx="15575087" cy="160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50000"/>
              <a:defRPr sz="5500" b="1" spc="165">
                <a:solidFill>
                  <a:srgbClr val="FFFFFF"/>
                </a:solidFill>
              </a:defRPr>
            </a:pPr>
            <a:r>
              <a:rPr sz="7200" u="sng" dirty="0" err="1"/>
              <a:t>más</a:t>
            </a:r>
            <a:r>
              <a:rPr sz="7200" u="sng" dirty="0"/>
              <a:t> </a:t>
            </a:r>
            <a:r>
              <a:rPr sz="7200" u="sng" dirty="0" err="1"/>
              <a:t>grande</a:t>
            </a:r>
            <a:r>
              <a:rPr sz="7200" b="0" dirty="0"/>
              <a:t> = </a:t>
            </a:r>
            <a:r>
              <a:rPr sz="7200" u="sng" dirty="0" err="1"/>
              <a:t>vuestro</a:t>
            </a:r>
            <a:r>
              <a:rPr sz="7200" u="sng" dirty="0"/>
              <a:t> </a:t>
            </a:r>
            <a:r>
              <a:rPr sz="7200" u="sng" dirty="0" err="1"/>
              <a:t>servidor</a:t>
            </a:r>
            <a:endParaRPr sz="7200" u="sng" dirty="0"/>
          </a:p>
        </p:txBody>
      </p:sp>
      <p:pic>
        <p:nvPicPr>
          <p:cNvPr id="169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0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0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0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03"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04"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05"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0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07"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10" name="Agrupar"/>
          <p:cNvGrpSpPr/>
          <p:nvPr/>
        </p:nvGrpSpPr>
        <p:grpSpPr>
          <a:xfrm>
            <a:off x="7397688" y="7707550"/>
            <a:ext cx="16523122" cy="5614447"/>
            <a:chOff x="0" y="0"/>
            <a:chExt cx="16523120" cy="5614446"/>
          </a:xfrm>
        </p:grpSpPr>
        <p:sp>
          <p:nvSpPr>
            <p:cNvPr id="170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0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7D3F3B6B-DD4B-8B4D-BB08-BBA57D679E39}"/>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8D38C32C-3A05-5342-A423-0BAEF5864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16" name="primero = vuestro esclavo…"/>
          <p:cNvSpPr txBox="1"/>
          <p:nvPr/>
        </p:nvSpPr>
        <p:spPr>
          <a:xfrm>
            <a:off x="7963237" y="9185040"/>
            <a:ext cx="15789391" cy="1770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50000"/>
              <a:defRPr sz="5500" b="1" spc="165">
                <a:solidFill>
                  <a:srgbClr val="FFFFFF"/>
                </a:solidFill>
              </a:defRPr>
            </a:pPr>
            <a:r>
              <a:rPr sz="8000" b="1" u="sng" spc="165" dirty="0">
                <a:solidFill>
                  <a:srgbClr val="FFFFFF"/>
                </a:solidFill>
              </a:rPr>
              <a:t>primero = </a:t>
            </a:r>
            <a:r>
              <a:rPr sz="8000" b="1" u="sng" spc="165" dirty="0" err="1">
                <a:solidFill>
                  <a:srgbClr val="FFFFFF"/>
                </a:solidFill>
              </a:rPr>
              <a:t>vuestro</a:t>
            </a:r>
            <a:r>
              <a:rPr sz="8000" b="1" u="sng" spc="165" dirty="0">
                <a:solidFill>
                  <a:srgbClr val="FFFFFF"/>
                </a:solidFill>
              </a:rPr>
              <a:t> </a:t>
            </a:r>
            <a:r>
              <a:rPr sz="8000" b="1" u="sng" spc="165" dirty="0" err="1">
                <a:solidFill>
                  <a:srgbClr val="FFFFFF"/>
                </a:solidFill>
              </a:rPr>
              <a:t>esclavo</a:t>
            </a:r>
            <a:endParaRPr sz="8000" b="1" u="sng" spc="165" dirty="0">
              <a:solidFill>
                <a:srgbClr val="FFFFFF"/>
              </a:solidFill>
            </a:endParaRPr>
          </a:p>
        </p:txBody>
      </p:sp>
      <p:pic>
        <p:nvPicPr>
          <p:cNvPr id="171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18"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19"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20"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21"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22"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23"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2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25"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28" name="Agrupar"/>
          <p:cNvGrpSpPr/>
          <p:nvPr/>
        </p:nvGrpSpPr>
        <p:grpSpPr>
          <a:xfrm>
            <a:off x="7397688" y="7707550"/>
            <a:ext cx="16523122" cy="5614447"/>
            <a:chOff x="0" y="0"/>
            <a:chExt cx="16523120" cy="5614446"/>
          </a:xfrm>
        </p:grpSpPr>
        <p:sp>
          <p:nvSpPr>
            <p:cNvPr id="172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2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FA609740-03F4-9C47-8A90-18848B0A747C}"/>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3E1D120A-AD9F-9641-A65F-99EE210A9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3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736" name="Agrupar"/>
          <p:cNvGrpSpPr/>
          <p:nvPr/>
        </p:nvGrpSpPr>
        <p:grpSpPr>
          <a:xfrm>
            <a:off x="7397688" y="7707550"/>
            <a:ext cx="16523122" cy="5614447"/>
            <a:chOff x="0" y="0"/>
            <a:chExt cx="16523120" cy="5614446"/>
          </a:xfrm>
        </p:grpSpPr>
        <p:sp>
          <p:nvSpPr>
            <p:cNvPr id="1734" name="Rectángulo redondeado"/>
            <p:cNvSpPr/>
            <p:nvPr/>
          </p:nvSpPr>
          <p:spPr>
            <a:xfrm rot="16200000">
              <a:off x="5672220" y="-5672221"/>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35" name="Rectángulo redondeado"/>
            <p:cNvSpPr/>
            <p:nvPr/>
          </p:nvSpPr>
          <p:spPr>
            <a:xfrm rot="16200000">
              <a:off x="7842554" y="3519416"/>
              <a:ext cx="838013" cy="3352048"/>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37" name="Como el hijo del hombre = Dar su vida en recate…"/>
          <p:cNvSpPr txBox="1"/>
          <p:nvPr/>
        </p:nvSpPr>
        <p:spPr>
          <a:xfrm>
            <a:off x="8624686" y="8022629"/>
            <a:ext cx="14694974" cy="396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buSzPct val="50000"/>
              <a:defRPr sz="4500" b="1" spc="135">
                <a:solidFill>
                  <a:srgbClr val="FFFFFF"/>
                </a:solidFill>
              </a:defRPr>
            </a:pPr>
            <a:r>
              <a:rPr sz="8800" u="sng" dirty="0"/>
              <a:t>Como el </a:t>
            </a:r>
            <a:r>
              <a:rPr sz="8800" u="sng" dirty="0" err="1"/>
              <a:t>hijo</a:t>
            </a:r>
            <a:r>
              <a:rPr sz="8800" u="sng" dirty="0"/>
              <a:t> del hombre</a:t>
            </a:r>
            <a:r>
              <a:rPr sz="8800" b="0" dirty="0"/>
              <a:t> = </a:t>
            </a:r>
            <a:r>
              <a:rPr sz="8800" u="sng" dirty="0"/>
              <a:t>Dar </a:t>
            </a:r>
            <a:r>
              <a:rPr sz="8800" u="sng" dirty="0" err="1"/>
              <a:t>su</a:t>
            </a:r>
            <a:r>
              <a:rPr sz="8800" u="sng" dirty="0"/>
              <a:t> </a:t>
            </a:r>
            <a:r>
              <a:rPr sz="8800" u="sng" dirty="0" err="1"/>
              <a:t>vida</a:t>
            </a:r>
            <a:r>
              <a:rPr sz="8800" u="sng" dirty="0"/>
              <a:t> </a:t>
            </a:r>
            <a:r>
              <a:rPr sz="8800" u="sng" dirty="0" err="1"/>
              <a:t>en</a:t>
            </a:r>
            <a:r>
              <a:rPr sz="8800" u="sng" dirty="0"/>
              <a:t> </a:t>
            </a:r>
            <a:r>
              <a:rPr sz="8800" u="sng" dirty="0" err="1"/>
              <a:t>recate</a:t>
            </a:r>
            <a:endParaRPr sz="8800" u="sng" dirty="0"/>
          </a:p>
        </p:txBody>
      </p:sp>
      <p:pic>
        <p:nvPicPr>
          <p:cNvPr id="173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3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4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4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42"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43"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44"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4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46"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7" name="expresiones bíblicas de ministerio compartido…">
            <a:extLst>
              <a:ext uri="{FF2B5EF4-FFF2-40B4-BE49-F238E27FC236}">
                <a16:creationId xmlns:a16="http://schemas.microsoft.com/office/drawing/2014/main" id="{4060E96D-D2E5-8949-9268-782E04E9FE83}"/>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679A3700-1DFB-2D47-92FE-93055B452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5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52" name="¿Entonces qué es el ministerio? Como mentores, ¿qué clase de discípulos mentores  debemos formar?…"/>
          <p:cNvSpPr txBox="1"/>
          <p:nvPr/>
        </p:nvSpPr>
        <p:spPr>
          <a:xfrm>
            <a:off x="8728545" y="7949659"/>
            <a:ext cx="13861408"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rgbClr val="FFFFFF"/>
                </a:solidFill>
              </a:defRPr>
            </a:pPr>
            <a:r>
              <a:rPr sz="7200" dirty="0"/>
              <a:t>¿</a:t>
            </a:r>
            <a:r>
              <a:rPr sz="7200" dirty="0" err="1"/>
              <a:t>Entonces</a:t>
            </a:r>
            <a:r>
              <a:rPr sz="7200" dirty="0"/>
              <a:t> </a:t>
            </a:r>
            <a:r>
              <a:rPr sz="7200" dirty="0" err="1"/>
              <a:t>qué</a:t>
            </a:r>
            <a:r>
              <a:rPr sz="7200" dirty="0"/>
              <a:t> es el </a:t>
            </a:r>
            <a:r>
              <a:rPr sz="7200" dirty="0" err="1"/>
              <a:t>ministerio</a:t>
            </a:r>
            <a:r>
              <a:rPr sz="7200" dirty="0"/>
              <a:t>? Como </a:t>
            </a:r>
            <a:r>
              <a:rPr sz="7200" dirty="0" err="1"/>
              <a:t>mentores</a:t>
            </a:r>
            <a:r>
              <a:rPr sz="7200" dirty="0"/>
              <a:t>, ¿</a:t>
            </a:r>
            <a:r>
              <a:rPr sz="7200" dirty="0" err="1"/>
              <a:t>qué</a:t>
            </a:r>
            <a:r>
              <a:rPr sz="7200" dirty="0"/>
              <a:t> </a:t>
            </a:r>
            <a:r>
              <a:rPr sz="7200" dirty="0" err="1"/>
              <a:t>clase</a:t>
            </a:r>
            <a:r>
              <a:rPr sz="7200" dirty="0"/>
              <a:t> de </a:t>
            </a:r>
            <a:r>
              <a:rPr sz="7200" dirty="0" err="1"/>
              <a:t>discípulos</a:t>
            </a:r>
            <a:r>
              <a:rPr sz="7200" dirty="0"/>
              <a:t> </a:t>
            </a:r>
            <a:r>
              <a:rPr sz="7200" dirty="0" err="1"/>
              <a:t>mentores</a:t>
            </a:r>
            <a:r>
              <a:rPr sz="7200" dirty="0"/>
              <a:t>  </a:t>
            </a:r>
            <a:r>
              <a:rPr sz="7200" dirty="0" err="1"/>
              <a:t>debemos</a:t>
            </a:r>
            <a:r>
              <a:rPr sz="7200" dirty="0"/>
              <a:t> </a:t>
            </a:r>
            <a:r>
              <a:rPr sz="7200" dirty="0" err="1"/>
              <a:t>formar</a:t>
            </a:r>
            <a:r>
              <a:rPr sz="7200" dirty="0"/>
              <a:t>?</a:t>
            </a:r>
          </a:p>
        </p:txBody>
      </p:sp>
      <p:pic>
        <p:nvPicPr>
          <p:cNvPr id="1753"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754"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755"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756"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757"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58"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59"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60"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61"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64" name="Agrupar"/>
          <p:cNvGrpSpPr/>
          <p:nvPr/>
        </p:nvGrpSpPr>
        <p:grpSpPr>
          <a:xfrm>
            <a:off x="7397688" y="7707550"/>
            <a:ext cx="16523122" cy="5614447"/>
            <a:chOff x="0" y="0"/>
            <a:chExt cx="16523120" cy="5614446"/>
          </a:xfrm>
        </p:grpSpPr>
        <p:sp>
          <p:nvSpPr>
            <p:cNvPr id="176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6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832CBAB1-71B3-F746-A7A2-E928FAA54589}"/>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B57D3BF5-9529-394A-9CBF-22F0F31BE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6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70" name="Ministerio sólo el hacer y NO de ser…"/>
          <p:cNvSpPr txBox="1"/>
          <p:nvPr/>
        </p:nvSpPr>
        <p:spPr>
          <a:xfrm>
            <a:off x="9276776" y="8887576"/>
            <a:ext cx="13198775" cy="2811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5300" b="1" spc="158">
                <a:solidFill>
                  <a:srgbClr val="FFFFFF"/>
                </a:solidFill>
              </a:defRPr>
            </a:pPr>
            <a:r>
              <a:rPr sz="8800" dirty="0" err="1"/>
              <a:t>Ministerio</a:t>
            </a:r>
            <a:r>
              <a:rPr sz="8800" dirty="0"/>
              <a:t> </a:t>
            </a:r>
            <a:r>
              <a:rPr sz="8800" dirty="0" err="1"/>
              <a:t>sólo</a:t>
            </a:r>
            <a:r>
              <a:rPr sz="8800" dirty="0"/>
              <a:t> el </a:t>
            </a:r>
            <a:r>
              <a:rPr sz="8800" dirty="0" err="1"/>
              <a:t>hacer</a:t>
            </a:r>
            <a:r>
              <a:rPr sz="8800" dirty="0"/>
              <a:t> y </a:t>
            </a:r>
            <a:r>
              <a:rPr sz="8800" u="sng" dirty="0"/>
              <a:t>NO</a:t>
            </a:r>
            <a:r>
              <a:rPr sz="8800" dirty="0"/>
              <a:t> de ser</a:t>
            </a:r>
          </a:p>
        </p:txBody>
      </p:sp>
      <p:pic>
        <p:nvPicPr>
          <p:cNvPr id="1771"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772"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773"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774"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775"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76"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77"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7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79"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82" name="Agrupar"/>
          <p:cNvGrpSpPr/>
          <p:nvPr/>
        </p:nvGrpSpPr>
        <p:grpSpPr>
          <a:xfrm>
            <a:off x="7397688" y="7707550"/>
            <a:ext cx="16523122" cy="5614447"/>
            <a:chOff x="0" y="0"/>
            <a:chExt cx="16523120" cy="5614446"/>
          </a:xfrm>
        </p:grpSpPr>
        <p:sp>
          <p:nvSpPr>
            <p:cNvPr id="178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8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B019C267-F3D0-A84C-993E-60D8197E04C4}"/>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A0A89ACF-2120-094D-A73E-1B18D5309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1"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44" name="Agrupar"/>
          <p:cNvGrpSpPr/>
          <p:nvPr/>
        </p:nvGrpSpPr>
        <p:grpSpPr>
          <a:xfrm>
            <a:off x="8995719" y="7692894"/>
            <a:ext cx="15050530" cy="5328715"/>
            <a:chOff x="0" y="0"/>
            <a:chExt cx="15682221" cy="5328713"/>
          </a:xfrm>
        </p:grpSpPr>
        <p:sp>
          <p:nvSpPr>
            <p:cNvPr id="1042"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43"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45" name="Se edifica y renueva continuamente…"/>
          <p:cNvSpPr txBox="1"/>
          <p:nvPr/>
        </p:nvSpPr>
        <p:spPr>
          <a:xfrm>
            <a:off x="10550152" y="8677167"/>
            <a:ext cx="12355207"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300" b="1" spc="129">
                <a:solidFill>
                  <a:srgbClr val="FFFFFF"/>
                </a:solidFill>
              </a:defRPr>
            </a:pPr>
            <a:r>
              <a:rPr sz="8000" b="1" cap="all" spc="119" dirty="0">
                <a:solidFill>
                  <a:schemeClr val="accent2"/>
                </a:solidFill>
                <a:latin typeface="+mn-lt"/>
                <a:ea typeface="+mn-ea"/>
                <a:cs typeface="+mn-cs"/>
              </a:rPr>
              <a:t>Se </a:t>
            </a:r>
            <a:r>
              <a:rPr sz="8000" b="1" cap="all" spc="119" dirty="0" err="1">
                <a:solidFill>
                  <a:schemeClr val="accent2"/>
                </a:solidFill>
                <a:latin typeface="+mn-lt"/>
                <a:ea typeface="+mn-ea"/>
                <a:cs typeface="+mn-cs"/>
              </a:rPr>
              <a:t>edifica</a:t>
            </a:r>
            <a:r>
              <a:rPr sz="8000" b="1" cap="all" spc="119" dirty="0">
                <a:solidFill>
                  <a:schemeClr val="accent2"/>
                </a:solidFill>
                <a:latin typeface="+mn-lt"/>
                <a:ea typeface="+mn-ea"/>
                <a:cs typeface="+mn-cs"/>
              </a:rPr>
              <a:t> y </a:t>
            </a:r>
            <a:r>
              <a:rPr sz="8000" b="1" cap="all" spc="119" dirty="0" err="1">
                <a:solidFill>
                  <a:schemeClr val="accent2"/>
                </a:solidFill>
                <a:latin typeface="+mn-lt"/>
                <a:ea typeface="+mn-ea"/>
                <a:cs typeface="+mn-cs"/>
              </a:rPr>
              <a:t>renueva</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continuamente</a:t>
            </a:r>
            <a:endParaRPr sz="8000" b="1" cap="all" spc="119" dirty="0">
              <a:solidFill>
                <a:schemeClr val="accent2"/>
              </a:solidFill>
              <a:latin typeface="+mn-lt"/>
              <a:ea typeface="+mn-ea"/>
              <a:cs typeface="+mn-cs"/>
              <a:sym typeface="Montserrat-ExtraBold"/>
            </a:endParaRPr>
          </a:p>
        </p:txBody>
      </p:sp>
      <p:pic>
        <p:nvPicPr>
          <p:cNvPr id="1046"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47"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48"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49"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50"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1051"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5" name="Imagen 14">
            <a:extLst>
              <a:ext uri="{FF2B5EF4-FFF2-40B4-BE49-F238E27FC236}">
                <a16:creationId xmlns:a16="http://schemas.microsoft.com/office/drawing/2014/main" id="{8D8C26BA-7925-3944-845C-6E73B95EA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6" name="Caracteríticas de una iglesia ejemplar…">
            <a:extLst>
              <a:ext uri="{FF2B5EF4-FFF2-40B4-BE49-F238E27FC236}">
                <a16:creationId xmlns:a16="http://schemas.microsoft.com/office/drawing/2014/main" id="{FA6F4E9B-AA8E-A94F-8CE2-6A8815EF2476}"/>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8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88" name="El paradigma de SER ministro…"/>
          <p:cNvSpPr txBox="1"/>
          <p:nvPr/>
        </p:nvSpPr>
        <p:spPr>
          <a:xfrm>
            <a:off x="9394129" y="7824689"/>
            <a:ext cx="12530239" cy="432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ctr">
              <a:buSzPct val="100000"/>
              <a:buAutoNum type="arabicPeriod" startAt="2"/>
              <a:defRPr sz="5300" b="1" spc="158">
                <a:solidFill>
                  <a:srgbClr val="FFFFFF"/>
                </a:solidFill>
              </a:defRPr>
            </a:pPr>
            <a:r>
              <a:rPr sz="9600" dirty="0"/>
              <a:t> El </a:t>
            </a:r>
            <a:r>
              <a:rPr sz="9600" dirty="0" err="1"/>
              <a:t>paradigma</a:t>
            </a:r>
            <a:r>
              <a:rPr sz="9600" dirty="0"/>
              <a:t> de SER </a:t>
            </a:r>
            <a:r>
              <a:rPr sz="9600" dirty="0" err="1"/>
              <a:t>ministro</a:t>
            </a:r>
            <a:endParaRPr sz="9600" dirty="0"/>
          </a:p>
        </p:txBody>
      </p:sp>
      <p:pic>
        <p:nvPicPr>
          <p:cNvPr id="178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9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79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79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793"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94"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95"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9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97"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00" name="Agrupar"/>
          <p:cNvGrpSpPr/>
          <p:nvPr/>
        </p:nvGrpSpPr>
        <p:grpSpPr>
          <a:xfrm>
            <a:off x="7397688" y="7707550"/>
            <a:ext cx="16523122" cy="5614447"/>
            <a:chOff x="0" y="0"/>
            <a:chExt cx="16523120" cy="5614446"/>
          </a:xfrm>
        </p:grpSpPr>
        <p:sp>
          <p:nvSpPr>
            <p:cNvPr id="179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9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CD62D438-9321-854E-8062-5717DF833BA2}"/>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E4D27C45-04C4-504B-A22D-749EBE60CD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0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06" name="“Sed imitadores míos, así como yo lo soy de Cristo” (1 Co. 11:1)…"/>
          <p:cNvSpPr txBox="1"/>
          <p:nvPr/>
        </p:nvSpPr>
        <p:spPr>
          <a:xfrm>
            <a:off x="8356316" y="7626086"/>
            <a:ext cx="14605866" cy="4927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300" b="1" spc="98">
                <a:solidFill>
                  <a:srgbClr val="FFFFFF"/>
                </a:solidFill>
              </a:defRPr>
            </a:pPr>
            <a:r>
              <a:rPr sz="7200" dirty="0"/>
              <a:t>“Sed </a:t>
            </a:r>
            <a:r>
              <a:rPr sz="7200" dirty="0" err="1"/>
              <a:t>imitadores</a:t>
            </a:r>
            <a:r>
              <a:rPr sz="7200" dirty="0"/>
              <a:t> </a:t>
            </a:r>
            <a:r>
              <a:rPr sz="7200" dirty="0" err="1"/>
              <a:t>míos</a:t>
            </a:r>
            <a:r>
              <a:rPr sz="7200" dirty="0"/>
              <a:t>, </a:t>
            </a:r>
            <a:r>
              <a:rPr sz="7200" dirty="0" err="1"/>
              <a:t>así</a:t>
            </a:r>
            <a:r>
              <a:rPr sz="7200" dirty="0"/>
              <a:t> </a:t>
            </a:r>
            <a:r>
              <a:rPr sz="7200" dirty="0" err="1"/>
              <a:t>como</a:t>
            </a:r>
            <a:r>
              <a:rPr sz="7200" dirty="0"/>
              <a:t> </a:t>
            </a:r>
            <a:r>
              <a:rPr sz="7200" dirty="0" err="1"/>
              <a:t>yo</a:t>
            </a:r>
            <a:r>
              <a:rPr sz="7200" dirty="0"/>
              <a:t> lo soy de Cristo” </a:t>
            </a:r>
            <a:endParaRPr lang="es-ES" sz="7200" dirty="0"/>
          </a:p>
          <a:p>
            <a:pPr algn="ctr">
              <a:buSzPct val="100000"/>
              <a:defRPr sz="3300" b="1" spc="98">
                <a:solidFill>
                  <a:srgbClr val="FFFFFF"/>
                </a:solidFill>
              </a:defRPr>
            </a:pPr>
            <a:r>
              <a:rPr sz="7200" dirty="0"/>
              <a:t>(1 Co. 11:1)</a:t>
            </a:r>
          </a:p>
        </p:txBody>
      </p:sp>
      <p:pic>
        <p:nvPicPr>
          <p:cNvPr id="1807"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08"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09"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10"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11"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12"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13"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1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15"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818" name="Agrupar"/>
          <p:cNvGrpSpPr/>
          <p:nvPr/>
        </p:nvGrpSpPr>
        <p:grpSpPr>
          <a:xfrm>
            <a:off x="7397688" y="7707550"/>
            <a:ext cx="16523122" cy="5614447"/>
            <a:chOff x="0" y="0"/>
            <a:chExt cx="16523120" cy="5614446"/>
          </a:xfrm>
        </p:grpSpPr>
        <p:sp>
          <p:nvSpPr>
            <p:cNvPr id="181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1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4AE32472-A331-6E4C-879C-425CE0D4A2B2}"/>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F47E5AD6-776D-D341-86FB-5CBD77B718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2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24" name="¿Podemos imitar a Cristo? ¿Tenemos esa capacidad?…"/>
          <p:cNvSpPr txBox="1"/>
          <p:nvPr/>
        </p:nvSpPr>
        <p:spPr>
          <a:xfrm>
            <a:off x="7963237" y="8457083"/>
            <a:ext cx="15598334" cy="3265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600" b="1" spc="107">
                <a:solidFill>
                  <a:srgbClr val="FFFFFF"/>
                </a:solidFill>
              </a:defRPr>
            </a:pPr>
            <a:r>
              <a:rPr sz="7200" dirty="0"/>
              <a:t>¿Podemos </a:t>
            </a:r>
            <a:r>
              <a:rPr sz="7200" dirty="0" err="1"/>
              <a:t>imitar</a:t>
            </a:r>
            <a:r>
              <a:rPr sz="7200" dirty="0"/>
              <a:t> a Cristo? ¿</a:t>
            </a:r>
            <a:r>
              <a:rPr sz="7200" dirty="0" err="1"/>
              <a:t>Tenemos</a:t>
            </a:r>
            <a:r>
              <a:rPr sz="7200" dirty="0"/>
              <a:t> </a:t>
            </a:r>
            <a:r>
              <a:rPr sz="7200" dirty="0" err="1"/>
              <a:t>esa</a:t>
            </a:r>
            <a:r>
              <a:rPr sz="7200" dirty="0"/>
              <a:t> </a:t>
            </a:r>
            <a:r>
              <a:rPr sz="7200" dirty="0" err="1"/>
              <a:t>capacidad</a:t>
            </a:r>
            <a:r>
              <a:rPr sz="7200" dirty="0"/>
              <a:t>?</a:t>
            </a:r>
          </a:p>
        </p:txBody>
      </p:sp>
      <p:pic>
        <p:nvPicPr>
          <p:cNvPr id="1825"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26"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27"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28"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29"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30"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31"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32"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33"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36" name="Agrupar"/>
          <p:cNvGrpSpPr/>
          <p:nvPr/>
        </p:nvGrpSpPr>
        <p:grpSpPr>
          <a:xfrm>
            <a:off x="7397688" y="7707550"/>
            <a:ext cx="16523122" cy="5614447"/>
            <a:chOff x="0" y="0"/>
            <a:chExt cx="16523120" cy="5614446"/>
          </a:xfrm>
        </p:grpSpPr>
        <p:sp>
          <p:nvSpPr>
            <p:cNvPr id="183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35"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B881A5A7-34F1-6643-9F92-41CA10804135}"/>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EAB2BF1D-7F94-BA46-9CDF-B0FA53439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42" name="¿Cuál es el término que Pablo usa en sus epístolas para discipulado?…"/>
          <p:cNvSpPr txBox="1"/>
          <p:nvPr/>
        </p:nvSpPr>
        <p:spPr>
          <a:xfrm>
            <a:off x="7963237" y="8795774"/>
            <a:ext cx="15598335" cy="3002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600" b="1" spc="107">
                <a:solidFill>
                  <a:srgbClr val="FFFFFF"/>
                </a:solidFill>
              </a:defRPr>
            </a:pPr>
            <a:r>
              <a:rPr sz="6600" dirty="0"/>
              <a:t>¿</a:t>
            </a:r>
            <a:r>
              <a:rPr sz="6600" dirty="0" err="1"/>
              <a:t>Cuál</a:t>
            </a:r>
            <a:r>
              <a:rPr sz="6600" dirty="0"/>
              <a:t> es el </a:t>
            </a:r>
            <a:r>
              <a:rPr sz="6600" dirty="0" err="1"/>
              <a:t>término</a:t>
            </a:r>
            <a:r>
              <a:rPr sz="6600" dirty="0"/>
              <a:t> que Pablo </a:t>
            </a:r>
            <a:r>
              <a:rPr sz="6600" dirty="0" err="1"/>
              <a:t>usa</a:t>
            </a:r>
            <a:r>
              <a:rPr sz="6600" dirty="0"/>
              <a:t> </a:t>
            </a:r>
            <a:r>
              <a:rPr sz="6600" dirty="0" err="1"/>
              <a:t>en</a:t>
            </a:r>
            <a:r>
              <a:rPr sz="6600" dirty="0"/>
              <a:t> sus </a:t>
            </a:r>
            <a:r>
              <a:rPr sz="6600" dirty="0" err="1"/>
              <a:t>epístolas</a:t>
            </a:r>
            <a:r>
              <a:rPr sz="6600" dirty="0"/>
              <a:t> para </a:t>
            </a:r>
            <a:r>
              <a:rPr sz="6600" dirty="0" err="1"/>
              <a:t>discipulado</a:t>
            </a:r>
            <a:r>
              <a:rPr sz="6600" dirty="0"/>
              <a:t>?</a:t>
            </a:r>
          </a:p>
        </p:txBody>
      </p:sp>
      <p:pic>
        <p:nvPicPr>
          <p:cNvPr id="1843"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44"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845"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846"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847"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48"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49"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50"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51"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54" name="Agrupar"/>
          <p:cNvGrpSpPr/>
          <p:nvPr/>
        </p:nvGrpSpPr>
        <p:grpSpPr>
          <a:xfrm>
            <a:off x="7397688" y="7707550"/>
            <a:ext cx="16523122" cy="5614447"/>
            <a:chOff x="0" y="0"/>
            <a:chExt cx="16523120" cy="5614446"/>
          </a:xfrm>
        </p:grpSpPr>
        <p:sp>
          <p:nvSpPr>
            <p:cNvPr id="185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5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4F7DB6A2-D3D6-E242-9FB1-769C2629812E}"/>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A8B1383D-E530-0B48-B7CE-000BE53C1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5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60" name="“En Cristo,&quot; “en Él,” “en Jesús”…"/>
          <p:cNvSpPr txBox="1"/>
          <p:nvPr/>
        </p:nvSpPr>
        <p:spPr>
          <a:xfrm>
            <a:off x="9389850" y="8430881"/>
            <a:ext cx="13085701"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100000"/>
              <a:defRPr sz="5200" b="1" spc="156">
                <a:solidFill>
                  <a:srgbClr val="FFFFFF"/>
                </a:solidFill>
              </a:defRPr>
            </a:pPr>
            <a:r>
              <a:rPr sz="8000" dirty="0"/>
              <a:t>“</a:t>
            </a:r>
            <a:r>
              <a:rPr sz="8000" dirty="0" err="1"/>
              <a:t>En</a:t>
            </a:r>
            <a:r>
              <a:rPr sz="8000" dirty="0"/>
              <a:t> Cristo," “</a:t>
            </a:r>
            <a:r>
              <a:rPr sz="8000" dirty="0" err="1"/>
              <a:t>en</a:t>
            </a:r>
            <a:r>
              <a:rPr sz="8000" dirty="0"/>
              <a:t> </a:t>
            </a:r>
            <a:r>
              <a:rPr sz="8000" dirty="0" err="1"/>
              <a:t>Él</a:t>
            </a:r>
            <a:r>
              <a:rPr sz="8000" dirty="0"/>
              <a:t>,” </a:t>
            </a:r>
            <a:endParaRPr lang="es-ES" sz="8000" dirty="0"/>
          </a:p>
          <a:p>
            <a:pPr algn="ctr">
              <a:buSzPct val="100000"/>
              <a:defRPr sz="5200" b="1" spc="156">
                <a:solidFill>
                  <a:srgbClr val="FFFFFF"/>
                </a:solidFill>
              </a:defRPr>
            </a:pPr>
            <a:r>
              <a:rPr sz="8000" dirty="0"/>
              <a:t>“</a:t>
            </a:r>
            <a:r>
              <a:rPr sz="8000" dirty="0" err="1"/>
              <a:t>en</a:t>
            </a:r>
            <a:r>
              <a:rPr sz="8000" dirty="0"/>
              <a:t> Jesús”</a:t>
            </a:r>
          </a:p>
        </p:txBody>
      </p:sp>
      <p:pic>
        <p:nvPicPr>
          <p:cNvPr id="1861"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862"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863"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864"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865"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66"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67"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68"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69"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72" name="Agrupar"/>
          <p:cNvGrpSpPr/>
          <p:nvPr/>
        </p:nvGrpSpPr>
        <p:grpSpPr>
          <a:xfrm>
            <a:off x="7397688" y="7707550"/>
            <a:ext cx="16523122" cy="5614447"/>
            <a:chOff x="0" y="0"/>
            <a:chExt cx="16523120" cy="5614446"/>
          </a:xfrm>
        </p:grpSpPr>
        <p:sp>
          <p:nvSpPr>
            <p:cNvPr id="187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7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4E99BD50-D397-9447-9F1E-05ED37F7F1B1}"/>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98D7F82B-8BE0-DC46-ACAD-F6C14CF264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7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78" name="“No tenemos la capacidad de imitar a Jesús. Él en nosotros es el que “produce así el querer como el hacer, por su buena voluntad” (Fil. 2:13)…"/>
          <p:cNvSpPr txBox="1"/>
          <p:nvPr/>
        </p:nvSpPr>
        <p:spPr>
          <a:xfrm>
            <a:off x="8563593" y="7515957"/>
            <a:ext cx="14519521" cy="4968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2900" b="1" spc="87">
                <a:solidFill>
                  <a:srgbClr val="FFFFFF"/>
                </a:solidFill>
              </a:defRPr>
            </a:pPr>
            <a:r>
              <a:rPr sz="5400" dirty="0"/>
              <a:t>“No </a:t>
            </a:r>
            <a:r>
              <a:rPr sz="5400" dirty="0" err="1"/>
              <a:t>tenemos</a:t>
            </a:r>
            <a:r>
              <a:rPr sz="5400" dirty="0"/>
              <a:t> la </a:t>
            </a:r>
            <a:r>
              <a:rPr sz="5400" dirty="0" err="1"/>
              <a:t>capacidad</a:t>
            </a:r>
            <a:r>
              <a:rPr sz="5400" dirty="0"/>
              <a:t> de </a:t>
            </a:r>
            <a:r>
              <a:rPr sz="5400" dirty="0" err="1"/>
              <a:t>imitar</a:t>
            </a:r>
            <a:r>
              <a:rPr sz="5400" dirty="0"/>
              <a:t> a Jesús. </a:t>
            </a:r>
            <a:r>
              <a:rPr sz="5400" dirty="0" err="1"/>
              <a:t>Él</a:t>
            </a:r>
            <a:r>
              <a:rPr sz="5400" dirty="0"/>
              <a:t> </a:t>
            </a:r>
            <a:r>
              <a:rPr sz="5400" dirty="0" err="1"/>
              <a:t>en</a:t>
            </a:r>
            <a:r>
              <a:rPr sz="5400" dirty="0"/>
              <a:t> </a:t>
            </a:r>
            <a:r>
              <a:rPr sz="5400" dirty="0" err="1"/>
              <a:t>nosotros</a:t>
            </a:r>
            <a:r>
              <a:rPr sz="5400" dirty="0"/>
              <a:t> es el que “produce </a:t>
            </a:r>
            <a:r>
              <a:rPr sz="5400" dirty="0" err="1"/>
              <a:t>así</a:t>
            </a:r>
            <a:r>
              <a:rPr sz="5400" dirty="0"/>
              <a:t> el </a:t>
            </a:r>
            <a:r>
              <a:rPr sz="5400" dirty="0" err="1"/>
              <a:t>querer</a:t>
            </a:r>
            <a:r>
              <a:rPr sz="5400" dirty="0"/>
              <a:t> </a:t>
            </a:r>
            <a:r>
              <a:rPr sz="5400" dirty="0" err="1"/>
              <a:t>como</a:t>
            </a:r>
            <a:r>
              <a:rPr sz="5400" dirty="0"/>
              <a:t> el </a:t>
            </a:r>
            <a:r>
              <a:rPr sz="5400" dirty="0" err="1"/>
              <a:t>hacer</a:t>
            </a:r>
            <a:r>
              <a:rPr sz="5400" dirty="0"/>
              <a:t>, por </a:t>
            </a:r>
            <a:r>
              <a:rPr sz="5400" dirty="0" err="1"/>
              <a:t>su</a:t>
            </a:r>
            <a:r>
              <a:rPr sz="5400" dirty="0"/>
              <a:t> </a:t>
            </a:r>
            <a:r>
              <a:rPr sz="5400" dirty="0" err="1"/>
              <a:t>buena</a:t>
            </a:r>
            <a:r>
              <a:rPr sz="5400" dirty="0"/>
              <a:t> </a:t>
            </a:r>
            <a:r>
              <a:rPr sz="5400" dirty="0" err="1"/>
              <a:t>voluntad</a:t>
            </a:r>
            <a:r>
              <a:rPr sz="5400" dirty="0"/>
              <a:t>” (Fil. 2:13)</a:t>
            </a:r>
          </a:p>
        </p:txBody>
      </p:sp>
      <p:pic>
        <p:nvPicPr>
          <p:cNvPr id="187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80"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881"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882"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883"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84"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85"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86"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87"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90" name="Agrupar"/>
          <p:cNvGrpSpPr/>
          <p:nvPr/>
        </p:nvGrpSpPr>
        <p:grpSpPr>
          <a:xfrm>
            <a:off x="7397688" y="7707550"/>
            <a:ext cx="16523122" cy="5614447"/>
            <a:chOff x="0" y="0"/>
            <a:chExt cx="16523120" cy="5614446"/>
          </a:xfrm>
        </p:grpSpPr>
        <p:sp>
          <p:nvSpPr>
            <p:cNvPr id="188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8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09E7B33D-17C8-DB4D-8A8C-B1B0861CE9F8}"/>
              </a:ext>
            </a:extLst>
          </p:cNvPr>
          <p:cNvSpPr txBox="1"/>
          <p:nvPr/>
        </p:nvSpPr>
        <p:spPr>
          <a:xfrm>
            <a:off x="1908449" y="1043438"/>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65070462-52DE-7E46-AE78-82D4693EB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38816"/>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9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898" name="Agrupar"/>
          <p:cNvGrpSpPr/>
          <p:nvPr/>
        </p:nvGrpSpPr>
        <p:grpSpPr>
          <a:xfrm>
            <a:off x="7397688" y="7707550"/>
            <a:ext cx="16523122" cy="5614447"/>
            <a:chOff x="0" y="0"/>
            <a:chExt cx="16523120" cy="5614446"/>
          </a:xfrm>
        </p:grpSpPr>
        <p:sp>
          <p:nvSpPr>
            <p:cNvPr id="1896" name="Rectángulo redondeado"/>
            <p:cNvSpPr/>
            <p:nvPr/>
          </p:nvSpPr>
          <p:spPr>
            <a:xfrm rot="16200000">
              <a:off x="5672220" y="-5672221"/>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97" name="Rectángulo redondeado"/>
            <p:cNvSpPr/>
            <p:nvPr/>
          </p:nvSpPr>
          <p:spPr>
            <a:xfrm rot="16200000">
              <a:off x="7842554" y="3519416"/>
              <a:ext cx="838013" cy="3352048"/>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899" name="El ministerio del Espíritu…"/>
          <p:cNvSpPr txBox="1"/>
          <p:nvPr/>
        </p:nvSpPr>
        <p:spPr>
          <a:xfrm>
            <a:off x="8295699" y="9001474"/>
            <a:ext cx="16139009" cy="2104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SzPct val="100000"/>
              <a:defRPr sz="5500" b="1" spc="165">
                <a:solidFill>
                  <a:srgbClr val="FFFFFF"/>
                </a:solidFill>
              </a:defRPr>
            </a:pPr>
            <a:r>
              <a:rPr sz="9600" dirty="0"/>
              <a:t>El </a:t>
            </a:r>
            <a:r>
              <a:rPr sz="9600" dirty="0" err="1"/>
              <a:t>ministerio</a:t>
            </a:r>
            <a:r>
              <a:rPr sz="9600" dirty="0"/>
              <a:t> del </a:t>
            </a:r>
            <a:r>
              <a:rPr sz="9600" dirty="0" err="1"/>
              <a:t>Espíritu</a:t>
            </a:r>
            <a:endParaRPr sz="9600" dirty="0"/>
          </a:p>
        </p:txBody>
      </p:sp>
      <p:pic>
        <p:nvPicPr>
          <p:cNvPr id="190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01"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02"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03"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04"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05"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06"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07"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08"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11" name="Agrupar"/>
          <p:cNvGrpSpPr/>
          <p:nvPr/>
        </p:nvGrpSpPr>
        <p:grpSpPr>
          <a:xfrm>
            <a:off x="7397688" y="7707550"/>
            <a:ext cx="16523122" cy="5614447"/>
            <a:chOff x="0" y="0"/>
            <a:chExt cx="16523120" cy="5614446"/>
          </a:xfrm>
        </p:grpSpPr>
        <p:sp>
          <p:nvSpPr>
            <p:cNvPr id="1909"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10"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2999E171-CCA7-3944-A14A-8B032FD20A5D}"/>
              </a:ext>
            </a:extLst>
          </p:cNvPr>
          <p:cNvSpPr txBox="1"/>
          <p:nvPr/>
        </p:nvSpPr>
        <p:spPr>
          <a:xfrm>
            <a:off x="1908449" y="1043438"/>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7894E650-46DB-9741-BA51-4A24BC04A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38816"/>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16"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17" name="“…puesto que tenemos este ministerio…” (2 Co. 4:1)…"/>
          <p:cNvSpPr txBox="1"/>
          <p:nvPr/>
        </p:nvSpPr>
        <p:spPr>
          <a:xfrm>
            <a:off x="7894152" y="8549953"/>
            <a:ext cx="15628830" cy="3265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4400" b="1" spc="132">
                <a:solidFill>
                  <a:srgbClr val="FFFFFF"/>
                </a:solidFill>
              </a:defRPr>
            </a:pPr>
            <a:r>
              <a:rPr sz="7200" dirty="0"/>
              <a:t>“…</a:t>
            </a:r>
            <a:r>
              <a:rPr sz="7200" dirty="0" err="1"/>
              <a:t>puesto</a:t>
            </a:r>
            <a:r>
              <a:rPr sz="7200" dirty="0"/>
              <a:t> que </a:t>
            </a:r>
            <a:r>
              <a:rPr sz="7200" dirty="0" err="1"/>
              <a:t>tenemos</a:t>
            </a:r>
            <a:r>
              <a:rPr sz="7200" dirty="0"/>
              <a:t> </a:t>
            </a:r>
            <a:r>
              <a:rPr sz="7200" dirty="0" err="1"/>
              <a:t>este</a:t>
            </a:r>
            <a:r>
              <a:rPr sz="7200" dirty="0"/>
              <a:t> </a:t>
            </a:r>
            <a:r>
              <a:rPr sz="7200" dirty="0" err="1"/>
              <a:t>ministerio</a:t>
            </a:r>
            <a:r>
              <a:rPr sz="7200" dirty="0"/>
              <a:t>…” (2 Co. 4:1)</a:t>
            </a:r>
          </a:p>
        </p:txBody>
      </p:sp>
      <p:pic>
        <p:nvPicPr>
          <p:cNvPr id="191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1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2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2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22"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23"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24"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2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26"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29" name="Agrupar"/>
          <p:cNvGrpSpPr/>
          <p:nvPr/>
        </p:nvGrpSpPr>
        <p:grpSpPr>
          <a:xfrm>
            <a:off x="7397688" y="7707550"/>
            <a:ext cx="16523122" cy="5614447"/>
            <a:chOff x="0" y="0"/>
            <a:chExt cx="16523120" cy="5614446"/>
          </a:xfrm>
        </p:grpSpPr>
        <p:sp>
          <p:nvSpPr>
            <p:cNvPr id="1927"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28"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B6606466-6E86-C145-A786-A4A67D716613}"/>
              </a:ext>
            </a:extLst>
          </p:cNvPr>
          <p:cNvSpPr txBox="1"/>
          <p:nvPr/>
        </p:nvSpPr>
        <p:spPr>
          <a:xfrm>
            <a:off x="1908449" y="1043438"/>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2435F97F-173D-1249-84E2-CF424E67E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38816"/>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34"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35" name="“Pero nosotros todos, con el rostro descubierto, contemplando como en un espejo la gloria del Señor, estamos siendo transformados en la misma imagen de gloria en gloria, como por el Señor, el Espíritu” (2 Co. 3:18)…"/>
          <p:cNvSpPr txBox="1"/>
          <p:nvPr/>
        </p:nvSpPr>
        <p:spPr>
          <a:xfrm>
            <a:off x="7844834" y="7210469"/>
            <a:ext cx="15628830" cy="5082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2200" b="1" spc="66">
                <a:solidFill>
                  <a:srgbClr val="FFFFFF"/>
                </a:solidFill>
              </a:defRPr>
            </a:pPr>
            <a:r>
              <a:rPr sz="4400" dirty="0"/>
              <a:t>“Pero </a:t>
            </a:r>
            <a:r>
              <a:rPr sz="4400" dirty="0" err="1"/>
              <a:t>nosotros</a:t>
            </a:r>
            <a:r>
              <a:rPr sz="4400" dirty="0"/>
              <a:t> </a:t>
            </a:r>
            <a:r>
              <a:rPr sz="4400" dirty="0" err="1"/>
              <a:t>todos</a:t>
            </a:r>
            <a:r>
              <a:rPr sz="4400" dirty="0"/>
              <a:t>, con el rostro </a:t>
            </a:r>
            <a:r>
              <a:rPr sz="4400" dirty="0" err="1"/>
              <a:t>descubierto</a:t>
            </a:r>
            <a:r>
              <a:rPr sz="4400" dirty="0"/>
              <a:t>, </a:t>
            </a:r>
            <a:r>
              <a:rPr sz="4400" dirty="0" err="1"/>
              <a:t>contemplando</a:t>
            </a:r>
            <a:r>
              <a:rPr sz="4400" dirty="0"/>
              <a:t> </a:t>
            </a:r>
            <a:r>
              <a:rPr sz="4400" dirty="0" err="1"/>
              <a:t>como</a:t>
            </a:r>
            <a:r>
              <a:rPr sz="4400" dirty="0"/>
              <a:t> </a:t>
            </a:r>
            <a:r>
              <a:rPr sz="4400" dirty="0" err="1"/>
              <a:t>en</a:t>
            </a:r>
            <a:r>
              <a:rPr sz="4400" dirty="0"/>
              <a:t> un </a:t>
            </a:r>
            <a:r>
              <a:rPr sz="4400" dirty="0" err="1"/>
              <a:t>espejo</a:t>
            </a:r>
            <a:r>
              <a:rPr sz="4400" dirty="0"/>
              <a:t> la gloria del </a:t>
            </a:r>
            <a:r>
              <a:rPr sz="4400" dirty="0" err="1"/>
              <a:t>Señor</a:t>
            </a:r>
            <a:r>
              <a:rPr sz="4400" dirty="0"/>
              <a:t>, </a:t>
            </a:r>
            <a:r>
              <a:rPr sz="4400" dirty="0" err="1"/>
              <a:t>estamos</a:t>
            </a:r>
            <a:r>
              <a:rPr sz="4400" dirty="0"/>
              <a:t> </a:t>
            </a:r>
            <a:r>
              <a:rPr sz="4400" dirty="0" err="1"/>
              <a:t>siendo</a:t>
            </a:r>
            <a:r>
              <a:rPr sz="4400" dirty="0"/>
              <a:t> </a:t>
            </a:r>
            <a:r>
              <a:rPr sz="4400" dirty="0" err="1"/>
              <a:t>transformados</a:t>
            </a:r>
            <a:r>
              <a:rPr sz="4400" dirty="0"/>
              <a:t> </a:t>
            </a:r>
            <a:r>
              <a:rPr sz="4400" dirty="0" err="1"/>
              <a:t>en</a:t>
            </a:r>
            <a:r>
              <a:rPr sz="4400" dirty="0"/>
              <a:t> la </a:t>
            </a:r>
            <a:r>
              <a:rPr sz="4400" dirty="0" err="1"/>
              <a:t>misma</a:t>
            </a:r>
            <a:r>
              <a:rPr sz="4400" dirty="0"/>
              <a:t> imagen de gloria </a:t>
            </a:r>
            <a:r>
              <a:rPr sz="4400" dirty="0" err="1"/>
              <a:t>en</a:t>
            </a:r>
            <a:r>
              <a:rPr sz="4400" dirty="0"/>
              <a:t> gloria, </a:t>
            </a:r>
            <a:r>
              <a:rPr sz="4400" dirty="0" err="1"/>
              <a:t>como</a:t>
            </a:r>
            <a:r>
              <a:rPr sz="4400" dirty="0"/>
              <a:t> por el </a:t>
            </a:r>
            <a:r>
              <a:rPr sz="4400" dirty="0" err="1"/>
              <a:t>Señor</a:t>
            </a:r>
            <a:r>
              <a:rPr sz="4400" dirty="0"/>
              <a:t>, el </a:t>
            </a:r>
            <a:r>
              <a:rPr sz="4400" dirty="0" err="1"/>
              <a:t>Espíritu</a:t>
            </a:r>
            <a:r>
              <a:rPr sz="4400" dirty="0"/>
              <a:t>” </a:t>
            </a:r>
            <a:endParaRPr lang="es-ES" sz="4400" dirty="0"/>
          </a:p>
          <a:p>
            <a:pPr algn="ctr">
              <a:buSzPct val="100000"/>
              <a:defRPr sz="2200" b="1" spc="66">
                <a:solidFill>
                  <a:srgbClr val="FFFFFF"/>
                </a:solidFill>
              </a:defRPr>
            </a:pPr>
            <a:r>
              <a:rPr sz="4400" dirty="0"/>
              <a:t>(2 Co. 3:18)</a:t>
            </a:r>
          </a:p>
        </p:txBody>
      </p:sp>
      <p:pic>
        <p:nvPicPr>
          <p:cNvPr id="193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37"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38"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39"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40"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41"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42"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43" name="Óvalo"/>
          <p:cNvSpPr/>
          <p:nvPr/>
        </p:nvSpPr>
        <p:spPr>
          <a:xfrm>
            <a:off x="9168453" y="4819339"/>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44" name="3"/>
          <p:cNvSpPr txBox="1"/>
          <p:nvPr/>
        </p:nvSpPr>
        <p:spPr>
          <a:xfrm>
            <a:off x="9754071" y="5069294"/>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47" name="Agrupar"/>
          <p:cNvGrpSpPr/>
          <p:nvPr/>
        </p:nvGrpSpPr>
        <p:grpSpPr>
          <a:xfrm>
            <a:off x="7397688" y="6904526"/>
            <a:ext cx="16523122" cy="6417471"/>
            <a:chOff x="0" y="0"/>
            <a:chExt cx="16523120" cy="5614446"/>
          </a:xfrm>
        </p:grpSpPr>
        <p:sp>
          <p:nvSpPr>
            <p:cNvPr id="194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46"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expresiones bíblicas de ministerio compartido…">
            <a:extLst>
              <a:ext uri="{FF2B5EF4-FFF2-40B4-BE49-F238E27FC236}">
                <a16:creationId xmlns:a16="http://schemas.microsoft.com/office/drawing/2014/main" id="{3E810402-27A2-C940-82D5-26AA31201280}"/>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CEE37AEB-EF83-D34B-AE64-5508AB3A52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5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55" name="Agrupar"/>
          <p:cNvGrpSpPr/>
          <p:nvPr/>
        </p:nvGrpSpPr>
        <p:grpSpPr>
          <a:xfrm>
            <a:off x="7397688" y="7707550"/>
            <a:ext cx="16523122" cy="5614447"/>
            <a:chOff x="0" y="0"/>
            <a:chExt cx="16523120" cy="5614446"/>
          </a:xfrm>
        </p:grpSpPr>
        <p:sp>
          <p:nvSpPr>
            <p:cNvPr id="195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54"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56" name="“… anda delante de mí y sé perfecto” (Gn. 17:1)…"/>
          <p:cNvSpPr txBox="1"/>
          <p:nvPr/>
        </p:nvSpPr>
        <p:spPr>
          <a:xfrm>
            <a:off x="7852830" y="8281329"/>
            <a:ext cx="15628830"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4400" b="1" spc="132">
                <a:solidFill>
                  <a:srgbClr val="FFFFFF"/>
                </a:solidFill>
              </a:defRPr>
            </a:pPr>
            <a:r>
              <a:rPr sz="8000" b="0" dirty="0"/>
              <a:t> </a:t>
            </a:r>
            <a:r>
              <a:rPr sz="8000" dirty="0"/>
              <a:t>“… </a:t>
            </a:r>
            <a:r>
              <a:rPr sz="8000" dirty="0" err="1"/>
              <a:t>anda</a:t>
            </a:r>
            <a:r>
              <a:rPr sz="8000" dirty="0"/>
              <a:t> </a:t>
            </a:r>
            <a:r>
              <a:rPr sz="8000" dirty="0" err="1"/>
              <a:t>delante</a:t>
            </a:r>
            <a:r>
              <a:rPr sz="8000" dirty="0"/>
              <a:t> de </a:t>
            </a:r>
            <a:r>
              <a:rPr sz="8000" dirty="0" err="1"/>
              <a:t>mí</a:t>
            </a:r>
            <a:r>
              <a:rPr sz="8000" dirty="0"/>
              <a:t> y </a:t>
            </a:r>
            <a:r>
              <a:rPr sz="8000" dirty="0" err="1"/>
              <a:t>sé</a:t>
            </a:r>
            <a:r>
              <a:rPr sz="8000" dirty="0"/>
              <a:t> perfecto” (Gn. 17:1)</a:t>
            </a:r>
          </a:p>
        </p:txBody>
      </p:sp>
      <p:pic>
        <p:nvPicPr>
          <p:cNvPr id="195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58"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1959"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1960"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1961"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62"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63"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64"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65"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6487DD76-A9F3-9E40-9817-CA7866774D0C}"/>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EF8178FC-9F25-BF4D-B11D-748AC51215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56"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59" name="Agrupar"/>
          <p:cNvGrpSpPr/>
          <p:nvPr/>
        </p:nvGrpSpPr>
        <p:grpSpPr>
          <a:xfrm>
            <a:off x="8886645" y="7692894"/>
            <a:ext cx="15184317" cy="5328715"/>
            <a:chOff x="0" y="0"/>
            <a:chExt cx="15682221" cy="5328713"/>
          </a:xfrm>
        </p:grpSpPr>
        <p:sp>
          <p:nvSpPr>
            <p:cNvPr id="1057"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58"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60" name="Están unidos en la fe y Dios obra produciendo fruto…"/>
          <p:cNvSpPr txBox="1"/>
          <p:nvPr/>
        </p:nvSpPr>
        <p:spPr>
          <a:xfrm>
            <a:off x="9502347" y="8989103"/>
            <a:ext cx="13952912" cy="3160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8000" b="1" cap="all" spc="119" dirty="0" err="1">
                <a:solidFill>
                  <a:schemeClr val="accent2"/>
                </a:solidFill>
                <a:latin typeface="+mn-lt"/>
                <a:ea typeface="+mn-ea"/>
                <a:cs typeface="+mn-cs"/>
              </a:rPr>
              <a:t>Están</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unidos</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en</a:t>
            </a:r>
            <a:r>
              <a:rPr sz="8000" b="1" cap="all" spc="119" dirty="0">
                <a:solidFill>
                  <a:schemeClr val="accent2"/>
                </a:solidFill>
                <a:latin typeface="+mn-lt"/>
                <a:ea typeface="+mn-ea"/>
                <a:cs typeface="+mn-cs"/>
              </a:rPr>
              <a:t> la </a:t>
            </a:r>
            <a:r>
              <a:rPr sz="8000" b="1" cap="all" spc="119" dirty="0" err="1">
                <a:solidFill>
                  <a:schemeClr val="accent2"/>
                </a:solidFill>
                <a:latin typeface="+mn-lt"/>
                <a:ea typeface="+mn-ea"/>
                <a:cs typeface="+mn-cs"/>
              </a:rPr>
              <a:t>fe</a:t>
            </a:r>
            <a:r>
              <a:rPr sz="8000" b="1" cap="all" spc="119" dirty="0">
                <a:solidFill>
                  <a:schemeClr val="accent2"/>
                </a:solidFill>
                <a:latin typeface="+mn-lt"/>
                <a:ea typeface="+mn-ea"/>
                <a:cs typeface="+mn-cs"/>
              </a:rPr>
              <a:t> y Dios </a:t>
            </a:r>
            <a:r>
              <a:rPr sz="8000" b="1" cap="all" spc="119" dirty="0" err="1">
                <a:solidFill>
                  <a:schemeClr val="accent2"/>
                </a:solidFill>
                <a:latin typeface="+mn-lt"/>
                <a:ea typeface="+mn-ea"/>
                <a:cs typeface="+mn-cs"/>
              </a:rPr>
              <a:t>obra</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produciendo</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fruto</a:t>
            </a:r>
            <a:endParaRPr sz="8000" b="1" cap="all" spc="119" dirty="0">
              <a:solidFill>
                <a:schemeClr val="accent2"/>
              </a:solidFill>
              <a:latin typeface="+mn-lt"/>
              <a:ea typeface="+mn-ea"/>
              <a:cs typeface="+mn-cs"/>
              <a:sym typeface="Montserrat-ExtraBold"/>
            </a:endParaRPr>
          </a:p>
          <a:p>
            <a:pPr>
              <a:lnSpc>
                <a:spcPct val="120000"/>
              </a:lnSpc>
              <a:buSzPct val="50000"/>
              <a:defRPr sz="3500" b="1" spc="104">
                <a:solidFill>
                  <a:srgbClr val="FFFFFF"/>
                </a:solidFill>
              </a:defRPr>
            </a:pPr>
            <a:endParaRPr dirty="0">
              <a:latin typeface="Montserrat-ExtraBold"/>
              <a:ea typeface="Montserrat-ExtraBold"/>
              <a:cs typeface="Montserrat-ExtraBold"/>
              <a:sym typeface="Montserrat-ExtraBold"/>
            </a:endParaRPr>
          </a:p>
        </p:txBody>
      </p:sp>
      <p:pic>
        <p:nvPicPr>
          <p:cNvPr id="1061"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62"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63"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64"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65"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1066"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67" name="Imagen" descr="Imagen"/>
          <p:cNvPicPr>
            <a:picLocks noChangeAspect="1"/>
          </p:cNvPicPr>
          <p:nvPr/>
        </p:nvPicPr>
        <p:blipFill>
          <a:blip r:embed="rId5"/>
          <a:stretch>
            <a:fillRect/>
          </a:stretch>
        </p:blipFill>
        <p:spPr>
          <a:xfrm>
            <a:off x="801854" y="8520046"/>
            <a:ext cx="2247968" cy="2462060"/>
          </a:xfrm>
          <a:prstGeom prst="rect">
            <a:avLst/>
          </a:prstGeom>
          <a:ln w="12700">
            <a:miter lim="400000"/>
          </a:ln>
        </p:spPr>
      </p:pic>
      <p:sp>
        <p:nvSpPr>
          <p:cNvPr id="1068" name="4"/>
          <p:cNvSpPr txBox="1"/>
          <p:nvPr/>
        </p:nvSpPr>
        <p:spPr>
          <a:xfrm>
            <a:off x="1552423"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7" name="Imagen 16">
            <a:extLst>
              <a:ext uri="{FF2B5EF4-FFF2-40B4-BE49-F238E27FC236}">
                <a16:creationId xmlns:a16="http://schemas.microsoft.com/office/drawing/2014/main" id="{3A98C4E6-3582-0841-92DC-C3FCF45E3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18" name="Caracteríticas de una iglesia ejemplar…">
            <a:extLst>
              <a:ext uri="{FF2B5EF4-FFF2-40B4-BE49-F238E27FC236}">
                <a16:creationId xmlns:a16="http://schemas.microsoft.com/office/drawing/2014/main" id="{19A8023D-4F2D-3349-814F-7D6919A15415}"/>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71" name="Rectángulo redondeado"/>
          <p:cNvSpPr/>
          <p:nvPr/>
        </p:nvSpPr>
        <p:spPr>
          <a:xfrm rot="16200000">
            <a:off x="13069909" y="2035330"/>
            <a:ext cx="5178680" cy="16523121"/>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72" name="Rectángulo redondeado"/>
          <p:cNvSpPr/>
          <p:nvPr/>
        </p:nvSpPr>
        <p:spPr>
          <a:xfrm rot="16200000">
            <a:off x="15240243" y="11226967"/>
            <a:ext cx="838013" cy="3352048"/>
          </a:xfrm>
          <a:prstGeom prst="roundRect">
            <a:avLst>
              <a:gd name="adj" fmla="val 50000"/>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73" name="Los nuevos tabernáculos que “se mueven” (Mt 28:19)…"/>
          <p:cNvSpPr txBox="1"/>
          <p:nvPr/>
        </p:nvSpPr>
        <p:spPr>
          <a:xfrm>
            <a:off x="7963237" y="8312287"/>
            <a:ext cx="15628830"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4400" b="1" spc="132">
                <a:solidFill>
                  <a:srgbClr val="FFFFFF"/>
                </a:solidFill>
              </a:defRPr>
            </a:pPr>
            <a:r>
              <a:rPr sz="8000" b="0" dirty="0"/>
              <a:t>L</a:t>
            </a:r>
            <a:r>
              <a:rPr sz="8000" dirty="0"/>
              <a:t>os </a:t>
            </a:r>
            <a:r>
              <a:rPr sz="8000" dirty="0" err="1"/>
              <a:t>nuevos</a:t>
            </a:r>
            <a:r>
              <a:rPr sz="8000" dirty="0"/>
              <a:t> </a:t>
            </a:r>
            <a:r>
              <a:rPr sz="8000" dirty="0" err="1"/>
              <a:t>tabernáculos</a:t>
            </a:r>
            <a:r>
              <a:rPr sz="8000" dirty="0"/>
              <a:t> que “se </a:t>
            </a:r>
            <a:r>
              <a:rPr sz="8000" dirty="0" err="1"/>
              <a:t>mueven</a:t>
            </a:r>
            <a:r>
              <a:rPr sz="8000" dirty="0"/>
              <a:t>” (Mt 28:19)</a:t>
            </a:r>
          </a:p>
        </p:txBody>
      </p:sp>
      <p:pic>
        <p:nvPicPr>
          <p:cNvPr id="1974"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975"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976"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977"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978"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79"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80"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81"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82"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6" name="expresiones bíblicas de ministerio compartido…">
            <a:extLst>
              <a:ext uri="{FF2B5EF4-FFF2-40B4-BE49-F238E27FC236}">
                <a16:creationId xmlns:a16="http://schemas.microsoft.com/office/drawing/2014/main" id="{21A0CCE1-0E1C-AF45-BAA4-9586ACAB1223}"/>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7" name="Imagen 16">
            <a:extLst>
              <a:ext uri="{FF2B5EF4-FFF2-40B4-BE49-F238E27FC236}">
                <a16:creationId xmlns:a16="http://schemas.microsoft.com/office/drawing/2014/main" id="{C95CDB3B-295F-034F-B8F0-ACFC7FEF71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8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90" name="Agrupar"/>
          <p:cNvGrpSpPr/>
          <p:nvPr/>
        </p:nvGrpSpPr>
        <p:grpSpPr>
          <a:xfrm>
            <a:off x="7397688" y="7707550"/>
            <a:ext cx="16523122" cy="5614447"/>
            <a:chOff x="0" y="0"/>
            <a:chExt cx="16523120" cy="5614446"/>
          </a:xfrm>
        </p:grpSpPr>
        <p:sp>
          <p:nvSpPr>
            <p:cNvPr id="198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8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91" name="Brillar, transfiguración (Fil. 2:15: Mt. 17)…"/>
          <p:cNvSpPr txBox="1"/>
          <p:nvPr/>
        </p:nvSpPr>
        <p:spPr>
          <a:xfrm>
            <a:off x="7974883" y="7960813"/>
            <a:ext cx="15628830" cy="432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4400" b="1" spc="132">
                <a:solidFill>
                  <a:srgbClr val="FFFFFF"/>
                </a:solidFill>
              </a:defRPr>
            </a:pPr>
            <a:r>
              <a:rPr sz="9600" dirty="0" err="1"/>
              <a:t>Brillar</a:t>
            </a:r>
            <a:r>
              <a:rPr sz="9600" dirty="0"/>
              <a:t>, </a:t>
            </a:r>
            <a:r>
              <a:rPr sz="9600" dirty="0" err="1"/>
              <a:t>transfiguración</a:t>
            </a:r>
            <a:r>
              <a:rPr sz="9600" dirty="0"/>
              <a:t> (Fil. 2:15: Mt. 17)</a:t>
            </a:r>
          </a:p>
        </p:txBody>
      </p:sp>
      <p:pic>
        <p:nvPicPr>
          <p:cNvPr id="1992"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993"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1994"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1995"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1996"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97"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98"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99"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00"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445EF475-F501-C449-A572-194A6CDE6D85}"/>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F5E7A7CA-C5C5-7042-AD57-8BC18EE93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0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08" name="Agrupar"/>
          <p:cNvGrpSpPr/>
          <p:nvPr/>
        </p:nvGrpSpPr>
        <p:grpSpPr>
          <a:xfrm>
            <a:off x="7397688" y="6149492"/>
            <a:ext cx="16523122" cy="7172505"/>
            <a:chOff x="0" y="0"/>
            <a:chExt cx="16523120" cy="5614446"/>
          </a:xfrm>
        </p:grpSpPr>
        <p:sp>
          <p:nvSpPr>
            <p:cNvPr id="200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0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09" name="“…para que la extraordinaria grandeza sea del poder de Dios y no de nosotros” (2 Corintios 4:7). La gloria del ministerio se la lleva Dios, nunca nosotros.…"/>
          <p:cNvSpPr txBox="1"/>
          <p:nvPr/>
        </p:nvSpPr>
        <p:spPr>
          <a:xfrm>
            <a:off x="7979140" y="6740276"/>
            <a:ext cx="15628830"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rgbClr val="FFFFFF"/>
                </a:solidFill>
              </a:defRPr>
            </a:pPr>
            <a:r>
              <a:rPr sz="6600" dirty="0"/>
              <a:t>“…para que la </a:t>
            </a:r>
            <a:r>
              <a:rPr sz="6600" dirty="0" err="1"/>
              <a:t>extraordinaria</a:t>
            </a:r>
            <a:r>
              <a:rPr sz="6600" dirty="0"/>
              <a:t> </a:t>
            </a:r>
            <a:r>
              <a:rPr sz="6600" dirty="0" err="1"/>
              <a:t>grandeza</a:t>
            </a:r>
            <a:r>
              <a:rPr sz="6600" dirty="0"/>
              <a:t> sea del </a:t>
            </a:r>
            <a:r>
              <a:rPr sz="6600" dirty="0" err="1"/>
              <a:t>poder</a:t>
            </a:r>
            <a:r>
              <a:rPr sz="6600" dirty="0"/>
              <a:t> de Dios y no de </a:t>
            </a:r>
            <a:r>
              <a:rPr sz="6600" dirty="0" err="1"/>
              <a:t>nosotros</a:t>
            </a:r>
            <a:r>
              <a:rPr sz="6600" dirty="0"/>
              <a:t>” (2 </a:t>
            </a:r>
            <a:r>
              <a:rPr sz="6600" dirty="0" err="1"/>
              <a:t>Corintios</a:t>
            </a:r>
            <a:r>
              <a:rPr sz="6600" dirty="0"/>
              <a:t> 4:7). La gloria del </a:t>
            </a:r>
            <a:r>
              <a:rPr sz="6600" dirty="0" err="1"/>
              <a:t>ministerio</a:t>
            </a:r>
            <a:r>
              <a:rPr sz="6600" dirty="0"/>
              <a:t> se la </a:t>
            </a:r>
            <a:r>
              <a:rPr sz="6600" dirty="0" err="1"/>
              <a:t>lleva</a:t>
            </a:r>
            <a:r>
              <a:rPr sz="6600" dirty="0"/>
              <a:t> Dios, </a:t>
            </a:r>
            <a:r>
              <a:rPr sz="6600" dirty="0" err="1"/>
              <a:t>nunca</a:t>
            </a:r>
            <a:r>
              <a:rPr sz="6600" dirty="0"/>
              <a:t> </a:t>
            </a:r>
            <a:r>
              <a:rPr sz="6600" dirty="0" err="1"/>
              <a:t>nosotros</a:t>
            </a:r>
            <a:r>
              <a:rPr sz="6600" dirty="0"/>
              <a:t>.</a:t>
            </a:r>
          </a:p>
        </p:txBody>
      </p:sp>
      <p:pic>
        <p:nvPicPr>
          <p:cNvPr id="201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11"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12"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13"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14"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15"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16"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17" name="Óvalo"/>
          <p:cNvSpPr/>
          <p:nvPr/>
        </p:nvSpPr>
        <p:spPr>
          <a:xfrm>
            <a:off x="7979140" y="4006588"/>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18" name="3"/>
          <p:cNvSpPr txBox="1"/>
          <p:nvPr/>
        </p:nvSpPr>
        <p:spPr>
          <a:xfrm>
            <a:off x="8564758" y="4256543"/>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0104A325-8E71-3442-82A2-4336C3B5EF18}"/>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EC2A33B5-1A64-4F4D-B76A-E766929E1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2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26" name="Agrupar"/>
          <p:cNvGrpSpPr/>
          <p:nvPr/>
        </p:nvGrpSpPr>
        <p:grpSpPr>
          <a:xfrm>
            <a:off x="7397688" y="7707550"/>
            <a:ext cx="16523122" cy="5614447"/>
            <a:chOff x="0" y="0"/>
            <a:chExt cx="16523120" cy="5614446"/>
          </a:xfrm>
        </p:grpSpPr>
        <p:sp>
          <p:nvSpPr>
            <p:cNvPr id="202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25"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27" name="La gloria del ministerio se la lleva Dios, nunca nosotros…"/>
          <p:cNvSpPr txBox="1"/>
          <p:nvPr/>
        </p:nvSpPr>
        <p:spPr>
          <a:xfrm>
            <a:off x="7963237" y="8312287"/>
            <a:ext cx="15628830"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900" b="1" spc="116">
                <a:solidFill>
                  <a:srgbClr val="FFFFFF"/>
                </a:solidFill>
              </a:defRPr>
            </a:pPr>
            <a:r>
              <a:rPr sz="8000" dirty="0"/>
              <a:t>La gloria del </a:t>
            </a:r>
            <a:r>
              <a:rPr sz="8000" dirty="0" err="1"/>
              <a:t>ministerio</a:t>
            </a:r>
            <a:r>
              <a:rPr sz="8000" dirty="0"/>
              <a:t> se la </a:t>
            </a:r>
            <a:r>
              <a:rPr sz="8000" dirty="0" err="1"/>
              <a:t>lleva</a:t>
            </a:r>
            <a:r>
              <a:rPr sz="8000" dirty="0"/>
              <a:t> Dios, </a:t>
            </a:r>
            <a:r>
              <a:rPr sz="8000" dirty="0" err="1"/>
              <a:t>nunca</a:t>
            </a:r>
            <a:r>
              <a:rPr sz="8000" dirty="0"/>
              <a:t> </a:t>
            </a:r>
            <a:r>
              <a:rPr sz="8000" dirty="0" err="1"/>
              <a:t>nosotros</a:t>
            </a:r>
            <a:endParaRPr sz="8000" dirty="0"/>
          </a:p>
        </p:txBody>
      </p:sp>
      <p:pic>
        <p:nvPicPr>
          <p:cNvPr id="202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29"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30"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31"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32"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33"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34"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35"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36"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F06AF844-26B1-FE4F-8AD8-6CB44E39EDC5}"/>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464180C2-C908-E14D-BCEF-2CEEB5662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44" name="Agrupar"/>
          <p:cNvGrpSpPr/>
          <p:nvPr/>
        </p:nvGrpSpPr>
        <p:grpSpPr>
          <a:xfrm>
            <a:off x="7397688" y="7707550"/>
            <a:ext cx="16523122" cy="5614447"/>
            <a:chOff x="0" y="0"/>
            <a:chExt cx="16523120" cy="5614446"/>
          </a:xfrm>
        </p:grpSpPr>
        <p:sp>
          <p:nvSpPr>
            <p:cNvPr id="204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43"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45" name="“Es necesario que él crezca, pero que yo mengüe” (Juan 1:30).…"/>
          <p:cNvSpPr txBox="1"/>
          <p:nvPr/>
        </p:nvSpPr>
        <p:spPr>
          <a:xfrm>
            <a:off x="7947895" y="8779538"/>
            <a:ext cx="15628830" cy="3370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100000"/>
              <a:defRPr sz="3500" b="1" spc="104">
                <a:solidFill>
                  <a:srgbClr val="FFFFFF"/>
                </a:solidFill>
              </a:defRPr>
            </a:pPr>
            <a:r>
              <a:rPr sz="7200" dirty="0"/>
              <a:t>“Es </a:t>
            </a:r>
            <a:r>
              <a:rPr sz="7200" dirty="0" err="1"/>
              <a:t>necesario</a:t>
            </a:r>
            <a:r>
              <a:rPr sz="7200" dirty="0"/>
              <a:t> que </a:t>
            </a:r>
            <a:r>
              <a:rPr sz="7200" dirty="0" err="1"/>
              <a:t>él</a:t>
            </a:r>
            <a:r>
              <a:rPr sz="7200" dirty="0"/>
              <a:t> </a:t>
            </a:r>
            <a:r>
              <a:rPr sz="7200" dirty="0" err="1"/>
              <a:t>crezca</a:t>
            </a:r>
            <a:r>
              <a:rPr sz="7200" dirty="0"/>
              <a:t>, </a:t>
            </a:r>
            <a:r>
              <a:rPr sz="7200" dirty="0" err="1"/>
              <a:t>pero</a:t>
            </a:r>
            <a:r>
              <a:rPr sz="7200" dirty="0"/>
              <a:t> que </a:t>
            </a:r>
            <a:r>
              <a:rPr sz="7200" dirty="0" err="1"/>
              <a:t>yo</a:t>
            </a:r>
            <a:r>
              <a:rPr sz="7200" dirty="0"/>
              <a:t> </a:t>
            </a:r>
            <a:r>
              <a:rPr sz="7200" dirty="0" err="1"/>
              <a:t>mengüe</a:t>
            </a:r>
            <a:r>
              <a:rPr sz="7200" dirty="0"/>
              <a:t>” (Juan 1:30).</a:t>
            </a:r>
          </a:p>
          <a:p>
            <a:pPr>
              <a:lnSpc>
                <a:spcPct val="120000"/>
              </a:lnSpc>
              <a:buSzPct val="100000"/>
              <a:defRPr sz="3500" b="1" spc="104">
                <a:solidFill>
                  <a:srgbClr val="FFFFFF"/>
                </a:solidFill>
              </a:defRPr>
            </a:pPr>
            <a:endParaRPr dirty="0"/>
          </a:p>
        </p:txBody>
      </p:sp>
      <p:pic>
        <p:nvPicPr>
          <p:cNvPr id="204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47"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48"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49"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50"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51"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52"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53"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54"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F14EB68E-81F6-514E-9E16-FF6B06BBB32E}"/>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93256324-D31D-C14B-82EA-080568F82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62" name="Agrupar"/>
          <p:cNvGrpSpPr/>
          <p:nvPr/>
        </p:nvGrpSpPr>
        <p:grpSpPr>
          <a:xfrm>
            <a:off x="7397688" y="7707550"/>
            <a:ext cx="16523122" cy="5614447"/>
            <a:chOff x="0" y="0"/>
            <a:chExt cx="16523120" cy="5614446"/>
          </a:xfrm>
        </p:grpSpPr>
        <p:sp>
          <p:nvSpPr>
            <p:cNvPr id="2060"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61"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63" name="“Y Jesús recorría todas las ciudades y aldeas” (Mt. 9:35)…"/>
          <p:cNvSpPr txBox="1"/>
          <p:nvPr/>
        </p:nvSpPr>
        <p:spPr>
          <a:xfrm>
            <a:off x="8033768" y="8345234"/>
            <a:ext cx="15628830" cy="4218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800" b="1" spc="114">
                <a:solidFill>
                  <a:srgbClr val="FFFFFF"/>
                </a:solidFill>
              </a:defRPr>
            </a:pPr>
            <a:r>
              <a:rPr sz="7200" dirty="0"/>
              <a:t>“Y Jesús </a:t>
            </a:r>
            <a:r>
              <a:rPr sz="7200" dirty="0" err="1"/>
              <a:t>recorría</a:t>
            </a:r>
            <a:r>
              <a:rPr sz="7200" dirty="0"/>
              <a:t> </a:t>
            </a:r>
            <a:r>
              <a:rPr sz="7200" dirty="0" err="1"/>
              <a:t>todas</a:t>
            </a:r>
            <a:r>
              <a:rPr sz="7200" dirty="0"/>
              <a:t> las </a:t>
            </a:r>
            <a:r>
              <a:rPr sz="7200" dirty="0" err="1"/>
              <a:t>ciudades</a:t>
            </a:r>
            <a:r>
              <a:rPr sz="7200" dirty="0"/>
              <a:t> y aldeas” (Mt. 9:35)</a:t>
            </a:r>
          </a:p>
          <a:p>
            <a:pPr>
              <a:buSzPct val="100000"/>
              <a:defRPr sz="3800" b="1" spc="114">
                <a:solidFill>
                  <a:schemeClr val="accent2"/>
                </a:solidFill>
              </a:defRPr>
            </a:pPr>
            <a:endParaRPr dirty="0"/>
          </a:p>
        </p:txBody>
      </p:sp>
      <p:pic>
        <p:nvPicPr>
          <p:cNvPr id="2064"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65"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066"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067"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068"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69"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70"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71"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72"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CA87710D-D103-6C4C-8A7A-DE2F9064EDA1}"/>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2EC63CC7-7AD5-A54A-BD26-50541D91E8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7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80" name="Agrupar"/>
          <p:cNvGrpSpPr/>
          <p:nvPr/>
        </p:nvGrpSpPr>
        <p:grpSpPr>
          <a:xfrm>
            <a:off x="7397688" y="7707550"/>
            <a:ext cx="16523122" cy="5614447"/>
            <a:chOff x="0" y="0"/>
            <a:chExt cx="16523120" cy="5614446"/>
          </a:xfrm>
        </p:grpSpPr>
        <p:sp>
          <p:nvSpPr>
            <p:cNvPr id="2078"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79"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81" name="“…y vimos su gloria, gloria como del unigénito del Padre” (Juan 1:14)…"/>
          <p:cNvSpPr txBox="1"/>
          <p:nvPr/>
        </p:nvSpPr>
        <p:spPr>
          <a:xfrm>
            <a:off x="7852830" y="8676679"/>
            <a:ext cx="15628830" cy="3002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400" b="1" spc="102">
                <a:solidFill>
                  <a:srgbClr val="FFFFFF"/>
                </a:solidFill>
              </a:defRPr>
            </a:pPr>
            <a:r>
              <a:rPr sz="6600" dirty="0"/>
              <a:t>“…y </a:t>
            </a:r>
            <a:r>
              <a:rPr sz="6600" dirty="0" err="1"/>
              <a:t>vimos</a:t>
            </a:r>
            <a:r>
              <a:rPr sz="6600" dirty="0"/>
              <a:t> </a:t>
            </a:r>
            <a:r>
              <a:rPr sz="6600" dirty="0" err="1"/>
              <a:t>su</a:t>
            </a:r>
            <a:r>
              <a:rPr sz="6600" dirty="0"/>
              <a:t> gloria, gloria </a:t>
            </a:r>
            <a:r>
              <a:rPr sz="6600" dirty="0" err="1"/>
              <a:t>como</a:t>
            </a:r>
            <a:r>
              <a:rPr sz="6600" dirty="0"/>
              <a:t> del </a:t>
            </a:r>
            <a:r>
              <a:rPr sz="6600" dirty="0" err="1"/>
              <a:t>unigénito</a:t>
            </a:r>
            <a:r>
              <a:rPr sz="6600" dirty="0"/>
              <a:t> del Padre” (Juan 1:14)</a:t>
            </a:r>
          </a:p>
        </p:txBody>
      </p:sp>
      <p:pic>
        <p:nvPicPr>
          <p:cNvPr id="2082"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2083" name="Imagen" descr="Imagen"/>
          <p:cNvPicPr>
            <a:picLocks noChangeAspect="1"/>
          </p:cNvPicPr>
          <p:nvPr/>
        </p:nvPicPr>
        <p:blipFill>
          <a:blip r:embed="rId4"/>
          <a:stretch>
            <a:fillRect/>
          </a:stretch>
        </p:blipFill>
        <p:spPr>
          <a:xfrm>
            <a:off x="3685377" y="7413064"/>
            <a:ext cx="2649657" cy="3552288"/>
          </a:xfrm>
          <a:prstGeom prst="rect">
            <a:avLst/>
          </a:prstGeom>
          <a:ln w="12700">
            <a:miter lim="400000"/>
          </a:ln>
        </p:spPr>
      </p:pic>
      <p:pic>
        <p:nvPicPr>
          <p:cNvPr id="2084" name="Imagen" descr="Imagen"/>
          <p:cNvPicPr>
            <a:picLocks noChangeAspect="1"/>
          </p:cNvPicPr>
          <p:nvPr/>
        </p:nvPicPr>
        <p:blipFill>
          <a:blip r:embed="rId5"/>
          <a:stretch>
            <a:fillRect/>
          </a:stretch>
        </p:blipFill>
        <p:spPr>
          <a:xfrm>
            <a:off x="861018" y="7413064"/>
            <a:ext cx="3523170" cy="2707892"/>
          </a:xfrm>
          <a:prstGeom prst="rect">
            <a:avLst/>
          </a:prstGeom>
          <a:ln w="12700">
            <a:miter lim="400000"/>
          </a:ln>
        </p:spPr>
      </p:pic>
      <p:pic>
        <p:nvPicPr>
          <p:cNvPr id="2085" name="Imagen" descr="Imagen"/>
          <p:cNvPicPr>
            <a:picLocks noChangeAspect="1"/>
          </p:cNvPicPr>
          <p:nvPr/>
        </p:nvPicPr>
        <p:blipFill>
          <a:blip r:embed="rId6"/>
          <a:stretch>
            <a:fillRect/>
          </a:stretch>
        </p:blipFill>
        <p:spPr>
          <a:xfrm>
            <a:off x="902340" y="9387859"/>
            <a:ext cx="2766126" cy="3435819"/>
          </a:xfrm>
          <a:prstGeom prst="rect">
            <a:avLst/>
          </a:prstGeom>
          <a:ln w="12700">
            <a:miter lim="400000"/>
          </a:ln>
        </p:spPr>
      </p:pic>
      <p:sp>
        <p:nvSpPr>
          <p:cNvPr id="2086"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87"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88"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89"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90"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E9101511-56B5-9342-B5B1-0E35F1FBE436}"/>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3913AF2A-A8BA-C744-A700-2967EE50C5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95"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98" name="Agrupar"/>
          <p:cNvGrpSpPr/>
          <p:nvPr/>
        </p:nvGrpSpPr>
        <p:grpSpPr>
          <a:xfrm>
            <a:off x="7397688" y="7707550"/>
            <a:ext cx="16523122" cy="5614447"/>
            <a:chOff x="0" y="0"/>
            <a:chExt cx="16523120" cy="5614446"/>
          </a:xfrm>
        </p:grpSpPr>
        <p:sp>
          <p:nvSpPr>
            <p:cNvPr id="209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97" name="Rectángulo redondeado"/>
            <p:cNvSpPr/>
            <p:nvPr/>
          </p:nvSpPr>
          <p:spPr>
            <a:xfrm rot="16200000">
              <a:off x="7842554" y="3519416"/>
              <a:ext cx="838013" cy="3352049"/>
            </a:xfrm>
            <a:prstGeom prst="roundRect">
              <a:avLst>
                <a:gd name="adj" fmla="val 50000"/>
              </a:avLst>
            </a:prstGeom>
            <a:solidFill>
              <a:schemeClr val="accent5">
                <a:hueOff val="-82419"/>
                <a:satOff val="-9513"/>
                <a:lumOff val="-16343"/>
              </a:schemeClr>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99" name="“Y hallándose en forma de hombre, se humilló a sí mismo, haciéndose obediente hasta la muerte, y muerte de cruz”  (Fil. 2:8)…"/>
          <p:cNvSpPr txBox="1"/>
          <p:nvPr/>
        </p:nvSpPr>
        <p:spPr>
          <a:xfrm>
            <a:off x="7844834" y="8179195"/>
            <a:ext cx="15628830" cy="455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400" b="1" spc="102">
                <a:solidFill>
                  <a:srgbClr val="FFFFFF"/>
                </a:solidFill>
              </a:defRPr>
            </a:pPr>
            <a:r>
              <a:rPr sz="5400" dirty="0"/>
              <a:t>“Y </a:t>
            </a:r>
            <a:r>
              <a:rPr sz="5400" dirty="0" err="1"/>
              <a:t>hallándose</a:t>
            </a:r>
            <a:r>
              <a:rPr sz="5400" dirty="0"/>
              <a:t> </a:t>
            </a:r>
            <a:r>
              <a:rPr sz="5400" dirty="0" err="1"/>
              <a:t>en</a:t>
            </a:r>
            <a:r>
              <a:rPr sz="5400" dirty="0"/>
              <a:t> forma de hombre, se </a:t>
            </a:r>
            <a:r>
              <a:rPr sz="5400" dirty="0" err="1"/>
              <a:t>humilló</a:t>
            </a:r>
            <a:r>
              <a:rPr sz="5400" dirty="0"/>
              <a:t> a </a:t>
            </a:r>
            <a:r>
              <a:rPr sz="5400" dirty="0" err="1"/>
              <a:t>sí</a:t>
            </a:r>
            <a:r>
              <a:rPr sz="5400" dirty="0"/>
              <a:t> </a:t>
            </a:r>
            <a:r>
              <a:rPr sz="5400" dirty="0" err="1"/>
              <a:t>mismo</a:t>
            </a:r>
            <a:r>
              <a:rPr sz="5400" dirty="0"/>
              <a:t>, </a:t>
            </a:r>
            <a:r>
              <a:rPr sz="5400" dirty="0" err="1"/>
              <a:t>haciéndose</a:t>
            </a:r>
            <a:r>
              <a:rPr sz="5400" dirty="0"/>
              <a:t> </a:t>
            </a:r>
            <a:r>
              <a:rPr sz="5400" dirty="0" err="1"/>
              <a:t>obediente</a:t>
            </a:r>
            <a:r>
              <a:rPr sz="5400" dirty="0"/>
              <a:t> hasta la </a:t>
            </a:r>
            <a:r>
              <a:rPr sz="5400" dirty="0" err="1"/>
              <a:t>muerte</a:t>
            </a:r>
            <a:r>
              <a:rPr sz="5400" dirty="0"/>
              <a:t>, y </a:t>
            </a:r>
            <a:r>
              <a:rPr sz="5400" dirty="0" err="1"/>
              <a:t>muerte</a:t>
            </a:r>
            <a:r>
              <a:rPr sz="5400" dirty="0"/>
              <a:t> de </a:t>
            </a:r>
            <a:r>
              <a:rPr sz="5400" dirty="0" err="1"/>
              <a:t>cruz</a:t>
            </a:r>
            <a:r>
              <a:rPr sz="5400" dirty="0"/>
              <a:t>”  (Fil. 2:8)</a:t>
            </a:r>
          </a:p>
          <a:p>
            <a:pPr>
              <a:buSzPct val="100000"/>
              <a:defRPr sz="3400" b="1" spc="102">
                <a:solidFill>
                  <a:schemeClr val="accent2"/>
                </a:solidFill>
              </a:defRPr>
            </a:pPr>
            <a:endParaRPr dirty="0"/>
          </a:p>
        </p:txBody>
      </p:sp>
      <p:pic>
        <p:nvPicPr>
          <p:cNvPr id="210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101" name="Imagen" descr="Imagen"/>
          <p:cNvPicPr>
            <a:picLocks noChangeAspect="1"/>
          </p:cNvPicPr>
          <p:nvPr/>
        </p:nvPicPr>
        <p:blipFill>
          <a:blip r:embed="rId3"/>
          <a:stretch>
            <a:fillRect/>
          </a:stretch>
        </p:blipFill>
        <p:spPr>
          <a:xfrm>
            <a:off x="3685377" y="7413064"/>
            <a:ext cx="2649657" cy="3552288"/>
          </a:xfrm>
          <a:prstGeom prst="rect">
            <a:avLst/>
          </a:prstGeom>
          <a:ln w="12700">
            <a:miter lim="400000"/>
          </a:ln>
        </p:spPr>
      </p:pic>
      <p:pic>
        <p:nvPicPr>
          <p:cNvPr id="2102" name="Imagen" descr="Imagen"/>
          <p:cNvPicPr>
            <a:picLocks noChangeAspect="1"/>
          </p:cNvPicPr>
          <p:nvPr/>
        </p:nvPicPr>
        <p:blipFill>
          <a:blip r:embed="rId4"/>
          <a:stretch>
            <a:fillRect/>
          </a:stretch>
        </p:blipFill>
        <p:spPr>
          <a:xfrm>
            <a:off x="861018" y="7413064"/>
            <a:ext cx="3523170" cy="2707892"/>
          </a:xfrm>
          <a:prstGeom prst="rect">
            <a:avLst/>
          </a:prstGeom>
          <a:ln w="12700">
            <a:miter lim="400000"/>
          </a:ln>
        </p:spPr>
      </p:pic>
      <p:pic>
        <p:nvPicPr>
          <p:cNvPr id="2103" name="Imagen" descr="Imagen"/>
          <p:cNvPicPr>
            <a:picLocks noChangeAspect="1"/>
          </p:cNvPicPr>
          <p:nvPr/>
        </p:nvPicPr>
        <p:blipFill>
          <a:blip r:embed="rId5"/>
          <a:stretch>
            <a:fillRect/>
          </a:stretch>
        </p:blipFill>
        <p:spPr>
          <a:xfrm>
            <a:off x="902340" y="9387859"/>
            <a:ext cx="2766126" cy="3435819"/>
          </a:xfrm>
          <a:prstGeom prst="rect">
            <a:avLst/>
          </a:prstGeom>
          <a:ln w="12700">
            <a:miter lim="400000"/>
          </a:ln>
        </p:spPr>
      </p:pic>
      <p:sp>
        <p:nvSpPr>
          <p:cNvPr id="2104" name="I"/>
          <p:cNvSpPr txBox="1"/>
          <p:nvPr/>
        </p:nvSpPr>
        <p:spPr>
          <a:xfrm>
            <a:off x="1908449" y="802262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05" name="I I"/>
          <p:cNvSpPr txBox="1"/>
          <p:nvPr/>
        </p:nvSpPr>
        <p:spPr>
          <a:xfrm>
            <a:off x="5010146" y="8112960"/>
            <a:ext cx="714154"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06" name="I I I"/>
          <p:cNvSpPr txBox="1"/>
          <p:nvPr/>
        </p:nvSpPr>
        <p:spPr>
          <a:xfrm>
            <a:off x="1554683" y="10836873"/>
            <a:ext cx="1087798"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07" name="Óvalo"/>
          <p:cNvSpPr/>
          <p:nvPr/>
        </p:nvSpPr>
        <p:spPr>
          <a:xfrm>
            <a:off x="10561824" y="5481293"/>
            <a:ext cx="1630177" cy="1558055"/>
          </a:xfrm>
          <a:prstGeom prst="ellipse">
            <a:avLst/>
          </a:prstGeom>
          <a:solidFill>
            <a:schemeClr val="accent5">
              <a:hueOff val="-82419"/>
              <a:satOff val="-9513"/>
              <a:lumOff val="-16343"/>
            </a:schemeClr>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08" name="3"/>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7" name="expresiones bíblicas de ministerio compartido…">
            <a:extLst>
              <a:ext uri="{FF2B5EF4-FFF2-40B4-BE49-F238E27FC236}">
                <a16:creationId xmlns:a16="http://schemas.microsoft.com/office/drawing/2014/main" id="{86192ED6-2F15-B740-9D7A-6926465D6572}"/>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D8FCA695-CC28-C141-AEA5-2E40F7F3C8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1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14" name="(IV) Resultados del Ministerio Compartido…"/>
          <p:cNvSpPr txBox="1"/>
          <p:nvPr/>
        </p:nvSpPr>
        <p:spPr>
          <a:xfrm>
            <a:off x="8309026" y="8112960"/>
            <a:ext cx="14700445"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5200" b="1" spc="156">
                <a:solidFill>
                  <a:srgbClr val="FFFFFF"/>
                </a:solidFill>
              </a:defRPr>
            </a:pPr>
            <a:r>
              <a:rPr lang="es-GT" sz="8000" dirty="0"/>
              <a:t>(</a:t>
            </a:r>
            <a:r>
              <a:rPr sz="8000" dirty="0"/>
              <a:t>IV) </a:t>
            </a:r>
            <a:r>
              <a:rPr sz="8000" dirty="0" err="1"/>
              <a:t>Resultados</a:t>
            </a:r>
            <a:r>
              <a:rPr sz="8000" dirty="0"/>
              <a:t> del </a:t>
            </a:r>
            <a:r>
              <a:rPr sz="8000" dirty="0" err="1"/>
              <a:t>Ministerio</a:t>
            </a:r>
            <a:r>
              <a:rPr sz="8000" dirty="0"/>
              <a:t> </a:t>
            </a:r>
            <a:r>
              <a:rPr sz="8000" dirty="0" err="1"/>
              <a:t>Compartido</a:t>
            </a:r>
            <a:endParaRPr sz="8000" dirty="0"/>
          </a:p>
        </p:txBody>
      </p:sp>
      <p:pic>
        <p:nvPicPr>
          <p:cNvPr id="211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24" name="Agrupar"/>
          <p:cNvGrpSpPr/>
          <p:nvPr/>
        </p:nvGrpSpPr>
        <p:grpSpPr>
          <a:xfrm>
            <a:off x="436467" y="6858000"/>
            <a:ext cx="6463997" cy="6463997"/>
            <a:chOff x="0" y="0"/>
            <a:chExt cx="6463996" cy="6463996"/>
          </a:xfrm>
        </p:grpSpPr>
        <p:pic>
          <p:nvPicPr>
            <p:cNvPr id="211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1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1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1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2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2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2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2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125" name="Rectángulo redondeado"/>
          <p:cNvSpPr/>
          <p:nvPr/>
        </p:nvSpPr>
        <p:spPr>
          <a:xfrm rot="16200000">
            <a:off x="13069909" y="2035330"/>
            <a:ext cx="5178680" cy="16523121"/>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26" name="Rectángulo redondeado"/>
          <p:cNvSpPr/>
          <p:nvPr/>
        </p:nvSpPr>
        <p:spPr>
          <a:xfrm rot="16200000">
            <a:off x="15240243" y="11226967"/>
            <a:ext cx="838013" cy="3352048"/>
          </a:xfrm>
          <a:prstGeom prst="roundRect">
            <a:avLst>
              <a:gd name="adj" fmla="val 50000"/>
            </a:avLst>
          </a:prstGeom>
          <a:solidFill>
            <a:srgbClr val="EED3A6"/>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 name="expresiones bíblicas de ministerio compartido…">
            <a:extLst>
              <a:ext uri="{FF2B5EF4-FFF2-40B4-BE49-F238E27FC236}">
                <a16:creationId xmlns:a16="http://schemas.microsoft.com/office/drawing/2014/main" id="{8D2832CF-1FD5-8347-9CAE-A7270ABA1C3D}"/>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8" name="Imagen 17">
            <a:extLst>
              <a:ext uri="{FF2B5EF4-FFF2-40B4-BE49-F238E27FC236}">
                <a16:creationId xmlns:a16="http://schemas.microsoft.com/office/drawing/2014/main" id="{9C51A19E-318F-874E-98E2-9F170159CE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3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32" name="Ministerio Compartido en Efesios…"/>
          <p:cNvSpPr txBox="1"/>
          <p:nvPr/>
        </p:nvSpPr>
        <p:spPr>
          <a:xfrm>
            <a:off x="8386294" y="8260536"/>
            <a:ext cx="14443023" cy="396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5200" b="1" spc="156">
                <a:solidFill>
                  <a:srgbClr val="FFFFFF"/>
                </a:solidFill>
              </a:defRPr>
            </a:pPr>
            <a:r>
              <a:rPr sz="8800" dirty="0" err="1"/>
              <a:t>Ministerio</a:t>
            </a:r>
            <a:r>
              <a:rPr sz="8800" dirty="0"/>
              <a:t> </a:t>
            </a:r>
            <a:r>
              <a:rPr sz="8800" dirty="0" err="1"/>
              <a:t>Compartido</a:t>
            </a:r>
            <a:r>
              <a:rPr sz="8800" dirty="0"/>
              <a:t> </a:t>
            </a:r>
            <a:endParaRPr lang="es-ES" sz="8800" dirty="0"/>
          </a:p>
          <a:p>
            <a:pPr algn="ctr">
              <a:defRPr sz="5200" b="1" spc="156">
                <a:solidFill>
                  <a:srgbClr val="FFFFFF"/>
                </a:solidFill>
              </a:defRPr>
            </a:pPr>
            <a:r>
              <a:rPr sz="8800" dirty="0" err="1"/>
              <a:t>en</a:t>
            </a:r>
            <a:r>
              <a:rPr sz="8800" dirty="0"/>
              <a:t> </a:t>
            </a:r>
            <a:r>
              <a:rPr sz="8800" dirty="0" err="1"/>
              <a:t>Efesios</a:t>
            </a:r>
            <a:endParaRPr sz="8800" dirty="0"/>
          </a:p>
        </p:txBody>
      </p:sp>
      <p:pic>
        <p:nvPicPr>
          <p:cNvPr id="213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142" name="Agrupar"/>
          <p:cNvGrpSpPr/>
          <p:nvPr/>
        </p:nvGrpSpPr>
        <p:grpSpPr>
          <a:xfrm>
            <a:off x="436467" y="6858000"/>
            <a:ext cx="6463997" cy="6463997"/>
            <a:chOff x="0" y="0"/>
            <a:chExt cx="6463996" cy="6463996"/>
          </a:xfrm>
        </p:grpSpPr>
        <p:pic>
          <p:nvPicPr>
            <p:cNvPr id="213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3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3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3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3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3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4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4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45" name="Agrupar"/>
          <p:cNvGrpSpPr/>
          <p:nvPr/>
        </p:nvGrpSpPr>
        <p:grpSpPr>
          <a:xfrm>
            <a:off x="7397688" y="7707550"/>
            <a:ext cx="16523122" cy="5614447"/>
            <a:chOff x="0" y="0"/>
            <a:chExt cx="16523120" cy="5614446"/>
          </a:xfrm>
        </p:grpSpPr>
        <p:sp>
          <p:nvSpPr>
            <p:cNvPr id="214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4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8" name="expresiones bíblicas de ministerio compartido…">
            <a:extLst>
              <a:ext uri="{FF2B5EF4-FFF2-40B4-BE49-F238E27FC236}">
                <a16:creationId xmlns:a16="http://schemas.microsoft.com/office/drawing/2014/main" id="{778558C8-337A-B14B-B8FB-1E102C488263}"/>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19" name="Imagen 18">
            <a:extLst>
              <a:ext uri="{FF2B5EF4-FFF2-40B4-BE49-F238E27FC236}">
                <a16:creationId xmlns:a16="http://schemas.microsoft.com/office/drawing/2014/main" id="{866DA5DA-7965-604B-BBC6-1BBBD7E94C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3"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76" name="Agrupar"/>
          <p:cNvGrpSpPr/>
          <p:nvPr/>
        </p:nvGrpSpPr>
        <p:grpSpPr>
          <a:xfrm>
            <a:off x="8886645" y="7692894"/>
            <a:ext cx="14912469" cy="5328715"/>
            <a:chOff x="0" y="0"/>
            <a:chExt cx="15682221" cy="5328713"/>
          </a:xfrm>
        </p:grpSpPr>
        <p:sp>
          <p:nvSpPr>
            <p:cNvPr id="1074"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75"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77" name="Cada miembro busca y conoce a Dios a fondo…"/>
          <p:cNvSpPr txBox="1"/>
          <p:nvPr/>
        </p:nvSpPr>
        <p:spPr>
          <a:xfrm>
            <a:off x="10165275" y="8706934"/>
            <a:ext cx="12355207" cy="3211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800" b="1" spc="114">
                <a:solidFill>
                  <a:srgbClr val="FFFFFF"/>
                </a:solidFill>
              </a:defRPr>
            </a:pPr>
            <a:r>
              <a:rPr sz="8000" b="1" cap="all" spc="119" dirty="0" err="1">
                <a:solidFill>
                  <a:schemeClr val="accent2"/>
                </a:solidFill>
                <a:latin typeface="+mn-lt"/>
                <a:ea typeface="+mn-ea"/>
                <a:cs typeface="+mn-cs"/>
              </a:rPr>
              <a:t>Cada</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miembro</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busca</a:t>
            </a:r>
            <a:r>
              <a:rPr sz="8000" b="1" cap="all" spc="119" dirty="0">
                <a:solidFill>
                  <a:schemeClr val="accent2"/>
                </a:solidFill>
                <a:latin typeface="+mn-lt"/>
                <a:ea typeface="+mn-ea"/>
                <a:cs typeface="+mn-cs"/>
              </a:rPr>
              <a:t> y </a:t>
            </a:r>
            <a:r>
              <a:rPr sz="8000" b="1" cap="all" spc="119" dirty="0" err="1">
                <a:solidFill>
                  <a:schemeClr val="accent2"/>
                </a:solidFill>
                <a:latin typeface="+mn-lt"/>
                <a:ea typeface="+mn-ea"/>
                <a:cs typeface="+mn-cs"/>
              </a:rPr>
              <a:t>conoce</a:t>
            </a:r>
            <a:r>
              <a:rPr sz="8000" b="1" cap="all" spc="119" dirty="0">
                <a:solidFill>
                  <a:schemeClr val="accent2"/>
                </a:solidFill>
                <a:latin typeface="+mn-lt"/>
                <a:ea typeface="+mn-ea"/>
                <a:cs typeface="+mn-cs"/>
              </a:rPr>
              <a:t> a Dios a </a:t>
            </a:r>
            <a:r>
              <a:rPr sz="8000" b="1" cap="all" spc="119" dirty="0" err="1">
                <a:solidFill>
                  <a:schemeClr val="accent2"/>
                </a:solidFill>
                <a:latin typeface="+mn-lt"/>
                <a:ea typeface="+mn-ea"/>
                <a:cs typeface="+mn-cs"/>
              </a:rPr>
              <a:t>fondo</a:t>
            </a:r>
            <a:endParaRPr sz="8000" b="1" cap="all" spc="119" dirty="0">
              <a:solidFill>
                <a:schemeClr val="accent2"/>
              </a:solidFill>
              <a:latin typeface="+mn-lt"/>
              <a:ea typeface="+mn-ea"/>
              <a:cs typeface="+mn-cs"/>
              <a:sym typeface="Montserrat-ExtraBold"/>
            </a:endParaRPr>
          </a:p>
          <a:p>
            <a:pPr>
              <a:lnSpc>
                <a:spcPct val="120000"/>
              </a:lnSpc>
              <a:buSzPct val="50000"/>
              <a:defRPr sz="3800" b="1" spc="114">
                <a:solidFill>
                  <a:srgbClr val="FFFFFF"/>
                </a:solidFill>
              </a:defRPr>
            </a:pPr>
            <a:endParaRPr dirty="0">
              <a:latin typeface="Montserrat-ExtraBold"/>
              <a:ea typeface="Montserrat-ExtraBold"/>
              <a:cs typeface="Montserrat-ExtraBold"/>
              <a:sym typeface="Montserrat-ExtraBold"/>
            </a:endParaRPr>
          </a:p>
        </p:txBody>
      </p:sp>
      <p:pic>
        <p:nvPicPr>
          <p:cNvPr id="1078"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1079"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1080"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81"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82"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1083"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84" name="Imagen" descr="Imagen"/>
          <p:cNvPicPr>
            <a:picLocks noChangeAspect="1"/>
          </p:cNvPicPr>
          <p:nvPr/>
        </p:nvPicPr>
        <p:blipFill>
          <a:blip r:embed="rId5"/>
          <a:stretch>
            <a:fillRect/>
          </a:stretch>
        </p:blipFill>
        <p:spPr>
          <a:xfrm>
            <a:off x="801854" y="8520046"/>
            <a:ext cx="2247968" cy="2462060"/>
          </a:xfrm>
          <a:prstGeom prst="rect">
            <a:avLst/>
          </a:prstGeom>
          <a:ln w="12700">
            <a:miter lim="400000"/>
          </a:ln>
        </p:spPr>
      </p:pic>
      <p:sp>
        <p:nvSpPr>
          <p:cNvPr id="1085" name="4"/>
          <p:cNvSpPr txBox="1"/>
          <p:nvPr/>
        </p:nvSpPr>
        <p:spPr>
          <a:xfrm>
            <a:off x="1552423"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086" name="Imagen" descr="Imagen"/>
          <p:cNvPicPr>
            <a:picLocks noChangeAspect="1"/>
          </p:cNvPicPr>
          <p:nvPr/>
        </p:nvPicPr>
        <p:blipFill>
          <a:blip r:embed="rId6"/>
          <a:stretch>
            <a:fillRect/>
          </a:stretch>
        </p:blipFill>
        <p:spPr>
          <a:xfrm>
            <a:off x="2432600" y="7877770"/>
            <a:ext cx="3710930" cy="3746612"/>
          </a:xfrm>
          <a:prstGeom prst="rect">
            <a:avLst/>
          </a:prstGeom>
          <a:ln w="12700">
            <a:miter lim="400000"/>
          </a:ln>
        </p:spPr>
      </p:pic>
      <p:sp>
        <p:nvSpPr>
          <p:cNvPr id="1087" name="5"/>
          <p:cNvSpPr txBox="1"/>
          <p:nvPr/>
        </p:nvSpPr>
        <p:spPr>
          <a:xfrm>
            <a:off x="3825750"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9" name="Imagen 18">
            <a:extLst>
              <a:ext uri="{FF2B5EF4-FFF2-40B4-BE49-F238E27FC236}">
                <a16:creationId xmlns:a16="http://schemas.microsoft.com/office/drawing/2014/main" id="{73EDA3F3-7D84-B74E-B150-39F2C6FB6F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20" name="Caracteríticas de una iglesia ejemplar…">
            <a:extLst>
              <a:ext uri="{FF2B5EF4-FFF2-40B4-BE49-F238E27FC236}">
                <a16:creationId xmlns:a16="http://schemas.microsoft.com/office/drawing/2014/main" id="{D06D4692-338F-2142-AAAD-A6810EF4BC5F}"/>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51" name="Indicativo versus Imperativo…"/>
          <p:cNvSpPr txBox="1"/>
          <p:nvPr/>
        </p:nvSpPr>
        <p:spPr>
          <a:xfrm>
            <a:off x="8563624" y="9330729"/>
            <a:ext cx="14700445" cy="160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963083" indent="-963083" algn="ctr">
              <a:buSzPct val="100000"/>
              <a:buAutoNum type="arabicPeriod"/>
              <a:defRPr sz="5500" b="1" spc="165">
                <a:solidFill>
                  <a:srgbClr val="FFFFFF"/>
                </a:solidFill>
              </a:defRPr>
            </a:pPr>
            <a:r>
              <a:rPr sz="7200" dirty="0" err="1"/>
              <a:t>Indicativo</a:t>
            </a:r>
            <a:r>
              <a:rPr sz="7200" dirty="0"/>
              <a:t> versus </a:t>
            </a:r>
            <a:r>
              <a:rPr sz="7200" dirty="0" err="1"/>
              <a:t>Imperativo</a:t>
            </a:r>
            <a:endParaRPr sz="7200" dirty="0"/>
          </a:p>
        </p:txBody>
      </p:sp>
      <p:pic>
        <p:nvPicPr>
          <p:cNvPr id="2152"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161" name="Agrupar"/>
          <p:cNvGrpSpPr/>
          <p:nvPr/>
        </p:nvGrpSpPr>
        <p:grpSpPr>
          <a:xfrm>
            <a:off x="436467" y="6858000"/>
            <a:ext cx="6463997" cy="6463997"/>
            <a:chOff x="0" y="0"/>
            <a:chExt cx="6463996" cy="6463996"/>
          </a:xfrm>
        </p:grpSpPr>
        <p:pic>
          <p:nvPicPr>
            <p:cNvPr id="2153"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154"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155"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156"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15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5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5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6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64" name="Agrupar"/>
          <p:cNvGrpSpPr/>
          <p:nvPr/>
        </p:nvGrpSpPr>
        <p:grpSpPr>
          <a:xfrm>
            <a:off x="7397688" y="8577943"/>
            <a:ext cx="16523122" cy="3835928"/>
            <a:chOff x="0" y="0"/>
            <a:chExt cx="16523120" cy="5614446"/>
          </a:xfrm>
        </p:grpSpPr>
        <p:sp>
          <p:nvSpPr>
            <p:cNvPr id="216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6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65"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66"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C59840A0-0B5A-1149-9AF0-FF642D187AD7}"/>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98591AF8-9EBF-A14C-93F6-E91EE89AF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7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72" name="El modo indicativo es un estado del ser que describe lo que la persona es…"/>
          <p:cNvSpPr txBox="1"/>
          <p:nvPr/>
        </p:nvSpPr>
        <p:spPr>
          <a:xfrm>
            <a:off x="8539383" y="8513180"/>
            <a:ext cx="14700445"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7200" dirty="0"/>
              <a:t>El modo </a:t>
            </a:r>
            <a:r>
              <a:rPr sz="7200" dirty="0" err="1"/>
              <a:t>indicativo</a:t>
            </a:r>
            <a:r>
              <a:rPr sz="7200" dirty="0"/>
              <a:t> es un </a:t>
            </a:r>
            <a:r>
              <a:rPr sz="7200" dirty="0" err="1"/>
              <a:t>estado</a:t>
            </a:r>
            <a:r>
              <a:rPr sz="7200" dirty="0"/>
              <a:t> del ser que describe lo que la persona es</a:t>
            </a:r>
          </a:p>
        </p:txBody>
      </p:sp>
      <p:pic>
        <p:nvPicPr>
          <p:cNvPr id="2173"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182" name="Agrupar"/>
          <p:cNvGrpSpPr/>
          <p:nvPr/>
        </p:nvGrpSpPr>
        <p:grpSpPr>
          <a:xfrm>
            <a:off x="436467" y="6858000"/>
            <a:ext cx="6463997" cy="6463997"/>
            <a:chOff x="0" y="0"/>
            <a:chExt cx="6463996" cy="6463996"/>
          </a:xfrm>
        </p:grpSpPr>
        <p:pic>
          <p:nvPicPr>
            <p:cNvPr id="2174"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175"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176"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177"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17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7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8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8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85" name="Agrupar"/>
          <p:cNvGrpSpPr/>
          <p:nvPr/>
        </p:nvGrpSpPr>
        <p:grpSpPr>
          <a:xfrm>
            <a:off x="7397688" y="7707550"/>
            <a:ext cx="16523122" cy="5614447"/>
            <a:chOff x="0" y="0"/>
            <a:chExt cx="16523120" cy="5614446"/>
          </a:xfrm>
        </p:grpSpPr>
        <p:sp>
          <p:nvSpPr>
            <p:cNvPr id="218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8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8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87"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56BE0629-9189-F145-8645-8BC21951A0A5}"/>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62CFC17A-C267-9C4B-B82F-D70C796E66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9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93" name="El modo imperativo es una orden…"/>
          <p:cNvSpPr txBox="1"/>
          <p:nvPr/>
        </p:nvSpPr>
        <p:spPr>
          <a:xfrm>
            <a:off x="8309026" y="7747713"/>
            <a:ext cx="14700445" cy="432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5300" b="1" spc="158">
                <a:solidFill>
                  <a:srgbClr val="FFFFFF"/>
                </a:solidFill>
              </a:defRPr>
            </a:pPr>
            <a:r>
              <a:rPr sz="9600" dirty="0"/>
              <a:t>El modo </a:t>
            </a:r>
            <a:r>
              <a:rPr sz="9600" dirty="0" err="1"/>
              <a:t>imperativo</a:t>
            </a:r>
            <a:r>
              <a:rPr sz="9600" dirty="0"/>
              <a:t> es una </a:t>
            </a:r>
            <a:r>
              <a:rPr sz="9600" dirty="0" err="1"/>
              <a:t>orden</a:t>
            </a:r>
            <a:endParaRPr sz="9600" dirty="0"/>
          </a:p>
        </p:txBody>
      </p:sp>
      <p:pic>
        <p:nvPicPr>
          <p:cNvPr id="219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03" name="Agrupar"/>
          <p:cNvGrpSpPr/>
          <p:nvPr/>
        </p:nvGrpSpPr>
        <p:grpSpPr>
          <a:xfrm>
            <a:off x="436467" y="6858000"/>
            <a:ext cx="6463997" cy="6463997"/>
            <a:chOff x="0" y="0"/>
            <a:chExt cx="6463996" cy="6463996"/>
          </a:xfrm>
        </p:grpSpPr>
        <p:pic>
          <p:nvPicPr>
            <p:cNvPr id="219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19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19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19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19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0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0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0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206" name="Agrupar"/>
          <p:cNvGrpSpPr/>
          <p:nvPr/>
        </p:nvGrpSpPr>
        <p:grpSpPr>
          <a:xfrm>
            <a:off x="7397688" y="7707550"/>
            <a:ext cx="16523122" cy="5614447"/>
            <a:chOff x="0" y="0"/>
            <a:chExt cx="16523120" cy="5614446"/>
          </a:xfrm>
        </p:grpSpPr>
        <p:sp>
          <p:nvSpPr>
            <p:cNvPr id="220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0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0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08"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12C4C114-A52C-F741-A0EC-8C68594B06AA}"/>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89942F99-7274-3B48-AE80-B97B5D8D3E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1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14" name="Sin el indicativo es imposible ejecutar órdenes…"/>
          <p:cNvSpPr txBox="1"/>
          <p:nvPr/>
        </p:nvSpPr>
        <p:spPr>
          <a:xfrm>
            <a:off x="8146321" y="8488221"/>
            <a:ext cx="15025856"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4000" b="1" spc="119">
                <a:solidFill>
                  <a:srgbClr val="FFFFFF"/>
                </a:solidFill>
              </a:defRPr>
            </a:pPr>
            <a:r>
              <a:rPr sz="8000" dirty="0"/>
              <a:t>Sin el </a:t>
            </a:r>
            <a:r>
              <a:rPr sz="8000" dirty="0" err="1"/>
              <a:t>indicativo</a:t>
            </a:r>
            <a:r>
              <a:rPr sz="8000" dirty="0"/>
              <a:t> es </a:t>
            </a:r>
            <a:r>
              <a:rPr sz="8000" dirty="0" err="1"/>
              <a:t>imposible</a:t>
            </a:r>
            <a:r>
              <a:rPr sz="8000" dirty="0"/>
              <a:t> </a:t>
            </a:r>
            <a:r>
              <a:rPr sz="8000" dirty="0" err="1"/>
              <a:t>ejecutar</a:t>
            </a:r>
            <a:r>
              <a:rPr sz="8000" dirty="0"/>
              <a:t> </a:t>
            </a:r>
            <a:r>
              <a:rPr sz="8000" dirty="0" err="1"/>
              <a:t>órdenes</a:t>
            </a:r>
            <a:endParaRPr sz="8000" dirty="0"/>
          </a:p>
        </p:txBody>
      </p:sp>
      <p:pic>
        <p:nvPicPr>
          <p:cNvPr id="221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24" name="Agrupar"/>
          <p:cNvGrpSpPr/>
          <p:nvPr/>
        </p:nvGrpSpPr>
        <p:grpSpPr>
          <a:xfrm>
            <a:off x="436467" y="6858000"/>
            <a:ext cx="6463997" cy="6463997"/>
            <a:chOff x="0" y="0"/>
            <a:chExt cx="6463996" cy="6463996"/>
          </a:xfrm>
        </p:grpSpPr>
        <p:pic>
          <p:nvPicPr>
            <p:cNvPr id="221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1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1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1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2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2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2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2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227" name="Agrupar"/>
          <p:cNvGrpSpPr/>
          <p:nvPr/>
        </p:nvGrpSpPr>
        <p:grpSpPr>
          <a:xfrm>
            <a:off x="7397688" y="7707550"/>
            <a:ext cx="16523122" cy="5614447"/>
            <a:chOff x="0" y="0"/>
            <a:chExt cx="16523120" cy="5614446"/>
          </a:xfrm>
        </p:grpSpPr>
        <p:sp>
          <p:nvSpPr>
            <p:cNvPr id="222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2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28"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29"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61CB5745-7632-744B-A14C-5D999EA35581}"/>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36B7FA52-1E40-1E4E-86A8-7FD529D39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34" name="Agrupar"/>
          <p:cNvGrpSpPr/>
          <p:nvPr/>
        </p:nvGrpSpPr>
        <p:grpSpPr>
          <a:xfrm>
            <a:off x="7397688" y="7707550"/>
            <a:ext cx="16523122" cy="5614447"/>
            <a:chOff x="0" y="0"/>
            <a:chExt cx="16523120" cy="5614446"/>
          </a:xfrm>
        </p:grpSpPr>
        <p:sp>
          <p:nvSpPr>
            <p:cNvPr id="223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3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37"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38" name="¿Qué es un discípulo, es un “docto en el reino de los cielos”? (Mateo 13:52)…"/>
          <p:cNvSpPr txBox="1"/>
          <p:nvPr/>
        </p:nvSpPr>
        <p:spPr>
          <a:xfrm>
            <a:off x="8386294" y="8112960"/>
            <a:ext cx="14700444" cy="412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3500" b="1" spc="104">
                <a:solidFill>
                  <a:srgbClr val="FFFFFF"/>
                </a:solidFill>
              </a:defRPr>
            </a:pPr>
            <a:r>
              <a:rPr sz="6000" dirty="0"/>
              <a:t>¿</a:t>
            </a:r>
            <a:r>
              <a:rPr sz="6000" dirty="0" err="1"/>
              <a:t>Qué</a:t>
            </a:r>
            <a:r>
              <a:rPr sz="6000" dirty="0"/>
              <a:t> es un </a:t>
            </a:r>
            <a:r>
              <a:rPr sz="6000" dirty="0" err="1"/>
              <a:t>discípulo</a:t>
            </a:r>
            <a:r>
              <a:rPr sz="6000" dirty="0"/>
              <a:t>, es un “</a:t>
            </a:r>
            <a:r>
              <a:rPr sz="6000" dirty="0" err="1"/>
              <a:t>docto</a:t>
            </a:r>
            <a:r>
              <a:rPr sz="6000" dirty="0"/>
              <a:t> </a:t>
            </a:r>
            <a:r>
              <a:rPr sz="6000" dirty="0" err="1"/>
              <a:t>en</a:t>
            </a:r>
            <a:r>
              <a:rPr sz="6000" dirty="0"/>
              <a:t> el </a:t>
            </a:r>
            <a:r>
              <a:rPr sz="6000" dirty="0" err="1"/>
              <a:t>reino</a:t>
            </a:r>
            <a:r>
              <a:rPr sz="6000" dirty="0"/>
              <a:t> de los </a:t>
            </a:r>
            <a:r>
              <a:rPr sz="6000" dirty="0" err="1"/>
              <a:t>cielos</a:t>
            </a:r>
            <a:r>
              <a:rPr sz="6000" dirty="0"/>
              <a:t>”? </a:t>
            </a:r>
            <a:endParaRPr lang="es-ES" sz="6000" dirty="0"/>
          </a:p>
          <a:p>
            <a:pPr algn="ctr">
              <a:buSzPct val="50000"/>
              <a:defRPr sz="3500" b="1" spc="104">
                <a:solidFill>
                  <a:srgbClr val="FFFFFF"/>
                </a:solidFill>
              </a:defRPr>
            </a:pPr>
            <a:r>
              <a:rPr sz="6000" dirty="0"/>
              <a:t>(Mateo 13:52)</a:t>
            </a:r>
          </a:p>
        </p:txBody>
      </p:sp>
      <p:pic>
        <p:nvPicPr>
          <p:cNvPr id="2239"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48" name="Agrupar"/>
          <p:cNvGrpSpPr/>
          <p:nvPr/>
        </p:nvGrpSpPr>
        <p:grpSpPr>
          <a:xfrm>
            <a:off x="436467" y="6858000"/>
            <a:ext cx="6463997" cy="6463997"/>
            <a:chOff x="0" y="0"/>
            <a:chExt cx="6463996" cy="6463996"/>
          </a:xfrm>
        </p:grpSpPr>
        <p:pic>
          <p:nvPicPr>
            <p:cNvPr id="2240"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41"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42"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43"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44"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45"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46"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47"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49"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50"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9BC66EBC-6C54-814E-AE47-C590315988A7}"/>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9FBDB7FD-1C41-1746-B2CE-300072C1E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55" name="Agrupar"/>
          <p:cNvGrpSpPr/>
          <p:nvPr/>
        </p:nvGrpSpPr>
        <p:grpSpPr>
          <a:xfrm>
            <a:off x="7397688" y="7707550"/>
            <a:ext cx="16523122" cy="5614447"/>
            <a:chOff x="0" y="0"/>
            <a:chExt cx="16523120" cy="5614446"/>
          </a:xfrm>
        </p:grpSpPr>
        <p:sp>
          <p:nvSpPr>
            <p:cNvPr id="225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5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58"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59" name="Es una persona que “es” (indicativo), y “hace” (imperativo)…"/>
          <p:cNvSpPr txBox="1"/>
          <p:nvPr/>
        </p:nvSpPr>
        <p:spPr>
          <a:xfrm>
            <a:off x="8334664" y="7896789"/>
            <a:ext cx="15146996" cy="444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50000"/>
              <a:defRPr sz="3700" b="1" spc="111">
                <a:solidFill>
                  <a:srgbClr val="FFFFFF"/>
                </a:solidFill>
              </a:defRPr>
            </a:pPr>
            <a:r>
              <a:rPr sz="8000" dirty="0"/>
              <a:t>Es una persona que “es” (</a:t>
            </a:r>
            <a:r>
              <a:rPr sz="8000" dirty="0" err="1"/>
              <a:t>indicativo</a:t>
            </a:r>
            <a:r>
              <a:rPr sz="8000" dirty="0"/>
              <a:t>), y “</a:t>
            </a:r>
            <a:r>
              <a:rPr sz="8000" dirty="0" err="1"/>
              <a:t>hace</a:t>
            </a:r>
            <a:r>
              <a:rPr sz="8000" dirty="0"/>
              <a:t>” (</a:t>
            </a:r>
            <a:r>
              <a:rPr sz="8000" dirty="0" err="1"/>
              <a:t>imperativo</a:t>
            </a:r>
            <a:r>
              <a:rPr sz="8000" dirty="0"/>
              <a:t>)</a:t>
            </a:r>
          </a:p>
        </p:txBody>
      </p:sp>
      <p:pic>
        <p:nvPicPr>
          <p:cNvPr id="2260"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269" name="Agrupar"/>
          <p:cNvGrpSpPr/>
          <p:nvPr/>
        </p:nvGrpSpPr>
        <p:grpSpPr>
          <a:xfrm>
            <a:off x="436467" y="6858000"/>
            <a:ext cx="6463997" cy="6463997"/>
            <a:chOff x="0" y="0"/>
            <a:chExt cx="6463996" cy="6463996"/>
          </a:xfrm>
        </p:grpSpPr>
        <p:pic>
          <p:nvPicPr>
            <p:cNvPr id="2261"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262"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263"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264"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265"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66"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67"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68"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70"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71"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365E0CE7-943B-764F-A759-3C0569C86A04}"/>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9298F8EC-451A-A242-BD67-103804964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76" name="Agrupar"/>
          <p:cNvGrpSpPr/>
          <p:nvPr/>
        </p:nvGrpSpPr>
        <p:grpSpPr>
          <a:xfrm>
            <a:off x="7397688" y="7707550"/>
            <a:ext cx="16523122" cy="5614447"/>
            <a:chOff x="0" y="0"/>
            <a:chExt cx="16523120" cy="5614446"/>
          </a:xfrm>
        </p:grpSpPr>
        <p:sp>
          <p:nvSpPr>
            <p:cNvPr id="227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7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79"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80" name="Indicativos en Efesios 1:1—3:19…"/>
          <p:cNvSpPr txBox="1"/>
          <p:nvPr/>
        </p:nvSpPr>
        <p:spPr>
          <a:xfrm>
            <a:off x="8309026" y="8406195"/>
            <a:ext cx="14700445" cy="364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5000" b="1" spc="150">
                <a:solidFill>
                  <a:srgbClr val="FFFFFF"/>
                </a:solidFill>
              </a:defRPr>
            </a:pPr>
            <a:r>
              <a:rPr sz="11500" dirty="0" err="1"/>
              <a:t>Indicativos</a:t>
            </a:r>
            <a:r>
              <a:rPr sz="11500" dirty="0"/>
              <a:t> </a:t>
            </a:r>
            <a:r>
              <a:rPr sz="11500" dirty="0" err="1"/>
              <a:t>en</a:t>
            </a:r>
            <a:r>
              <a:rPr sz="11500" dirty="0"/>
              <a:t> </a:t>
            </a:r>
            <a:r>
              <a:rPr sz="11500" dirty="0" err="1"/>
              <a:t>Efesios</a:t>
            </a:r>
            <a:r>
              <a:rPr sz="11500" dirty="0"/>
              <a:t> 1:1—3:19</a:t>
            </a:r>
          </a:p>
        </p:txBody>
      </p:sp>
      <p:pic>
        <p:nvPicPr>
          <p:cNvPr id="2281"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290" name="Agrupar"/>
          <p:cNvGrpSpPr/>
          <p:nvPr/>
        </p:nvGrpSpPr>
        <p:grpSpPr>
          <a:xfrm>
            <a:off x="436467" y="6858000"/>
            <a:ext cx="6463997" cy="6463997"/>
            <a:chOff x="0" y="0"/>
            <a:chExt cx="6463996" cy="6463996"/>
          </a:xfrm>
        </p:grpSpPr>
        <p:pic>
          <p:nvPicPr>
            <p:cNvPr id="2282"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283"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284"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285"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286"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87"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88"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89"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91"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92"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ABFBC70F-96B4-5442-9219-8738D54E685D}"/>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5454328D-3422-964A-896A-E41BDD7E79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97" name="Agrupar"/>
          <p:cNvGrpSpPr/>
          <p:nvPr/>
        </p:nvGrpSpPr>
        <p:grpSpPr>
          <a:xfrm>
            <a:off x="7397688" y="7707550"/>
            <a:ext cx="16523122" cy="5614447"/>
            <a:chOff x="0" y="0"/>
            <a:chExt cx="16523120" cy="5614446"/>
          </a:xfrm>
        </p:grpSpPr>
        <p:sp>
          <p:nvSpPr>
            <p:cNvPr id="229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9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0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01" name="Efesios 3:14-21, la clave para cumplir los imperativos…"/>
          <p:cNvSpPr txBox="1"/>
          <p:nvPr/>
        </p:nvSpPr>
        <p:spPr>
          <a:xfrm>
            <a:off x="8309026" y="8346021"/>
            <a:ext cx="14700445"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4000" b="1" spc="119">
                <a:solidFill>
                  <a:srgbClr val="FFFFFF"/>
                </a:solidFill>
              </a:defRPr>
            </a:pPr>
            <a:r>
              <a:rPr sz="8000" dirty="0" err="1"/>
              <a:t>Efesios</a:t>
            </a:r>
            <a:r>
              <a:rPr sz="8000" dirty="0"/>
              <a:t> 3:14-21, la clave para </a:t>
            </a:r>
            <a:r>
              <a:rPr sz="8000" dirty="0" err="1"/>
              <a:t>cumplir</a:t>
            </a:r>
            <a:r>
              <a:rPr sz="8000" dirty="0"/>
              <a:t> los </a:t>
            </a:r>
            <a:r>
              <a:rPr sz="8000" dirty="0" err="1"/>
              <a:t>imperativos</a:t>
            </a:r>
            <a:endParaRPr sz="8000" dirty="0"/>
          </a:p>
        </p:txBody>
      </p:sp>
      <p:pic>
        <p:nvPicPr>
          <p:cNvPr id="230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11" name="Agrupar"/>
          <p:cNvGrpSpPr/>
          <p:nvPr/>
        </p:nvGrpSpPr>
        <p:grpSpPr>
          <a:xfrm>
            <a:off x="436467" y="6858000"/>
            <a:ext cx="6463997" cy="6463997"/>
            <a:chOff x="0" y="0"/>
            <a:chExt cx="6463996" cy="6463996"/>
          </a:xfrm>
        </p:grpSpPr>
        <p:pic>
          <p:nvPicPr>
            <p:cNvPr id="230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0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0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0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0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0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0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1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12"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13"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3" name="expresiones bíblicas de ministerio compartido…">
            <a:extLst>
              <a:ext uri="{FF2B5EF4-FFF2-40B4-BE49-F238E27FC236}">
                <a16:creationId xmlns:a16="http://schemas.microsoft.com/office/drawing/2014/main" id="{16390EB1-97A7-FC45-BF7D-E55A00024190}"/>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4" name="Imagen 23">
            <a:extLst>
              <a:ext uri="{FF2B5EF4-FFF2-40B4-BE49-F238E27FC236}">
                <a16:creationId xmlns:a16="http://schemas.microsoft.com/office/drawing/2014/main" id="{1CB68556-7541-9048-9488-A3F893BEE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18" name="Agrupar"/>
          <p:cNvGrpSpPr/>
          <p:nvPr/>
        </p:nvGrpSpPr>
        <p:grpSpPr>
          <a:xfrm>
            <a:off x="7397688" y="7707550"/>
            <a:ext cx="16523122" cy="5614447"/>
            <a:chOff x="0" y="0"/>
            <a:chExt cx="16523120" cy="5614446"/>
          </a:xfrm>
        </p:grpSpPr>
        <p:sp>
          <p:nvSpPr>
            <p:cNvPr id="231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17"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2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22" name="El indicativo es “en Cristo.” En Filipenses 3:9 Pablo lo expresa así: “…quiero ser hallado en Él.”…"/>
          <p:cNvSpPr txBox="1"/>
          <p:nvPr/>
        </p:nvSpPr>
        <p:spPr>
          <a:xfrm>
            <a:off x="8309026" y="8722100"/>
            <a:ext cx="14700445" cy="3149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400" b="1" spc="102">
                <a:solidFill>
                  <a:srgbClr val="FFFFFF"/>
                </a:solidFill>
              </a:defRPr>
            </a:pPr>
            <a:r>
              <a:rPr sz="6600" dirty="0"/>
              <a:t>El </a:t>
            </a:r>
            <a:r>
              <a:rPr sz="6600" dirty="0" err="1"/>
              <a:t>indicativo</a:t>
            </a:r>
            <a:r>
              <a:rPr sz="6600" dirty="0"/>
              <a:t> es “</a:t>
            </a:r>
            <a:r>
              <a:rPr sz="6600" dirty="0" err="1"/>
              <a:t>en</a:t>
            </a:r>
            <a:r>
              <a:rPr sz="6600" dirty="0"/>
              <a:t> Cristo.” </a:t>
            </a:r>
            <a:r>
              <a:rPr sz="6600" dirty="0" err="1"/>
              <a:t>En</a:t>
            </a:r>
            <a:r>
              <a:rPr sz="6600" dirty="0"/>
              <a:t> </a:t>
            </a:r>
            <a:r>
              <a:rPr sz="6600" dirty="0" err="1"/>
              <a:t>Filipenses</a:t>
            </a:r>
            <a:r>
              <a:rPr sz="6600" dirty="0"/>
              <a:t> 3:9 Pablo lo </a:t>
            </a:r>
            <a:r>
              <a:rPr sz="6600" dirty="0" err="1"/>
              <a:t>expresa</a:t>
            </a:r>
            <a:r>
              <a:rPr sz="6600" dirty="0"/>
              <a:t> </a:t>
            </a:r>
            <a:r>
              <a:rPr sz="6600" dirty="0" err="1"/>
              <a:t>así</a:t>
            </a:r>
            <a:r>
              <a:rPr sz="6600" dirty="0"/>
              <a:t>: “…</a:t>
            </a:r>
            <a:r>
              <a:rPr sz="6600" dirty="0" err="1"/>
              <a:t>quiero</a:t>
            </a:r>
            <a:r>
              <a:rPr sz="6600" dirty="0"/>
              <a:t> ser </a:t>
            </a:r>
            <a:r>
              <a:rPr sz="6600" dirty="0" err="1"/>
              <a:t>hallado</a:t>
            </a:r>
            <a:r>
              <a:rPr sz="6600" dirty="0"/>
              <a:t> </a:t>
            </a:r>
            <a:r>
              <a:rPr sz="6600" dirty="0" err="1"/>
              <a:t>en</a:t>
            </a:r>
            <a:r>
              <a:rPr sz="6600" dirty="0"/>
              <a:t> </a:t>
            </a:r>
            <a:r>
              <a:rPr sz="6600" dirty="0" err="1"/>
              <a:t>Él</a:t>
            </a:r>
            <a:r>
              <a:rPr sz="6600" dirty="0"/>
              <a:t>.”</a:t>
            </a:r>
          </a:p>
        </p:txBody>
      </p:sp>
      <p:pic>
        <p:nvPicPr>
          <p:cNvPr id="232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32" name="Agrupar"/>
          <p:cNvGrpSpPr/>
          <p:nvPr/>
        </p:nvGrpSpPr>
        <p:grpSpPr>
          <a:xfrm>
            <a:off x="436467" y="6858000"/>
            <a:ext cx="6463997" cy="6463997"/>
            <a:chOff x="0" y="0"/>
            <a:chExt cx="6463996" cy="6463996"/>
          </a:xfrm>
        </p:grpSpPr>
        <p:pic>
          <p:nvPicPr>
            <p:cNvPr id="232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2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2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2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2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2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3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3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33"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34"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C22B1BF2-8D00-B04C-B22D-B5FCE6183BA9}"/>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F7D6A6AB-A499-674C-B047-C033C27547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39" name="Agrupar"/>
          <p:cNvGrpSpPr/>
          <p:nvPr/>
        </p:nvGrpSpPr>
        <p:grpSpPr>
          <a:xfrm>
            <a:off x="7397688" y="7707550"/>
            <a:ext cx="16523122" cy="5614447"/>
            <a:chOff x="0" y="0"/>
            <a:chExt cx="16523120" cy="5614446"/>
          </a:xfrm>
        </p:grpSpPr>
        <p:sp>
          <p:nvSpPr>
            <p:cNvPr id="2337"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38"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4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43" name="Efesios 4:1—6: 24 presenta números imperativos…"/>
          <p:cNvSpPr txBox="1"/>
          <p:nvPr/>
        </p:nvSpPr>
        <p:spPr>
          <a:xfrm>
            <a:off x="8413282" y="8281330"/>
            <a:ext cx="14700445" cy="361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4300" b="1" spc="129">
                <a:solidFill>
                  <a:srgbClr val="FFFFFF"/>
                </a:solidFill>
              </a:defRPr>
            </a:pPr>
            <a:r>
              <a:rPr sz="8000" dirty="0" err="1"/>
              <a:t>Efesios</a:t>
            </a:r>
            <a:r>
              <a:rPr sz="8000" dirty="0"/>
              <a:t> 4:1—6: 24 </a:t>
            </a:r>
            <a:r>
              <a:rPr sz="8000" dirty="0" err="1"/>
              <a:t>presenta</a:t>
            </a:r>
            <a:r>
              <a:rPr sz="8000" dirty="0"/>
              <a:t> </a:t>
            </a:r>
            <a:r>
              <a:rPr sz="8000" dirty="0" err="1"/>
              <a:t>números</a:t>
            </a:r>
            <a:r>
              <a:rPr sz="8000" dirty="0"/>
              <a:t> </a:t>
            </a:r>
            <a:r>
              <a:rPr sz="8000" dirty="0" err="1"/>
              <a:t>imperativos</a:t>
            </a:r>
            <a:endParaRPr sz="8000" dirty="0"/>
          </a:p>
        </p:txBody>
      </p:sp>
      <p:pic>
        <p:nvPicPr>
          <p:cNvPr id="234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353" name="Agrupar"/>
          <p:cNvGrpSpPr/>
          <p:nvPr/>
        </p:nvGrpSpPr>
        <p:grpSpPr>
          <a:xfrm>
            <a:off x="436467" y="6858000"/>
            <a:ext cx="6463997" cy="6463997"/>
            <a:chOff x="0" y="0"/>
            <a:chExt cx="6463996" cy="6463996"/>
          </a:xfrm>
        </p:grpSpPr>
        <p:pic>
          <p:nvPicPr>
            <p:cNvPr id="234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34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34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34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34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5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5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5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54"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55" name="1"/>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0" name="expresiones bíblicas de ministerio compartido…">
            <a:extLst>
              <a:ext uri="{FF2B5EF4-FFF2-40B4-BE49-F238E27FC236}">
                <a16:creationId xmlns:a16="http://schemas.microsoft.com/office/drawing/2014/main" id="{257315AE-3325-354C-95CA-DA1A7C5E7E82}"/>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452F6716-7454-5445-A23D-177F82D5AC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92"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95" name="Agrupar"/>
          <p:cNvGrpSpPr/>
          <p:nvPr/>
        </p:nvGrpSpPr>
        <p:grpSpPr>
          <a:xfrm>
            <a:off x="7904838" y="5377543"/>
            <a:ext cx="15952293" cy="7849012"/>
            <a:chOff x="0" y="0"/>
            <a:chExt cx="15952291" cy="5420481"/>
          </a:xfrm>
        </p:grpSpPr>
        <p:sp>
          <p:nvSpPr>
            <p:cNvPr id="1093"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94"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96" name="Son personas maduras y sólo se comparan con Jesús y lo presentan en sus acciones y actitudes…"/>
          <p:cNvSpPr txBox="1"/>
          <p:nvPr/>
        </p:nvSpPr>
        <p:spPr>
          <a:xfrm>
            <a:off x="8859759" y="6418792"/>
            <a:ext cx="14405366"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8000" b="1" cap="all" spc="119" dirty="0">
                <a:solidFill>
                  <a:schemeClr val="accent2"/>
                </a:solidFill>
                <a:latin typeface="+mn-lt"/>
                <a:ea typeface="+mn-ea"/>
                <a:cs typeface="+mn-cs"/>
              </a:rPr>
              <a:t>Son personas </a:t>
            </a:r>
            <a:r>
              <a:rPr sz="8000" b="1" cap="all" spc="119" dirty="0" err="1">
                <a:solidFill>
                  <a:schemeClr val="accent2"/>
                </a:solidFill>
                <a:latin typeface="+mn-lt"/>
                <a:ea typeface="+mn-ea"/>
                <a:cs typeface="+mn-cs"/>
              </a:rPr>
              <a:t>maduras</a:t>
            </a:r>
            <a:r>
              <a:rPr sz="8000" b="1" cap="all" spc="119" dirty="0">
                <a:solidFill>
                  <a:schemeClr val="accent2"/>
                </a:solidFill>
                <a:latin typeface="+mn-lt"/>
                <a:ea typeface="+mn-ea"/>
                <a:cs typeface="+mn-cs"/>
              </a:rPr>
              <a:t> y </a:t>
            </a:r>
            <a:r>
              <a:rPr sz="8000" b="1" cap="all" spc="119" dirty="0" err="1">
                <a:solidFill>
                  <a:schemeClr val="accent2"/>
                </a:solidFill>
                <a:latin typeface="+mn-lt"/>
                <a:ea typeface="+mn-ea"/>
                <a:cs typeface="+mn-cs"/>
              </a:rPr>
              <a:t>sólo</a:t>
            </a:r>
            <a:r>
              <a:rPr sz="8000" b="1" cap="all" spc="119" dirty="0">
                <a:solidFill>
                  <a:schemeClr val="accent2"/>
                </a:solidFill>
                <a:latin typeface="+mn-lt"/>
                <a:ea typeface="+mn-ea"/>
                <a:cs typeface="+mn-cs"/>
              </a:rPr>
              <a:t> se </a:t>
            </a:r>
            <a:r>
              <a:rPr sz="8000" b="1" cap="all" spc="119" dirty="0" err="1">
                <a:solidFill>
                  <a:schemeClr val="accent2"/>
                </a:solidFill>
                <a:latin typeface="+mn-lt"/>
                <a:ea typeface="+mn-ea"/>
                <a:cs typeface="+mn-cs"/>
              </a:rPr>
              <a:t>comparan</a:t>
            </a:r>
            <a:r>
              <a:rPr sz="8000" b="1" cap="all" spc="119" dirty="0">
                <a:solidFill>
                  <a:schemeClr val="accent2"/>
                </a:solidFill>
                <a:latin typeface="+mn-lt"/>
                <a:ea typeface="+mn-ea"/>
                <a:cs typeface="+mn-cs"/>
              </a:rPr>
              <a:t> con Jesús y lo </a:t>
            </a:r>
            <a:r>
              <a:rPr sz="8000" b="1" cap="all" spc="119" dirty="0" err="1">
                <a:solidFill>
                  <a:schemeClr val="accent2"/>
                </a:solidFill>
                <a:latin typeface="+mn-lt"/>
                <a:ea typeface="+mn-ea"/>
                <a:cs typeface="+mn-cs"/>
              </a:rPr>
              <a:t>presentan</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en</a:t>
            </a:r>
            <a:r>
              <a:rPr sz="8000" b="1" cap="all" spc="119" dirty="0">
                <a:solidFill>
                  <a:schemeClr val="accent2"/>
                </a:solidFill>
                <a:latin typeface="+mn-lt"/>
                <a:ea typeface="+mn-ea"/>
                <a:cs typeface="+mn-cs"/>
              </a:rPr>
              <a:t> sus </a:t>
            </a:r>
            <a:r>
              <a:rPr sz="8000" b="1" cap="all" spc="119" dirty="0" err="1">
                <a:solidFill>
                  <a:schemeClr val="accent2"/>
                </a:solidFill>
                <a:latin typeface="+mn-lt"/>
                <a:ea typeface="+mn-ea"/>
                <a:cs typeface="+mn-cs"/>
              </a:rPr>
              <a:t>acciones</a:t>
            </a:r>
            <a:r>
              <a:rPr sz="8000" b="1" cap="all" spc="119" dirty="0">
                <a:solidFill>
                  <a:schemeClr val="accent2"/>
                </a:solidFill>
                <a:latin typeface="+mn-lt"/>
                <a:ea typeface="+mn-ea"/>
                <a:cs typeface="+mn-cs"/>
              </a:rPr>
              <a:t> y </a:t>
            </a:r>
            <a:r>
              <a:rPr sz="8000" b="1" cap="all" spc="119" dirty="0" err="1">
                <a:solidFill>
                  <a:schemeClr val="accent2"/>
                </a:solidFill>
                <a:latin typeface="+mn-lt"/>
                <a:ea typeface="+mn-ea"/>
                <a:cs typeface="+mn-cs"/>
              </a:rPr>
              <a:t>actitudes</a:t>
            </a:r>
            <a:endParaRPr sz="8000" b="1" cap="all" spc="119" dirty="0">
              <a:solidFill>
                <a:schemeClr val="accent2"/>
              </a:solidFill>
              <a:latin typeface="+mn-lt"/>
              <a:ea typeface="+mn-ea"/>
              <a:cs typeface="+mn-cs"/>
              <a:sym typeface="Montserrat-ExtraBold"/>
            </a:endParaRPr>
          </a:p>
        </p:txBody>
      </p:sp>
      <p:grpSp>
        <p:nvGrpSpPr>
          <p:cNvPr id="1109" name="Agrupar"/>
          <p:cNvGrpSpPr/>
          <p:nvPr/>
        </p:nvGrpSpPr>
        <p:grpSpPr>
          <a:xfrm>
            <a:off x="416767" y="7962253"/>
            <a:ext cx="7050583" cy="5378602"/>
            <a:chOff x="0" y="0"/>
            <a:chExt cx="7050582" cy="5378600"/>
          </a:xfrm>
        </p:grpSpPr>
        <p:pic>
          <p:nvPicPr>
            <p:cNvPr id="1097" name="Imagen" descr="Imagen"/>
            <p:cNvPicPr>
              <a:picLocks noChangeAspect="1"/>
            </p:cNvPicPr>
            <p:nvPr/>
          </p:nvPicPr>
          <p:blipFill>
            <a:blip r:embed="rId2"/>
            <a:stretch>
              <a:fillRect/>
            </a:stretch>
          </p:blipFill>
          <p:spPr>
            <a:xfrm>
              <a:off x="1683917" y="3059269"/>
              <a:ext cx="3710930" cy="2319332"/>
            </a:xfrm>
            <a:prstGeom prst="rect">
              <a:avLst/>
            </a:prstGeom>
            <a:ln w="12700" cap="flat">
              <a:noFill/>
              <a:miter lim="400000"/>
            </a:ln>
            <a:effectLst/>
          </p:spPr>
        </p:pic>
        <p:pic>
          <p:nvPicPr>
            <p:cNvPr id="1098" name="Imagen" descr="Imagen"/>
            <p:cNvPicPr>
              <a:picLocks noChangeAspect="1"/>
            </p:cNvPicPr>
            <p:nvPr/>
          </p:nvPicPr>
          <p:blipFill>
            <a:blip r:embed="rId3"/>
            <a:stretch>
              <a:fillRect/>
            </a:stretch>
          </p:blipFill>
          <p:spPr>
            <a:xfrm>
              <a:off x="29487" y="2394997"/>
              <a:ext cx="2247968" cy="2961609"/>
            </a:xfrm>
            <a:prstGeom prst="rect">
              <a:avLst/>
            </a:prstGeom>
            <a:ln w="12700" cap="flat">
              <a:noFill/>
              <a:miter lim="400000"/>
            </a:ln>
            <a:effectLst/>
          </p:spPr>
        </p:pic>
        <p:sp>
          <p:nvSpPr>
            <p:cNvPr id="1099" name="1"/>
            <p:cNvSpPr txBox="1"/>
            <p:nvPr/>
          </p:nvSpPr>
          <p:spPr>
            <a:xfrm>
              <a:off x="724487" y="4023105"/>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00" name="2"/>
            <p:cNvSpPr txBox="1"/>
            <p:nvPr/>
          </p:nvSpPr>
          <p:spPr>
            <a:xfrm>
              <a:off x="3077067" y="4045101"/>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01" name="Imagen" descr="Imagen"/>
            <p:cNvPicPr>
              <a:picLocks noChangeAspect="1"/>
            </p:cNvPicPr>
            <p:nvPr/>
          </p:nvPicPr>
          <p:blipFill>
            <a:blip r:embed="rId4"/>
            <a:stretch>
              <a:fillRect/>
            </a:stretch>
          </p:blipFill>
          <p:spPr>
            <a:xfrm>
              <a:off x="4802615" y="2394997"/>
              <a:ext cx="2247968" cy="2961609"/>
            </a:xfrm>
            <a:prstGeom prst="rect">
              <a:avLst/>
            </a:prstGeom>
            <a:ln w="12700" cap="flat">
              <a:noFill/>
              <a:miter lim="400000"/>
            </a:ln>
            <a:effectLst/>
          </p:spPr>
        </p:pic>
        <p:sp>
          <p:nvSpPr>
            <p:cNvPr id="1102" name="3"/>
            <p:cNvSpPr txBox="1"/>
            <p:nvPr/>
          </p:nvSpPr>
          <p:spPr>
            <a:xfrm>
              <a:off x="5640123" y="395620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03" name="Imagen" descr="Imagen"/>
            <p:cNvPicPr>
              <a:picLocks noChangeAspect="1"/>
            </p:cNvPicPr>
            <p:nvPr/>
          </p:nvPicPr>
          <p:blipFill>
            <a:blip r:embed="rId5"/>
            <a:stretch>
              <a:fillRect/>
            </a:stretch>
          </p:blipFill>
          <p:spPr>
            <a:xfrm>
              <a:off x="0" y="663054"/>
              <a:ext cx="2247967" cy="2462060"/>
            </a:xfrm>
            <a:prstGeom prst="rect">
              <a:avLst/>
            </a:prstGeom>
            <a:ln w="12700" cap="flat">
              <a:noFill/>
              <a:miter lim="400000"/>
            </a:ln>
            <a:effectLst/>
          </p:spPr>
        </p:pic>
        <p:sp>
          <p:nvSpPr>
            <p:cNvPr id="1104" name="4"/>
            <p:cNvSpPr txBox="1"/>
            <p:nvPr/>
          </p:nvSpPr>
          <p:spPr>
            <a:xfrm>
              <a:off x="750569" y="1314588"/>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05" name="Imagen" descr="Imagen"/>
            <p:cNvPicPr>
              <a:picLocks noChangeAspect="1"/>
            </p:cNvPicPr>
            <p:nvPr/>
          </p:nvPicPr>
          <p:blipFill>
            <a:blip r:embed="rId6"/>
            <a:stretch>
              <a:fillRect/>
            </a:stretch>
          </p:blipFill>
          <p:spPr>
            <a:xfrm>
              <a:off x="1678577" y="0"/>
              <a:ext cx="3710931" cy="3746612"/>
            </a:xfrm>
            <a:prstGeom prst="rect">
              <a:avLst/>
            </a:prstGeom>
            <a:ln w="12700" cap="flat">
              <a:noFill/>
              <a:miter lim="400000"/>
            </a:ln>
            <a:effectLst/>
          </p:spPr>
        </p:pic>
        <p:sp>
          <p:nvSpPr>
            <p:cNvPr id="1106" name="5"/>
            <p:cNvSpPr txBox="1"/>
            <p:nvPr/>
          </p:nvSpPr>
          <p:spPr>
            <a:xfrm>
              <a:off x="3074695" y="1289188"/>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07" name="Imagen" descr="Imagen"/>
            <p:cNvPicPr>
              <a:picLocks noChangeAspect="1"/>
            </p:cNvPicPr>
            <p:nvPr/>
          </p:nvPicPr>
          <p:blipFill>
            <a:blip r:embed="rId7"/>
            <a:stretch>
              <a:fillRect/>
            </a:stretch>
          </p:blipFill>
          <p:spPr>
            <a:xfrm>
              <a:off x="4732059" y="654976"/>
              <a:ext cx="2247968" cy="2462060"/>
            </a:xfrm>
            <a:prstGeom prst="rect">
              <a:avLst/>
            </a:prstGeom>
            <a:ln w="12700" cap="flat">
              <a:noFill/>
              <a:miter lim="400000"/>
            </a:ln>
            <a:effectLst/>
          </p:spPr>
        </p:pic>
        <p:sp>
          <p:nvSpPr>
            <p:cNvPr id="1108" name="6"/>
            <p:cNvSpPr txBox="1"/>
            <p:nvPr/>
          </p:nvSpPr>
          <p:spPr>
            <a:xfrm>
              <a:off x="5569567" y="13192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pic>
        <p:nvPicPr>
          <p:cNvPr id="22" name="Imagen 21">
            <a:extLst>
              <a:ext uri="{FF2B5EF4-FFF2-40B4-BE49-F238E27FC236}">
                <a16:creationId xmlns:a16="http://schemas.microsoft.com/office/drawing/2014/main" id="{6B232729-AFBF-9441-8895-F84A256C54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23" name="Caracteríticas de una iglesia ejemplar…">
            <a:extLst>
              <a:ext uri="{FF2B5EF4-FFF2-40B4-BE49-F238E27FC236}">
                <a16:creationId xmlns:a16="http://schemas.microsoft.com/office/drawing/2014/main" id="{0982FDB1-099E-E64F-92F4-1D066C770335}"/>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6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61" name="El ministerio compartido proviene de los frutos del indicativo al cumplir el imperativo…"/>
          <p:cNvSpPr txBox="1"/>
          <p:nvPr/>
        </p:nvSpPr>
        <p:spPr>
          <a:xfrm>
            <a:off x="7795577" y="7947230"/>
            <a:ext cx="15686083" cy="4525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963083" indent="-963083" algn="ctr">
              <a:buSzPct val="100000"/>
              <a:buAutoNum type="arabicPeriod" startAt="2"/>
              <a:defRPr sz="3300" b="1" spc="98">
                <a:solidFill>
                  <a:srgbClr val="FFFFFF"/>
                </a:solidFill>
              </a:defRPr>
            </a:pPr>
            <a:r>
              <a:rPr sz="6600" dirty="0"/>
              <a:t>El </a:t>
            </a:r>
            <a:r>
              <a:rPr sz="6600" dirty="0" err="1"/>
              <a:t>ministerio</a:t>
            </a:r>
            <a:r>
              <a:rPr sz="6600" dirty="0"/>
              <a:t> </a:t>
            </a:r>
            <a:r>
              <a:rPr sz="6600" dirty="0" err="1"/>
              <a:t>compartido</a:t>
            </a:r>
            <a:r>
              <a:rPr sz="6600" dirty="0"/>
              <a:t> </a:t>
            </a:r>
            <a:r>
              <a:rPr sz="6600" dirty="0" err="1"/>
              <a:t>proviene</a:t>
            </a:r>
            <a:r>
              <a:rPr sz="6600" dirty="0"/>
              <a:t> de los </a:t>
            </a:r>
            <a:r>
              <a:rPr sz="6600" dirty="0" err="1"/>
              <a:t>frutos</a:t>
            </a:r>
            <a:r>
              <a:rPr sz="6600" dirty="0"/>
              <a:t> del </a:t>
            </a:r>
            <a:r>
              <a:rPr sz="6600" dirty="0" err="1"/>
              <a:t>indicativo</a:t>
            </a:r>
            <a:r>
              <a:rPr sz="6600" dirty="0"/>
              <a:t> al </a:t>
            </a:r>
            <a:r>
              <a:rPr sz="6600" dirty="0" err="1"/>
              <a:t>cumplir</a:t>
            </a:r>
            <a:r>
              <a:rPr sz="6600" dirty="0"/>
              <a:t> el </a:t>
            </a:r>
            <a:r>
              <a:rPr sz="6600" dirty="0" err="1"/>
              <a:t>imperativo</a:t>
            </a:r>
            <a:endParaRPr sz="6600" dirty="0"/>
          </a:p>
        </p:txBody>
      </p:sp>
      <p:pic>
        <p:nvPicPr>
          <p:cNvPr id="2362"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371" name="Agrupar"/>
          <p:cNvGrpSpPr/>
          <p:nvPr/>
        </p:nvGrpSpPr>
        <p:grpSpPr>
          <a:xfrm>
            <a:off x="436467" y="6858000"/>
            <a:ext cx="6463997" cy="6463997"/>
            <a:chOff x="0" y="0"/>
            <a:chExt cx="6463996" cy="6463996"/>
          </a:xfrm>
        </p:grpSpPr>
        <p:pic>
          <p:nvPicPr>
            <p:cNvPr id="2363"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364"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365"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366"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36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6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6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70"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74" name="Agrupar"/>
          <p:cNvGrpSpPr/>
          <p:nvPr/>
        </p:nvGrpSpPr>
        <p:grpSpPr>
          <a:xfrm>
            <a:off x="7397688" y="7707550"/>
            <a:ext cx="16523122" cy="5614447"/>
            <a:chOff x="0" y="0"/>
            <a:chExt cx="16523120" cy="5614446"/>
          </a:xfrm>
        </p:grpSpPr>
        <p:sp>
          <p:nvSpPr>
            <p:cNvPr id="237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7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75"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76"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0" name="expresiones bíblicas de ministerio compartido…">
            <a:extLst>
              <a:ext uri="{FF2B5EF4-FFF2-40B4-BE49-F238E27FC236}">
                <a16:creationId xmlns:a16="http://schemas.microsoft.com/office/drawing/2014/main" id="{FD4BD29F-07C8-5C42-8743-52A79D2DC0BE}"/>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CAA543F2-D0DF-DD41-BEA5-E27760B38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8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82" name="Cristo es la Cabeza…"/>
          <p:cNvSpPr txBox="1"/>
          <p:nvPr/>
        </p:nvSpPr>
        <p:spPr>
          <a:xfrm>
            <a:off x="8781216" y="8937637"/>
            <a:ext cx="14700444" cy="2500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buSzPct val="125000"/>
              <a:defRPr sz="5000" b="1" spc="150">
                <a:solidFill>
                  <a:srgbClr val="FFFFFF"/>
                </a:solidFill>
              </a:defRPr>
            </a:pPr>
            <a:r>
              <a:rPr sz="11500" dirty="0"/>
              <a:t>Cristo es la Cabeza</a:t>
            </a:r>
          </a:p>
        </p:txBody>
      </p:sp>
      <p:pic>
        <p:nvPicPr>
          <p:cNvPr id="2383"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392" name="Agrupar"/>
          <p:cNvGrpSpPr/>
          <p:nvPr/>
        </p:nvGrpSpPr>
        <p:grpSpPr>
          <a:xfrm>
            <a:off x="436467" y="6858000"/>
            <a:ext cx="6463997" cy="6463997"/>
            <a:chOff x="0" y="0"/>
            <a:chExt cx="6463996" cy="6463996"/>
          </a:xfrm>
        </p:grpSpPr>
        <p:pic>
          <p:nvPicPr>
            <p:cNvPr id="2384"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385"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386"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387"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38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8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9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9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95" name="Agrupar"/>
          <p:cNvGrpSpPr/>
          <p:nvPr/>
        </p:nvGrpSpPr>
        <p:grpSpPr>
          <a:xfrm>
            <a:off x="7397688" y="7707550"/>
            <a:ext cx="16523122" cy="5614447"/>
            <a:chOff x="0" y="0"/>
            <a:chExt cx="16523120" cy="5614446"/>
          </a:xfrm>
        </p:grpSpPr>
        <p:sp>
          <p:nvSpPr>
            <p:cNvPr id="239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9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9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97"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0" name="expresiones bíblicas de ministerio compartido…">
            <a:extLst>
              <a:ext uri="{FF2B5EF4-FFF2-40B4-BE49-F238E27FC236}">
                <a16:creationId xmlns:a16="http://schemas.microsoft.com/office/drawing/2014/main" id="{EF04444C-3E91-3646-A958-8E631957C4BC}"/>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325AFD21-9826-3248-A583-A2813F7DB5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0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403" name="Hay liderazgo definido que se multiplica en discípulos “en Cristo”…"/>
          <p:cNvSpPr txBox="1"/>
          <p:nvPr/>
        </p:nvSpPr>
        <p:spPr>
          <a:xfrm>
            <a:off x="8560218" y="7605646"/>
            <a:ext cx="14700444" cy="4927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3500" b="1" spc="104">
                <a:solidFill>
                  <a:srgbClr val="FFFFFF"/>
                </a:solidFill>
              </a:defRPr>
            </a:pPr>
            <a:r>
              <a:rPr sz="7200" dirty="0"/>
              <a:t>Hay </a:t>
            </a:r>
            <a:r>
              <a:rPr sz="7200" dirty="0" err="1"/>
              <a:t>liderazgo</a:t>
            </a:r>
            <a:r>
              <a:rPr sz="7200" dirty="0"/>
              <a:t> </a:t>
            </a:r>
            <a:r>
              <a:rPr sz="7200" dirty="0" err="1"/>
              <a:t>definido</a:t>
            </a:r>
            <a:r>
              <a:rPr sz="7200" dirty="0"/>
              <a:t> que se </a:t>
            </a:r>
            <a:r>
              <a:rPr sz="7200" dirty="0" err="1"/>
              <a:t>multiplica</a:t>
            </a:r>
            <a:r>
              <a:rPr sz="7200" dirty="0"/>
              <a:t> </a:t>
            </a:r>
            <a:r>
              <a:rPr sz="7200" dirty="0" err="1"/>
              <a:t>en</a:t>
            </a:r>
            <a:r>
              <a:rPr sz="7200" dirty="0"/>
              <a:t> </a:t>
            </a:r>
            <a:r>
              <a:rPr sz="7200" dirty="0" err="1"/>
              <a:t>discípulos</a:t>
            </a:r>
            <a:r>
              <a:rPr sz="7200" dirty="0"/>
              <a:t> </a:t>
            </a:r>
            <a:endParaRPr lang="es-ES" sz="7200" dirty="0"/>
          </a:p>
          <a:p>
            <a:pPr algn="ctr">
              <a:buSzPct val="125000"/>
              <a:defRPr sz="3500" b="1" spc="104">
                <a:solidFill>
                  <a:srgbClr val="FFFFFF"/>
                </a:solidFill>
              </a:defRPr>
            </a:pPr>
            <a:r>
              <a:rPr sz="7200" dirty="0"/>
              <a:t>“</a:t>
            </a:r>
            <a:r>
              <a:rPr sz="7200" dirty="0" err="1"/>
              <a:t>en</a:t>
            </a:r>
            <a:r>
              <a:rPr sz="7200" dirty="0"/>
              <a:t> Cristo”</a:t>
            </a:r>
          </a:p>
        </p:txBody>
      </p:sp>
      <p:pic>
        <p:nvPicPr>
          <p:cNvPr id="2404"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413" name="Agrupar"/>
          <p:cNvGrpSpPr/>
          <p:nvPr/>
        </p:nvGrpSpPr>
        <p:grpSpPr>
          <a:xfrm>
            <a:off x="436467" y="6858000"/>
            <a:ext cx="6463997" cy="6463997"/>
            <a:chOff x="0" y="0"/>
            <a:chExt cx="6463996" cy="6463996"/>
          </a:xfrm>
        </p:grpSpPr>
        <p:pic>
          <p:nvPicPr>
            <p:cNvPr id="2405"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406"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407"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408"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40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41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41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41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16" name="Agrupar"/>
          <p:cNvGrpSpPr/>
          <p:nvPr/>
        </p:nvGrpSpPr>
        <p:grpSpPr>
          <a:xfrm>
            <a:off x="7397688" y="7707550"/>
            <a:ext cx="16523122" cy="5614447"/>
            <a:chOff x="0" y="0"/>
            <a:chExt cx="16523120" cy="5614446"/>
          </a:xfrm>
        </p:grpSpPr>
        <p:sp>
          <p:nvSpPr>
            <p:cNvPr id="241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1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1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18"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0" name="expresiones bíblicas de ministerio compartido…">
            <a:extLst>
              <a:ext uri="{FF2B5EF4-FFF2-40B4-BE49-F238E27FC236}">
                <a16:creationId xmlns:a16="http://schemas.microsoft.com/office/drawing/2014/main" id="{A90942AE-1404-6743-ACAA-34CDADCBE84C}"/>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07303B3E-F070-D44F-8D30-8163362F7E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2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424" name="Todo el cuerpo está en su máxima capacidad para demostrar a Cristo a través del ministerio expresado en sus dones y aptitudes…"/>
          <p:cNvSpPr txBox="1"/>
          <p:nvPr/>
        </p:nvSpPr>
        <p:spPr>
          <a:xfrm>
            <a:off x="8603761" y="8430281"/>
            <a:ext cx="14700444" cy="3319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2800" b="1" spc="84">
                <a:solidFill>
                  <a:srgbClr val="FFFFFF"/>
                </a:solidFill>
              </a:defRPr>
            </a:pPr>
            <a:r>
              <a:rPr sz="4800" dirty="0" err="1"/>
              <a:t>Todo</a:t>
            </a:r>
            <a:r>
              <a:rPr sz="4800" dirty="0"/>
              <a:t> el </a:t>
            </a:r>
            <a:r>
              <a:rPr sz="4800" dirty="0" err="1"/>
              <a:t>cuerpo</a:t>
            </a:r>
            <a:r>
              <a:rPr sz="4800" dirty="0"/>
              <a:t> </a:t>
            </a:r>
            <a:r>
              <a:rPr sz="4800" dirty="0" err="1"/>
              <a:t>está</a:t>
            </a:r>
            <a:r>
              <a:rPr sz="4800" dirty="0"/>
              <a:t> </a:t>
            </a:r>
            <a:r>
              <a:rPr sz="4800" dirty="0" err="1"/>
              <a:t>en</a:t>
            </a:r>
            <a:r>
              <a:rPr sz="4800" dirty="0"/>
              <a:t> </a:t>
            </a:r>
            <a:r>
              <a:rPr sz="4800" dirty="0" err="1"/>
              <a:t>su</a:t>
            </a:r>
            <a:r>
              <a:rPr sz="4800" dirty="0"/>
              <a:t> </a:t>
            </a:r>
            <a:r>
              <a:rPr sz="4800" dirty="0" err="1"/>
              <a:t>máxima</a:t>
            </a:r>
            <a:r>
              <a:rPr sz="4800" dirty="0"/>
              <a:t> </a:t>
            </a:r>
            <a:r>
              <a:rPr sz="4800" dirty="0" err="1"/>
              <a:t>capacidad</a:t>
            </a:r>
            <a:r>
              <a:rPr sz="4800" dirty="0"/>
              <a:t> para </a:t>
            </a:r>
            <a:r>
              <a:rPr sz="4800" dirty="0" err="1"/>
              <a:t>demostrar</a:t>
            </a:r>
            <a:r>
              <a:rPr sz="4800" dirty="0"/>
              <a:t> a Cristo a </a:t>
            </a:r>
            <a:r>
              <a:rPr sz="4800" dirty="0" err="1"/>
              <a:t>través</a:t>
            </a:r>
            <a:r>
              <a:rPr sz="4800" dirty="0"/>
              <a:t> del </a:t>
            </a:r>
            <a:r>
              <a:rPr sz="4800" dirty="0" err="1"/>
              <a:t>ministerio</a:t>
            </a:r>
            <a:r>
              <a:rPr sz="4800" dirty="0"/>
              <a:t> </a:t>
            </a:r>
            <a:r>
              <a:rPr sz="4800" dirty="0" err="1"/>
              <a:t>expresado</a:t>
            </a:r>
            <a:r>
              <a:rPr sz="4800" dirty="0"/>
              <a:t> </a:t>
            </a:r>
            <a:r>
              <a:rPr sz="4800" dirty="0" err="1"/>
              <a:t>en</a:t>
            </a:r>
            <a:r>
              <a:rPr sz="4800" dirty="0"/>
              <a:t> sus </a:t>
            </a:r>
            <a:r>
              <a:rPr sz="4800" dirty="0" err="1"/>
              <a:t>dones</a:t>
            </a:r>
            <a:r>
              <a:rPr sz="4800" dirty="0"/>
              <a:t> y aptitudes</a:t>
            </a:r>
          </a:p>
        </p:txBody>
      </p:sp>
      <p:pic>
        <p:nvPicPr>
          <p:cNvPr id="2425" name="Imagen" descr="Imagen"/>
          <p:cNvPicPr>
            <a:picLocks noChangeAspect="1"/>
          </p:cNvPicPr>
          <p:nvPr/>
        </p:nvPicPr>
        <p:blipFill>
          <a:blip r:embed="rId3"/>
          <a:stretch>
            <a:fillRect/>
          </a:stretch>
        </p:blipFill>
        <p:spPr>
          <a:xfrm>
            <a:off x="2984642" y="10244956"/>
            <a:ext cx="3319350" cy="2591423"/>
          </a:xfrm>
          <a:prstGeom prst="rect">
            <a:avLst/>
          </a:prstGeom>
          <a:ln w="12700">
            <a:miter lim="400000"/>
          </a:ln>
        </p:spPr>
      </p:pic>
      <p:grpSp>
        <p:nvGrpSpPr>
          <p:cNvPr id="2434" name="Agrupar"/>
          <p:cNvGrpSpPr/>
          <p:nvPr/>
        </p:nvGrpSpPr>
        <p:grpSpPr>
          <a:xfrm>
            <a:off x="436467" y="6858000"/>
            <a:ext cx="6463997" cy="6463997"/>
            <a:chOff x="0" y="0"/>
            <a:chExt cx="6463996" cy="6463996"/>
          </a:xfrm>
        </p:grpSpPr>
        <p:pic>
          <p:nvPicPr>
            <p:cNvPr id="2426" name="Imagen" descr="Imagen"/>
            <p:cNvPicPr>
              <a:picLocks noChangeAspect="1"/>
            </p:cNvPicPr>
            <p:nvPr/>
          </p:nvPicPr>
          <p:blipFill>
            <a:blip r:embed="rId4">
              <a:alphaModFix amt="51395"/>
            </a:blip>
            <a:stretch>
              <a:fillRect/>
            </a:stretch>
          </p:blipFill>
          <p:spPr>
            <a:xfrm>
              <a:off x="0" y="0"/>
              <a:ext cx="6463997" cy="6463997"/>
            </a:xfrm>
            <a:prstGeom prst="rect">
              <a:avLst/>
            </a:prstGeom>
            <a:ln w="12700" cap="flat">
              <a:noFill/>
              <a:miter lim="400000"/>
            </a:ln>
            <a:effectLst/>
          </p:spPr>
        </p:pic>
        <p:pic>
          <p:nvPicPr>
            <p:cNvPr id="2427" name="Imagen" descr="Imagen"/>
            <p:cNvPicPr>
              <a:picLocks noChangeAspect="1"/>
            </p:cNvPicPr>
            <p:nvPr/>
          </p:nvPicPr>
          <p:blipFill>
            <a:blip r:embed="rId5"/>
            <a:srcRect/>
            <a:stretch>
              <a:fillRect/>
            </a:stretch>
          </p:blipFill>
          <p:spPr>
            <a:xfrm>
              <a:off x="3248910" y="555064"/>
              <a:ext cx="2649657" cy="3552288"/>
            </a:xfrm>
            <a:prstGeom prst="rect">
              <a:avLst/>
            </a:prstGeom>
            <a:ln w="12700" cap="flat">
              <a:noFill/>
              <a:miter lim="400000"/>
            </a:ln>
            <a:effectLst/>
          </p:spPr>
        </p:pic>
        <p:pic>
          <p:nvPicPr>
            <p:cNvPr id="2428" name="Imagen" descr="Imagen"/>
            <p:cNvPicPr>
              <a:picLocks noChangeAspect="1"/>
            </p:cNvPicPr>
            <p:nvPr/>
          </p:nvPicPr>
          <p:blipFill>
            <a:blip r:embed="rId6"/>
            <a:stretch>
              <a:fillRect/>
            </a:stretch>
          </p:blipFill>
          <p:spPr>
            <a:xfrm>
              <a:off x="424551" y="555064"/>
              <a:ext cx="3523170" cy="2707892"/>
            </a:xfrm>
            <a:prstGeom prst="rect">
              <a:avLst/>
            </a:prstGeom>
            <a:ln w="12700" cap="flat">
              <a:noFill/>
              <a:miter lim="400000"/>
            </a:ln>
            <a:effectLst/>
          </p:spPr>
        </p:pic>
        <p:pic>
          <p:nvPicPr>
            <p:cNvPr id="2429" name="Imagen" descr="Imagen"/>
            <p:cNvPicPr>
              <a:picLocks noChangeAspect="1"/>
            </p:cNvPicPr>
            <p:nvPr/>
          </p:nvPicPr>
          <p:blipFill>
            <a:blip r:embed="rId7"/>
            <a:stretch>
              <a:fillRect/>
            </a:stretch>
          </p:blipFill>
          <p:spPr>
            <a:xfrm>
              <a:off x="465873" y="2529859"/>
              <a:ext cx="2766126" cy="3435819"/>
            </a:xfrm>
            <a:prstGeom prst="rect">
              <a:avLst/>
            </a:prstGeom>
            <a:ln w="12700" cap="flat">
              <a:noFill/>
              <a:miter lim="400000"/>
            </a:ln>
            <a:effectLst/>
          </p:spPr>
        </p:pic>
        <p:sp>
          <p:nvSpPr>
            <p:cNvPr id="243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43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43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43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37" name="Agrupar"/>
          <p:cNvGrpSpPr/>
          <p:nvPr/>
        </p:nvGrpSpPr>
        <p:grpSpPr>
          <a:xfrm>
            <a:off x="7397688" y="7707550"/>
            <a:ext cx="16523122" cy="5614447"/>
            <a:chOff x="0" y="0"/>
            <a:chExt cx="16523120" cy="5614446"/>
          </a:xfrm>
        </p:grpSpPr>
        <p:sp>
          <p:nvSpPr>
            <p:cNvPr id="243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3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38"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39" name="2"/>
          <p:cNvSpPr txBox="1"/>
          <p:nvPr/>
        </p:nvSpPr>
        <p:spPr>
          <a:xfrm>
            <a:off x="11147442" y="5731248"/>
            <a:ext cx="458940"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20" name="expresiones bíblicas de ministerio compartido…">
            <a:extLst>
              <a:ext uri="{FF2B5EF4-FFF2-40B4-BE49-F238E27FC236}">
                <a16:creationId xmlns:a16="http://schemas.microsoft.com/office/drawing/2014/main" id="{0EDE2EE4-6F6C-8348-B124-A944C98AD9A8}"/>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56BF5118-0822-F54F-A323-970B2A4E72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43" name="Imagen" descr="Imagen"/>
          <p:cNvPicPr>
            <a:picLocks noChangeAspect="1"/>
          </p:cNvPicPr>
          <p:nvPr/>
        </p:nvPicPr>
        <p:blipFill>
          <a:blip r:embed="rId2"/>
          <a:stretch>
            <a:fillRect/>
          </a:stretch>
        </p:blipFill>
        <p:spPr>
          <a:xfrm>
            <a:off x="226751" y="4458382"/>
            <a:ext cx="9420052" cy="3568202"/>
          </a:xfrm>
          <a:prstGeom prst="rect">
            <a:avLst/>
          </a:prstGeom>
          <a:ln w="12700">
            <a:miter lim="400000"/>
          </a:ln>
        </p:spPr>
      </p:pic>
      <p:pic>
        <p:nvPicPr>
          <p:cNvPr id="2444" name="Imagen" descr="Imagen"/>
          <p:cNvPicPr>
            <a:picLocks noChangeAspect="1"/>
          </p:cNvPicPr>
          <p:nvPr/>
        </p:nvPicPr>
        <p:blipFill>
          <a:blip r:embed="rId3"/>
          <a:stretch>
            <a:fillRect/>
          </a:stretch>
        </p:blipFill>
        <p:spPr>
          <a:xfrm>
            <a:off x="1402226" y="6450260"/>
            <a:ext cx="2247968" cy="2640470"/>
          </a:xfrm>
          <a:prstGeom prst="rect">
            <a:avLst/>
          </a:prstGeom>
          <a:ln w="12700">
            <a:miter lim="400000"/>
          </a:ln>
        </p:spPr>
      </p:pic>
      <p:pic>
        <p:nvPicPr>
          <p:cNvPr id="2445" name="Imagen" descr="Imagen"/>
          <p:cNvPicPr>
            <a:picLocks noChangeAspect="1"/>
          </p:cNvPicPr>
          <p:nvPr/>
        </p:nvPicPr>
        <p:blipFill>
          <a:blip r:embed="rId4"/>
          <a:stretch>
            <a:fillRect/>
          </a:stretch>
        </p:blipFill>
        <p:spPr>
          <a:xfrm>
            <a:off x="3106712" y="5718509"/>
            <a:ext cx="3710930" cy="2711834"/>
          </a:xfrm>
          <a:prstGeom prst="rect">
            <a:avLst/>
          </a:prstGeom>
          <a:ln w="12700">
            <a:miter lim="400000"/>
          </a:ln>
        </p:spPr>
      </p:pic>
      <p:pic>
        <p:nvPicPr>
          <p:cNvPr id="2446" name="Imagen" descr="Imagen"/>
          <p:cNvPicPr>
            <a:picLocks noChangeAspect="1"/>
          </p:cNvPicPr>
          <p:nvPr/>
        </p:nvPicPr>
        <p:blipFill>
          <a:blip r:embed="rId5"/>
          <a:stretch>
            <a:fillRect/>
          </a:stretch>
        </p:blipFill>
        <p:spPr>
          <a:xfrm>
            <a:off x="6182912" y="6439977"/>
            <a:ext cx="2283650" cy="2711834"/>
          </a:xfrm>
          <a:prstGeom prst="rect">
            <a:avLst/>
          </a:prstGeom>
          <a:ln w="12700">
            <a:miter lim="400000"/>
          </a:ln>
        </p:spPr>
      </p:pic>
      <p:pic>
        <p:nvPicPr>
          <p:cNvPr id="2447" name="Imagen" descr="Imagen"/>
          <p:cNvPicPr>
            <a:picLocks noChangeAspect="1"/>
          </p:cNvPicPr>
          <p:nvPr/>
        </p:nvPicPr>
        <p:blipFill>
          <a:blip r:embed="rId6"/>
          <a:stretch>
            <a:fillRect/>
          </a:stretch>
        </p:blipFill>
        <p:spPr>
          <a:xfrm>
            <a:off x="1411454" y="8520046"/>
            <a:ext cx="2247968" cy="2462060"/>
          </a:xfrm>
          <a:prstGeom prst="rect">
            <a:avLst/>
          </a:prstGeom>
          <a:ln w="12700">
            <a:miter lim="400000"/>
          </a:ln>
        </p:spPr>
      </p:pic>
      <p:pic>
        <p:nvPicPr>
          <p:cNvPr id="2448" name="Imagen" descr="Imagen"/>
          <p:cNvPicPr>
            <a:picLocks noChangeAspect="1"/>
          </p:cNvPicPr>
          <p:nvPr/>
        </p:nvPicPr>
        <p:blipFill>
          <a:blip r:embed="rId7"/>
          <a:stretch>
            <a:fillRect/>
          </a:stretch>
        </p:blipFill>
        <p:spPr>
          <a:xfrm>
            <a:off x="3118400" y="7877770"/>
            <a:ext cx="3710930" cy="3746612"/>
          </a:xfrm>
          <a:prstGeom prst="rect">
            <a:avLst/>
          </a:prstGeom>
          <a:ln w="12700">
            <a:miter lim="400000"/>
          </a:ln>
        </p:spPr>
      </p:pic>
      <p:pic>
        <p:nvPicPr>
          <p:cNvPr id="2449" name="Imagen" descr="Imagen"/>
          <p:cNvPicPr>
            <a:picLocks noChangeAspect="1"/>
          </p:cNvPicPr>
          <p:nvPr/>
        </p:nvPicPr>
        <p:blipFill>
          <a:blip r:embed="rId8"/>
          <a:stretch>
            <a:fillRect/>
          </a:stretch>
        </p:blipFill>
        <p:spPr>
          <a:xfrm>
            <a:off x="6209982" y="8520046"/>
            <a:ext cx="2247968" cy="2462060"/>
          </a:xfrm>
          <a:prstGeom prst="rect">
            <a:avLst/>
          </a:prstGeom>
          <a:ln w="12700">
            <a:miter lim="400000"/>
          </a:ln>
        </p:spPr>
      </p:pic>
      <p:pic>
        <p:nvPicPr>
          <p:cNvPr id="2450" name="Imagen" descr="Imagen"/>
          <p:cNvPicPr>
            <a:picLocks noChangeAspect="1"/>
          </p:cNvPicPr>
          <p:nvPr/>
        </p:nvPicPr>
        <p:blipFill>
          <a:blip r:embed="rId9"/>
          <a:stretch>
            <a:fillRect/>
          </a:stretch>
        </p:blipFill>
        <p:spPr>
          <a:xfrm>
            <a:off x="1411454" y="10357251"/>
            <a:ext cx="2247968" cy="2961608"/>
          </a:xfrm>
          <a:prstGeom prst="rect">
            <a:avLst/>
          </a:prstGeom>
          <a:ln w="12700">
            <a:miter lim="400000"/>
          </a:ln>
        </p:spPr>
      </p:pic>
      <p:pic>
        <p:nvPicPr>
          <p:cNvPr id="2451" name="Imagen" descr="Imagen"/>
          <p:cNvPicPr>
            <a:picLocks noChangeAspect="1"/>
          </p:cNvPicPr>
          <p:nvPr/>
        </p:nvPicPr>
        <p:blipFill>
          <a:blip r:embed="rId10"/>
          <a:stretch>
            <a:fillRect/>
          </a:stretch>
        </p:blipFill>
        <p:spPr>
          <a:xfrm>
            <a:off x="3103240" y="11022681"/>
            <a:ext cx="3710931" cy="2319332"/>
          </a:xfrm>
          <a:prstGeom prst="rect">
            <a:avLst/>
          </a:prstGeom>
          <a:ln w="12700">
            <a:miter lim="400000"/>
          </a:ln>
        </p:spPr>
      </p:pic>
      <p:pic>
        <p:nvPicPr>
          <p:cNvPr id="2452" name="Imagen" descr="Imagen"/>
          <p:cNvPicPr>
            <a:picLocks noChangeAspect="1"/>
          </p:cNvPicPr>
          <p:nvPr/>
        </p:nvPicPr>
        <p:blipFill>
          <a:blip r:embed="rId11"/>
          <a:stretch>
            <a:fillRect/>
          </a:stretch>
        </p:blipFill>
        <p:spPr>
          <a:xfrm>
            <a:off x="6222682" y="10357251"/>
            <a:ext cx="2247968" cy="2961608"/>
          </a:xfrm>
          <a:prstGeom prst="rect">
            <a:avLst/>
          </a:prstGeom>
          <a:ln w="12700">
            <a:miter lim="400000"/>
          </a:ln>
        </p:spPr>
      </p:pic>
      <p:sp>
        <p:nvSpPr>
          <p:cNvPr id="2453" name="¿Cómo es una iglesia modelo del Nuevo Testamento?…"/>
          <p:cNvSpPr txBox="1"/>
          <p:nvPr/>
        </p:nvSpPr>
        <p:spPr>
          <a:xfrm>
            <a:off x="10265639" y="8159940"/>
            <a:ext cx="13380072" cy="3330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20000"/>
              </a:lnSpc>
              <a:defRPr sz="3500" b="1" spc="104">
                <a:solidFill>
                  <a:srgbClr val="FFFFFF"/>
                </a:solidFill>
              </a:defRPr>
            </a:pPr>
            <a:endParaRPr b="0" dirty="0">
              <a:solidFill>
                <a:srgbClr val="000000"/>
              </a:solidFill>
              <a:latin typeface="Times Roman"/>
              <a:ea typeface="Times Roman"/>
              <a:cs typeface="Times Roman"/>
              <a:sym typeface="Times Roman"/>
            </a:endParaRPr>
          </a:p>
          <a:p>
            <a:pPr algn="ctr">
              <a:lnSpc>
                <a:spcPct val="120000"/>
              </a:lnSpc>
              <a:defRPr sz="3500" b="1" spc="104">
                <a:solidFill>
                  <a:schemeClr val="accent4"/>
                </a:solidFill>
              </a:defRPr>
            </a:pPr>
            <a:r>
              <a:rPr sz="7200" dirty="0">
                <a:solidFill>
                  <a:schemeClr val="bg1"/>
                </a:solidFill>
              </a:rPr>
              <a:t>¿</a:t>
            </a:r>
            <a:r>
              <a:rPr sz="7200" dirty="0" err="1">
                <a:solidFill>
                  <a:schemeClr val="bg1"/>
                </a:solidFill>
              </a:rPr>
              <a:t>Cómo</a:t>
            </a:r>
            <a:r>
              <a:rPr sz="7200" dirty="0">
                <a:solidFill>
                  <a:schemeClr val="bg1"/>
                </a:solidFill>
              </a:rPr>
              <a:t> es una </a:t>
            </a:r>
            <a:r>
              <a:rPr sz="7200" dirty="0" err="1">
                <a:solidFill>
                  <a:schemeClr val="bg1"/>
                </a:solidFill>
              </a:rPr>
              <a:t>iglesia</a:t>
            </a:r>
            <a:r>
              <a:rPr sz="7200" dirty="0">
                <a:solidFill>
                  <a:schemeClr val="bg1"/>
                </a:solidFill>
              </a:rPr>
              <a:t> </a:t>
            </a:r>
            <a:r>
              <a:rPr sz="7200" dirty="0" err="1">
                <a:solidFill>
                  <a:schemeClr val="bg1"/>
                </a:solidFill>
              </a:rPr>
              <a:t>modelo</a:t>
            </a:r>
            <a:r>
              <a:rPr sz="7200" dirty="0">
                <a:solidFill>
                  <a:schemeClr val="bg1"/>
                </a:solidFill>
              </a:rPr>
              <a:t> del Nuevo </a:t>
            </a:r>
            <a:r>
              <a:rPr sz="7200" dirty="0" err="1">
                <a:solidFill>
                  <a:schemeClr val="bg1"/>
                </a:solidFill>
              </a:rPr>
              <a:t>Testamento</a:t>
            </a:r>
            <a:r>
              <a:rPr sz="7200" dirty="0">
                <a:solidFill>
                  <a:schemeClr val="bg1"/>
                </a:solidFill>
              </a:rPr>
              <a:t>?</a:t>
            </a:r>
          </a:p>
        </p:txBody>
      </p:sp>
      <p:sp>
        <p:nvSpPr>
          <p:cNvPr id="2455" name="Caracteríticas de una iglesia ejempla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
        <p:nvSpPr>
          <p:cNvPr id="2456"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59" name="Agrupar"/>
          <p:cNvGrpSpPr/>
          <p:nvPr/>
        </p:nvGrpSpPr>
        <p:grpSpPr>
          <a:xfrm>
            <a:off x="9892170" y="7875797"/>
            <a:ext cx="14127010" cy="4800265"/>
            <a:chOff x="0" y="0"/>
            <a:chExt cx="14127009" cy="4800263"/>
          </a:xfrm>
        </p:grpSpPr>
        <p:sp>
          <p:nvSpPr>
            <p:cNvPr id="2457" name="Rectángulo redondeado"/>
            <p:cNvSpPr/>
            <p:nvPr/>
          </p:nvSpPr>
          <p:spPr>
            <a:xfrm rot="16200000">
              <a:off x="4849659" y="-4849660"/>
              <a:ext cx="4427691" cy="14127010"/>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58" name="Rectángulo redondeado"/>
            <p:cNvSpPr/>
            <p:nvPr/>
          </p:nvSpPr>
          <p:spPr>
            <a:xfrm rot="16200000">
              <a:off x="6705261" y="3009045"/>
              <a:ext cx="716488" cy="28659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8" name="Imagen 17">
            <a:extLst>
              <a:ext uri="{FF2B5EF4-FFF2-40B4-BE49-F238E27FC236}">
                <a16:creationId xmlns:a16="http://schemas.microsoft.com/office/drawing/2014/main" id="{E3B358F5-A19B-A940-A5B5-A2B47F59CD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63"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66" name="Agrupar"/>
          <p:cNvGrpSpPr/>
          <p:nvPr/>
        </p:nvGrpSpPr>
        <p:grpSpPr>
          <a:xfrm>
            <a:off x="7663543" y="7692894"/>
            <a:ext cx="16502743" cy="5328715"/>
            <a:chOff x="0" y="0"/>
            <a:chExt cx="15682221" cy="5328713"/>
          </a:xfrm>
        </p:grpSpPr>
        <p:sp>
          <p:nvSpPr>
            <p:cNvPr id="2464"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65"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67" name="Tiene líderes-mentores llamados al ministerio (Efesios 4:11: “Pastores, profetas apóstoles, etc.)…"/>
          <p:cNvSpPr txBox="1"/>
          <p:nvPr/>
        </p:nvSpPr>
        <p:spPr>
          <a:xfrm>
            <a:off x="8950267" y="7883915"/>
            <a:ext cx="13929293" cy="4101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3000" b="1" spc="90">
                <a:solidFill>
                  <a:srgbClr val="FFFFFF"/>
                </a:solidFill>
              </a:defRPr>
            </a:pPr>
            <a:r>
              <a:rPr sz="6000" dirty="0"/>
              <a:t>Tiene </a:t>
            </a:r>
            <a:r>
              <a:rPr sz="6000" dirty="0" err="1"/>
              <a:t>líderes-mentores</a:t>
            </a:r>
            <a:r>
              <a:rPr sz="6000" dirty="0"/>
              <a:t> </a:t>
            </a:r>
            <a:r>
              <a:rPr sz="6000" dirty="0" err="1"/>
              <a:t>llamados</a:t>
            </a:r>
            <a:r>
              <a:rPr sz="6000" dirty="0"/>
              <a:t> al </a:t>
            </a:r>
            <a:r>
              <a:rPr sz="6000" dirty="0" err="1"/>
              <a:t>ministerio</a:t>
            </a:r>
            <a:r>
              <a:rPr sz="6000" dirty="0">
                <a:latin typeface="Montserrat-ExtraBold"/>
                <a:ea typeface="Montserrat-ExtraBold"/>
                <a:cs typeface="Montserrat-ExtraBold"/>
                <a:sym typeface="Montserrat-ExtraBold"/>
              </a:rPr>
              <a:t> (</a:t>
            </a:r>
            <a:r>
              <a:rPr sz="6000" dirty="0" err="1">
                <a:latin typeface="Montserrat-ExtraBold"/>
                <a:ea typeface="Montserrat-ExtraBold"/>
                <a:cs typeface="Montserrat-ExtraBold"/>
                <a:sym typeface="Montserrat-ExtraBold"/>
              </a:rPr>
              <a:t>Efesios</a:t>
            </a:r>
            <a:r>
              <a:rPr sz="6000" dirty="0">
                <a:latin typeface="Montserrat-ExtraBold"/>
                <a:ea typeface="Montserrat-ExtraBold"/>
                <a:cs typeface="Montserrat-ExtraBold"/>
                <a:sym typeface="Montserrat-ExtraBold"/>
              </a:rPr>
              <a:t> 4:11: “</a:t>
            </a:r>
            <a:r>
              <a:rPr sz="6000" dirty="0" err="1">
                <a:latin typeface="Montserrat-ExtraBold"/>
                <a:ea typeface="Montserrat-ExtraBold"/>
                <a:cs typeface="Montserrat-ExtraBold"/>
                <a:sym typeface="Montserrat-ExtraBold"/>
              </a:rPr>
              <a:t>Pastores</a:t>
            </a:r>
            <a:r>
              <a:rPr sz="6000" dirty="0">
                <a:latin typeface="Montserrat-ExtraBold"/>
                <a:ea typeface="Montserrat-ExtraBold"/>
                <a:cs typeface="Montserrat-ExtraBold"/>
                <a:sym typeface="Montserrat-ExtraBold"/>
              </a:rPr>
              <a:t>, </a:t>
            </a:r>
            <a:r>
              <a:rPr sz="6000" dirty="0" err="1">
                <a:latin typeface="Montserrat-ExtraBold"/>
                <a:ea typeface="Montserrat-ExtraBold"/>
                <a:cs typeface="Montserrat-ExtraBold"/>
                <a:sym typeface="Montserrat-ExtraBold"/>
              </a:rPr>
              <a:t>profetas</a:t>
            </a:r>
            <a:r>
              <a:rPr sz="6000" dirty="0">
                <a:latin typeface="Montserrat-ExtraBold"/>
                <a:ea typeface="Montserrat-ExtraBold"/>
                <a:cs typeface="Montserrat-ExtraBold"/>
                <a:sym typeface="Montserrat-ExtraBold"/>
              </a:rPr>
              <a:t> </a:t>
            </a:r>
            <a:r>
              <a:rPr sz="6000" dirty="0" err="1">
                <a:latin typeface="Montserrat-ExtraBold"/>
                <a:ea typeface="Montserrat-ExtraBold"/>
                <a:cs typeface="Montserrat-ExtraBold"/>
                <a:sym typeface="Montserrat-ExtraBold"/>
              </a:rPr>
              <a:t>apóstoles</a:t>
            </a:r>
            <a:r>
              <a:rPr sz="6000" dirty="0">
                <a:latin typeface="Montserrat-ExtraBold"/>
                <a:ea typeface="Montserrat-ExtraBold"/>
                <a:cs typeface="Montserrat-ExtraBold"/>
                <a:sym typeface="Montserrat-ExtraBold"/>
              </a:rPr>
              <a:t>, etc.)</a:t>
            </a:r>
          </a:p>
        </p:txBody>
      </p:sp>
      <p:pic>
        <p:nvPicPr>
          <p:cNvPr id="2468" name="Imagen" descr="Imagen"/>
          <p:cNvPicPr>
            <a:picLocks noChangeAspect="1"/>
          </p:cNvPicPr>
          <p:nvPr/>
        </p:nvPicPr>
        <p:blipFill>
          <a:blip r:embed="rId2"/>
          <a:stretch>
            <a:fillRect/>
          </a:stretch>
        </p:blipFill>
        <p:spPr>
          <a:xfrm>
            <a:off x="763754" y="10357251"/>
            <a:ext cx="2247968" cy="2961608"/>
          </a:xfrm>
          <a:prstGeom prst="rect">
            <a:avLst/>
          </a:prstGeom>
          <a:ln w="12700">
            <a:miter lim="400000"/>
          </a:ln>
        </p:spPr>
      </p:pic>
      <p:sp>
        <p:nvSpPr>
          <p:cNvPr id="2469"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 name="Caracteríticas de una iglesia ejemplar…">
            <a:extLst>
              <a:ext uri="{FF2B5EF4-FFF2-40B4-BE49-F238E27FC236}">
                <a16:creationId xmlns:a16="http://schemas.microsoft.com/office/drawing/2014/main" id="{F45D55CC-1C32-7B47-9919-243EC7E8E8B4}"/>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11" name="Imagen 10">
            <a:extLst>
              <a:ext uri="{FF2B5EF4-FFF2-40B4-BE49-F238E27FC236}">
                <a16:creationId xmlns:a16="http://schemas.microsoft.com/office/drawing/2014/main" id="{A98EEC54-3214-4C49-B29C-34186EB19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74"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77" name="Agrupar"/>
          <p:cNvGrpSpPr/>
          <p:nvPr/>
        </p:nvGrpSpPr>
        <p:grpSpPr>
          <a:xfrm>
            <a:off x="6928727" y="7692894"/>
            <a:ext cx="17215788" cy="5328715"/>
            <a:chOff x="0" y="0"/>
            <a:chExt cx="15682221" cy="5328713"/>
          </a:xfrm>
        </p:grpSpPr>
        <p:sp>
          <p:nvSpPr>
            <p:cNvPr id="2475"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76"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78" name="Todos los miembros involucrados  en ministerio (Ef. 4:12: “perfeccionando a los santos para el ministerio)…"/>
          <p:cNvSpPr txBox="1"/>
          <p:nvPr/>
        </p:nvSpPr>
        <p:spPr>
          <a:xfrm>
            <a:off x="8529270" y="8061613"/>
            <a:ext cx="14473431"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200" b="1" spc="96">
                <a:solidFill>
                  <a:srgbClr val="FFFFFF"/>
                </a:solidFill>
              </a:defRPr>
            </a:pPr>
            <a:r>
              <a:rPr sz="6000" b="1" spc="90" dirty="0" err="1">
                <a:solidFill>
                  <a:srgbClr val="FFFFFF"/>
                </a:solidFill>
                <a:latin typeface="Montserrat-ExtraBold"/>
              </a:rPr>
              <a:t>Todos</a:t>
            </a:r>
            <a:r>
              <a:rPr sz="6000" b="1" spc="90" dirty="0">
                <a:solidFill>
                  <a:srgbClr val="FFFFFF"/>
                </a:solidFill>
                <a:latin typeface="Montserrat-ExtraBold"/>
              </a:rPr>
              <a:t> los </a:t>
            </a:r>
            <a:r>
              <a:rPr sz="6000" b="1" spc="90" dirty="0" err="1">
                <a:solidFill>
                  <a:srgbClr val="FFFFFF"/>
                </a:solidFill>
                <a:latin typeface="Montserrat-ExtraBold"/>
              </a:rPr>
              <a:t>miembros</a:t>
            </a:r>
            <a:r>
              <a:rPr sz="6000" b="1" spc="90" dirty="0">
                <a:solidFill>
                  <a:srgbClr val="FFFFFF"/>
                </a:solidFill>
                <a:latin typeface="Montserrat-ExtraBold"/>
              </a:rPr>
              <a:t> </a:t>
            </a:r>
            <a:r>
              <a:rPr sz="6000" b="1" spc="90" dirty="0" err="1">
                <a:solidFill>
                  <a:srgbClr val="FFFFFF"/>
                </a:solidFill>
                <a:latin typeface="Montserrat-ExtraBold"/>
              </a:rPr>
              <a:t>involucrados</a:t>
            </a:r>
            <a:r>
              <a:rPr sz="6000" b="1" spc="90" dirty="0">
                <a:solidFill>
                  <a:srgbClr val="FFFFFF"/>
                </a:solidFill>
                <a:latin typeface="Montserrat-ExtraBold"/>
              </a:rPr>
              <a:t>  </a:t>
            </a:r>
            <a:r>
              <a:rPr sz="6000" b="1" spc="90" dirty="0" err="1">
                <a:solidFill>
                  <a:srgbClr val="FFFFFF"/>
                </a:solidFill>
                <a:latin typeface="Montserrat-ExtraBold"/>
              </a:rPr>
              <a:t>en</a:t>
            </a:r>
            <a:r>
              <a:rPr sz="6000" b="1" spc="90" dirty="0">
                <a:solidFill>
                  <a:srgbClr val="FFFFFF"/>
                </a:solidFill>
                <a:latin typeface="Montserrat-ExtraBold"/>
              </a:rPr>
              <a:t> </a:t>
            </a:r>
            <a:r>
              <a:rPr sz="6000" b="1" spc="90" dirty="0" err="1">
                <a:solidFill>
                  <a:srgbClr val="FFFFFF"/>
                </a:solidFill>
                <a:latin typeface="Montserrat-ExtraBold"/>
              </a:rPr>
              <a:t>ministerio</a:t>
            </a:r>
            <a:r>
              <a:rPr sz="6000" b="1" spc="90" dirty="0">
                <a:solidFill>
                  <a:srgbClr val="FFFFFF"/>
                </a:solidFill>
                <a:latin typeface="Montserrat-ExtraBold"/>
                <a:sym typeface="Montserrat-ExtraBold"/>
              </a:rPr>
              <a:t> </a:t>
            </a:r>
            <a:endParaRPr lang="es-ES" sz="6000" b="1" spc="90" dirty="0">
              <a:solidFill>
                <a:srgbClr val="FFFFFF"/>
              </a:solidFill>
              <a:latin typeface="Montserrat-ExtraBold"/>
              <a:sym typeface="Montserrat-ExtraBold"/>
            </a:endParaRPr>
          </a:p>
          <a:p>
            <a:pPr algn="ctr">
              <a:lnSpc>
                <a:spcPct val="100000"/>
              </a:lnSpc>
              <a:buSzPct val="50000"/>
              <a:defRPr sz="3200" b="1" spc="96">
                <a:solidFill>
                  <a:srgbClr val="FFFFFF"/>
                </a:solidFill>
              </a:defRPr>
            </a:pPr>
            <a:r>
              <a:rPr sz="6000" b="1" spc="90" dirty="0">
                <a:solidFill>
                  <a:srgbClr val="FFFFFF"/>
                </a:solidFill>
                <a:latin typeface="Montserrat-ExtraBold"/>
                <a:sym typeface="Montserrat-ExtraBold"/>
              </a:rPr>
              <a:t>(</a:t>
            </a:r>
            <a:r>
              <a:rPr sz="6000" b="1" spc="90" dirty="0" err="1">
                <a:solidFill>
                  <a:srgbClr val="FFFFFF"/>
                </a:solidFill>
                <a:latin typeface="Montserrat-ExtraBold"/>
                <a:sym typeface="Montserrat-ExtraBold"/>
              </a:rPr>
              <a:t>Ef</a:t>
            </a:r>
            <a:r>
              <a:rPr sz="6000" b="1" spc="90" dirty="0">
                <a:solidFill>
                  <a:srgbClr val="FFFFFF"/>
                </a:solidFill>
                <a:latin typeface="Montserrat-ExtraBold"/>
                <a:sym typeface="Montserrat-ExtraBold"/>
              </a:rPr>
              <a:t>. 4:12: “</a:t>
            </a:r>
            <a:r>
              <a:rPr sz="6000" b="1" spc="90" dirty="0" err="1">
                <a:solidFill>
                  <a:srgbClr val="FFFFFF"/>
                </a:solidFill>
                <a:latin typeface="Montserrat-ExtraBold"/>
                <a:sym typeface="Montserrat-ExtraBold"/>
              </a:rPr>
              <a:t>perfeccionando</a:t>
            </a:r>
            <a:r>
              <a:rPr sz="6000" b="1" spc="90" dirty="0">
                <a:solidFill>
                  <a:srgbClr val="FFFFFF"/>
                </a:solidFill>
                <a:latin typeface="Montserrat-ExtraBold"/>
                <a:sym typeface="Montserrat-ExtraBold"/>
              </a:rPr>
              <a:t> a los santos para el </a:t>
            </a:r>
            <a:r>
              <a:rPr sz="6000" b="1" spc="90" dirty="0" err="1">
                <a:solidFill>
                  <a:srgbClr val="FFFFFF"/>
                </a:solidFill>
                <a:latin typeface="Montserrat-ExtraBold"/>
                <a:sym typeface="Montserrat-ExtraBold"/>
              </a:rPr>
              <a:t>ministerio</a:t>
            </a:r>
            <a:r>
              <a:rPr sz="6000" b="1" spc="90" dirty="0">
                <a:solidFill>
                  <a:srgbClr val="FFFFFF"/>
                </a:solidFill>
                <a:latin typeface="Montserrat-ExtraBold"/>
                <a:sym typeface="Montserrat-ExtraBold"/>
              </a:rPr>
              <a:t>)</a:t>
            </a:r>
          </a:p>
        </p:txBody>
      </p:sp>
      <p:pic>
        <p:nvPicPr>
          <p:cNvPr id="2479" name="Imagen" descr="Imagen"/>
          <p:cNvPicPr>
            <a:picLocks noChangeAspect="1"/>
          </p:cNvPicPr>
          <p:nvPr/>
        </p:nvPicPr>
        <p:blipFill>
          <a:blip r:embed="rId3"/>
          <a:stretch>
            <a:fillRect/>
          </a:stretch>
        </p:blipFill>
        <p:spPr>
          <a:xfrm>
            <a:off x="2418184" y="11021523"/>
            <a:ext cx="3710930" cy="2319332"/>
          </a:xfrm>
          <a:prstGeom prst="rect">
            <a:avLst/>
          </a:prstGeom>
          <a:ln w="12700">
            <a:miter lim="400000"/>
          </a:ln>
        </p:spPr>
      </p:pic>
      <p:pic>
        <p:nvPicPr>
          <p:cNvPr id="2480" name="Imagen" descr="Imagen"/>
          <p:cNvPicPr>
            <a:picLocks noChangeAspect="1"/>
          </p:cNvPicPr>
          <p:nvPr/>
        </p:nvPicPr>
        <p:blipFill>
          <a:blip r:embed="rId4"/>
          <a:stretch>
            <a:fillRect/>
          </a:stretch>
        </p:blipFill>
        <p:spPr>
          <a:xfrm>
            <a:off x="763754" y="10357251"/>
            <a:ext cx="2247968" cy="2961608"/>
          </a:xfrm>
          <a:prstGeom prst="rect">
            <a:avLst/>
          </a:prstGeom>
          <a:ln w="12700">
            <a:miter lim="400000"/>
          </a:ln>
        </p:spPr>
      </p:pic>
      <p:sp>
        <p:nvSpPr>
          <p:cNvPr id="2481"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82"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2" name="Caracteríticas de una iglesia ejemplar…">
            <a:extLst>
              <a:ext uri="{FF2B5EF4-FFF2-40B4-BE49-F238E27FC236}">
                <a16:creationId xmlns:a16="http://schemas.microsoft.com/office/drawing/2014/main" id="{5A375DD3-7D6C-1C40-8672-EE3C90E7E9A3}"/>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13" name="Imagen 12">
            <a:extLst>
              <a:ext uri="{FF2B5EF4-FFF2-40B4-BE49-F238E27FC236}">
                <a16:creationId xmlns:a16="http://schemas.microsoft.com/office/drawing/2014/main" id="{19BC0027-711C-FB45-A0D8-28D93AE78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87"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90" name="Agrupar"/>
          <p:cNvGrpSpPr/>
          <p:nvPr/>
        </p:nvGrpSpPr>
        <p:grpSpPr>
          <a:xfrm>
            <a:off x="8886645" y="7692894"/>
            <a:ext cx="15682222" cy="5328715"/>
            <a:chOff x="0" y="0"/>
            <a:chExt cx="15682221" cy="5328713"/>
          </a:xfrm>
        </p:grpSpPr>
        <p:sp>
          <p:nvSpPr>
            <p:cNvPr id="2488"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89"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91" name="Se edifica y renueva continuamente (Ef. 4:12: “la edificación del Cuerpo de Cristo:).…"/>
          <p:cNvSpPr txBox="1"/>
          <p:nvPr/>
        </p:nvSpPr>
        <p:spPr>
          <a:xfrm>
            <a:off x="10135372" y="8062561"/>
            <a:ext cx="13484874" cy="4118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3300" b="1" spc="98">
                <a:solidFill>
                  <a:srgbClr val="FFFFFF"/>
                </a:solidFill>
              </a:defRPr>
            </a:pPr>
            <a:r>
              <a:rPr sz="6000" dirty="0"/>
              <a:t>Se </a:t>
            </a:r>
            <a:r>
              <a:rPr sz="6000" dirty="0" err="1"/>
              <a:t>edifica</a:t>
            </a:r>
            <a:r>
              <a:rPr sz="6000" dirty="0"/>
              <a:t> y </a:t>
            </a:r>
            <a:r>
              <a:rPr sz="6000" dirty="0" err="1"/>
              <a:t>renueva</a:t>
            </a:r>
            <a:r>
              <a:rPr sz="6000" dirty="0"/>
              <a:t> </a:t>
            </a:r>
            <a:r>
              <a:rPr sz="6000" dirty="0" err="1"/>
              <a:t>continuamente</a:t>
            </a:r>
            <a:r>
              <a:rPr sz="6000" dirty="0"/>
              <a:t> (</a:t>
            </a:r>
            <a:r>
              <a:rPr sz="6000" dirty="0" err="1"/>
              <a:t>Ef</a:t>
            </a:r>
            <a:r>
              <a:rPr sz="6000" dirty="0"/>
              <a:t>. 4:12: “la </a:t>
            </a:r>
            <a:r>
              <a:rPr sz="6000" dirty="0" err="1"/>
              <a:t>edificación</a:t>
            </a:r>
            <a:r>
              <a:rPr sz="6000" dirty="0"/>
              <a:t> del Cuerpo de Cristo:).</a:t>
            </a:r>
            <a:endParaRPr sz="6000" dirty="0">
              <a:latin typeface="Montserrat-ExtraBold"/>
              <a:ea typeface="Montserrat-ExtraBold"/>
              <a:cs typeface="Montserrat-ExtraBold"/>
              <a:sym typeface="Montserrat-ExtraBold"/>
            </a:endParaRPr>
          </a:p>
        </p:txBody>
      </p:sp>
      <p:pic>
        <p:nvPicPr>
          <p:cNvPr id="2492" name="Imagen" descr="Imagen"/>
          <p:cNvPicPr>
            <a:picLocks noChangeAspect="1"/>
          </p:cNvPicPr>
          <p:nvPr/>
        </p:nvPicPr>
        <p:blipFill>
          <a:blip r:embed="rId2"/>
          <a:stretch>
            <a:fillRect/>
          </a:stretch>
        </p:blipFill>
        <p:spPr>
          <a:xfrm>
            <a:off x="2418184" y="11021523"/>
            <a:ext cx="3710930" cy="2319332"/>
          </a:xfrm>
          <a:prstGeom prst="rect">
            <a:avLst/>
          </a:prstGeom>
          <a:ln w="12700">
            <a:miter lim="400000"/>
          </a:ln>
        </p:spPr>
      </p:pic>
      <p:pic>
        <p:nvPicPr>
          <p:cNvPr id="2493" name="Imagen" descr="Imagen"/>
          <p:cNvPicPr>
            <a:picLocks noChangeAspect="1"/>
          </p:cNvPicPr>
          <p:nvPr/>
        </p:nvPicPr>
        <p:blipFill>
          <a:blip r:embed="rId3"/>
          <a:stretch>
            <a:fillRect/>
          </a:stretch>
        </p:blipFill>
        <p:spPr>
          <a:xfrm>
            <a:off x="763754" y="10357251"/>
            <a:ext cx="2247968" cy="2961608"/>
          </a:xfrm>
          <a:prstGeom prst="rect">
            <a:avLst/>
          </a:prstGeom>
          <a:ln w="12700">
            <a:miter lim="400000"/>
          </a:ln>
        </p:spPr>
      </p:pic>
      <p:sp>
        <p:nvSpPr>
          <p:cNvPr id="2494"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95"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96" name="Imagen" descr="Imagen"/>
          <p:cNvPicPr>
            <a:picLocks noChangeAspect="1"/>
          </p:cNvPicPr>
          <p:nvPr/>
        </p:nvPicPr>
        <p:blipFill>
          <a:blip r:embed="rId4"/>
          <a:stretch>
            <a:fillRect/>
          </a:stretch>
        </p:blipFill>
        <p:spPr>
          <a:xfrm>
            <a:off x="5536882" y="10357251"/>
            <a:ext cx="2247968" cy="2961608"/>
          </a:xfrm>
          <a:prstGeom prst="rect">
            <a:avLst/>
          </a:prstGeom>
          <a:ln w="12700">
            <a:miter lim="400000"/>
          </a:ln>
        </p:spPr>
      </p:pic>
      <p:sp>
        <p:nvSpPr>
          <p:cNvPr id="2497"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4" name="Caracteríticas de una iglesia ejemplar…">
            <a:extLst>
              <a:ext uri="{FF2B5EF4-FFF2-40B4-BE49-F238E27FC236}">
                <a16:creationId xmlns:a16="http://schemas.microsoft.com/office/drawing/2014/main" id="{5A062BC2-1442-2A42-A2AD-3BC3CC57A3E3}"/>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15" name="Imagen 14">
            <a:extLst>
              <a:ext uri="{FF2B5EF4-FFF2-40B4-BE49-F238E27FC236}">
                <a16:creationId xmlns:a16="http://schemas.microsoft.com/office/drawing/2014/main" id="{B4A53C61-109C-CD47-8907-87B654E42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02"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05" name="Agrupar"/>
          <p:cNvGrpSpPr/>
          <p:nvPr/>
        </p:nvGrpSpPr>
        <p:grpSpPr>
          <a:xfrm>
            <a:off x="8030125" y="7692894"/>
            <a:ext cx="16027304" cy="5328715"/>
            <a:chOff x="0" y="0"/>
            <a:chExt cx="15682221" cy="5328713"/>
          </a:xfrm>
        </p:grpSpPr>
        <p:sp>
          <p:nvSpPr>
            <p:cNvPr id="2503"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04"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06" name="Están unidos en la fe y Dios obra produciendo fruto (Ef. 4:4, 5, 13, “lleguemos a la unidad de la fe”)…"/>
          <p:cNvSpPr txBox="1"/>
          <p:nvPr/>
        </p:nvSpPr>
        <p:spPr>
          <a:xfrm>
            <a:off x="8999295" y="8520046"/>
            <a:ext cx="14582851" cy="3149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300" b="1" spc="98">
                <a:solidFill>
                  <a:srgbClr val="FFFFFF"/>
                </a:solidFill>
              </a:defRPr>
            </a:pPr>
            <a:r>
              <a:rPr sz="6600" dirty="0" err="1"/>
              <a:t>Están</a:t>
            </a:r>
            <a:r>
              <a:rPr sz="6600" dirty="0"/>
              <a:t> </a:t>
            </a:r>
            <a:r>
              <a:rPr sz="6600" dirty="0" err="1"/>
              <a:t>unidos</a:t>
            </a:r>
            <a:r>
              <a:rPr sz="6600" dirty="0"/>
              <a:t> </a:t>
            </a:r>
            <a:r>
              <a:rPr sz="6600" dirty="0" err="1"/>
              <a:t>en</a:t>
            </a:r>
            <a:r>
              <a:rPr sz="6600" dirty="0"/>
              <a:t> la </a:t>
            </a:r>
            <a:r>
              <a:rPr sz="6600" dirty="0" err="1"/>
              <a:t>fe</a:t>
            </a:r>
            <a:r>
              <a:rPr sz="6600" dirty="0"/>
              <a:t> y Dios </a:t>
            </a:r>
            <a:r>
              <a:rPr sz="6600" dirty="0" err="1"/>
              <a:t>obra</a:t>
            </a:r>
            <a:r>
              <a:rPr sz="6600" dirty="0"/>
              <a:t> </a:t>
            </a:r>
            <a:r>
              <a:rPr sz="6600" dirty="0" err="1"/>
              <a:t>produciendo</a:t>
            </a:r>
            <a:r>
              <a:rPr sz="6600" dirty="0"/>
              <a:t> </a:t>
            </a:r>
            <a:r>
              <a:rPr sz="6600" dirty="0" err="1"/>
              <a:t>fruto</a:t>
            </a:r>
            <a:r>
              <a:rPr sz="6600" dirty="0"/>
              <a:t> (</a:t>
            </a:r>
            <a:r>
              <a:rPr sz="6600" dirty="0" err="1"/>
              <a:t>Ef</a:t>
            </a:r>
            <a:r>
              <a:rPr sz="6600" dirty="0"/>
              <a:t>. 4:4, 5, 13, “</a:t>
            </a:r>
            <a:r>
              <a:rPr sz="6600" dirty="0" err="1"/>
              <a:t>lleguemos</a:t>
            </a:r>
            <a:r>
              <a:rPr sz="6600" dirty="0"/>
              <a:t> a la </a:t>
            </a:r>
            <a:r>
              <a:rPr sz="6600" dirty="0" err="1"/>
              <a:t>unidad</a:t>
            </a:r>
            <a:r>
              <a:rPr sz="6600" dirty="0"/>
              <a:t> de la </a:t>
            </a:r>
            <a:r>
              <a:rPr sz="6600" dirty="0" err="1"/>
              <a:t>fe</a:t>
            </a:r>
            <a:r>
              <a:rPr sz="6600" dirty="0"/>
              <a:t>”)</a:t>
            </a:r>
            <a:endParaRPr sz="6600" dirty="0">
              <a:latin typeface="Montserrat-ExtraBold"/>
              <a:ea typeface="Montserrat-ExtraBold"/>
              <a:cs typeface="Montserrat-ExtraBold"/>
              <a:sym typeface="Montserrat-ExtraBold"/>
            </a:endParaRPr>
          </a:p>
        </p:txBody>
      </p:sp>
      <p:pic>
        <p:nvPicPr>
          <p:cNvPr id="2507" name="Imagen" descr="Imagen"/>
          <p:cNvPicPr>
            <a:picLocks noChangeAspect="1"/>
          </p:cNvPicPr>
          <p:nvPr/>
        </p:nvPicPr>
        <p:blipFill>
          <a:blip r:embed="rId3"/>
          <a:stretch>
            <a:fillRect/>
          </a:stretch>
        </p:blipFill>
        <p:spPr>
          <a:xfrm>
            <a:off x="2418184" y="11021523"/>
            <a:ext cx="3710930" cy="2319332"/>
          </a:xfrm>
          <a:prstGeom prst="rect">
            <a:avLst/>
          </a:prstGeom>
          <a:ln w="12700">
            <a:miter lim="400000"/>
          </a:ln>
        </p:spPr>
      </p:pic>
      <p:pic>
        <p:nvPicPr>
          <p:cNvPr id="2508" name="Imagen" descr="Imagen"/>
          <p:cNvPicPr>
            <a:picLocks noChangeAspect="1"/>
          </p:cNvPicPr>
          <p:nvPr/>
        </p:nvPicPr>
        <p:blipFill>
          <a:blip r:embed="rId4"/>
          <a:stretch>
            <a:fillRect/>
          </a:stretch>
        </p:blipFill>
        <p:spPr>
          <a:xfrm>
            <a:off x="763754" y="10357251"/>
            <a:ext cx="2247968" cy="2961608"/>
          </a:xfrm>
          <a:prstGeom prst="rect">
            <a:avLst/>
          </a:prstGeom>
          <a:ln w="12700">
            <a:miter lim="400000"/>
          </a:ln>
        </p:spPr>
      </p:pic>
      <p:sp>
        <p:nvSpPr>
          <p:cNvPr id="2509"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10"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11" name="Imagen" descr="Imagen"/>
          <p:cNvPicPr>
            <a:picLocks noChangeAspect="1"/>
          </p:cNvPicPr>
          <p:nvPr/>
        </p:nvPicPr>
        <p:blipFill>
          <a:blip r:embed="rId5"/>
          <a:stretch>
            <a:fillRect/>
          </a:stretch>
        </p:blipFill>
        <p:spPr>
          <a:xfrm>
            <a:off x="5536882" y="10357251"/>
            <a:ext cx="2247968" cy="2961608"/>
          </a:xfrm>
          <a:prstGeom prst="rect">
            <a:avLst/>
          </a:prstGeom>
          <a:ln w="12700">
            <a:miter lim="400000"/>
          </a:ln>
        </p:spPr>
      </p:pic>
      <p:sp>
        <p:nvSpPr>
          <p:cNvPr id="2512"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13" name="Imagen" descr="Imagen"/>
          <p:cNvPicPr>
            <a:picLocks noChangeAspect="1"/>
          </p:cNvPicPr>
          <p:nvPr/>
        </p:nvPicPr>
        <p:blipFill>
          <a:blip r:embed="rId6"/>
          <a:stretch>
            <a:fillRect/>
          </a:stretch>
        </p:blipFill>
        <p:spPr>
          <a:xfrm>
            <a:off x="801854" y="8520046"/>
            <a:ext cx="2247968" cy="2462060"/>
          </a:xfrm>
          <a:prstGeom prst="rect">
            <a:avLst/>
          </a:prstGeom>
          <a:ln w="12700">
            <a:miter lim="400000"/>
          </a:ln>
        </p:spPr>
      </p:pic>
      <p:sp>
        <p:nvSpPr>
          <p:cNvPr id="2514" name="4"/>
          <p:cNvSpPr txBox="1"/>
          <p:nvPr/>
        </p:nvSpPr>
        <p:spPr>
          <a:xfrm>
            <a:off x="1552423"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16" name="Caracteríticas de una iglesia ejemplar…">
            <a:extLst>
              <a:ext uri="{FF2B5EF4-FFF2-40B4-BE49-F238E27FC236}">
                <a16:creationId xmlns:a16="http://schemas.microsoft.com/office/drawing/2014/main" id="{C731F385-CBD4-904C-AC16-E399889F7AF5}"/>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17" name="Imagen 16">
            <a:extLst>
              <a:ext uri="{FF2B5EF4-FFF2-40B4-BE49-F238E27FC236}">
                <a16:creationId xmlns:a16="http://schemas.microsoft.com/office/drawing/2014/main" id="{4EB3AF76-78E4-F340-852B-80A1723587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19"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22" name="Agrupar"/>
          <p:cNvGrpSpPr/>
          <p:nvPr/>
        </p:nvGrpSpPr>
        <p:grpSpPr>
          <a:xfrm>
            <a:off x="8886645" y="7692894"/>
            <a:ext cx="14733601" cy="5328715"/>
            <a:chOff x="0" y="0"/>
            <a:chExt cx="15682221" cy="5328713"/>
          </a:xfrm>
        </p:grpSpPr>
        <p:sp>
          <p:nvSpPr>
            <p:cNvPr id="2520"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21"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23" name="Cada miembro busca y conoce a Dios a fondo (4:13: “El conocimiento pleno del Hijo de Dios”)…"/>
          <p:cNvSpPr txBox="1"/>
          <p:nvPr/>
        </p:nvSpPr>
        <p:spPr>
          <a:xfrm>
            <a:off x="9331558" y="8203488"/>
            <a:ext cx="13843773" cy="371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3300" b="1" spc="98">
                <a:solidFill>
                  <a:srgbClr val="FFFFFF"/>
                </a:solidFill>
              </a:defRPr>
            </a:pPr>
            <a:r>
              <a:rPr sz="5400" dirty="0" err="1"/>
              <a:t>Cada</a:t>
            </a:r>
            <a:r>
              <a:rPr sz="5400" dirty="0"/>
              <a:t> </a:t>
            </a:r>
            <a:r>
              <a:rPr sz="5400" dirty="0" err="1"/>
              <a:t>miembro</a:t>
            </a:r>
            <a:r>
              <a:rPr sz="5400" dirty="0"/>
              <a:t> </a:t>
            </a:r>
            <a:r>
              <a:rPr sz="5400" dirty="0" err="1"/>
              <a:t>busca</a:t>
            </a:r>
            <a:r>
              <a:rPr sz="5400" dirty="0"/>
              <a:t> y </a:t>
            </a:r>
            <a:r>
              <a:rPr sz="5400" dirty="0" err="1"/>
              <a:t>conoce</a:t>
            </a:r>
            <a:r>
              <a:rPr sz="5400" dirty="0"/>
              <a:t> a Dios a </a:t>
            </a:r>
            <a:r>
              <a:rPr sz="5400" dirty="0" err="1"/>
              <a:t>fondo</a:t>
            </a:r>
            <a:r>
              <a:rPr sz="5400" dirty="0"/>
              <a:t> (4:13: “El </a:t>
            </a:r>
            <a:r>
              <a:rPr sz="5400" dirty="0" err="1"/>
              <a:t>conocimiento</a:t>
            </a:r>
            <a:r>
              <a:rPr sz="5400" dirty="0"/>
              <a:t> </a:t>
            </a:r>
            <a:r>
              <a:rPr sz="5400" dirty="0" err="1"/>
              <a:t>pleno</a:t>
            </a:r>
            <a:r>
              <a:rPr sz="5400" dirty="0"/>
              <a:t> del </a:t>
            </a:r>
            <a:r>
              <a:rPr sz="5400" dirty="0" err="1"/>
              <a:t>Hijo</a:t>
            </a:r>
            <a:r>
              <a:rPr sz="5400" dirty="0"/>
              <a:t> de Dios”)</a:t>
            </a:r>
            <a:endParaRPr sz="5400" dirty="0">
              <a:latin typeface="Montserrat-ExtraBold"/>
              <a:ea typeface="Montserrat-ExtraBold"/>
              <a:cs typeface="Montserrat-ExtraBold"/>
              <a:sym typeface="Montserrat-ExtraBold"/>
            </a:endParaRPr>
          </a:p>
        </p:txBody>
      </p:sp>
      <p:pic>
        <p:nvPicPr>
          <p:cNvPr id="2524" name="Imagen" descr="Imagen"/>
          <p:cNvPicPr>
            <a:picLocks noChangeAspect="1"/>
          </p:cNvPicPr>
          <p:nvPr/>
        </p:nvPicPr>
        <p:blipFill>
          <a:blip r:embed="rId3"/>
          <a:stretch>
            <a:fillRect/>
          </a:stretch>
        </p:blipFill>
        <p:spPr>
          <a:xfrm>
            <a:off x="2418184" y="11021523"/>
            <a:ext cx="3710930" cy="2319332"/>
          </a:xfrm>
          <a:prstGeom prst="rect">
            <a:avLst/>
          </a:prstGeom>
          <a:ln w="12700">
            <a:miter lim="400000"/>
          </a:ln>
        </p:spPr>
      </p:pic>
      <p:pic>
        <p:nvPicPr>
          <p:cNvPr id="2525" name="Imagen" descr="Imagen"/>
          <p:cNvPicPr>
            <a:picLocks noChangeAspect="1"/>
          </p:cNvPicPr>
          <p:nvPr/>
        </p:nvPicPr>
        <p:blipFill>
          <a:blip r:embed="rId4"/>
          <a:stretch>
            <a:fillRect/>
          </a:stretch>
        </p:blipFill>
        <p:spPr>
          <a:xfrm>
            <a:off x="763754" y="10357251"/>
            <a:ext cx="2247968" cy="2961608"/>
          </a:xfrm>
          <a:prstGeom prst="rect">
            <a:avLst/>
          </a:prstGeom>
          <a:ln w="12700">
            <a:miter lim="400000"/>
          </a:ln>
        </p:spPr>
      </p:pic>
      <p:sp>
        <p:nvSpPr>
          <p:cNvPr id="2526" name="1"/>
          <p:cNvSpPr txBox="1"/>
          <p:nvPr/>
        </p:nvSpPr>
        <p:spPr>
          <a:xfrm>
            <a:off x="1458754" y="11985359"/>
            <a:ext cx="714155"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27" name="2"/>
          <p:cNvSpPr txBox="1"/>
          <p:nvPr/>
        </p:nvSpPr>
        <p:spPr>
          <a:xfrm>
            <a:off x="3811334" y="120073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28" name="Imagen" descr="Imagen"/>
          <p:cNvPicPr>
            <a:picLocks noChangeAspect="1"/>
          </p:cNvPicPr>
          <p:nvPr/>
        </p:nvPicPr>
        <p:blipFill>
          <a:blip r:embed="rId5"/>
          <a:stretch>
            <a:fillRect/>
          </a:stretch>
        </p:blipFill>
        <p:spPr>
          <a:xfrm>
            <a:off x="5536882" y="10357251"/>
            <a:ext cx="2247968" cy="2961608"/>
          </a:xfrm>
          <a:prstGeom prst="rect">
            <a:avLst/>
          </a:prstGeom>
          <a:ln w="12700">
            <a:miter lim="400000"/>
          </a:ln>
        </p:spPr>
      </p:pic>
      <p:sp>
        <p:nvSpPr>
          <p:cNvPr id="2529" name="3"/>
          <p:cNvSpPr txBox="1"/>
          <p:nvPr/>
        </p:nvSpPr>
        <p:spPr>
          <a:xfrm>
            <a:off x="6374389" y="11918454"/>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30" name="Imagen" descr="Imagen"/>
          <p:cNvPicPr>
            <a:picLocks noChangeAspect="1"/>
          </p:cNvPicPr>
          <p:nvPr/>
        </p:nvPicPr>
        <p:blipFill>
          <a:blip r:embed="rId6"/>
          <a:stretch>
            <a:fillRect/>
          </a:stretch>
        </p:blipFill>
        <p:spPr>
          <a:xfrm>
            <a:off x="801854" y="8520046"/>
            <a:ext cx="2247968" cy="2462060"/>
          </a:xfrm>
          <a:prstGeom prst="rect">
            <a:avLst/>
          </a:prstGeom>
          <a:ln w="12700">
            <a:miter lim="400000"/>
          </a:ln>
        </p:spPr>
      </p:pic>
      <p:sp>
        <p:nvSpPr>
          <p:cNvPr id="2531" name="4"/>
          <p:cNvSpPr txBox="1"/>
          <p:nvPr/>
        </p:nvSpPr>
        <p:spPr>
          <a:xfrm>
            <a:off x="1552423"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32" name="Imagen" descr="Imagen"/>
          <p:cNvPicPr>
            <a:picLocks noChangeAspect="1"/>
          </p:cNvPicPr>
          <p:nvPr/>
        </p:nvPicPr>
        <p:blipFill>
          <a:blip r:embed="rId7"/>
          <a:stretch>
            <a:fillRect/>
          </a:stretch>
        </p:blipFill>
        <p:spPr>
          <a:xfrm>
            <a:off x="2432600" y="7877770"/>
            <a:ext cx="3710930" cy="3746612"/>
          </a:xfrm>
          <a:prstGeom prst="rect">
            <a:avLst/>
          </a:prstGeom>
          <a:ln w="12700">
            <a:miter lim="400000"/>
          </a:ln>
        </p:spPr>
      </p:pic>
      <p:sp>
        <p:nvSpPr>
          <p:cNvPr id="2533" name="5"/>
          <p:cNvSpPr txBox="1"/>
          <p:nvPr/>
        </p:nvSpPr>
        <p:spPr>
          <a:xfrm>
            <a:off x="3825750" y="9171579"/>
            <a:ext cx="92463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sp>
        <p:nvSpPr>
          <p:cNvPr id="18" name="Caracteríticas de una iglesia ejemplar…">
            <a:extLst>
              <a:ext uri="{FF2B5EF4-FFF2-40B4-BE49-F238E27FC236}">
                <a16:creationId xmlns:a16="http://schemas.microsoft.com/office/drawing/2014/main" id="{C809E138-0CFA-8344-80EE-1ED9FA3354D1}"/>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19" name="Imagen 18">
            <a:extLst>
              <a:ext uri="{FF2B5EF4-FFF2-40B4-BE49-F238E27FC236}">
                <a16:creationId xmlns:a16="http://schemas.microsoft.com/office/drawing/2014/main" id="{3CF483BA-0582-1141-922C-05C95316F0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14"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29" name="Agrupar"/>
          <p:cNvGrpSpPr/>
          <p:nvPr/>
        </p:nvGrpSpPr>
        <p:grpSpPr>
          <a:xfrm>
            <a:off x="573254" y="6421163"/>
            <a:ext cx="7021096" cy="6919692"/>
            <a:chOff x="0" y="0"/>
            <a:chExt cx="7021094" cy="6919690"/>
          </a:xfrm>
        </p:grpSpPr>
        <p:pic>
          <p:nvPicPr>
            <p:cNvPr id="1115" name="Imagen" descr="Imagen"/>
            <p:cNvPicPr>
              <a:picLocks noChangeAspect="1"/>
            </p:cNvPicPr>
            <p:nvPr/>
          </p:nvPicPr>
          <p:blipFill>
            <a:blip r:embed="rId2"/>
            <a:stretch>
              <a:fillRect/>
            </a:stretch>
          </p:blipFill>
          <p:spPr>
            <a:xfrm>
              <a:off x="38100" y="0"/>
              <a:ext cx="2247967" cy="2640469"/>
            </a:xfrm>
            <a:prstGeom prst="rect">
              <a:avLst/>
            </a:prstGeom>
            <a:ln w="12700" cap="flat">
              <a:noFill/>
              <a:miter lim="400000"/>
            </a:ln>
            <a:effectLst/>
          </p:spPr>
        </p:pic>
        <p:pic>
          <p:nvPicPr>
            <p:cNvPr id="1116" name="Imagen" descr="Imagen"/>
            <p:cNvPicPr>
              <a:picLocks noChangeAspect="1"/>
            </p:cNvPicPr>
            <p:nvPr/>
          </p:nvPicPr>
          <p:blipFill>
            <a:blip r:embed="rId3"/>
            <a:stretch>
              <a:fillRect/>
            </a:stretch>
          </p:blipFill>
          <p:spPr>
            <a:xfrm>
              <a:off x="1654430" y="4600359"/>
              <a:ext cx="3710930" cy="2319332"/>
            </a:xfrm>
            <a:prstGeom prst="rect">
              <a:avLst/>
            </a:prstGeom>
            <a:ln w="12700" cap="flat">
              <a:noFill/>
              <a:miter lim="400000"/>
            </a:ln>
            <a:effectLst/>
          </p:spPr>
        </p:pic>
        <p:pic>
          <p:nvPicPr>
            <p:cNvPr id="1117" name="Imagen" descr="Imagen"/>
            <p:cNvPicPr>
              <a:picLocks noChangeAspect="1"/>
            </p:cNvPicPr>
            <p:nvPr/>
          </p:nvPicPr>
          <p:blipFill>
            <a:blip r:embed="rId4"/>
            <a:stretch>
              <a:fillRect/>
            </a:stretch>
          </p:blipFill>
          <p:spPr>
            <a:xfrm>
              <a:off x="0" y="3936087"/>
              <a:ext cx="2247967" cy="2961608"/>
            </a:xfrm>
            <a:prstGeom prst="rect">
              <a:avLst/>
            </a:prstGeom>
            <a:ln w="12700" cap="flat">
              <a:noFill/>
              <a:miter lim="400000"/>
            </a:ln>
            <a:effectLst/>
          </p:spPr>
        </p:pic>
        <p:sp>
          <p:nvSpPr>
            <p:cNvPr id="1118" name="1"/>
            <p:cNvSpPr txBox="1"/>
            <p:nvPr/>
          </p:nvSpPr>
          <p:spPr>
            <a:xfrm>
              <a:off x="695000" y="5564195"/>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19" name="2"/>
            <p:cNvSpPr txBox="1"/>
            <p:nvPr/>
          </p:nvSpPr>
          <p:spPr>
            <a:xfrm>
              <a:off x="3047580" y="558619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20" name="Imagen" descr="Imagen"/>
            <p:cNvPicPr>
              <a:picLocks noChangeAspect="1"/>
            </p:cNvPicPr>
            <p:nvPr/>
          </p:nvPicPr>
          <p:blipFill>
            <a:blip r:embed="rId5"/>
            <a:stretch>
              <a:fillRect/>
            </a:stretch>
          </p:blipFill>
          <p:spPr>
            <a:xfrm>
              <a:off x="4773127" y="3936087"/>
              <a:ext cx="2247968" cy="2961608"/>
            </a:xfrm>
            <a:prstGeom prst="rect">
              <a:avLst/>
            </a:prstGeom>
            <a:ln w="12700" cap="flat">
              <a:noFill/>
              <a:miter lim="400000"/>
            </a:ln>
            <a:effectLst/>
          </p:spPr>
        </p:pic>
        <p:sp>
          <p:nvSpPr>
            <p:cNvPr id="1121" name="3"/>
            <p:cNvSpPr txBox="1"/>
            <p:nvPr/>
          </p:nvSpPr>
          <p:spPr>
            <a:xfrm>
              <a:off x="5610635" y="549729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22" name="Imagen" descr="Imagen"/>
            <p:cNvPicPr>
              <a:picLocks noChangeAspect="1"/>
            </p:cNvPicPr>
            <p:nvPr/>
          </p:nvPicPr>
          <p:blipFill>
            <a:blip r:embed="rId6"/>
            <a:stretch>
              <a:fillRect/>
            </a:stretch>
          </p:blipFill>
          <p:spPr>
            <a:xfrm>
              <a:off x="38100" y="2098882"/>
              <a:ext cx="2247967" cy="2462060"/>
            </a:xfrm>
            <a:prstGeom prst="rect">
              <a:avLst/>
            </a:prstGeom>
            <a:ln w="12700" cap="flat">
              <a:noFill/>
              <a:miter lim="400000"/>
            </a:ln>
            <a:effectLst/>
          </p:spPr>
        </p:pic>
        <p:pic>
          <p:nvPicPr>
            <p:cNvPr id="1123" name="Imagen" descr="Imagen"/>
            <p:cNvPicPr>
              <a:picLocks noChangeAspect="1"/>
            </p:cNvPicPr>
            <p:nvPr/>
          </p:nvPicPr>
          <p:blipFill>
            <a:blip r:embed="rId7"/>
            <a:stretch>
              <a:fillRect/>
            </a:stretch>
          </p:blipFill>
          <p:spPr>
            <a:xfrm>
              <a:off x="1668845" y="1456606"/>
              <a:ext cx="3710931" cy="3746612"/>
            </a:xfrm>
            <a:prstGeom prst="rect">
              <a:avLst/>
            </a:prstGeom>
            <a:ln w="12700" cap="flat">
              <a:noFill/>
              <a:miter lim="400000"/>
            </a:ln>
            <a:effectLst/>
          </p:spPr>
        </p:pic>
        <p:sp>
          <p:nvSpPr>
            <p:cNvPr id="1124" name="5"/>
            <p:cNvSpPr txBox="1"/>
            <p:nvPr/>
          </p:nvSpPr>
          <p:spPr>
            <a:xfrm>
              <a:off x="3061996" y="2750416"/>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25" name="Imagen" descr="Imagen"/>
            <p:cNvPicPr>
              <a:picLocks noChangeAspect="1"/>
            </p:cNvPicPr>
            <p:nvPr/>
          </p:nvPicPr>
          <p:blipFill>
            <a:blip r:embed="rId8"/>
            <a:stretch>
              <a:fillRect/>
            </a:stretch>
          </p:blipFill>
          <p:spPr>
            <a:xfrm>
              <a:off x="4773127" y="2098882"/>
              <a:ext cx="2247968" cy="2462060"/>
            </a:xfrm>
            <a:prstGeom prst="rect">
              <a:avLst/>
            </a:prstGeom>
            <a:ln w="12700" cap="flat">
              <a:noFill/>
              <a:miter lim="400000"/>
            </a:ln>
            <a:effectLst/>
          </p:spPr>
        </p:pic>
        <p:sp>
          <p:nvSpPr>
            <p:cNvPr id="1126" name="7"/>
            <p:cNvSpPr txBox="1"/>
            <p:nvPr/>
          </p:nvSpPr>
          <p:spPr>
            <a:xfrm>
              <a:off x="946839" y="90047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27" name="4"/>
            <p:cNvSpPr txBox="1"/>
            <p:nvPr/>
          </p:nvSpPr>
          <p:spPr>
            <a:xfrm>
              <a:off x="788669" y="2750416"/>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1128" name="6"/>
            <p:cNvSpPr txBox="1"/>
            <p:nvPr/>
          </p:nvSpPr>
          <p:spPr>
            <a:xfrm>
              <a:off x="5589460" y="2675862"/>
              <a:ext cx="124616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32" name="Agrupar"/>
          <p:cNvGrpSpPr/>
          <p:nvPr/>
        </p:nvGrpSpPr>
        <p:grpSpPr>
          <a:xfrm>
            <a:off x="8237978" y="7321634"/>
            <a:ext cx="15952293" cy="6082457"/>
            <a:chOff x="0" y="0"/>
            <a:chExt cx="15952291" cy="5420481"/>
          </a:xfrm>
        </p:grpSpPr>
        <p:sp>
          <p:nvSpPr>
            <p:cNvPr id="1130"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31"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33" name="No siguen las enseñanzas y prácticas de última moda contrarias a las Biblia.…"/>
          <p:cNvSpPr txBox="1"/>
          <p:nvPr/>
        </p:nvSpPr>
        <p:spPr>
          <a:xfrm>
            <a:off x="9011442" y="8228860"/>
            <a:ext cx="14405366"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rgbClr val="FFFFFF"/>
                </a:solidFill>
              </a:defRPr>
            </a:pPr>
            <a:r>
              <a:rPr sz="8000" b="1" cap="all" spc="119" dirty="0">
                <a:solidFill>
                  <a:schemeClr val="accent2"/>
                </a:solidFill>
                <a:latin typeface="+mn-lt"/>
                <a:ea typeface="+mn-ea"/>
                <a:cs typeface="+mn-cs"/>
              </a:rPr>
              <a:t>No </a:t>
            </a:r>
            <a:r>
              <a:rPr sz="8000" b="1" cap="all" spc="119" dirty="0" err="1">
                <a:solidFill>
                  <a:schemeClr val="accent2"/>
                </a:solidFill>
                <a:latin typeface="+mn-lt"/>
                <a:ea typeface="+mn-ea"/>
                <a:cs typeface="+mn-cs"/>
              </a:rPr>
              <a:t>siguen</a:t>
            </a:r>
            <a:r>
              <a:rPr sz="8000" b="1" cap="all" spc="119" dirty="0">
                <a:solidFill>
                  <a:schemeClr val="accent2"/>
                </a:solidFill>
                <a:latin typeface="+mn-lt"/>
                <a:ea typeface="+mn-ea"/>
                <a:cs typeface="+mn-cs"/>
              </a:rPr>
              <a:t> las </a:t>
            </a:r>
            <a:r>
              <a:rPr sz="8000" b="1" cap="all" spc="119" dirty="0" err="1">
                <a:solidFill>
                  <a:schemeClr val="accent2"/>
                </a:solidFill>
                <a:latin typeface="+mn-lt"/>
                <a:ea typeface="+mn-ea"/>
                <a:cs typeface="+mn-cs"/>
              </a:rPr>
              <a:t>enseñanzas</a:t>
            </a:r>
            <a:r>
              <a:rPr sz="8000" b="1" cap="all" spc="119" dirty="0">
                <a:solidFill>
                  <a:schemeClr val="accent2"/>
                </a:solidFill>
                <a:latin typeface="+mn-lt"/>
                <a:ea typeface="+mn-ea"/>
                <a:cs typeface="+mn-cs"/>
              </a:rPr>
              <a:t> y </a:t>
            </a:r>
            <a:r>
              <a:rPr sz="8000" b="1" cap="all" spc="119" dirty="0" err="1">
                <a:solidFill>
                  <a:schemeClr val="accent2"/>
                </a:solidFill>
                <a:latin typeface="+mn-lt"/>
                <a:ea typeface="+mn-ea"/>
                <a:cs typeface="+mn-cs"/>
              </a:rPr>
              <a:t>prácticas</a:t>
            </a:r>
            <a:r>
              <a:rPr sz="8000" b="1" cap="all" spc="119" dirty="0">
                <a:solidFill>
                  <a:schemeClr val="accent2"/>
                </a:solidFill>
                <a:latin typeface="+mn-lt"/>
                <a:ea typeface="+mn-ea"/>
                <a:cs typeface="+mn-cs"/>
              </a:rPr>
              <a:t> de </a:t>
            </a:r>
            <a:r>
              <a:rPr sz="8000" b="1" cap="all" spc="119" dirty="0" err="1">
                <a:solidFill>
                  <a:schemeClr val="accent2"/>
                </a:solidFill>
                <a:latin typeface="+mn-lt"/>
                <a:ea typeface="+mn-ea"/>
                <a:cs typeface="+mn-cs"/>
              </a:rPr>
              <a:t>última</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moda</a:t>
            </a:r>
            <a:r>
              <a:rPr sz="8000" b="1" cap="all" spc="119" dirty="0">
                <a:solidFill>
                  <a:schemeClr val="accent2"/>
                </a:solidFill>
                <a:latin typeface="+mn-lt"/>
                <a:ea typeface="+mn-ea"/>
                <a:cs typeface="+mn-cs"/>
              </a:rPr>
              <a:t> </a:t>
            </a:r>
            <a:r>
              <a:rPr sz="8000" b="1" cap="all" spc="119" dirty="0" err="1">
                <a:solidFill>
                  <a:schemeClr val="accent2"/>
                </a:solidFill>
                <a:latin typeface="+mn-lt"/>
                <a:ea typeface="+mn-ea"/>
                <a:cs typeface="+mn-cs"/>
              </a:rPr>
              <a:t>contrarias</a:t>
            </a:r>
            <a:r>
              <a:rPr sz="8000" b="1" cap="all" spc="119" dirty="0">
                <a:solidFill>
                  <a:schemeClr val="accent2"/>
                </a:solidFill>
                <a:latin typeface="+mn-lt"/>
                <a:ea typeface="+mn-ea"/>
                <a:cs typeface="+mn-cs"/>
              </a:rPr>
              <a:t> a las Biblia.</a:t>
            </a:r>
            <a:endParaRPr sz="8000" b="1" cap="all" spc="119" dirty="0">
              <a:solidFill>
                <a:schemeClr val="accent2"/>
              </a:solidFill>
              <a:latin typeface="+mn-lt"/>
              <a:ea typeface="+mn-ea"/>
              <a:cs typeface="+mn-cs"/>
              <a:sym typeface="Montserrat-ExtraBold"/>
            </a:endParaRPr>
          </a:p>
        </p:txBody>
      </p:sp>
      <p:pic>
        <p:nvPicPr>
          <p:cNvPr id="24" name="Imagen 23">
            <a:extLst>
              <a:ext uri="{FF2B5EF4-FFF2-40B4-BE49-F238E27FC236}">
                <a16:creationId xmlns:a16="http://schemas.microsoft.com/office/drawing/2014/main" id="{C8E6576F-D6FE-5E4B-BAA0-2C143D1FBB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04443" y="-1961722"/>
            <a:ext cx="6417472" cy="6417472"/>
          </a:xfrm>
          <a:prstGeom prst="rect">
            <a:avLst/>
          </a:prstGeom>
        </p:spPr>
      </p:pic>
      <p:sp>
        <p:nvSpPr>
          <p:cNvPr id="25" name="Caracteríticas de una iglesia ejemplar…">
            <a:extLst>
              <a:ext uri="{FF2B5EF4-FFF2-40B4-BE49-F238E27FC236}">
                <a16:creationId xmlns:a16="http://schemas.microsoft.com/office/drawing/2014/main" id="{75F8CB66-9483-4744-BE70-A05A6FE03E9C}"/>
              </a:ext>
            </a:extLst>
          </p:cNvPr>
          <p:cNvSpPr txBox="1"/>
          <p:nvPr/>
        </p:nvSpPr>
        <p:spPr>
          <a:xfrm>
            <a:off x="2570821" y="1211559"/>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chemeClr val="accent4"/>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38"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41" name="Agrupar"/>
          <p:cNvGrpSpPr/>
          <p:nvPr/>
        </p:nvGrpSpPr>
        <p:grpSpPr>
          <a:xfrm>
            <a:off x="7937775" y="6155033"/>
            <a:ext cx="15952293" cy="6417472"/>
            <a:chOff x="0" y="0"/>
            <a:chExt cx="15952291" cy="5420481"/>
          </a:xfrm>
        </p:grpSpPr>
        <p:sp>
          <p:nvSpPr>
            <p:cNvPr id="2539"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40"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42" name="Son personas maduras y sólo se comparan con Jesús y lo presentan en sus acciones y actitudes (Ef. 413: Maduro a la media de la estatura de la Plenitud de Cristo).…"/>
          <p:cNvSpPr txBox="1"/>
          <p:nvPr/>
        </p:nvSpPr>
        <p:spPr>
          <a:xfrm>
            <a:off x="8811299" y="6901008"/>
            <a:ext cx="14405365" cy="4427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2500" b="1" spc="75">
                <a:solidFill>
                  <a:srgbClr val="FFFFFF"/>
                </a:solidFill>
              </a:defRPr>
            </a:pPr>
            <a:r>
              <a:rPr sz="4800" dirty="0"/>
              <a:t>Son personas </a:t>
            </a:r>
            <a:r>
              <a:rPr sz="4800" dirty="0" err="1"/>
              <a:t>maduras</a:t>
            </a:r>
            <a:r>
              <a:rPr sz="4800" dirty="0"/>
              <a:t> y </a:t>
            </a:r>
            <a:r>
              <a:rPr sz="4800" dirty="0" err="1"/>
              <a:t>sólo</a:t>
            </a:r>
            <a:r>
              <a:rPr sz="4800" dirty="0"/>
              <a:t> se </a:t>
            </a:r>
            <a:r>
              <a:rPr sz="4800" dirty="0" err="1"/>
              <a:t>comparan</a:t>
            </a:r>
            <a:r>
              <a:rPr sz="4800" dirty="0"/>
              <a:t> con Jesús y lo </a:t>
            </a:r>
            <a:r>
              <a:rPr sz="4800" dirty="0" err="1"/>
              <a:t>presentan</a:t>
            </a:r>
            <a:r>
              <a:rPr sz="4800" dirty="0"/>
              <a:t> </a:t>
            </a:r>
            <a:r>
              <a:rPr sz="4800" dirty="0" err="1"/>
              <a:t>en</a:t>
            </a:r>
            <a:r>
              <a:rPr sz="4800" dirty="0"/>
              <a:t> sus </a:t>
            </a:r>
            <a:r>
              <a:rPr sz="4800" dirty="0" err="1"/>
              <a:t>acciones</a:t>
            </a:r>
            <a:r>
              <a:rPr sz="4800" dirty="0"/>
              <a:t> y </a:t>
            </a:r>
            <a:r>
              <a:rPr sz="4800" dirty="0" err="1"/>
              <a:t>actitudes</a:t>
            </a:r>
            <a:r>
              <a:rPr sz="4800" dirty="0"/>
              <a:t> (</a:t>
            </a:r>
            <a:r>
              <a:rPr sz="4800" dirty="0" err="1"/>
              <a:t>Ef</a:t>
            </a:r>
            <a:r>
              <a:rPr sz="4800" dirty="0"/>
              <a:t>. 413: Maduro a la media de la </a:t>
            </a:r>
            <a:r>
              <a:rPr sz="4800" dirty="0" err="1"/>
              <a:t>estatura</a:t>
            </a:r>
            <a:r>
              <a:rPr sz="4800" dirty="0"/>
              <a:t> de la </a:t>
            </a:r>
            <a:r>
              <a:rPr sz="4800" dirty="0" err="1"/>
              <a:t>Plenitud</a:t>
            </a:r>
            <a:r>
              <a:rPr sz="4800" dirty="0"/>
              <a:t> de Cristo).</a:t>
            </a:r>
          </a:p>
        </p:txBody>
      </p:sp>
      <p:grpSp>
        <p:nvGrpSpPr>
          <p:cNvPr id="2555" name="Agrupar"/>
          <p:cNvGrpSpPr/>
          <p:nvPr/>
        </p:nvGrpSpPr>
        <p:grpSpPr>
          <a:xfrm>
            <a:off x="416767" y="7962253"/>
            <a:ext cx="7050583" cy="5378602"/>
            <a:chOff x="0" y="0"/>
            <a:chExt cx="7050582" cy="5378600"/>
          </a:xfrm>
        </p:grpSpPr>
        <p:pic>
          <p:nvPicPr>
            <p:cNvPr id="2543" name="Imagen" descr="Imagen"/>
            <p:cNvPicPr>
              <a:picLocks noChangeAspect="1"/>
            </p:cNvPicPr>
            <p:nvPr/>
          </p:nvPicPr>
          <p:blipFill>
            <a:blip r:embed="rId2"/>
            <a:stretch>
              <a:fillRect/>
            </a:stretch>
          </p:blipFill>
          <p:spPr>
            <a:xfrm>
              <a:off x="1683917" y="3059269"/>
              <a:ext cx="3710930" cy="2319332"/>
            </a:xfrm>
            <a:prstGeom prst="rect">
              <a:avLst/>
            </a:prstGeom>
            <a:ln w="12700" cap="flat">
              <a:noFill/>
              <a:miter lim="400000"/>
            </a:ln>
            <a:effectLst/>
          </p:spPr>
        </p:pic>
        <p:pic>
          <p:nvPicPr>
            <p:cNvPr id="2544" name="Imagen" descr="Imagen"/>
            <p:cNvPicPr>
              <a:picLocks noChangeAspect="1"/>
            </p:cNvPicPr>
            <p:nvPr/>
          </p:nvPicPr>
          <p:blipFill>
            <a:blip r:embed="rId3"/>
            <a:stretch>
              <a:fillRect/>
            </a:stretch>
          </p:blipFill>
          <p:spPr>
            <a:xfrm>
              <a:off x="29487" y="2394997"/>
              <a:ext cx="2247968" cy="2961609"/>
            </a:xfrm>
            <a:prstGeom prst="rect">
              <a:avLst/>
            </a:prstGeom>
            <a:ln w="12700" cap="flat">
              <a:noFill/>
              <a:miter lim="400000"/>
            </a:ln>
            <a:effectLst/>
          </p:spPr>
        </p:pic>
        <p:sp>
          <p:nvSpPr>
            <p:cNvPr id="2545" name="1"/>
            <p:cNvSpPr txBox="1"/>
            <p:nvPr/>
          </p:nvSpPr>
          <p:spPr>
            <a:xfrm>
              <a:off x="724487" y="4023105"/>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46" name="2"/>
            <p:cNvSpPr txBox="1"/>
            <p:nvPr/>
          </p:nvSpPr>
          <p:spPr>
            <a:xfrm>
              <a:off x="3077067" y="4045101"/>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47" name="Imagen" descr="Imagen"/>
            <p:cNvPicPr>
              <a:picLocks noChangeAspect="1"/>
            </p:cNvPicPr>
            <p:nvPr/>
          </p:nvPicPr>
          <p:blipFill>
            <a:blip r:embed="rId4"/>
            <a:stretch>
              <a:fillRect/>
            </a:stretch>
          </p:blipFill>
          <p:spPr>
            <a:xfrm>
              <a:off x="4802615" y="2394997"/>
              <a:ext cx="2247968" cy="2961609"/>
            </a:xfrm>
            <a:prstGeom prst="rect">
              <a:avLst/>
            </a:prstGeom>
            <a:ln w="12700" cap="flat">
              <a:noFill/>
              <a:miter lim="400000"/>
            </a:ln>
            <a:effectLst/>
          </p:spPr>
        </p:pic>
        <p:sp>
          <p:nvSpPr>
            <p:cNvPr id="2548" name="3"/>
            <p:cNvSpPr txBox="1"/>
            <p:nvPr/>
          </p:nvSpPr>
          <p:spPr>
            <a:xfrm>
              <a:off x="5640123" y="395620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49" name="Imagen" descr="Imagen"/>
            <p:cNvPicPr>
              <a:picLocks noChangeAspect="1"/>
            </p:cNvPicPr>
            <p:nvPr/>
          </p:nvPicPr>
          <p:blipFill>
            <a:blip r:embed="rId5"/>
            <a:stretch>
              <a:fillRect/>
            </a:stretch>
          </p:blipFill>
          <p:spPr>
            <a:xfrm>
              <a:off x="0" y="663054"/>
              <a:ext cx="2247967" cy="2462060"/>
            </a:xfrm>
            <a:prstGeom prst="rect">
              <a:avLst/>
            </a:prstGeom>
            <a:ln w="12700" cap="flat">
              <a:noFill/>
              <a:miter lim="400000"/>
            </a:ln>
            <a:effectLst/>
          </p:spPr>
        </p:pic>
        <p:sp>
          <p:nvSpPr>
            <p:cNvPr id="2550" name="4"/>
            <p:cNvSpPr txBox="1"/>
            <p:nvPr/>
          </p:nvSpPr>
          <p:spPr>
            <a:xfrm>
              <a:off x="750569" y="1314588"/>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51" name="Imagen" descr="Imagen"/>
            <p:cNvPicPr>
              <a:picLocks noChangeAspect="1"/>
            </p:cNvPicPr>
            <p:nvPr/>
          </p:nvPicPr>
          <p:blipFill>
            <a:blip r:embed="rId6"/>
            <a:stretch>
              <a:fillRect/>
            </a:stretch>
          </p:blipFill>
          <p:spPr>
            <a:xfrm>
              <a:off x="1678577" y="0"/>
              <a:ext cx="3710931" cy="3746612"/>
            </a:xfrm>
            <a:prstGeom prst="rect">
              <a:avLst/>
            </a:prstGeom>
            <a:ln w="12700" cap="flat">
              <a:noFill/>
              <a:miter lim="400000"/>
            </a:ln>
            <a:effectLst/>
          </p:spPr>
        </p:pic>
        <p:sp>
          <p:nvSpPr>
            <p:cNvPr id="2552" name="5"/>
            <p:cNvSpPr txBox="1"/>
            <p:nvPr/>
          </p:nvSpPr>
          <p:spPr>
            <a:xfrm>
              <a:off x="3074695" y="1289188"/>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53" name="Imagen" descr="Imagen"/>
            <p:cNvPicPr>
              <a:picLocks noChangeAspect="1"/>
            </p:cNvPicPr>
            <p:nvPr/>
          </p:nvPicPr>
          <p:blipFill>
            <a:blip r:embed="rId7"/>
            <a:stretch>
              <a:fillRect/>
            </a:stretch>
          </p:blipFill>
          <p:spPr>
            <a:xfrm>
              <a:off x="4732059" y="654976"/>
              <a:ext cx="2247968" cy="2462060"/>
            </a:xfrm>
            <a:prstGeom prst="rect">
              <a:avLst/>
            </a:prstGeom>
            <a:ln w="12700" cap="flat">
              <a:noFill/>
              <a:miter lim="400000"/>
            </a:ln>
            <a:effectLst/>
          </p:spPr>
        </p:pic>
        <p:sp>
          <p:nvSpPr>
            <p:cNvPr id="2554" name="6"/>
            <p:cNvSpPr txBox="1"/>
            <p:nvPr/>
          </p:nvSpPr>
          <p:spPr>
            <a:xfrm>
              <a:off x="5569567" y="13192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sp>
        <p:nvSpPr>
          <p:cNvPr id="21" name="Caracteríticas de una iglesia ejemplar…">
            <a:extLst>
              <a:ext uri="{FF2B5EF4-FFF2-40B4-BE49-F238E27FC236}">
                <a16:creationId xmlns:a16="http://schemas.microsoft.com/office/drawing/2014/main" id="{A0E8E50D-9E8E-6240-88FA-B8B7CFFBEEA8}"/>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22" name="Imagen 21">
            <a:extLst>
              <a:ext uri="{FF2B5EF4-FFF2-40B4-BE49-F238E27FC236}">
                <a16:creationId xmlns:a16="http://schemas.microsoft.com/office/drawing/2014/main" id="{55F94B8C-164C-D847-931E-C606FD6E34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75" name="Agrupar"/>
          <p:cNvGrpSpPr/>
          <p:nvPr/>
        </p:nvGrpSpPr>
        <p:grpSpPr>
          <a:xfrm>
            <a:off x="573254" y="6421163"/>
            <a:ext cx="7021096" cy="6919692"/>
            <a:chOff x="0" y="0"/>
            <a:chExt cx="7021094" cy="6919690"/>
          </a:xfrm>
        </p:grpSpPr>
        <p:pic>
          <p:nvPicPr>
            <p:cNvPr id="2561" name="Imagen" descr="Imagen"/>
            <p:cNvPicPr>
              <a:picLocks noChangeAspect="1"/>
            </p:cNvPicPr>
            <p:nvPr/>
          </p:nvPicPr>
          <p:blipFill>
            <a:blip r:embed="rId3"/>
            <a:stretch>
              <a:fillRect/>
            </a:stretch>
          </p:blipFill>
          <p:spPr>
            <a:xfrm>
              <a:off x="38100" y="0"/>
              <a:ext cx="2247967" cy="2640469"/>
            </a:xfrm>
            <a:prstGeom prst="rect">
              <a:avLst/>
            </a:prstGeom>
            <a:ln w="12700" cap="flat">
              <a:noFill/>
              <a:miter lim="400000"/>
            </a:ln>
            <a:effectLst/>
          </p:spPr>
        </p:pic>
        <p:pic>
          <p:nvPicPr>
            <p:cNvPr id="2562" name="Imagen" descr="Imagen"/>
            <p:cNvPicPr>
              <a:picLocks noChangeAspect="1"/>
            </p:cNvPicPr>
            <p:nvPr/>
          </p:nvPicPr>
          <p:blipFill>
            <a:blip r:embed="rId4"/>
            <a:stretch>
              <a:fillRect/>
            </a:stretch>
          </p:blipFill>
          <p:spPr>
            <a:xfrm>
              <a:off x="1654430" y="4600359"/>
              <a:ext cx="3710930" cy="2319332"/>
            </a:xfrm>
            <a:prstGeom prst="rect">
              <a:avLst/>
            </a:prstGeom>
            <a:ln w="12700" cap="flat">
              <a:noFill/>
              <a:miter lim="400000"/>
            </a:ln>
            <a:effectLst/>
          </p:spPr>
        </p:pic>
        <p:pic>
          <p:nvPicPr>
            <p:cNvPr id="2563" name="Imagen" descr="Imagen"/>
            <p:cNvPicPr>
              <a:picLocks noChangeAspect="1"/>
            </p:cNvPicPr>
            <p:nvPr/>
          </p:nvPicPr>
          <p:blipFill>
            <a:blip r:embed="rId5"/>
            <a:stretch>
              <a:fillRect/>
            </a:stretch>
          </p:blipFill>
          <p:spPr>
            <a:xfrm>
              <a:off x="0" y="3936087"/>
              <a:ext cx="2247967" cy="2961608"/>
            </a:xfrm>
            <a:prstGeom prst="rect">
              <a:avLst/>
            </a:prstGeom>
            <a:ln w="12700" cap="flat">
              <a:noFill/>
              <a:miter lim="400000"/>
            </a:ln>
            <a:effectLst/>
          </p:spPr>
        </p:pic>
        <p:sp>
          <p:nvSpPr>
            <p:cNvPr id="2564" name="1"/>
            <p:cNvSpPr txBox="1"/>
            <p:nvPr/>
          </p:nvSpPr>
          <p:spPr>
            <a:xfrm>
              <a:off x="695000" y="5564195"/>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65" name="2"/>
            <p:cNvSpPr txBox="1"/>
            <p:nvPr/>
          </p:nvSpPr>
          <p:spPr>
            <a:xfrm>
              <a:off x="3047580" y="558619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66" name="Imagen" descr="Imagen"/>
            <p:cNvPicPr>
              <a:picLocks noChangeAspect="1"/>
            </p:cNvPicPr>
            <p:nvPr/>
          </p:nvPicPr>
          <p:blipFill>
            <a:blip r:embed="rId6"/>
            <a:stretch>
              <a:fillRect/>
            </a:stretch>
          </p:blipFill>
          <p:spPr>
            <a:xfrm>
              <a:off x="4773127" y="3936087"/>
              <a:ext cx="2247968" cy="2961608"/>
            </a:xfrm>
            <a:prstGeom prst="rect">
              <a:avLst/>
            </a:prstGeom>
            <a:ln w="12700" cap="flat">
              <a:noFill/>
              <a:miter lim="400000"/>
            </a:ln>
            <a:effectLst/>
          </p:spPr>
        </p:pic>
        <p:sp>
          <p:nvSpPr>
            <p:cNvPr id="2567" name="3"/>
            <p:cNvSpPr txBox="1"/>
            <p:nvPr/>
          </p:nvSpPr>
          <p:spPr>
            <a:xfrm>
              <a:off x="5610635" y="5497291"/>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68" name="Imagen" descr="Imagen"/>
            <p:cNvPicPr>
              <a:picLocks noChangeAspect="1"/>
            </p:cNvPicPr>
            <p:nvPr/>
          </p:nvPicPr>
          <p:blipFill>
            <a:blip r:embed="rId7"/>
            <a:stretch>
              <a:fillRect/>
            </a:stretch>
          </p:blipFill>
          <p:spPr>
            <a:xfrm>
              <a:off x="38100" y="2098882"/>
              <a:ext cx="2247967" cy="2462060"/>
            </a:xfrm>
            <a:prstGeom prst="rect">
              <a:avLst/>
            </a:prstGeom>
            <a:ln w="12700" cap="flat">
              <a:noFill/>
              <a:miter lim="400000"/>
            </a:ln>
            <a:effectLst/>
          </p:spPr>
        </p:pic>
        <p:pic>
          <p:nvPicPr>
            <p:cNvPr id="2569" name="Imagen" descr="Imagen"/>
            <p:cNvPicPr>
              <a:picLocks noChangeAspect="1"/>
            </p:cNvPicPr>
            <p:nvPr/>
          </p:nvPicPr>
          <p:blipFill>
            <a:blip r:embed="rId8"/>
            <a:stretch>
              <a:fillRect/>
            </a:stretch>
          </p:blipFill>
          <p:spPr>
            <a:xfrm>
              <a:off x="1668845" y="1456606"/>
              <a:ext cx="3710931" cy="3746612"/>
            </a:xfrm>
            <a:prstGeom prst="rect">
              <a:avLst/>
            </a:prstGeom>
            <a:ln w="12700" cap="flat">
              <a:noFill/>
              <a:miter lim="400000"/>
            </a:ln>
            <a:effectLst/>
          </p:spPr>
        </p:pic>
        <p:sp>
          <p:nvSpPr>
            <p:cNvPr id="2570" name="5"/>
            <p:cNvSpPr txBox="1"/>
            <p:nvPr/>
          </p:nvSpPr>
          <p:spPr>
            <a:xfrm>
              <a:off x="3061996" y="2750416"/>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71" name="Imagen" descr="Imagen"/>
            <p:cNvPicPr>
              <a:picLocks noChangeAspect="1"/>
            </p:cNvPicPr>
            <p:nvPr/>
          </p:nvPicPr>
          <p:blipFill>
            <a:blip r:embed="rId9"/>
            <a:stretch>
              <a:fillRect/>
            </a:stretch>
          </p:blipFill>
          <p:spPr>
            <a:xfrm>
              <a:off x="4773127" y="2098882"/>
              <a:ext cx="2247968" cy="2462060"/>
            </a:xfrm>
            <a:prstGeom prst="rect">
              <a:avLst/>
            </a:prstGeom>
            <a:ln w="12700" cap="flat">
              <a:noFill/>
              <a:miter lim="400000"/>
            </a:ln>
            <a:effectLst/>
          </p:spPr>
        </p:pic>
        <p:sp>
          <p:nvSpPr>
            <p:cNvPr id="2572" name="7"/>
            <p:cNvSpPr txBox="1"/>
            <p:nvPr/>
          </p:nvSpPr>
          <p:spPr>
            <a:xfrm>
              <a:off x="946839" y="90047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73" name="4"/>
            <p:cNvSpPr txBox="1"/>
            <p:nvPr/>
          </p:nvSpPr>
          <p:spPr>
            <a:xfrm>
              <a:off x="788669" y="2750416"/>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2574" name="6"/>
            <p:cNvSpPr txBox="1"/>
            <p:nvPr/>
          </p:nvSpPr>
          <p:spPr>
            <a:xfrm>
              <a:off x="5589460" y="2675862"/>
              <a:ext cx="124616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578" name="Agrupar"/>
          <p:cNvGrpSpPr/>
          <p:nvPr/>
        </p:nvGrpSpPr>
        <p:grpSpPr>
          <a:xfrm>
            <a:off x="7937775" y="7152023"/>
            <a:ext cx="15952293" cy="5420482"/>
            <a:chOff x="0" y="0"/>
            <a:chExt cx="15952291" cy="5420481"/>
          </a:xfrm>
        </p:grpSpPr>
        <p:sp>
          <p:nvSpPr>
            <p:cNvPr id="2576"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77"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79" name="No siguen la última moda no bíblica (v. 14, “niños, sacudidos por las olas y llevados de aquí para allá por todo viento de doctrina, por la astucia de los hombres, por las artimañas engañosas del error”)…"/>
          <p:cNvSpPr txBox="1"/>
          <p:nvPr/>
        </p:nvSpPr>
        <p:spPr>
          <a:xfrm>
            <a:off x="8923028" y="7567200"/>
            <a:ext cx="14405366" cy="4067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2400" b="1" spc="72">
                <a:solidFill>
                  <a:srgbClr val="FFFFFF"/>
                </a:solidFill>
              </a:defRPr>
            </a:pPr>
            <a:r>
              <a:rPr sz="4400" dirty="0"/>
              <a:t>No </a:t>
            </a:r>
            <a:r>
              <a:rPr sz="4400" dirty="0" err="1"/>
              <a:t>siguen</a:t>
            </a:r>
            <a:r>
              <a:rPr sz="4400" dirty="0"/>
              <a:t> la </a:t>
            </a:r>
            <a:r>
              <a:rPr sz="4400" dirty="0" err="1"/>
              <a:t>última</a:t>
            </a:r>
            <a:r>
              <a:rPr sz="4400" dirty="0"/>
              <a:t> </a:t>
            </a:r>
            <a:r>
              <a:rPr sz="4400" dirty="0" err="1"/>
              <a:t>moda</a:t>
            </a:r>
            <a:r>
              <a:rPr sz="4400" dirty="0"/>
              <a:t> no </a:t>
            </a:r>
            <a:r>
              <a:rPr sz="4400" dirty="0" err="1"/>
              <a:t>bíblica</a:t>
            </a:r>
            <a:r>
              <a:rPr sz="4400" dirty="0"/>
              <a:t> (v. 14, “</a:t>
            </a:r>
            <a:r>
              <a:rPr sz="4400" dirty="0" err="1"/>
              <a:t>niños</a:t>
            </a:r>
            <a:r>
              <a:rPr sz="4400" dirty="0"/>
              <a:t>, </a:t>
            </a:r>
            <a:r>
              <a:rPr sz="4400" dirty="0" err="1"/>
              <a:t>sacudidos</a:t>
            </a:r>
            <a:r>
              <a:rPr sz="4400" dirty="0"/>
              <a:t> por las olas y </a:t>
            </a:r>
            <a:r>
              <a:rPr sz="4400" dirty="0" err="1"/>
              <a:t>llevados</a:t>
            </a:r>
            <a:r>
              <a:rPr sz="4400" dirty="0"/>
              <a:t> de </a:t>
            </a:r>
            <a:r>
              <a:rPr sz="4400" dirty="0" err="1"/>
              <a:t>aquí</a:t>
            </a:r>
            <a:r>
              <a:rPr sz="4400" dirty="0"/>
              <a:t> para </a:t>
            </a:r>
            <a:r>
              <a:rPr sz="4400" dirty="0" err="1"/>
              <a:t>allá</a:t>
            </a:r>
            <a:r>
              <a:rPr sz="4400" dirty="0"/>
              <a:t> por </a:t>
            </a:r>
            <a:r>
              <a:rPr sz="4400" dirty="0" err="1"/>
              <a:t>todo</a:t>
            </a:r>
            <a:r>
              <a:rPr sz="4400" dirty="0"/>
              <a:t> </a:t>
            </a:r>
            <a:r>
              <a:rPr sz="4400" dirty="0" err="1"/>
              <a:t>viento</a:t>
            </a:r>
            <a:r>
              <a:rPr sz="4400" dirty="0"/>
              <a:t> de </a:t>
            </a:r>
            <a:r>
              <a:rPr sz="4400" dirty="0" err="1"/>
              <a:t>doctrina</a:t>
            </a:r>
            <a:r>
              <a:rPr sz="4400" dirty="0"/>
              <a:t>, por la </a:t>
            </a:r>
            <a:r>
              <a:rPr sz="4400" dirty="0" err="1"/>
              <a:t>astucia</a:t>
            </a:r>
            <a:r>
              <a:rPr sz="4400" dirty="0"/>
              <a:t> de los hombres, por las </a:t>
            </a:r>
            <a:r>
              <a:rPr sz="4400" dirty="0" err="1"/>
              <a:t>artimañas</a:t>
            </a:r>
            <a:r>
              <a:rPr sz="4400" dirty="0"/>
              <a:t> </a:t>
            </a:r>
            <a:r>
              <a:rPr sz="4400" dirty="0" err="1"/>
              <a:t>engañosas</a:t>
            </a:r>
            <a:r>
              <a:rPr sz="4400" dirty="0"/>
              <a:t> del error”)</a:t>
            </a:r>
          </a:p>
        </p:txBody>
      </p:sp>
      <p:sp>
        <p:nvSpPr>
          <p:cNvPr id="23" name="Caracteríticas de una iglesia ejemplar…">
            <a:extLst>
              <a:ext uri="{FF2B5EF4-FFF2-40B4-BE49-F238E27FC236}">
                <a16:creationId xmlns:a16="http://schemas.microsoft.com/office/drawing/2014/main" id="{00C098EE-56AE-094A-8A26-CCABC7826224}"/>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24" name="Imagen 23">
            <a:extLst>
              <a:ext uri="{FF2B5EF4-FFF2-40B4-BE49-F238E27FC236}">
                <a16:creationId xmlns:a16="http://schemas.microsoft.com/office/drawing/2014/main" id="{7F485B18-C0C5-0343-AA9F-A37E8DFC39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84"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01" name="Agrupar"/>
          <p:cNvGrpSpPr/>
          <p:nvPr/>
        </p:nvGrpSpPr>
        <p:grpSpPr>
          <a:xfrm>
            <a:off x="403238" y="5793100"/>
            <a:ext cx="7021096" cy="7615209"/>
            <a:chOff x="0" y="0"/>
            <a:chExt cx="7021094" cy="7615208"/>
          </a:xfrm>
        </p:grpSpPr>
        <p:pic>
          <p:nvPicPr>
            <p:cNvPr id="2585" name="Imagen" descr="Imagen"/>
            <p:cNvPicPr>
              <a:picLocks noChangeAspect="1"/>
            </p:cNvPicPr>
            <p:nvPr/>
          </p:nvPicPr>
          <p:blipFill>
            <a:blip r:embed="rId2"/>
            <a:stretch>
              <a:fillRect/>
            </a:stretch>
          </p:blipFill>
          <p:spPr>
            <a:xfrm>
              <a:off x="38100" y="695518"/>
              <a:ext cx="2247967" cy="2640469"/>
            </a:xfrm>
            <a:prstGeom prst="rect">
              <a:avLst/>
            </a:prstGeom>
            <a:ln w="12700" cap="flat">
              <a:noFill/>
              <a:miter lim="400000"/>
            </a:ln>
            <a:effectLst/>
          </p:spPr>
        </p:pic>
        <p:pic>
          <p:nvPicPr>
            <p:cNvPr id="2586" name="Imagen" descr="Imagen"/>
            <p:cNvPicPr>
              <a:picLocks noChangeAspect="1"/>
            </p:cNvPicPr>
            <p:nvPr/>
          </p:nvPicPr>
          <p:blipFill>
            <a:blip r:embed="rId3"/>
            <a:stretch>
              <a:fillRect/>
            </a:stretch>
          </p:blipFill>
          <p:spPr>
            <a:xfrm>
              <a:off x="1654430" y="5295877"/>
              <a:ext cx="3710930" cy="2319332"/>
            </a:xfrm>
            <a:prstGeom prst="rect">
              <a:avLst/>
            </a:prstGeom>
            <a:ln w="12700" cap="flat">
              <a:noFill/>
              <a:miter lim="400000"/>
            </a:ln>
            <a:effectLst/>
          </p:spPr>
        </p:pic>
        <p:pic>
          <p:nvPicPr>
            <p:cNvPr id="2587" name="Imagen" descr="Imagen"/>
            <p:cNvPicPr>
              <a:picLocks noChangeAspect="1"/>
            </p:cNvPicPr>
            <p:nvPr/>
          </p:nvPicPr>
          <p:blipFill>
            <a:blip r:embed="rId4"/>
            <a:stretch>
              <a:fillRect/>
            </a:stretch>
          </p:blipFill>
          <p:spPr>
            <a:xfrm>
              <a:off x="0" y="4631605"/>
              <a:ext cx="2247967" cy="2961608"/>
            </a:xfrm>
            <a:prstGeom prst="rect">
              <a:avLst/>
            </a:prstGeom>
            <a:ln w="12700" cap="flat">
              <a:noFill/>
              <a:miter lim="400000"/>
            </a:ln>
            <a:effectLst/>
          </p:spPr>
        </p:pic>
        <p:sp>
          <p:nvSpPr>
            <p:cNvPr id="2588"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89"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90" name="Imagen" descr="Imagen"/>
            <p:cNvPicPr>
              <a:picLocks noChangeAspect="1"/>
            </p:cNvPicPr>
            <p:nvPr/>
          </p:nvPicPr>
          <p:blipFill>
            <a:blip r:embed="rId5"/>
            <a:stretch>
              <a:fillRect/>
            </a:stretch>
          </p:blipFill>
          <p:spPr>
            <a:xfrm>
              <a:off x="4773127" y="4631605"/>
              <a:ext cx="2247968" cy="2961608"/>
            </a:xfrm>
            <a:prstGeom prst="rect">
              <a:avLst/>
            </a:prstGeom>
            <a:ln w="12700" cap="flat">
              <a:noFill/>
              <a:miter lim="400000"/>
            </a:ln>
            <a:effectLst/>
          </p:spPr>
        </p:pic>
        <p:sp>
          <p:nvSpPr>
            <p:cNvPr id="2591"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92" name="Imagen" descr="Imagen"/>
            <p:cNvPicPr>
              <a:picLocks noChangeAspect="1"/>
            </p:cNvPicPr>
            <p:nvPr/>
          </p:nvPicPr>
          <p:blipFill>
            <a:blip r:embed="rId6"/>
            <a:stretch>
              <a:fillRect/>
            </a:stretch>
          </p:blipFill>
          <p:spPr>
            <a:xfrm>
              <a:off x="38100" y="2794400"/>
              <a:ext cx="2247967" cy="2462060"/>
            </a:xfrm>
            <a:prstGeom prst="rect">
              <a:avLst/>
            </a:prstGeom>
            <a:ln w="12700" cap="flat">
              <a:noFill/>
              <a:miter lim="400000"/>
            </a:ln>
            <a:effectLst/>
          </p:spPr>
        </p:pic>
        <p:pic>
          <p:nvPicPr>
            <p:cNvPr id="2593" name="Imagen" descr="Imagen"/>
            <p:cNvPicPr>
              <a:picLocks noChangeAspect="1"/>
            </p:cNvPicPr>
            <p:nvPr/>
          </p:nvPicPr>
          <p:blipFill>
            <a:blip r:embed="rId7"/>
            <a:stretch>
              <a:fillRect/>
            </a:stretch>
          </p:blipFill>
          <p:spPr>
            <a:xfrm>
              <a:off x="1668845" y="2152124"/>
              <a:ext cx="3710931" cy="3746612"/>
            </a:xfrm>
            <a:prstGeom prst="rect">
              <a:avLst/>
            </a:prstGeom>
            <a:ln w="12700" cap="flat">
              <a:noFill/>
              <a:miter lim="400000"/>
            </a:ln>
            <a:effectLst/>
          </p:spPr>
        </p:pic>
        <p:sp>
          <p:nvSpPr>
            <p:cNvPr id="2594"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95" name="Imagen" descr="Imagen"/>
            <p:cNvPicPr>
              <a:picLocks noChangeAspect="1"/>
            </p:cNvPicPr>
            <p:nvPr/>
          </p:nvPicPr>
          <p:blipFill>
            <a:blip r:embed="rId8"/>
            <a:stretch>
              <a:fillRect/>
            </a:stretch>
          </p:blipFill>
          <p:spPr>
            <a:xfrm>
              <a:off x="4773127" y="2781700"/>
              <a:ext cx="2247968" cy="2462060"/>
            </a:xfrm>
            <a:prstGeom prst="rect">
              <a:avLst/>
            </a:prstGeom>
            <a:ln w="12700" cap="flat">
              <a:noFill/>
              <a:miter lim="400000"/>
            </a:ln>
            <a:effectLst/>
          </p:spPr>
        </p:pic>
        <p:sp>
          <p:nvSpPr>
            <p:cNvPr id="2596"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97"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98" name="Imagen" descr="Imagen"/>
            <p:cNvPicPr>
              <a:picLocks noChangeAspect="1"/>
            </p:cNvPicPr>
            <p:nvPr/>
          </p:nvPicPr>
          <p:blipFill>
            <a:blip r:embed="rId9"/>
            <a:stretch>
              <a:fillRect/>
            </a:stretch>
          </p:blipFill>
          <p:spPr>
            <a:xfrm>
              <a:off x="1654430" y="0"/>
              <a:ext cx="3710930" cy="2711833"/>
            </a:xfrm>
            <a:prstGeom prst="rect">
              <a:avLst/>
            </a:prstGeom>
            <a:ln w="12700" cap="flat">
              <a:noFill/>
              <a:miter lim="400000"/>
            </a:ln>
            <a:effectLst/>
          </p:spPr>
        </p:pic>
        <p:sp>
          <p:nvSpPr>
            <p:cNvPr id="2599"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2600" name="6"/>
            <p:cNvSpPr txBox="1"/>
            <p:nvPr/>
          </p:nvSpPr>
          <p:spPr>
            <a:xfrm>
              <a:off x="5630665" y="3485680"/>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604" name="Agrupar"/>
          <p:cNvGrpSpPr/>
          <p:nvPr/>
        </p:nvGrpSpPr>
        <p:grpSpPr>
          <a:xfrm>
            <a:off x="7937775" y="7152023"/>
            <a:ext cx="15952293" cy="5420482"/>
            <a:chOff x="0" y="0"/>
            <a:chExt cx="15952291" cy="5420481"/>
          </a:xfrm>
        </p:grpSpPr>
        <p:sp>
          <p:nvSpPr>
            <p:cNvPr id="2602"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03"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05" name="Amorosos y comprensivos aún en desacuerdos (4:15, “…sino que hablando la verdad en amor, crezcamos en todos los aspectos en aquel que es la cabeza, es decir, Cristo”)…"/>
          <p:cNvSpPr txBox="1"/>
          <p:nvPr/>
        </p:nvSpPr>
        <p:spPr>
          <a:xfrm>
            <a:off x="8923028" y="8072082"/>
            <a:ext cx="14405366"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2400" b="1" spc="72">
                <a:solidFill>
                  <a:srgbClr val="FFFFFF"/>
                </a:solidFill>
              </a:defRPr>
            </a:pPr>
            <a:r>
              <a:rPr sz="4800" dirty="0"/>
              <a:t>Amorosos y </a:t>
            </a:r>
            <a:r>
              <a:rPr sz="4800" dirty="0" err="1"/>
              <a:t>comprensivos</a:t>
            </a:r>
            <a:r>
              <a:rPr sz="4800" dirty="0"/>
              <a:t> </a:t>
            </a:r>
            <a:r>
              <a:rPr sz="4800" dirty="0" err="1"/>
              <a:t>aún</a:t>
            </a:r>
            <a:r>
              <a:rPr sz="4800" dirty="0"/>
              <a:t> </a:t>
            </a:r>
            <a:r>
              <a:rPr sz="4800" dirty="0" err="1"/>
              <a:t>en</a:t>
            </a:r>
            <a:r>
              <a:rPr sz="4800" dirty="0"/>
              <a:t> </a:t>
            </a:r>
            <a:r>
              <a:rPr sz="4800" dirty="0" err="1"/>
              <a:t>desacuerdos</a:t>
            </a:r>
            <a:r>
              <a:rPr sz="4800" dirty="0"/>
              <a:t> (4:15, “…</a:t>
            </a:r>
            <a:r>
              <a:rPr sz="4800" dirty="0" err="1"/>
              <a:t>sino</a:t>
            </a:r>
            <a:r>
              <a:rPr sz="4800" dirty="0"/>
              <a:t> que </a:t>
            </a:r>
            <a:r>
              <a:rPr sz="4800" dirty="0" err="1"/>
              <a:t>hablando</a:t>
            </a:r>
            <a:r>
              <a:rPr sz="4800" dirty="0"/>
              <a:t> la </a:t>
            </a:r>
            <a:r>
              <a:rPr sz="4800" dirty="0" err="1"/>
              <a:t>verdad</a:t>
            </a:r>
            <a:r>
              <a:rPr sz="4800" dirty="0"/>
              <a:t> </a:t>
            </a:r>
            <a:r>
              <a:rPr sz="4800" dirty="0" err="1"/>
              <a:t>en</a:t>
            </a:r>
            <a:r>
              <a:rPr sz="4800" dirty="0"/>
              <a:t> amor, </a:t>
            </a:r>
            <a:r>
              <a:rPr sz="4800" dirty="0" err="1"/>
              <a:t>crezcamos</a:t>
            </a:r>
            <a:r>
              <a:rPr sz="4800" dirty="0"/>
              <a:t> </a:t>
            </a:r>
            <a:r>
              <a:rPr sz="4800" dirty="0" err="1"/>
              <a:t>en</a:t>
            </a:r>
            <a:r>
              <a:rPr sz="4800" dirty="0"/>
              <a:t> </a:t>
            </a:r>
            <a:r>
              <a:rPr sz="4800" dirty="0" err="1"/>
              <a:t>todos</a:t>
            </a:r>
            <a:r>
              <a:rPr sz="4800" dirty="0"/>
              <a:t> los </a:t>
            </a:r>
            <a:r>
              <a:rPr sz="4800" dirty="0" err="1"/>
              <a:t>aspectos</a:t>
            </a:r>
            <a:r>
              <a:rPr sz="4800" dirty="0"/>
              <a:t> </a:t>
            </a:r>
            <a:r>
              <a:rPr sz="4800" dirty="0" err="1"/>
              <a:t>en</a:t>
            </a:r>
            <a:r>
              <a:rPr sz="4800" dirty="0"/>
              <a:t> </a:t>
            </a:r>
            <a:r>
              <a:rPr sz="4800" dirty="0" err="1"/>
              <a:t>aquel</a:t>
            </a:r>
            <a:r>
              <a:rPr sz="4800" dirty="0"/>
              <a:t> que es la cabeza, es </a:t>
            </a:r>
            <a:r>
              <a:rPr sz="4800" dirty="0" err="1"/>
              <a:t>decir</a:t>
            </a:r>
            <a:r>
              <a:rPr sz="4800" dirty="0"/>
              <a:t>, Cristo”)</a:t>
            </a:r>
          </a:p>
        </p:txBody>
      </p:sp>
      <p:sp>
        <p:nvSpPr>
          <p:cNvPr id="25" name="Caracteríticas de una iglesia ejemplar…">
            <a:extLst>
              <a:ext uri="{FF2B5EF4-FFF2-40B4-BE49-F238E27FC236}">
                <a16:creationId xmlns:a16="http://schemas.microsoft.com/office/drawing/2014/main" id="{11AE6635-C281-B84E-AD02-6ED39FAA1F70}"/>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26" name="Imagen 25">
            <a:extLst>
              <a:ext uri="{FF2B5EF4-FFF2-40B4-BE49-F238E27FC236}">
                <a16:creationId xmlns:a16="http://schemas.microsoft.com/office/drawing/2014/main" id="{6414036E-D982-254F-86FC-EB2633746D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10"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29" name="Agrupar"/>
          <p:cNvGrpSpPr/>
          <p:nvPr/>
        </p:nvGrpSpPr>
        <p:grpSpPr>
          <a:xfrm>
            <a:off x="436012" y="5793100"/>
            <a:ext cx="7056778" cy="7615209"/>
            <a:chOff x="0" y="0"/>
            <a:chExt cx="7056776" cy="7615208"/>
          </a:xfrm>
        </p:grpSpPr>
        <p:pic>
          <p:nvPicPr>
            <p:cNvPr id="2611" name="Imagen" descr="Imagen"/>
            <p:cNvPicPr>
              <a:picLocks noChangeAspect="1"/>
            </p:cNvPicPr>
            <p:nvPr/>
          </p:nvPicPr>
          <p:blipFill>
            <a:blip r:embed="rId3"/>
            <a:stretch>
              <a:fillRect/>
            </a:stretch>
          </p:blipFill>
          <p:spPr>
            <a:xfrm>
              <a:off x="38100" y="695518"/>
              <a:ext cx="2247967" cy="2640469"/>
            </a:xfrm>
            <a:prstGeom prst="rect">
              <a:avLst/>
            </a:prstGeom>
            <a:ln w="12700" cap="flat">
              <a:noFill/>
              <a:miter lim="400000"/>
            </a:ln>
            <a:effectLst/>
          </p:spPr>
        </p:pic>
        <p:pic>
          <p:nvPicPr>
            <p:cNvPr id="2612" name="Imagen" descr="Imagen"/>
            <p:cNvPicPr>
              <a:picLocks noChangeAspect="1"/>
            </p:cNvPicPr>
            <p:nvPr/>
          </p:nvPicPr>
          <p:blipFill>
            <a:blip r:embed="rId4"/>
            <a:stretch>
              <a:fillRect/>
            </a:stretch>
          </p:blipFill>
          <p:spPr>
            <a:xfrm>
              <a:off x="1654430" y="5295877"/>
              <a:ext cx="3710930" cy="2319332"/>
            </a:xfrm>
            <a:prstGeom prst="rect">
              <a:avLst/>
            </a:prstGeom>
            <a:ln w="12700" cap="flat">
              <a:noFill/>
              <a:miter lim="400000"/>
            </a:ln>
            <a:effectLst/>
          </p:spPr>
        </p:pic>
        <p:pic>
          <p:nvPicPr>
            <p:cNvPr id="2613" name="Imagen" descr="Imagen"/>
            <p:cNvPicPr>
              <a:picLocks noChangeAspect="1"/>
            </p:cNvPicPr>
            <p:nvPr/>
          </p:nvPicPr>
          <p:blipFill>
            <a:blip r:embed="rId5"/>
            <a:stretch>
              <a:fillRect/>
            </a:stretch>
          </p:blipFill>
          <p:spPr>
            <a:xfrm>
              <a:off x="0" y="4631605"/>
              <a:ext cx="2247967" cy="2961608"/>
            </a:xfrm>
            <a:prstGeom prst="rect">
              <a:avLst/>
            </a:prstGeom>
            <a:ln w="12700" cap="flat">
              <a:noFill/>
              <a:miter lim="400000"/>
            </a:ln>
            <a:effectLst/>
          </p:spPr>
        </p:pic>
        <p:sp>
          <p:nvSpPr>
            <p:cNvPr id="2614" name="1"/>
            <p:cNvSpPr txBox="1"/>
            <p:nvPr/>
          </p:nvSpPr>
          <p:spPr>
            <a:xfrm>
              <a:off x="695000" y="6259713"/>
              <a:ext cx="71415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15" name="2"/>
            <p:cNvSpPr txBox="1"/>
            <p:nvPr/>
          </p:nvSpPr>
          <p:spPr>
            <a:xfrm>
              <a:off x="3047580" y="62817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16" name="Imagen" descr="Imagen"/>
            <p:cNvPicPr>
              <a:picLocks noChangeAspect="1"/>
            </p:cNvPicPr>
            <p:nvPr/>
          </p:nvPicPr>
          <p:blipFill>
            <a:blip r:embed="rId6"/>
            <a:stretch>
              <a:fillRect/>
            </a:stretch>
          </p:blipFill>
          <p:spPr>
            <a:xfrm>
              <a:off x="4773127" y="4631605"/>
              <a:ext cx="2247968" cy="2961608"/>
            </a:xfrm>
            <a:prstGeom prst="rect">
              <a:avLst/>
            </a:prstGeom>
            <a:ln w="12700" cap="flat">
              <a:noFill/>
              <a:miter lim="400000"/>
            </a:ln>
            <a:effectLst/>
          </p:spPr>
        </p:pic>
        <p:sp>
          <p:nvSpPr>
            <p:cNvPr id="2617" name="3"/>
            <p:cNvSpPr txBox="1"/>
            <p:nvPr/>
          </p:nvSpPr>
          <p:spPr>
            <a:xfrm>
              <a:off x="5610635" y="6192809"/>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18" name="Imagen" descr="Imagen"/>
            <p:cNvPicPr>
              <a:picLocks noChangeAspect="1"/>
            </p:cNvPicPr>
            <p:nvPr/>
          </p:nvPicPr>
          <p:blipFill>
            <a:blip r:embed="rId7"/>
            <a:stretch>
              <a:fillRect/>
            </a:stretch>
          </p:blipFill>
          <p:spPr>
            <a:xfrm>
              <a:off x="38100" y="2794400"/>
              <a:ext cx="2247967" cy="2462060"/>
            </a:xfrm>
            <a:prstGeom prst="rect">
              <a:avLst/>
            </a:prstGeom>
            <a:ln w="12700" cap="flat">
              <a:noFill/>
              <a:miter lim="400000"/>
            </a:ln>
            <a:effectLst/>
          </p:spPr>
        </p:pic>
        <p:pic>
          <p:nvPicPr>
            <p:cNvPr id="2619" name="Imagen" descr="Imagen"/>
            <p:cNvPicPr>
              <a:picLocks noChangeAspect="1"/>
            </p:cNvPicPr>
            <p:nvPr/>
          </p:nvPicPr>
          <p:blipFill>
            <a:blip r:embed="rId8"/>
            <a:stretch>
              <a:fillRect/>
            </a:stretch>
          </p:blipFill>
          <p:spPr>
            <a:xfrm>
              <a:off x="1668845" y="2152124"/>
              <a:ext cx="3710931" cy="3746612"/>
            </a:xfrm>
            <a:prstGeom prst="rect">
              <a:avLst/>
            </a:prstGeom>
            <a:ln w="12700" cap="flat">
              <a:noFill/>
              <a:miter lim="400000"/>
            </a:ln>
            <a:effectLst/>
          </p:spPr>
        </p:pic>
        <p:sp>
          <p:nvSpPr>
            <p:cNvPr id="2620" name="5"/>
            <p:cNvSpPr txBox="1"/>
            <p:nvPr/>
          </p:nvSpPr>
          <p:spPr>
            <a:xfrm>
              <a:off x="3061996"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21" name="Imagen" descr="Imagen"/>
            <p:cNvPicPr>
              <a:picLocks noChangeAspect="1"/>
            </p:cNvPicPr>
            <p:nvPr/>
          </p:nvPicPr>
          <p:blipFill>
            <a:blip r:embed="rId9"/>
            <a:stretch>
              <a:fillRect/>
            </a:stretch>
          </p:blipFill>
          <p:spPr>
            <a:xfrm>
              <a:off x="4773127" y="2781700"/>
              <a:ext cx="2247968" cy="2462060"/>
            </a:xfrm>
            <a:prstGeom prst="rect">
              <a:avLst/>
            </a:prstGeom>
            <a:ln w="12700" cap="flat">
              <a:noFill/>
              <a:miter lim="400000"/>
            </a:ln>
            <a:effectLst/>
          </p:spPr>
        </p:pic>
        <p:sp>
          <p:nvSpPr>
            <p:cNvPr id="2622" name="7"/>
            <p:cNvSpPr txBox="1"/>
            <p:nvPr/>
          </p:nvSpPr>
          <p:spPr>
            <a:xfrm>
              <a:off x="946839" y="1595990"/>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23" name="4"/>
            <p:cNvSpPr txBox="1"/>
            <p:nvPr/>
          </p:nvSpPr>
          <p:spPr>
            <a:xfrm>
              <a:off x="788669" y="3445934"/>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24" name="Imagen" descr="Imagen"/>
            <p:cNvPicPr>
              <a:picLocks noChangeAspect="1"/>
            </p:cNvPicPr>
            <p:nvPr/>
          </p:nvPicPr>
          <p:blipFill>
            <a:blip r:embed="rId10"/>
            <a:stretch>
              <a:fillRect/>
            </a:stretch>
          </p:blipFill>
          <p:spPr>
            <a:xfrm>
              <a:off x="1654430" y="0"/>
              <a:ext cx="3710930" cy="2711833"/>
            </a:xfrm>
            <a:prstGeom prst="rect">
              <a:avLst/>
            </a:prstGeom>
            <a:ln w="12700" cap="flat">
              <a:noFill/>
              <a:miter lim="400000"/>
            </a:ln>
            <a:effectLst/>
          </p:spPr>
        </p:pic>
        <p:sp>
          <p:nvSpPr>
            <p:cNvPr id="2625" name="8"/>
            <p:cNvSpPr txBox="1"/>
            <p:nvPr/>
          </p:nvSpPr>
          <p:spPr>
            <a:xfrm>
              <a:off x="3061996" y="854902"/>
              <a:ext cx="924629"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26" name="Imagen" descr="Imagen"/>
            <p:cNvPicPr>
              <a:picLocks noChangeAspect="1"/>
            </p:cNvPicPr>
            <p:nvPr/>
          </p:nvPicPr>
          <p:blipFill>
            <a:blip r:embed="rId11"/>
            <a:stretch>
              <a:fillRect/>
            </a:stretch>
          </p:blipFill>
          <p:spPr>
            <a:xfrm>
              <a:off x="4773127" y="695518"/>
              <a:ext cx="2283650" cy="2711833"/>
            </a:xfrm>
            <a:prstGeom prst="rect">
              <a:avLst/>
            </a:prstGeom>
            <a:ln w="12700" cap="flat">
              <a:noFill/>
              <a:miter lim="400000"/>
            </a:ln>
            <a:effectLst/>
          </p:spPr>
        </p:pic>
        <p:sp>
          <p:nvSpPr>
            <p:cNvPr id="2627" name="9"/>
            <p:cNvSpPr txBox="1"/>
            <p:nvPr/>
          </p:nvSpPr>
          <p:spPr>
            <a:xfrm>
              <a:off x="5653935" y="1524384"/>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2628" name="6"/>
            <p:cNvSpPr txBox="1"/>
            <p:nvPr/>
          </p:nvSpPr>
          <p:spPr>
            <a:xfrm>
              <a:off x="5643365" y="3485680"/>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632" name="Agrupar"/>
          <p:cNvGrpSpPr/>
          <p:nvPr/>
        </p:nvGrpSpPr>
        <p:grpSpPr>
          <a:xfrm>
            <a:off x="7937775" y="7152023"/>
            <a:ext cx="15952293" cy="5420482"/>
            <a:chOff x="0" y="0"/>
            <a:chExt cx="15952291" cy="5420481"/>
          </a:xfrm>
        </p:grpSpPr>
        <p:sp>
          <p:nvSpPr>
            <p:cNvPr id="2630" name="Rectángulo redondeado"/>
            <p:cNvSpPr/>
            <p:nvPr/>
          </p:nvSpPr>
          <p:spPr>
            <a:xfrm rot="16200000">
              <a:off x="5476260" y="-5476261"/>
              <a:ext cx="4999771" cy="1595229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31" name="Rectángulo redondeado"/>
            <p:cNvSpPr/>
            <p:nvPr/>
          </p:nvSpPr>
          <p:spPr>
            <a:xfrm rot="16200000">
              <a:off x="7571616" y="3397829"/>
              <a:ext cx="809061" cy="323624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33" name="En todas las decisiones Cristo es la Cabeza (4:15, “crezcamos todo…en aquel que es la cabeza, es decir, Cristo”)…"/>
          <p:cNvSpPr txBox="1"/>
          <p:nvPr/>
        </p:nvSpPr>
        <p:spPr>
          <a:xfrm>
            <a:off x="8753953" y="7621200"/>
            <a:ext cx="14405366" cy="3721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50000"/>
              <a:defRPr sz="3300" b="1" spc="98">
                <a:solidFill>
                  <a:srgbClr val="FFFFFF"/>
                </a:solidFill>
              </a:defRPr>
            </a:pPr>
            <a:r>
              <a:rPr sz="5400" dirty="0" err="1"/>
              <a:t>En</a:t>
            </a:r>
            <a:r>
              <a:rPr sz="5400" dirty="0"/>
              <a:t> </a:t>
            </a:r>
            <a:r>
              <a:rPr sz="5400" dirty="0" err="1"/>
              <a:t>todas</a:t>
            </a:r>
            <a:r>
              <a:rPr sz="5400" dirty="0"/>
              <a:t> las </a:t>
            </a:r>
            <a:r>
              <a:rPr sz="5400" dirty="0" err="1"/>
              <a:t>decisiones</a:t>
            </a:r>
            <a:r>
              <a:rPr sz="5400" dirty="0"/>
              <a:t> Cristo es la Cabeza (4:15, “</a:t>
            </a:r>
            <a:r>
              <a:rPr sz="5400" dirty="0" err="1"/>
              <a:t>crezcamos</a:t>
            </a:r>
            <a:r>
              <a:rPr sz="5400" dirty="0"/>
              <a:t> </a:t>
            </a:r>
            <a:r>
              <a:rPr sz="5400" dirty="0" err="1"/>
              <a:t>todo</a:t>
            </a:r>
            <a:r>
              <a:rPr sz="5400" dirty="0"/>
              <a:t>…</a:t>
            </a:r>
            <a:r>
              <a:rPr sz="5400" dirty="0" err="1"/>
              <a:t>en</a:t>
            </a:r>
            <a:r>
              <a:rPr sz="5400" dirty="0"/>
              <a:t> </a:t>
            </a:r>
            <a:r>
              <a:rPr sz="5400" dirty="0" err="1"/>
              <a:t>aquel</a:t>
            </a:r>
            <a:r>
              <a:rPr sz="5400" dirty="0"/>
              <a:t> que es la cabeza, es </a:t>
            </a:r>
            <a:r>
              <a:rPr sz="5400" dirty="0" err="1"/>
              <a:t>decir</a:t>
            </a:r>
            <a:r>
              <a:rPr sz="5400" dirty="0"/>
              <a:t>, Cristo”)</a:t>
            </a:r>
          </a:p>
        </p:txBody>
      </p:sp>
      <p:sp>
        <p:nvSpPr>
          <p:cNvPr id="28" name="Caracteríticas de una iglesia ejemplar…">
            <a:extLst>
              <a:ext uri="{FF2B5EF4-FFF2-40B4-BE49-F238E27FC236}">
                <a16:creationId xmlns:a16="http://schemas.microsoft.com/office/drawing/2014/main" id="{1F9BB0AB-D902-EC44-8D3B-3A1E230D46D4}"/>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29" name="Imagen 28">
            <a:extLst>
              <a:ext uri="{FF2B5EF4-FFF2-40B4-BE49-F238E27FC236}">
                <a16:creationId xmlns:a16="http://schemas.microsoft.com/office/drawing/2014/main" id="{201708A2-9BF6-C646-A35E-0785C56EEF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38" name="10"/>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41" name="Agrupar"/>
          <p:cNvGrpSpPr/>
          <p:nvPr/>
        </p:nvGrpSpPr>
        <p:grpSpPr>
          <a:xfrm>
            <a:off x="8886645" y="6604138"/>
            <a:ext cx="15134890" cy="6417472"/>
            <a:chOff x="0" y="0"/>
            <a:chExt cx="15682221" cy="5328713"/>
          </a:xfrm>
        </p:grpSpPr>
        <p:sp>
          <p:nvSpPr>
            <p:cNvPr id="2639" name="Rectángulo redondeado"/>
            <p:cNvSpPr/>
            <p:nvPr/>
          </p:nvSpPr>
          <p:spPr>
            <a:xfrm rot="16200000">
              <a:off x="5383548" y="-5383549"/>
              <a:ext cx="4915125" cy="1568222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40" name="Rectángulo redondeado"/>
            <p:cNvSpPr/>
            <p:nvPr/>
          </p:nvSpPr>
          <p:spPr>
            <a:xfrm rot="16200000">
              <a:off x="7443429" y="3340305"/>
              <a:ext cx="795364" cy="3181455"/>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42" name="La iglesia crece, se edifica y multiplica cumpliendo la gran comisión (“produce el crecimiento,” v. 16).…"/>
          <p:cNvSpPr txBox="1"/>
          <p:nvPr/>
        </p:nvSpPr>
        <p:spPr>
          <a:xfrm>
            <a:off x="9496253" y="7481205"/>
            <a:ext cx="14204006"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rgbClr val="FFFFFF"/>
                </a:solidFill>
              </a:defRPr>
            </a:pPr>
            <a:r>
              <a:rPr sz="6600" dirty="0"/>
              <a:t>La </a:t>
            </a:r>
            <a:r>
              <a:rPr sz="6600" dirty="0" err="1"/>
              <a:t>iglesia</a:t>
            </a:r>
            <a:r>
              <a:rPr sz="6600" dirty="0"/>
              <a:t> </a:t>
            </a:r>
            <a:r>
              <a:rPr sz="6600" dirty="0" err="1"/>
              <a:t>crece</a:t>
            </a:r>
            <a:r>
              <a:rPr sz="6600" dirty="0"/>
              <a:t>, se </a:t>
            </a:r>
            <a:r>
              <a:rPr sz="6600" dirty="0" err="1"/>
              <a:t>edifica</a:t>
            </a:r>
            <a:r>
              <a:rPr sz="6600" dirty="0"/>
              <a:t> y </a:t>
            </a:r>
            <a:r>
              <a:rPr sz="6600" dirty="0" err="1"/>
              <a:t>multiplica</a:t>
            </a:r>
            <a:r>
              <a:rPr sz="6600" dirty="0"/>
              <a:t> </a:t>
            </a:r>
            <a:r>
              <a:rPr sz="6600" dirty="0" err="1"/>
              <a:t>cumpliendo</a:t>
            </a:r>
            <a:r>
              <a:rPr sz="6600" dirty="0"/>
              <a:t> la gran </a:t>
            </a:r>
            <a:r>
              <a:rPr sz="6600" dirty="0" err="1"/>
              <a:t>comisión</a:t>
            </a:r>
            <a:r>
              <a:rPr sz="6600" dirty="0"/>
              <a:t> (“produce el </a:t>
            </a:r>
            <a:r>
              <a:rPr sz="6600" dirty="0" err="1"/>
              <a:t>crecimiento</a:t>
            </a:r>
            <a:r>
              <a:rPr sz="6600" dirty="0"/>
              <a:t>,” v. 16).</a:t>
            </a:r>
            <a:endParaRPr sz="6600" dirty="0">
              <a:latin typeface="Montserrat-ExtraBold"/>
              <a:ea typeface="Montserrat-ExtraBold"/>
              <a:cs typeface="Montserrat-ExtraBold"/>
              <a:sym typeface="Montserrat-ExtraBold"/>
            </a:endParaRPr>
          </a:p>
        </p:txBody>
      </p:sp>
      <p:grpSp>
        <p:nvGrpSpPr>
          <p:cNvPr id="2663" name="Agrupar"/>
          <p:cNvGrpSpPr/>
          <p:nvPr/>
        </p:nvGrpSpPr>
        <p:grpSpPr>
          <a:xfrm>
            <a:off x="76200" y="3879953"/>
            <a:ext cx="9420052" cy="8876702"/>
            <a:chOff x="0" y="0"/>
            <a:chExt cx="9420051" cy="8876701"/>
          </a:xfrm>
        </p:grpSpPr>
        <p:pic>
          <p:nvPicPr>
            <p:cNvPr id="2643" name="Imagen" descr="Imagen"/>
            <p:cNvPicPr>
              <a:picLocks noChangeAspect="1"/>
            </p:cNvPicPr>
            <p:nvPr/>
          </p:nvPicPr>
          <p:blipFill>
            <a:blip r:embed="rId2"/>
            <a:stretch>
              <a:fillRect/>
            </a:stretch>
          </p:blipFill>
          <p:spPr>
            <a:xfrm>
              <a:off x="1248678" y="1992949"/>
              <a:ext cx="2247968" cy="2640469"/>
            </a:xfrm>
            <a:prstGeom prst="rect">
              <a:avLst/>
            </a:prstGeom>
            <a:ln w="12700" cap="flat">
              <a:noFill/>
              <a:miter lim="400000"/>
            </a:ln>
            <a:effectLst/>
          </p:spPr>
        </p:pic>
        <p:pic>
          <p:nvPicPr>
            <p:cNvPr id="2644" name="Imagen" descr="Imagen"/>
            <p:cNvPicPr>
              <a:picLocks noChangeAspect="1"/>
            </p:cNvPicPr>
            <p:nvPr/>
          </p:nvPicPr>
          <p:blipFill>
            <a:blip r:embed="rId3"/>
            <a:stretch>
              <a:fillRect/>
            </a:stretch>
          </p:blipFill>
          <p:spPr>
            <a:xfrm>
              <a:off x="2888084" y="6557370"/>
              <a:ext cx="3710930" cy="2319332"/>
            </a:xfrm>
            <a:prstGeom prst="rect">
              <a:avLst/>
            </a:prstGeom>
            <a:ln w="12700" cap="flat">
              <a:noFill/>
              <a:miter lim="400000"/>
            </a:ln>
            <a:effectLst/>
          </p:spPr>
        </p:pic>
        <p:pic>
          <p:nvPicPr>
            <p:cNvPr id="2645" name="Imagen" descr="Imagen"/>
            <p:cNvPicPr>
              <a:picLocks noChangeAspect="1"/>
            </p:cNvPicPr>
            <p:nvPr/>
          </p:nvPicPr>
          <p:blipFill>
            <a:blip r:embed="rId4"/>
            <a:stretch>
              <a:fillRect/>
            </a:stretch>
          </p:blipFill>
          <p:spPr>
            <a:xfrm>
              <a:off x="1233654" y="5893098"/>
              <a:ext cx="2247968" cy="2961608"/>
            </a:xfrm>
            <a:prstGeom prst="rect">
              <a:avLst/>
            </a:prstGeom>
            <a:ln w="12700" cap="flat">
              <a:noFill/>
              <a:miter lim="400000"/>
            </a:ln>
            <a:effectLst/>
          </p:spPr>
        </p:pic>
        <p:sp>
          <p:nvSpPr>
            <p:cNvPr id="2646" name="1"/>
            <p:cNvSpPr txBox="1"/>
            <p:nvPr/>
          </p:nvSpPr>
          <p:spPr>
            <a:xfrm>
              <a:off x="1928654" y="7521206"/>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47" name="2"/>
            <p:cNvSpPr txBox="1"/>
            <p:nvPr/>
          </p:nvSpPr>
          <p:spPr>
            <a:xfrm>
              <a:off x="4281234" y="7543201"/>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48" name="Imagen" descr="Imagen"/>
            <p:cNvPicPr>
              <a:picLocks noChangeAspect="1"/>
            </p:cNvPicPr>
            <p:nvPr/>
          </p:nvPicPr>
          <p:blipFill>
            <a:blip r:embed="rId5"/>
            <a:stretch>
              <a:fillRect/>
            </a:stretch>
          </p:blipFill>
          <p:spPr>
            <a:xfrm>
              <a:off x="6006782" y="5893098"/>
              <a:ext cx="2247968" cy="2961608"/>
            </a:xfrm>
            <a:prstGeom prst="rect">
              <a:avLst/>
            </a:prstGeom>
            <a:ln w="12700" cap="flat">
              <a:noFill/>
              <a:miter lim="400000"/>
            </a:ln>
            <a:effectLst/>
          </p:spPr>
        </p:pic>
        <p:sp>
          <p:nvSpPr>
            <p:cNvPr id="2649" name="3"/>
            <p:cNvSpPr txBox="1"/>
            <p:nvPr/>
          </p:nvSpPr>
          <p:spPr>
            <a:xfrm>
              <a:off x="6844289" y="7454301"/>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50" name="Imagen" descr="Imagen"/>
            <p:cNvPicPr>
              <a:picLocks noChangeAspect="1"/>
            </p:cNvPicPr>
            <p:nvPr/>
          </p:nvPicPr>
          <p:blipFill>
            <a:blip r:embed="rId6"/>
            <a:stretch>
              <a:fillRect/>
            </a:stretch>
          </p:blipFill>
          <p:spPr>
            <a:xfrm>
              <a:off x="1271754" y="4055893"/>
              <a:ext cx="2247968" cy="2462059"/>
            </a:xfrm>
            <a:prstGeom prst="rect">
              <a:avLst/>
            </a:prstGeom>
            <a:ln w="12700" cap="flat">
              <a:noFill/>
              <a:miter lim="400000"/>
            </a:ln>
            <a:effectLst/>
          </p:spPr>
        </p:pic>
        <p:pic>
          <p:nvPicPr>
            <p:cNvPr id="2651" name="Imagen" descr="Imagen"/>
            <p:cNvPicPr>
              <a:picLocks noChangeAspect="1"/>
            </p:cNvPicPr>
            <p:nvPr/>
          </p:nvPicPr>
          <p:blipFill>
            <a:blip r:embed="rId7"/>
            <a:stretch>
              <a:fillRect/>
            </a:stretch>
          </p:blipFill>
          <p:spPr>
            <a:xfrm>
              <a:off x="2902500" y="3413616"/>
              <a:ext cx="3710930" cy="3746613"/>
            </a:xfrm>
            <a:prstGeom prst="rect">
              <a:avLst/>
            </a:prstGeom>
            <a:ln w="12700" cap="flat">
              <a:noFill/>
              <a:miter lim="400000"/>
            </a:ln>
            <a:effectLst/>
          </p:spPr>
        </p:pic>
        <p:sp>
          <p:nvSpPr>
            <p:cNvPr id="2652" name="5"/>
            <p:cNvSpPr txBox="1"/>
            <p:nvPr/>
          </p:nvSpPr>
          <p:spPr>
            <a:xfrm>
              <a:off x="4295650" y="4707426"/>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53" name="Imagen" descr="Imagen"/>
            <p:cNvPicPr>
              <a:picLocks noChangeAspect="1"/>
            </p:cNvPicPr>
            <p:nvPr/>
          </p:nvPicPr>
          <p:blipFill>
            <a:blip r:embed="rId8"/>
            <a:stretch>
              <a:fillRect/>
            </a:stretch>
          </p:blipFill>
          <p:spPr>
            <a:xfrm>
              <a:off x="6006782" y="4043193"/>
              <a:ext cx="2247968" cy="2462059"/>
            </a:xfrm>
            <a:prstGeom prst="rect">
              <a:avLst/>
            </a:prstGeom>
            <a:ln w="12700" cap="flat">
              <a:noFill/>
              <a:miter lim="400000"/>
            </a:ln>
            <a:effectLst/>
          </p:spPr>
        </p:pic>
        <p:sp>
          <p:nvSpPr>
            <p:cNvPr id="2654" name="7"/>
            <p:cNvSpPr txBox="1"/>
            <p:nvPr/>
          </p:nvSpPr>
          <p:spPr>
            <a:xfrm>
              <a:off x="2157418" y="2893421"/>
              <a:ext cx="9246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55" name="4"/>
            <p:cNvSpPr txBox="1"/>
            <p:nvPr/>
          </p:nvSpPr>
          <p:spPr>
            <a:xfrm>
              <a:off x="2022323" y="4707426"/>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56" name="Imagen" descr="Imagen"/>
            <p:cNvPicPr>
              <a:picLocks noChangeAspect="1"/>
            </p:cNvPicPr>
            <p:nvPr/>
          </p:nvPicPr>
          <p:blipFill>
            <a:blip r:embed="rId9"/>
            <a:stretch>
              <a:fillRect/>
            </a:stretch>
          </p:blipFill>
          <p:spPr>
            <a:xfrm>
              <a:off x="2865008" y="1297430"/>
              <a:ext cx="3710930" cy="2711834"/>
            </a:xfrm>
            <a:prstGeom prst="rect">
              <a:avLst/>
            </a:prstGeom>
            <a:ln w="12700" cap="flat">
              <a:noFill/>
              <a:miter lim="400000"/>
            </a:ln>
            <a:effectLst/>
          </p:spPr>
        </p:pic>
        <p:sp>
          <p:nvSpPr>
            <p:cNvPr id="2657" name="8"/>
            <p:cNvSpPr txBox="1"/>
            <p:nvPr/>
          </p:nvSpPr>
          <p:spPr>
            <a:xfrm>
              <a:off x="4272574" y="2152333"/>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58" name="Imagen" descr="Imagen"/>
            <p:cNvPicPr>
              <a:picLocks noChangeAspect="1"/>
            </p:cNvPicPr>
            <p:nvPr/>
          </p:nvPicPr>
          <p:blipFill>
            <a:blip r:embed="rId10"/>
            <a:stretch>
              <a:fillRect/>
            </a:stretch>
          </p:blipFill>
          <p:spPr>
            <a:xfrm>
              <a:off x="5983706" y="1992949"/>
              <a:ext cx="2283650" cy="2711834"/>
            </a:xfrm>
            <a:prstGeom prst="rect">
              <a:avLst/>
            </a:prstGeom>
            <a:ln w="12700" cap="flat">
              <a:noFill/>
              <a:miter lim="400000"/>
            </a:ln>
            <a:effectLst/>
          </p:spPr>
        </p:pic>
        <p:sp>
          <p:nvSpPr>
            <p:cNvPr id="2659" name="9"/>
            <p:cNvSpPr txBox="1"/>
            <p:nvPr/>
          </p:nvSpPr>
          <p:spPr>
            <a:xfrm>
              <a:off x="6864513" y="2821815"/>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2660" name="Imagen" descr="Imagen"/>
            <p:cNvPicPr>
              <a:picLocks noChangeAspect="1"/>
            </p:cNvPicPr>
            <p:nvPr/>
          </p:nvPicPr>
          <p:blipFill>
            <a:blip r:embed="rId11"/>
            <a:stretch>
              <a:fillRect/>
            </a:stretch>
          </p:blipFill>
          <p:spPr>
            <a:xfrm>
              <a:off x="0" y="12700"/>
              <a:ext cx="9420052" cy="3568202"/>
            </a:xfrm>
            <a:prstGeom prst="rect">
              <a:avLst/>
            </a:prstGeom>
            <a:ln w="12700" cap="flat">
              <a:noFill/>
              <a:miter lim="400000"/>
            </a:ln>
            <a:effectLst/>
          </p:spPr>
        </p:pic>
        <p:sp>
          <p:nvSpPr>
            <p:cNvPr id="2661"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2662" name="10"/>
            <p:cNvSpPr txBox="1"/>
            <p:nvPr/>
          </p:nvSpPr>
          <p:spPr>
            <a:xfrm>
              <a:off x="4295650" y="0"/>
              <a:ext cx="106681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sp>
        <p:nvSpPr>
          <p:cNvPr id="29" name="Caracteríticas de una iglesia ejemplar…">
            <a:extLst>
              <a:ext uri="{FF2B5EF4-FFF2-40B4-BE49-F238E27FC236}">
                <a16:creationId xmlns:a16="http://schemas.microsoft.com/office/drawing/2014/main" id="{3C7C957F-DA75-594B-AFCD-1D1CEFB423A4}"/>
              </a:ext>
            </a:extLst>
          </p:cNvPr>
          <p:cNvSpPr txBox="1"/>
          <p:nvPr/>
        </p:nvSpPr>
        <p:spPr>
          <a:xfrm>
            <a:off x="2570821" y="1211560"/>
            <a:ext cx="1034644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Caracteríticas</a:t>
            </a:r>
            <a:r>
              <a:rPr sz="6000" b="1" cap="all" spc="0" dirty="0">
                <a:solidFill>
                  <a:schemeClr val="accent4"/>
                </a:solidFill>
                <a:latin typeface="+mn-lt"/>
                <a:ea typeface="+mn-ea"/>
                <a:cs typeface="+mn-cs"/>
              </a:rPr>
              <a:t> de una </a:t>
            </a:r>
            <a:r>
              <a:rPr sz="6000" b="1" cap="all" spc="0" dirty="0" err="1">
                <a:solidFill>
                  <a:schemeClr val="accent4"/>
                </a:solidFill>
                <a:latin typeface="+mn-lt"/>
                <a:ea typeface="+mn-ea"/>
                <a:cs typeface="+mn-cs"/>
              </a:rPr>
              <a:t>iglesia</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ejemplar</a:t>
            </a:r>
            <a:endParaRPr sz="6000" b="1" cap="all" spc="0" dirty="0">
              <a:solidFill>
                <a:schemeClr val="accent4"/>
              </a:solidFill>
              <a:latin typeface="+mn-lt"/>
              <a:ea typeface="+mn-ea"/>
              <a:cs typeface="+mn-cs"/>
            </a:endParaRPr>
          </a:p>
        </p:txBody>
      </p:sp>
      <p:pic>
        <p:nvPicPr>
          <p:cNvPr id="30" name="Imagen 29">
            <a:extLst>
              <a:ext uri="{FF2B5EF4-FFF2-40B4-BE49-F238E27FC236}">
                <a16:creationId xmlns:a16="http://schemas.microsoft.com/office/drawing/2014/main" id="{54B59B05-3118-964C-878B-B4620EC22F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66"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67"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670"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71" name="El propósito del ministerio del apóstol Pablo…"/>
          <p:cNvSpPr txBox="1"/>
          <p:nvPr/>
        </p:nvSpPr>
        <p:spPr>
          <a:xfrm>
            <a:off x="8538447" y="8105578"/>
            <a:ext cx="14700444" cy="396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4800" b="1" spc="144">
                <a:solidFill>
                  <a:srgbClr val="FFFFFF"/>
                </a:solidFill>
              </a:defRPr>
            </a:pPr>
            <a:r>
              <a:rPr sz="8800" dirty="0"/>
              <a:t>El </a:t>
            </a:r>
            <a:r>
              <a:rPr sz="8800" dirty="0" err="1"/>
              <a:t>propósito</a:t>
            </a:r>
            <a:r>
              <a:rPr sz="8800" dirty="0"/>
              <a:t> del </a:t>
            </a:r>
            <a:r>
              <a:rPr sz="8800" dirty="0" err="1"/>
              <a:t>ministerio</a:t>
            </a:r>
            <a:r>
              <a:rPr sz="8800" dirty="0"/>
              <a:t> del </a:t>
            </a:r>
            <a:r>
              <a:rPr sz="8800" dirty="0" err="1"/>
              <a:t>apóstol</a:t>
            </a:r>
            <a:r>
              <a:rPr sz="8800" dirty="0"/>
              <a:t> Pablo</a:t>
            </a:r>
          </a:p>
        </p:txBody>
      </p:sp>
      <p:pic>
        <p:nvPicPr>
          <p:cNvPr id="2672"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681" name="Agrupar"/>
          <p:cNvGrpSpPr/>
          <p:nvPr/>
        </p:nvGrpSpPr>
        <p:grpSpPr>
          <a:xfrm>
            <a:off x="436467" y="6858000"/>
            <a:ext cx="6463997" cy="6463997"/>
            <a:chOff x="0" y="0"/>
            <a:chExt cx="6463996" cy="6463996"/>
          </a:xfrm>
        </p:grpSpPr>
        <p:pic>
          <p:nvPicPr>
            <p:cNvPr id="2673"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674"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675"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676"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677"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78"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679"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680" name="I V"/>
            <p:cNvSpPr txBox="1"/>
            <p:nvPr/>
          </p:nvSpPr>
          <p:spPr>
            <a:xfrm>
              <a:off x="4358282" y="4247769"/>
              <a:ext cx="949428"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684" name="Agrupar"/>
          <p:cNvGrpSpPr/>
          <p:nvPr/>
        </p:nvGrpSpPr>
        <p:grpSpPr>
          <a:xfrm>
            <a:off x="7397688" y="7707550"/>
            <a:ext cx="16523122" cy="5614447"/>
            <a:chOff x="0" y="0"/>
            <a:chExt cx="16523120" cy="5614446"/>
          </a:xfrm>
        </p:grpSpPr>
        <p:sp>
          <p:nvSpPr>
            <p:cNvPr id="2682"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83"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61468060-AA4E-6945-AB66-35945776A723}"/>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8C8262C2-677C-884B-AB1F-9A125FB279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87"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88"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691"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92" name="“…a fin de presentar perfecto en Cristo Jesús a todo hombre” (Col. 1:28)…"/>
          <p:cNvSpPr txBox="1"/>
          <p:nvPr/>
        </p:nvSpPr>
        <p:spPr>
          <a:xfrm>
            <a:off x="8446822" y="8059141"/>
            <a:ext cx="14700445" cy="412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3400" b="1" spc="102">
                <a:solidFill>
                  <a:srgbClr val="FFFFFF"/>
                </a:solidFill>
              </a:defRPr>
            </a:pPr>
            <a:r>
              <a:rPr sz="6000" dirty="0"/>
              <a:t>“…a fin de </a:t>
            </a:r>
            <a:r>
              <a:rPr sz="6000" dirty="0" err="1"/>
              <a:t>presentar</a:t>
            </a:r>
            <a:r>
              <a:rPr sz="6000" dirty="0"/>
              <a:t> perfecto </a:t>
            </a:r>
            <a:r>
              <a:rPr sz="6000" dirty="0" err="1"/>
              <a:t>en</a:t>
            </a:r>
            <a:r>
              <a:rPr sz="6000" dirty="0"/>
              <a:t> Cristo Jesús a </a:t>
            </a:r>
            <a:r>
              <a:rPr sz="6000" dirty="0" err="1"/>
              <a:t>todo</a:t>
            </a:r>
            <a:r>
              <a:rPr sz="6000" dirty="0"/>
              <a:t> hombre</a:t>
            </a:r>
            <a:r>
              <a:rPr sz="6000" b="0" dirty="0"/>
              <a:t>” </a:t>
            </a:r>
            <a:endParaRPr lang="es-ES" sz="6000" b="0" dirty="0"/>
          </a:p>
          <a:p>
            <a:pPr algn="ctr">
              <a:buSzPct val="125000"/>
              <a:defRPr sz="3400" b="1" spc="102">
                <a:solidFill>
                  <a:srgbClr val="FFFFFF"/>
                </a:solidFill>
              </a:defRPr>
            </a:pPr>
            <a:r>
              <a:rPr sz="6000" dirty="0"/>
              <a:t>(Col. 1:28)</a:t>
            </a:r>
          </a:p>
        </p:txBody>
      </p:sp>
      <p:pic>
        <p:nvPicPr>
          <p:cNvPr id="2693"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02" name="Agrupar"/>
          <p:cNvGrpSpPr/>
          <p:nvPr/>
        </p:nvGrpSpPr>
        <p:grpSpPr>
          <a:xfrm>
            <a:off x="436467" y="6858000"/>
            <a:ext cx="6463997" cy="6463997"/>
            <a:chOff x="0" y="0"/>
            <a:chExt cx="6463996" cy="6463996"/>
          </a:xfrm>
        </p:grpSpPr>
        <p:pic>
          <p:nvPicPr>
            <p:cNvPr id="2694"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695"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696"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697"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698"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99"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00"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01"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05" name="Agrupar"/>
          <p:cNvGrpSpPr/>
          <p:nvPr/>
        </p:nvGrpSpPr>
        <p:grpSpPr>
          <a:xfrm>
            <a:off x="7397688" y="7707550"/>
            <a:ext cx="16523122" cy="5614447"/>
            <a:chOff x="0" y="0"/>
            <a:chExt cx="16523120" cy="5614446"/>
          </a:xfrm>
        </p:grpSpPr>
        <p:sp>
          <p:nvSpPr>
            <p:cNvPr id="2703"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04"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5C5405E3-8BD2-BE49-BC27-D5E465B78217}"/>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4024B512-5E33-9148-A879-806C2C8DB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08"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09"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12"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13" name="&quot;¿Cómo cumplió Pablo su propósito?”…"/>
          <p:cNvSpPr txBox="1"/>
          <p:nvPr/>
        </p:nvSpPr>
        <p:spPr>
          <a:xfrm>
            <a:off x="8587341" y="8022629"/>
            <a:ext cx="14700445" cy="396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5200" b="1" spc="156">
                <a:solidFill>
                  <a:srgbClr val="FFFFFF"/>
                </a:solidFill>
              </a:defRPr>
            </a:pPr>
            <a:r>
              <a:rPr sz="8800" dirty="0"/>
              <a:t>"¿</a:t>
            </a:r>
            <a:r>
              <a:rPr sz="8800" dirty="0" err="1"/>
              <a:t>Cómo</a:t>
            </a:r>
            <a:r>
              <a:rPr sz="8800" dirty="0"/>
              <a:t> </a:t>
            </a:r>
            <a:r>
              <a:rPr sz="8800" dirty="0" err="1"/>
              <a:t>cumplió</a:t>
            </a:r>
            <a:r>
              <a:rPr sz="8800" dirty="0"/>
              <a:t> Pablo</a:t>
            </a:r>
            <a:endParaRPr lang="es-ES" sz="8800" dirty="0"/>
          </a:p>
          <a:p>
            <a:pPr algn="ctr">
              <a:buSzPct val="125000"/>
              <a:defRPr sz="5200" b="1" spc="156">
                <a:solidFill>
                  <a:srgbClr val="FFFFFF"/>
                </a:solidFill>
              </a:defRPr>
            </a:pPr>
            <a:r>
              <a:rPr sz="8800" dirty="0"/>
              <a:t> </a:t>
            </a:r>
            <a:r>
              <a:rPr sz="8800" dirty="0" err="1"/>
              <a:t>su</a:t>
            </a:r>
            <a:r>
              <a:rPr sz="8800" dirty="0"/>
              <a:t> </a:t>
            </a:r>
            <a:r>
              <a:rPr sz="8800" dirty="0" err="1"/>
              <a:t>propósito</a:t>
            </a:r>
            <a:r>
              <a:rPr sz="8800" dirty="0"/>
              <a:t>?”</a:t>
            </a:r>
          </a:p>
        </p:txBody>
      </p:sp>
      <p:pic>
        <p:nvPicPr>
          <p:cNvPr id="2714"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23" name="Agrupar"/>
          <p:cNvGrpSpPr/>
          <p:nvPr/>
        </p:nvGrpSpPr>
        <p:grpSpPr>
          <a:xfrm>
            <a:off x="436467" y="6858000"/>
            <a:ext cx="6463997" cy="6463997"/>
            <a:chOff x="0" y="0"/>
            <a:chExt cx="6463996" cy="6463996"/>
          </a:xfrm>
        </p:grpSpPr>
        <p:pic>
          <p:nvPicPr>
            <p:cNvPr id="2715"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16"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17"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18"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19"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20"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21"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22"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26" name="Agrupar"/>
          <p:cNvGrpSpPr/>
          <p:nvPr/>
        </p:nvGrpSpPr>
        <p:grpSpPr>
          <a:xfrm>
            <a:off x="7397688" y="7707550"/>
            <a:ext cx="16523122" cy="5614447"/>
            <a:chOff x="0" y="0"/>
            <a:chExt cx="16523120" cy="5614446"/>
          </a:xfrm>
        </p:grpSpPr>
        <p:sp>
          <p:nvSpPr>
            <p:cNvPr id="2724"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25"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F2591947-0EDF-B04A-9B81-763502AFC930}"/>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A6C60CD9-CDD6-4643-92BE-CA034A2921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29"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30"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33"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34" name="“…trabajo, luchando según la fuerza de él, la cual actúa poderosamente en mí.” (Col. 1:28)…"/>
          <p:cNvSpPr txBox="1"/>
          <p:nvPr/>
        </p:nvSpPr>
        <p:spPr>
          <a:xfrm>
            <a:off x="8636768" y="9139237"/>
            <a:ext cx="14700445" cy="2211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3400" b="1" spc="102">
                <a:solidFill>
                  <a:srgbClr val="FFFFFF"/>
                </a:solidFill>
              </a:defRPr>
            </a:pPr>
            <a:r>
              <a:rPr sz="4800" dirty="0"/>
              <a:t>“…</a:t>
            </a:r>
            <a:r>
              <a:rPr sz="4800" dirty="0" err="1"/>
              <a:t>trabajo</a:t>
            </a:r>
            <a:r>
              <a:rPr sz="4800" dirty="0"/>
              <a:t>, </a:t>
            </a:r>
            <a:r>
              <a:rPr sz="4800" dirty="0" err="1"/>
              <a:t>luchando</a:t>
            </a:r>
            <a:r>
              <a:rPr sz="4800" dirty="0"/>
              <a:t> </a:t>
            </a:r>
            <a:r>
              <a:rPr sz="4800" dirty="0" err="1"/>
              <a:t>según</a:t>
            </a:r>
            <a:r>
              <a:rPr sz="4800" dirty="0"/>
              <a:t> la </a:t>
            </a:r>
            <a:r>
              <a:rPr sz="4800" dirty="0" err="1"/>
              <a:t>fuerza</a:t>
            </a:r>
            <a:r>
              <a:rPr sz="4800" dirty="0"/>
              <a:t> de </a:t>
            </a:r>
            <a:r>
              <a:rPr sz="4800" dirty="0" err="1"/>
              <a:t>él</a:t>
            </a:r>
            <a:r>
              <a:rPr sz="4800" dirty="0"/>
              <a:t>, la </a:t>
            </a:r>
            <a:r>
              <a:rPr sz="4800" dirty="0" err="1"/>
              <a:t>cual</a:t>
            </a:r>
            <a:r>
              <a:rPr sz="4800" dirty="0"/>
              <a:t> </a:t>
            </a:r>
            <a:r>
              <a:rPr sz="4800" dirty="0" err="1"/>
              <a:t>actúa</a:t>
            </a:r>
            <a:r>
              <a:rPr sz="4800" dirty="0"/>
              <a:t> </a:t>
            </a:r>
            <a:r>
              <a:rPr sz="4800" dirty="0" err="1"/>
              <a:t>poderosamente</a:t>
            </a:r>
            <a:r>
              <a:rPr sz="4800" dirty="0"/>
              <a:t> </a:t>
            </a:r>
            <a:r>
              <a:rPr sz="4800" dirty="0" err="1"/>
              <a:t>en</a:t>
            </a:r>
            <a:r>
              <a:rPr sz="4800" dirty="0"/>
              <a:t> </a:t>
            </a:r>
            <a:r>
              <a:rPr sz="4800" dirty="0" err="1"/>
              <a:t>mí</a:t>
            </a:r>
            <a:r>
              <a:rPr sz="4800" dirty="0"/>
              <a:t>.</a:t>
            </a:r>
            <a:r>
              <a:rPr sz="4800" b="0" dirty="0"/>
              <a:t>” </a:t>
            </a:r>
            <a:r>
              <a:rPr sz="4800" dirty="0"/>
              <a:t>(Col. 1:28)</a:t>
            </a:r>
          </a:p>
        </p:txBody>
      </p:sp>
      <p:pic>
        <p:nvPicPr>
          <p:cNvPr id="2735"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44" name="Agrupar"/>
          <p:cNvGrpSpPr/>
          <p:nvPr/>
        </p:nvGrpSpPr>
        <p:grpSpPr>
          <a:xfrm>
            <a:off x="436467" y="6858000"/>
            <a:ext cx="6463997" cy="6463997"/>
            <a:chOff x="0" y="0"/>
            <a:chExt cx="6463996" cy="6463996"/>
          </a:xfrm>
        </p:grpSpPr>
        <p:pic>
          <p:nvPicPr>
            <p:cNvPr id="2736"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37"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38"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39"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40"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41"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42"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43"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47" name="Agrupar"/>
          <p:cNvGrpSpPr/>
          <p:nvPr/>
        </p:nvGrpSpPr>
        <p:grpSpPr>
          <a:xfrm>
            <a:off x="7397688" y="7707550"/>
            <a:ext cx="16523122" cy="5614447"/>
            <a:chOff x="0" y="0"/>
            <a:chExt cx="16523120" cy="5614446"/>
          </a:xfrm>
        </p:grpSpPr>
        <p:sp>
          <p:nvSpPr>
            <p:cNvPr id="2745"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46"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 name="expresiones bíblicas de ministerio compartido…">
            <a:extLst>
              <a:ext uri="{FF2B5EF4-FFF2-40B4-BE49-F238E27FC236}">
                <a16:creationId xmlns:a16="http://schemas.microsoft.com/office/drawing/2014/main" id="{B1F53D96-F02A-9549-9E73-EC2231003691}"/>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1" name="Imagen 20">
            <a:extLst>
              <a:ext uri="{FF2B5EF4-FFF2-40B4-BE49-F238E27FC236}">
                <a16:creationId xmlns:a16="http://schemas.microsoft.com/office/drawing/2014/main" id="{CEF347BE-837F-B74E-8379-5E5DF4B4B4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50" name="Óvalo"/>
          <p:cNvSpPr/>
          <p:nvPr/>
        </p:nvSpPr>
        <p:spPr>
          <a:xfrm>
            <a:off x="10561824" y="5481293"/>
            <a:ext cx="1630177" cy="1558055"/>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51" name="CoclusIón"/>
          <p:cNvSpPr txBox="1"/>
          <p:nvPr/>
        </p:nvSpPr>
        <p:spPr>
          <a:xfrm>
            <a:off x="9808199" y="5872524"/>
            <a:ext cx="3578562"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54" name="4"/>
          <p:cNvSpPr txBox="1"/>
          <p:nvPr/>
        </p:nvSpPr>
        <p:spPr>
          <a:xfrm>
            <a:off x="1017854" y="1122302"/>
            <a:ext cx="2013973"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55" name="“En Cristo,” “En el Espíritu Santo,” “en el Poder de su Espíritu”…"/>
          <p:cNvSpPr txBox="1"/>
          <p:nvPr/>
        </p:nvSpPr>
        <p:spPr>
          <a:xfrm>
            <a:off x="8538446" y="8728531"/>
            <a:ext cx="14700445" cy="3002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25000"/>
              <a:defRPr sz="3700" b="1" spc="111">
                <a:solidFill>
                  <a:srgbClr val="FFFFFF"/>
                </a:solidFill>
              </a:defRPr>
            </a:pPr>
            <a:r>
              <a:rPr sz="6600" dirty="0"/>
              <a:t>“</a:t>
            </a:r>
            <a:r>
              <a:rPr sz="6600" dirty="0" err="1"/>
              <a:t>En</a:t>
            </a:r>
            <a:r>
              <a:rPr sz="6600" dirty="0"/>
              <a:t> Cristo,” “</a:t>
            </a:r>
            <a:r>
              <a:rPr sz="6600" dirty="0" err="1"/>
              <a:t>En</a:t>
            </a:r>
            <a:r>
              <a:rPr sz="6600" dirty="0"/>
              <a:t> el </a:t>
            </a:r>
            <a:r>
              <a:rPr sz="6600" dirty="0" err="1"/>
              <a:t>Espíritu</a:t>
            </a:r>
            <a:r>
              <a:rPr sz="6600" dirty="0"/>
              <a:t> Santo,” “</a:t>
            </a:r>
            <a:r>
              <a:rPr sz="6600" dirty="0" err="1"/>
              <a:t>en</a:t>
            </a:r>
            <a:r>
              <a:rPr sz="6600" dirty="0"/>
              <a:t> el </a:t>
            </a:r>
            <a:r>
              <a:rPr sz="6600" dirty="0" err="1"/>
              <a:t>Poder</a:t>
            </a:r>
            <a:r>
              <a:rPr sz="6600" dirty="0"/>
              <a:t> de </a:t>
            </a:r>
            <a:r>
              <a:rPr sz="6600" dirty="0" err="1"/>
              <a:t>su</a:t>
            </a:r>
            <a:r>
              <a:rPr sz="6600" dirty="0"/>
              <a:t> </a:t>
            </a:r>
            <a:r>
              <a:rPr sz="6600" dirty="0" err="1"/>
              <a:t>Espíritu</a:t>
            </a:r>
            <a:r>
              <a:rPr sz="6600" dirty="0"/>
              <a:t>”</a:t>
            </a:r>
          </a:p>
        </p:txBody>
      </p:sp>
      <p:pic>
        <p:nvPicPr>
          <p:cNvPr id="2756" name="Imagen" descr="Imagen"/>
          <p:cNvPicPr>
            <a:picLocks noChangeAspect="1"/>
          </p:cNvPicPr>
          <p:nvPr/>
        </p:nvPicPr>
        <p:blipFill>
          <a:blip r:embed="rId2"/>
          <a:stretch>
            <a:fillRect/>
          </a:stretch>
        </p:blipFill>
        <p:spPr>
          <a:xfrm>
            <a:off x="2984642" y="10244956"/>
            <a:ext cx="3319350" cy="2591423"/>
          </a:xfrm>
          <a:prstGeom prst="rect">
            <a:avLst/>
          </a:prstGeom>
          <a:ln w="12700">
            <a:miter lim="400000"/>
          </a:ln>
        </p:spPr>
      </p:pic>
      <p:grpSp>
        <p:nvGrpSpPr>
          <p:cNvPr id="2765" name="Agrupar"/>
          <p:cNvGrpSpPr/>
          <p:nvPr/>
        </p:nvGrpSpPr>
        <p:grpSpPr>
          <a:xfrm>
            <a:off x="436467" y="6858000"/>
            <a:ext cx="6463997" cy="6463997"/>
            <a:chOff x="0" y="0"/>
            <a:chExt cx="6463996" cy="6463996"/>
          </a:xfrm>
        </p:grpSpPr>
        <p:pic>
          <p:nvPicPr>
            <p:cNvPr id="2757" name="Imagen" descr="Imagen"/>
            <p:cNvPicPr>
              <a:picLocks noChangeAspect="1"/>
            </p:cNvPicPr>
            <p:nvPr/>
          </p:nvPicPr>
          <p:blipFill>
            <a:blip r:embed="rId3">
              <a:alphaModFix amt="51395"/>
            </a:blip>
            <a:stretch>
              <a:fillRect/>
            </a:stretch>
          </p:blipFill>
          <p:spPr>
            <a:xfrm>
              <a:off x="0" y="0"/>
              <a:ext cx="6463997" cy="6463997"/>
            </a:xfrm>
            <a:prstGeom prst="rect">
              <a:avLst/>
            </a:prstGeom>
            <a:ln w="12700" cap="flat">
              <a:noFill/>
              <a:miter lim="400000"/>
            </a:ln>
            <a:effectLst/>
          </p:spPr>
        </p:pic>
        <p:pic>
          <p:nvPicPr>
            <p:cNvPr id="2758" name="Imagen" descr="Imagen"/>
            <p:cNvPicPr>
              <a:picLocks noChangeAspect="1"/>
            </p:cNvPicPr>
            <p:nvPr/>
          </p:nvPicPr>
          <p:blipFill>
            <a:blip r:embed="rId4"/>
            <a:srcRect/>
            <a:stretch>
              <a:fillRect/>
            </a:stretch>
          </p:blipFill>
          <p:spPr>
            <a:xfrm>
              <a:off x="3248910" y="555064"/>
              <a:ext cx="2649657" cy="3552288"/>
            </a:xfrm>
            <a:prstGeom prst="rect">
              <a:avLst/>
            </a:prstGeom>
            <a:ln w="12700" cap="flat">
              <a:noFill/>
              <a:miter lim="400000"/>
            </a:ln>
            <a:effectLst/>
          </p:spPr>
        </p:pic>
        <p:pic>
          <p:nvPicPr>
            <p:cNvPr id="2759" name="Imagen" descr="Imagen"/>
            <p:cNvPicPr>
              <a:picLocks noChangeAspect="1"/>
            </p:cNvPicPr>
            <p:nvPr/>
          </p:nvPicPr>
          <p:blipFill>
            <a:blip r:embed="rId5"/>
            <a:stretch>
              <a:fillRect/>
            </a:stretch>
          </p:blipFill>
          <p:spPr>
            <a:xfrm>
              <a:off x="424551" y="555064"/>
              <a:ext cx="3523170" cy="2707892"/>
            </a:xfrm>
            <a:prstGeom prst="rect">
              <a:avLst/>
            </a:prstGeom>
            <a:ln w="12700" cap="flat">
              <a:noFill/>
              <a:miter lim="400000"/>
            </a:ln>
            <a:effectLst/>
          </p:spPr>
        </p:pic>
        <p:pic>
          <p:nvPicPr>
            <p:cNvPr id="2760" name="Imagen" descr="Imagen"/>
            <p:cNvPicPr>
              <a:picLocks noChangeAspect="1"/>
            </p:cNvPicPr>
            <p:nvPr/>
          </p:nvPicPr>
          <p:blipFill>
            <a:blip r:embed="rId6"/>
            <a:stretch>
              <a:fillRect/>
            </a:stretch>
          </p:blipFill>
          <p:spPr>
            <a:xfrm>
              <a:off x="465873" y="2529859"/>
              <a:ext cx="2766126" cy="3435819"/>
            </a:xfrm>
            <a:prstGeom prst="rect">
              <a:avLst/>
            </a:prstGeom>
            <a:ln w="12700" cap="flat">
              <a:noFill/>
              <a:miter lim="400000"/>
            </a:ln>
            <a:effectLst/>
          </p:spPr>
        </p:pic>
        <p:sp>
          <p:nvSpPr>
            <p:cNvPr id="2761" name="I"/>
            <p:cNvSpPr txBox="1"/>
            <p:nvPr/>
          </p:nvSpPr>
          <p:spPr>
            <a:xfrm>
              <a:off x="1471982" y="1164629"/>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62" name="I I"/>
            <p:cNvSpPr txBox="1"/>
            <p:nvPr/>
          </p:nvSpPr>
          <p:spPr>
            <a:xfrm>
              <a:off x="4573678" y="1254960"/>
              <a:ext cx="71415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63" name="I I I"/>
            <p:cNvSpPr txBox="1"/>
            <p:nvPr/>
          </p:nvSpPr>
          <p:spPr>
            <a:xfrm>
              <a:off x="1118216" y="3978873"/>
              <a:ext cx="108779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64" name="I V"/>
            <p:cNvSpPr txBox="1"/>
            <p:nvPr/>
          </p:nvSpPr>
          <p:spPr>
            <a:xfrm>
              <a:off x="4358282" y="4247768"/>
              <a:ext cx="949428"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68" name="Agrupar"/>
          <p:cNvGrpSpPr/>
          <p:nvPr/>
        </p:nvGrpSpPr>
        <p:grpSpPr>
          <a:xfrm>
            <a:off x="7397688" y="7707550"/>
            <a:ext cx="16523122" cy="5614447"/>
            <a:chOff x="0" y="0"/>
            <a:chExt cx="16523120" cy="5614446"/>
          </a:xfrm>
        </p:grpSpPr>
        <p:sp>
          <p:nvSpPr>
            <p:cNvPr id="2766" name="Rectángulo redondeado"/>
            <p:cNvSpPr/>
            <p:nvPr/>
          </p:nvSpPr>
          <p:spPr>
            <a:xfrm rot="16200000">
              <a:off x="5672220" y="-5672220"/>
              <a:ext cx="5178681" cy="16523121"/>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67" name="Rectángulo redondeado"/>
            <p:cNvSpPr/>
            <p:nvPr/>
          </p:nvSpPr>
          <p:spPr>
            <a:xfrm rot="16200000">
              <a:off x="7842554" y="3519416"/>
              <a:ext cx="838013" cy="3352049"/>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 name="expresiones bíblicas de ministerio compartido…">
            <a:extLst>
              <a:ext uri="{FF2B5EF4-FFF2-40B4-BE49-F238E27FC236}">
                <a16:creationId xmlns:a16="http://schemas.microsoft.com/office/drawing/2014/main" id="{88D62A61-0849-C643-817B-5CE5F9EEFD12}"/>
              </a:ext>
            </a:extLst>
          </p:cNvPr>
          <p:cNvSpPr txBox="1"/>
          <p:nvPr/>
        </p:nvSpPr>
        <p:spPr>
          <a:xfrm>
            <a:off x="1908449" y="1056989"/>
            <a:ext cx="9878220" cy="2364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rgbClr val="FFFFFF"/>
                </a:solidFill>
                <a:latin typeface="+mn-lt"/>
                <a:ea typeface="+mn-ea"/>
                <a:cs typeface="+mn-cs"/>
                <a:sym typeface="Montserrat ExtraBold"/>
              </a:defRPr>
            </a:pPr>
            <a:r>
              <a:rPr sz="6000" b="1" cap="all" spc="0" dirty="0" err="1">
                <a:solidFill>
                  <a:schemeClr val="accent4"/>
                </a:solidFill>
                <a:latin typeface="+mn-lt"/>
                <a:ea typeface="+mn-ea"/>
                <a:cs typeface="+mn-cs"/>
              </a:rPr>
              <a:t>expresiones</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bíblicas</a:t>
            </a:r>
            <a:r>
              <a:rPr sz="6000" b="1" cap="all" spc="0" dirty="0">
                <a:solidFill>
                  <a:schemeClr val="accent4"/>
                </a:solidFill>
                <a:latin typeface="+mn-lt"/>
                <a:ea typeface="+mn-ea"/>
                <a:cs typeface="+mn-cs"/>
              </a:rPr>
              <a:t> de </a:t>
            </a:r>
            <a:r>
              <a:rPr sz="6000" b="1" cap="all" spc="0" dirty="0" err="1">
                <a:solidFill>
                  <a:schemeClr val="accent4"/>
                </a:solidFill>
                <a:latin typeface="+mn-lt"/>
                <a:ea typeface="+mn-ea"/>
                <a:cs typeface="+mn-cs"/>
              </a:rPr>
              <a:t>ministerio</a:t>
            </a:r>
            <a:r>
              <a:rPr sz="6000" b="1" cap="all" spc="0" dirty="0">
                <a:solidFill>
                  <a:schemeClr val="accent4"/>
                </a:solidFill>
                <a:latin typeface="+mn-lt"/>
                <a:ea typeface="+mn-ea"/>
                <a:cs typeface="+mn-cs"/>
              </a:rPr>
              <a:t> </a:t>
            </a:r>
            <a:r>
              <a:rPr sz="6000" b="1" cap="all" spc="0" dirty="0" err="1">
                <a:solidFill>
                  <a:schemeClr val="accent4"/>
                </a:solidFill>
                <a:latin typeface="+mn-lt"/>
                <a:ea typeface="+mn-ea"/>
                <a:cs typeface="+mn-cs"/>
              </a:rPr>
              <a:t>compartido</a:t>
            </a:r>
            <a:endParaRPr sz="6000" b="1" cap="all" spc="0" dirty="0">
              <a:solidFill>
                <a:schemeClr val="accent4"/>
              </a:solidFill>
              <a:latin typeface="+mn-lt"/>
              <a:ea typeface="+mn-ea"/>
              <a:cs typeface="+mn-cs"/>
            </a:endParaRPr>
          </a:p>
          <a:p>
            <a:pPr>
              <a:lnSpc>
                <a:spcPct val="90000"/>
              </a:lnSpc>
              <a:defRPr sz="3000" cap="all" spc="0">
                <a:solidFill>
                  <a:srgbClr val="FFFFFF"/>
                </a:solidFill>
                <a:latin typeface="+mn-lt"/>
                <a:ea typeface="+mn-ea"/>
                <a:cs typeface="+mn-cs"/>
                <a:sym typeface="Montserrat ExtraBold"/>
              </a:defRPr>
            </a:pPr>
            <a:endParaRPr dirty="0"/>
          </a:p>
        </p:txBody>
      </p:sp>
      <p:pic>
        <p:nvPicPr>
          <p:cNvPr id="23" name="Imagen 22">
            <a:extLst>
              <a:ext uri="{FF2B5EF4-FFF2-40B4-BE49-F238E27FC236}">
                <a16:creationId xmlns:a16="http://schemas.microsoft.com/office/drawing/2014/main" id="{A6C6653D-1095-6E4E-9FD9-2387BA85C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798" y="-2125265"/>
            <a:ext cx="6417472" cy="6417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White">
  <a:themeElements>
    <a:clrScheme name="White">
      <a:dk1>
        <a:srgbClr val="454546"/>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FD"/>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ontserrat ExtraBold"/>
        <a:ea typeface="Montserrat ExtraBold"/>
        <a:cs typeface="Montserrat ExtraBold"/>
      </a:majorFont>
      <a:minorFont>
        <a:latin typeface="Montserrat ExtraBold"/>
        <a:ea typeface="Montserrat ExtraBold"/>
        <a:cs typeface="Montserrat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FD"/>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3" normalizeH="0" baseline="0">
            <a:ln>
              <a:noFill/>
            </a:ln>
            <a:solidFill>
              <a:srgbClr val="454546"/>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2062</TotalTime>
  <Words>2791</Words>
  <Application>Microsoft Office PowerPoint</Application>
  <PresentationFormat>Personalizado</PresentationFormat>
  <Paragraphs>703</Paragraphs>
  <Slides>100</Slides>
  <Notes>28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100</vt:i4>
      </vt:variant>
    </vt:vector>
  </HeadingPairs>
  <TitlesOfParts>
    <vt:vector size="109" baseType="lpstr">
      <vt:lpstr>Calibri</vt:lpstr>
      <vt:lpstr>Druk Bold</vt:lpstr>
      <vt:lpstr>Helvetica</vt:lpstr>
      <vt:lpstr>Helvetica Neue</vt:lpstr>
      <vt:lpstr>Helvetica Neue Light</vt:lpstr>
      <vt:lpstr>Helvetica Neue Medium</vt:lpstr>
      <vt:lpstr>Montserrat-ExtraBold</vt:lpstr>
      <vt:lpstr>Times Roman</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Evangelismo Mesoamérica Iglesia del Nazareno</cp:lastModifiedBy>
  <cp:revision>10</cp:revision>
  <dcterms:modified xsi:type="dcterms:W3CDTF">2021-10-11T15:29:10Z</dcterms:modified>
</cp:coreProperties>
</file>