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8288000" cy="10287000"/>
  <p:notesSz cx="6858000" cy="9144000"/>
  <p:embeddedFontLst>
    <p:embeddedFont>
      <p:font typeface="Arimo" panose="020B0604020202020204" pitchFamily="34" charset="0"/>
      <p:regular r:id="rId38"/>
    </p:embeddedFont>
    <p:embeddedFont>
      <p:font typeface="Arimo Bold" panose="020B0704020202020204" pitchFamily="34" charset="0"/>
      <p:regular r:id="rId39"/>
      <p:bold r:id="rId40"/>
    </p:embeddedFont>
    <p:embeddedFont>
      <p:font typeface="Arimo Italics" panose="020B0604020202090204" pitchFamily="34" charset="0"/>
      <p:regular r:id="rId41"/>
      <p:italic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Lato" panose="020F0502020204030203" pitchFamily="34" charset="77"/>
      <p:regular r:id="rId47"/>
    </p:embeddedFont>
    <p:embeddedFont>
      <p:font typeface="Lato Bold" panose="020F0802020204030203" pitchFamily="34" charset="77"/>
      <p:regular r:id="rId48"/>
      <p:bold r:id="rId49"/>
    </p:embeddedFont>
    <p:embeddedFont>
      <p:font typeface="Lato Bold Italics" panose="020F0802020204030203" pitchFamily="34" charset="77"/>
      <p:regular r:id="rId50"/>
      <p:bold r:id="rId51"/>
      <p:italic r:id="rId52"/>
      <p:boldItalic r:id="rId53"/>
    </p:embeddedFont>
    <p:embeddedFont>
      <p:font typeface="Lato Italics" panose="020F0502020204030203" pitchFamily="34" charset="77"/>
      <p:regular r:id="rId54"/>
      <p:italic r:id="rId55"/>
    </p:embeddedFont>
    <p:embeddedFont>
      <p:font typeface="Oswald" pitchFamily="2" charset="77"/>
      <p:regular r:id="rId56"/>
    </p:embeddedFont>
    <p:embeddedFont>
      <p:font typeface="Oswald Bold" pitchFamily="2" charset="77"/>
      <p:regular r:id="rId57"/>
      <p:bold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D592C3-79F4-47E8-A5BB-155078DA8225}" v="48" dt="2021-04-07T18:01:11.4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536" autoAdjust="0"/>
  </p:normalViewPr>
  <p:slideViewPr>
    <p:cSldViewPr>
      <p:cViewPr varScale="1">
        <p:scale>
          <a:sx n="72" d="100"/>
          <a:sy n="72" d="100"/>
        </p:scale>
        <p:origin x="792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gelismo Mesoamérica Iglesia del Nazareno" userId="06c8f85579488c7f" providerId="LiveId" clId="{09D592C3-79F4-47E8-A5BB-155078DA8225}"/>
    <pc:docChg chg="undo custSel modSld">
      <pc:chgData name="Evangelismo Mesoamérica Iglesia del Nazareno" userId="06c8f85579488c7f" providerId="LiveId" clId="{09D592C3-79F4-47E8-A5BB-155078DA8225}" dt="2021-04-07T18:11:03.553" v="1442" actId="404"/>
      <pc:docMkLst>
        <pc:docMk/>
      </pc:docMkLst>
      <pc:sldChg chg="addSp delSp modSp mod">
        <pc:chgData name="Evangelismo Mesoamérica Iglesia del Nazareno" userId="06c8f85579488c7f" providerId="LiveId" clId="{09D592C3-79F4-47E8-A5BB-155078DA8225}" dt="2021-04-07T17:26:27.689" v="1233" actId="1076"/>
        <pc:sldMkLst>
          <pc:docMk/>
          <pc:sldMk cId="0" sldId="256"/>
        </pc:sldMkLst>
        <pc:spChg chg="add del mod">
          <ac:chgData name="Evangelismo Mesoamérica Iglesia del Nazareno" userId="06c8f85579488c7f" providerId="LiveId" clId="{09D592C3-79F4-47E8-A5BB-155078DA8225}" dt="2021-04-07T17:26:21.256" v="1232" actId="1076"/>
          <ac:spMkLst>
            <pc:docMk/>
            <pc:sldMk cId="0" sldId="256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35:09.057" v="0" actId="478"/>
          <ac:spMkLst>
            <pc:docMk/>
            <pc:sldMk cId="0" sldId="256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4:36:44.586" v="38" actId="1076"/>
          <ac:spMkLst>
            <pc:docMk/>
            <pc:sldMk cId="0" sldId="256"/>
            <ac:spMk id="6" creationId="{00000000-0000-0000-0000-000000000000}"/>
          </ac:spMkLst>
        </pc:spChg>
        <pc:spChg chg="del mod">
          <ac:chgData name="Evangelismo Mesoamérica Iglesia del Nazareno" userId="06c8f85579488c7f" providerId="LiveId" clId="{09D592C3-79F4-47E8-A5BB-155078DA8225}" dt="2021-04-07T14:35:15.403" v="4" actId="478"/>
          <ac:spMkLst>
            <pc:docMk/>
            <pc:sldMk cId="0" sldId="256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26:27.689" v="1233" actId="1076"/>
          <ac:spMkLst>
            <pc:docMk/>
            <pc:sldMk cId="0" sldId="256"/>
            <ac:spMk id="8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4:47:01.542" v="204" actId="478"/>
          <ac:picMkLst>
            <pc:docMk/>
            <pc:sldMk cId="0" sldId="256"/>
            <ac:picMk id="3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4:47:27.159" v="211" actId="478"/>
          <ac:picMkLst>
            <pc:docMk/>
            <pc:sldMk cId="0" sldId="256"/>
            <ac:picMk id="4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4:47:04.490" v="205" actId="1076"/>
          <ac:picMkLst>
            <pc:docMk/>
            <pc:sldMk cId="0" sldId="256"/>
            <ac:picMk id="10" creationId="{698796BB-3DA7-42BE-BD68-F10AF1D623BE}"/>
          </ac:picMkLst>
        </pc:picChg>
        <pc:picChg chg="add mod">
          <ac:chgData name="Evangelismo Mesoamérica Iglesia del Nazareno" userId="06c8f85579488c7f" providerId="LiveId" clId="{09D592C3-79F4-47E8-A5BB-155078DA8225}" dt="2021-04-07T14:47:36.313" v="212" actId="1076"/>
          <ac:picMkLst>
            <pc:docMk/>
            <pc:sldMk cId="0" sldId="256"/>
            <ac:picMk id="12" creationId="{CE2E49B9-5350-4CE9-8631-350C1D2706FB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09:32.003" v="1436" actId="108"/>
        <pc:sldMkLst>
          <pc:docMk/>
          <pc:sldMk cId="0" sldId="257"/>
        </pc:sldMkLst>
        <pc:spChg chg="mod">
          <ac:chgData name="Evangelismo Mesoamérica Iglesia del Nazareno" userId="06c8f85579488c7f" providerId="LiveId" clId="{09D592C3-79F4-47E8-A5BB-155078DA8225}" dt="2021-04-07T15:12:01.184" v="435" actId="14100"/>
          <ac:spMkLst>
            <pc:docMk/>
            <pc:sldMk cId="0" sldId="257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38:27.315" v="64" actId="478"/>
          <ac:spMkLst>
            <pc:docMk/>
            <pc:sldMk cId="0" sldId="257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9:32.003" v="1436" actId="108"/>
          <ac:spMkLst>
            <pc:docMk/>
            <pc:sldMk cId="0" sldId="257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38:29.035" v="65" actId="478"/>
          <ac:spMkLst>
            <pc:docMk/>
            <pc:sldMk cId="0" sldId="257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36:56.296" v="39" actId="478"/>
          <ac:spMkLst>
            <pc:docMk/>
            <pc:sldMk cId="0" sldId="257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37:34.460" v="40" actId="478"/>
          <ac:spMkLst>
            <pc:docMk/>
            <pc:sldMk cId="0" sldId="257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13:14.590" v="439" actId="207"/>
          <ac:spMkLst>
            <pc:docMk/>
            <pc:sldMk cId="0" sldId="257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4:48:05.195" v="220" actId="478"/>
          <ac:picMkLst>
            <pc:docMk/>
            <pc:sldMk cId="0" sldId="257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4:48:00.815" v="218" actId="478"/>
          <ac:picMkLst>
            <pc:docMk/>
            <pc:sldMk cId="0" sldId="257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4:48:03.865" v="219" actId="1076"/>
          <ac:picMkLst>
            <pc:docMk/>
            <pc:sldMk cId="0" sldId="257"/>
            <ac:picMk id="13" creationId="{B1FC5C23-B879-48A0-9F61-EBB854807029}"/>
          </ac:picMkLst>
        </pc:picChg>
        <pc:picChg chg="add mod">
          <ac:chgData name="Evangelismo Mesoamérica Iglesia del Nazareno" userId="06c8f85579488c7f" providerId="LiveId" clId="{09D592C3-79F4-47E8-A5BB-155078DA8225}" dt="2021-04-07T14:48:19.393" v="224" actId="1076"/>
          <ac:picMkLst>
            <pc:docMk/>
            <pc:sldMk cId="0" sldId="257"/>
            <ac:picMk id="14" creationId="{3B967ACE-82DB-4C48-9463-D3E6ED36A711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33:24.257" v="1285" actId="1076"/>
        <pc:sldMkLst>
          <pc:docMk/>
          <pc:sldMk cId="0" sldId="258"/>
        </pc:sldMkLst>
        <pc:spChg chg="mod">
          <ac:chgData name="Evangelismo Mesoamérica Iglesia del Nazareno" userId="06c8f85579488c7f" providerId="LiveId" clId="{09D592C3-79F4-47E8-A5BB-155078DA8225}" dt="2021-04-07T15:14:09.952" v="459" actId="14100"/>
          <ac:spMkLst>
            <pc:docMk/>
            <pc:sldMk cId="0" sldId="258"/>
            <ac:spMk id="4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0:24.020" v="78" actId="478"/>
          <ac:spMkLst>
            <pc:docMk/>
            <pc:sldMk cId="0" sldId="258"/>
            <ac:spMk id="5" creationId="{00000000-0000-0000-0000-000000000000}"/>
          </ac:spMkLst>
        </pc:spChg>
        <pc:spChg chg="add del mod">
          <ac:chgData name="Evangelismo Mesoamérica Iglesia del Nazareno" userId="06c8f85579488c7f" providerId="LiveId" clId="{09D592C3-79F4-47E8-A5BB-155078DA8225}" dt="2021-04-07T17:33:11.379" v="1283" actId="108"/>
          <ac:spMkLst>
            <pc:docMk/>
            <pc:sldMk cId="0" sldId="258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0:27.029" v="79" actId="478"/>
          <ac:spMkLst>
            <pc:docMk/>
            <pc:sldMk cId="0" sldId="258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0:18.204" v="76" actId="478"/>
          <ac:spMkLst>
            <pc:docMk/>
            <pc:sldMk cId="0" sldId="258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0:21.150" v="77" actId="478"/>
          <ac:spMkLst>
            <pc:docMk/>
            <pc:sldMk cId="0" sldId="258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14:04.480" v="458" actId="1076"/>
          <ac:spMkLst>
            <pc:docMk/>
            <pc:sldMk cId="0" sldId="258"/>
            <ac:spMk id="12" creationId="{00000000-0000-0000-0000-000000000000}"/>
          </ac:spMkLst>
        </pc:spChg>
        <pc:picChg chg="del mod">
          <ac:chgData name="Evangelismo Mesoamérica Iglesia del Nazareno" userId="06c8f85579488c7f" providerId="LiveId" clId="{09D592C3-79F4-47E8-A5BB-155078DA8225}" dt="2021-04-07T14:48:32.080" v="228" actId="478"/>
          <ac:picMkLst>
            <pc:docMk/>
            <pc:sldMk cId="0" sldId="258"/>
            <ac:picMk id="6" creationId="{00000000-0000-0000-0000-000000000000}"/>
          </ac:picMkLst>
        </pc:picChg>
        <pc:picChg chg="del mod">
          <ac:chgData name="Evangelismo Mesoamérica Iglesia del Nazareno" userId="06c8f85579488c7f" providerId="LiveId" clId="{09D592C3-79F4-47E8-A5BB-155078DA8225}" dt="2021-04-07T14:48:53.101" v="234" actId="478"/>
          <ac:picMkLst>
            <pc:docMk/>
            <pc:sldMk cId="0" sldId="258"/>
            <ac:picMk id="7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7:33:20.561" v="1284" actId="1076"/>
          <ac:picMkLst>
            <pc:docMk/>
            <pc:sldMk cId="0" sldId="258"/>
            <ac:picMk id="13" creationId="{7D0C936A-6A89-4263-BED3-098F708865AC}"/>
          </ac:picMkLst>
        </pc:picChg>
        <pc:picChg chg="add mod">
          <ac:chgData name="Evangelismo Mesoamérica Iglesia del Nazareno" userId="06c8f85579488c7f" providerId="LiveId" clId="{09D592C3-79F4-47E8-A5BB-155078DA8225}" dt="2021-04-07T17:33:24.257" v="1285" actId="1076"/>
          <ac:picMkLst>
            <pc:docMk/>
            <pc:sldMk cId="0" sldId="258"/>
            <ac:picMk id="14" creationId="{8D58996A-68E2-44F7-9754-0EF3522B5FFB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10:25.829" v="1439" actId="404"/>
        <pc:sldMkLst>
          <pc:docMk/>
          <pc:sldMk cId="0" sldId="259"/>
        </pc:sldMkLst>
        <pc:spChg chg="mod">
          <ac:chgData name="Evangelismo Mesoamérica Iglesia del Nazareno" userId="06c8f85579488c7f" providerId="LiveId" clId="{09D592C3-79F4-47E8-A5BB-155078DA8225}" dt="2021-04-07T15:15:36.736" v="474" actId="14100"/>
          <ac:spMkLst>
            <pc:docMk/>
            <pc:sldMk cId="0" sldId="259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3:22.804" v="141" actId="478"/>
          <ac:spMkLst>
            <pc:docMk/>
            <pc:sldMk cId="0" sldId="259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3:25.400" v="142" actId="478"/>
          <ac:spMkLst>
            <pc:docMk/>
            <pc:sldMk cId="0" sldId="259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10:25.829" v="1439" actId="404"/>
          <ac:spMkLst>
            <pc:docMk/>
            <pc:sldMk cId="0" sldId="259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2:55.824" v="129" actId="478"/>
          <ac:spMkLst>
            <pc:docMk/>
            <pc:sldMk cId="0" sldId="259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2:59.059" v="130" actId="478"/>
          <ac:spMkLst>
            <pc:docMk/>
            <pc:sldMk cId="0" sldId="259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15:33.896" v="473" actId="1076"/>
          <ac:spMkLst>
            <pc:docMk/>
            <pc:sldMk cId="0" sldId="259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4:49:23.563" v="243" actId="478"/>
          <ac:picMkLst>
            <pc:docMk/>
            <pc:sldMk cId="0" sldId="259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4:49:06.583" v="238" actId="478"/>
          <ac:picMkLst>
            <pc:docMk/>
            <pc:sldMk cId="0" sldId="259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4:49:10.097" v="239" actId="1076"/>
          <ac:picMkLst>
            <pc:docMk/>
            <pc:sldMk cId="0" sldId="259"/>
            <ac:picMk id="13" creationId="{5BD5BFA1-B180-481E-8713-9D913F2BC1B0}"/>
          </ac:picMkLst>
        </pc:picChg>
        <pc:picChg chg="add mod">
          <ac:chgData name="Evangelismo Mesoamérica Iglesia del Nazareno" userId="06c8f85579488c7f" providerId="LiveId" clId="{09D592C3-79F4-47E8-A5BB-155078DA8225}" dt="2021-04-07T14:49:28.273" v="245" actId="14100"/>
          <ac:picMkLst>
            <pc:docMk/>
            <pc:sldMk cId="0" sldId="259"/>
            <ac:picMk id="14" creationId="{F7FB9C99-8341-44B4-8524-47E48CA52F42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34:46.530" v="1299" actId="12"/>
        <pc:sldMkLst>
          <pc:docMk/>
          <pc:sldMk cId="0" sldId="260"/>
        </pc:sldMkLst>
        <pc:spChg chg="mod">
          <ac:chgData name="Evangelismo Mesoamérica Iglesia del Nazareno" userId="06c8f85579488c7f" providerId="LiveId" clId="{09D592C3-79F4-47E8-A5BB-155078DA8225}" dt="2021-04-07T17:34:16.965" v="1292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4:44:01.577" v="154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34:46.530" v="1299" actId="12"/>
          <ac:spMkLst>
            <pc:docMk/>
            <pc:sldMk cId="0" sldId="260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34:25.809" v="1295" actId="1076"/>
          <ac:spMkLst>
            <pc:docMk/>
            <pc:sldMk cId="0" sldId="260"/>
            <ac:spMk id="8" creationId="{00000000-0000-0000-0000-000000000000}"/>
          </ac:spMkLst>
        </pc:spChg>
        <pc:grpChg chg="del">
          <ac:chgData name="Evangelismo Mesoamérica Iglesia del Nazareno" userId="06c8f85579488c7f" providerId="LiveId" clId="{09D592C3-79F4-47E8-A5BB-155078DA8225}" dt="2021-04-07T14:44:03.733" v="155" actId="478"/>
          <ac:grpSpMkLst>
            <pc:docMk/>
            <pc:sldMk cId="0" sldId="260"/>
            <ac:grpSpMk id="3" creationId="{00000000-0000-0000-0000-000000000000}"/>
          </ac:grpSpMkLst>
        </pc:grpChg>
        <pc:grpChg chg="mod">
          <ac:chgData name="Evangelismo Mesoamérica Iglesia del Nazareno" userId="06c8f85579488c7f" providerId="LiveId" clId="{09D592C3-79F4-47E8-A5BB-155078DA8225}" dt="2021-04-07T14:44:56.834" v="174" actId="1076"/>
          <ac:grpSpMkLst>
            <pc:docMk/>
            <pc:sldMk cId="0" sldId="260"/>
            <ac:grpSpMk id="6" creationId="{00000000-0000-0000-0000-000000000000}"/>
          </ac:grpSpMkLst>
        </pc:grpChg>
        <pc:grpChg chg="del">
          <ac:chgData name="Evangelismo Mesoamérica Iglesia del Nazareno" userId="06c8f85579488c7f" providerId="LiveId" clId="{09D592C3-79F4-47E8-A5BB-155078DA8225}" dt="2021-04-07T14:44:06.737" v="156" actId="478"/>
          <ac:grpSpMkLst>
            <pc:docMk/>
            <pc:sldMk cId="0" sldId="260"/>
            <ac:grpSpMk id="9" creationId="{00000000-0000-0000-0000-000000000000}"/>
          </ac:grpSpMkLst>
        </pc:grpChg>
        <pc:picChg chg="del mod">
          <ac:chgData name="Evangelismo Mesoamérica Iglesia del Nazareno" userId="06c8f85579488c7f" providerId="LiveId" clId="{09D592C3-79F4-47E8-A5BB-155078DA8225}" dt="2021-04-07T14:49:43.570" v="250" actId="478"/>
          <ac:picMkLst>
            <pc:docMk/>
            <pc:sldMk cId="0" sldId="260"/>
            <ac:picMk id="12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4:49:58.985" v="256" actId="478"/>
          <ac:picMkLst>
            <pc:docMk/>
            <pc:sldMk cId="0" sldId="260"/>
            <ac:picMk id="13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4:49:45.945" v="251" actId="1076"/>
          <ac:picMkLst>
            <pc:docMk/>
            <pc:sldMk cId="0" sldId="260"/>
            <ac:picMk id="14" creationId="{B9BA6F6E-EECB-43A3-B93C-2A8BC3EDDBA3}"/>
          </ac:picMkLst>
        </pc:picChg>
        <pc:picChg chg="add mod">
          <ac:chgData name="Evangelismo Mesoamérica Iglesia del Nazareno" userId="06c8f85579488c7f" providerId="LiveId" clId="{09D592C3-79F4-47E8-A5BB-155078DA8225}" dt="2021-04-07T14:50:01.993" v="257" actId="1076"/>
          <ac:picMkLst>
            <pc:docMk/>
            <pc:sldMk cId="0" sldId="260"/>
            <ac:picMk id="15" creationId="{A82FE053-5512-404B-BD83-AD0F7FFD6C84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11:03.553" v="1442" actId="404"/>
        <pc:sldMkLst>
          <pc:docMk/>
          <pc:sldMk cId="0" sldId="261"/>
        </pc:sldMkLst>
        <pc:spChg chg="del">
          <ac:chgData name="Evangelismo Mesoamérica Iglesia del Nazareno" userId="06c8f85579488c7f" providerId="LiveId" clId="{09D592C3-79F4-47E8-A5BB-155078DA8225}" dt="2021-04-07T14:45:03.531" v="175" actId="478"/>
          <ac:spMkLst>
            <pc:docMk/>
            <pc:sldMk cId="0" sldId="261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5:05.560" v="176" actId="478"/>
          <ac:spMkLst>
            <pc:docMk/>
            <pc:sldMk cId="0" sldId="261"/>
            <ac:spMk id="4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4:45:45.066" v="196" actId="1076"/>
          <ac:spMkLst>
            <pc:docMk/>
            <pc:sldMk cId="0" sldId="261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11:03.553" v="1442" actId="404"/>
          <ac:spMkLst>
            <pc:docMk/>
            <pc:sldMk cId="0" sldId="261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5:08.839" v="177" actId="478"/>
          <ac:spMkLst>
            <pc:docMk/>
            <pc:sldMk cId="0" sldId="261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45:11.415" v="178" actId="478"/>
          <ac:spMkLst>
            <pc:docMk/>
            <pc:sldMk cId="0" sldId="261"/>
            <ac:spMk id="8" creationId="{00000000-0000-0000-0000-000000000000}"/>
          </ac:spMkLst>
        </pc:spChg>
        <pc:picChg chg="del mod">
          <ac:chgData name="Evangelismo Mesoamérica Iglesia del Nazareno" userId="06c8f85579488c7f" providerId="LiveId" clId="{09D592C3-79F4-47E8-A5BB-155078DA8225}" dt="2021-04-07T14:50:34.847" v="267" actId="478"/>
          <ac:picMkLst>
            <pc:docMk/>
            <pc:sldMk cId="0" sldId="261"/>
            <ac:picMk id="9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4:50:19.316" v="262" actId="478"/>
          <ac:picMkLst>
            <pc:docMk/>
            <pc:sldMk cId="0" sldId="261"/>
            <ac:picMk id="10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4:50:21.014" v="263" actId="1076"/>
          <ac:picMkLst>
            <pc:docMk/>
            <pc:sldMk cId="0" sldId="261"/>
            <ac:picMk id="11" creationId="{2F09A023-8E12-4CB3-B55D-00390C43C5A4}"/>
          </ac:picMkLst>
        </pc:picChg>
        <pc:picChg chg="add mod">
          <ac:chgData name="Evangelismo Mesoamérica Iglesia del Nazareno" userId="06c8f85579488c7f" providerId="LiveId" clId="{09D592C3-79F4-47E8-A5BB-155078DA8225}" dt="2021-04-07T14:50:38.041" v="268" actId="1076"/>
          <ac:picMkLst>
            <pc:docMk/>
            <pc:sldMk cId="0" sldId="261"/>
            <ac:picMk id="12" creationId="{53C33BE8-890E-433E-BF73-D31DF16B1C38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45:41.192" v="1306" actId="403"/>
        <pc:sldMkLst>
          <pc:docMk/>
          <pc:sldMk cId="0" sldId="262"/>
        </pc:sldMkLst>
        <pc:spChg chg="del">
          <ac:chgData name="Evangelismo Mesoamérica Iglesia del Nazareno" userId="06c8f85579488c7f" providerId="LiveId" clId="{09D592C3-79F4-47E8-A5BB-155078DA8225}" dt="2021-04-07T14:50:56.259" v="272" actId="478"/>
          <ac:spMkLst>
            <pc:docMk/>
            <pc:sldMk cId="0" sldId="262"/>
            <ac:spMk id="5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0:48.748" v="270" actId="478"/>
          <ac:spMkLst>
            <pc:docMk/>
            <pc:sldMk cId="0" sldId="262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4:51:16.746" v="282" actId="1076"/>
          <ac:spMkLst>
            <pc:docMk/>
            <pc:sldMk cId="0" sldId="262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0:51.185" v="271" actId="478"/>
          <ac:spMkLst>
            <pc:docMk/>
            <pc:sldMk cId="0" sldId="262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45:31.577" v="1303" actId="1076"/>
          <ac:spMkLst>
            <pc:docMk/>
            <pc:sldMk cId="0" sldId="262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0:57.750" v="273" actId="478"/>
          <ac:spMkLst>
            <pc:docMk/>
            <pc:sldMk cId="0" sldId="262"/>
            <ac:spMk id="11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0:46.904" v="269" actId="478"/>
          <ac:spMkLst>
            <pc:docMk/>
            <pc:sldMk cId="0" sldId="262"/>
            <ac:spMk id="30" creationId="{F3D7F801-07C0-EB40-AD4C-FE2CD4ED43E7}"/>
          </ac:spMkLst>
        </pc:spChg>
        <pc:spChg chg="del">
          <ac:chgData name="Evangelismo Mesoamérica Iglesia del Nazareno" userId="06c8f85579488c7f" providerId="LiveId" clId="{09D592C3-79F4-47E8-A5BB-155078DA8225}" dt="2021-04-07T14:50:59.290" v="274" actId="478"/>
          <ac:spMkLst>
            <pc:docMk/>
            <pc:sldMk cId="0" sldId="262"/>
            <ac:spMk id="31" creationId="{CD8A687D-3C13-6F49-A764-8C1801FA0A64}"/>
          </ac:spMkLst>
        </pc:spChg>
        <pc:spChg chg="mod">
          <ac:chgData name="Evangelismo Mesoamérica Iglesia del Nazareno" userId="06c8f85579488c7f" providerId="LiveId" clId="{09D592C3-79F4-47E8-A5BB-155078DA8225}" dt="2021-04-07T17:45:41.192" v="1306" actId="403"/>
          <ac:spMkLst>
            <pc:docMk/>
            <pc:sldMk cId="0" sldId="262"/>
            <ac:spMk id="32" creationId="{492EA1CC-2339-FA48-9F8B-0FEE018FC8B9}"/>
          </ac:spMkLst>
        </pc:spChg>
        <pc:picChg chg="del mod">
          <ac:chgData name="Evangelismo Mesoamérica Iglesia del Nazareno" userId="06c8f85579488c7f" providerId="LiveId" clId="{09D592C3-79F4-47E8-A5BB-155078DA8225}" dt="2021-04-07T14:52:45.831" v="305" actId="478"/>
          <ac:picMkLst>
            <pc:docMk/>
            <pc:sldMk cId="0" sldId="262"/>
            <ac:picMk id="3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4:52:28.300" v="300" actId="478"/>
          <ac:picMkLst>
            <pc:docMk/>
            <pc:sldMk cId="0" sldId="262"/>
            <ac:picMk id="4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4:52:32.049" v="301" actId="1076"/>
          <ac:picMkLst>
            <pc:docMk/>
            <pc:sldMk cId="0" sldId="262"/>
            <ac:picMk id="21" creationId="{480F793C-FE71-4E71-B963-FEAD6B96754A}"/>
          </ac:picMkLst>
        </pc:picChg>
        <pc:picChg chg="add mod">
          <ac:chgData name="Evangelismo Mesoamérica Iglesia del Nazareno" userId="06c8f85579488c7f" providerId="LiveId" clId="{09D592C3-79F4-47E8-A5BB-155078DA8225}" dt="2021-04-07T14:52:48.993" v="306" actId="1076"/>
          <ac:picMkLst>
            <pc:docMk/>
            <pc:sldMk cId="0" sldId="262"/>
            <ac:picMk id="22" creationId="{F61E4808-040F-40A3-A919-D22893C0E299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46:08.516" v="1310" actId="5793"/>
        <pc:sldMkLst>
          <pc:docMk/>
          <pc:sldMk cId="0" sldId="263"/>
        </pc:sldMkLst>
        <pc:spChg chg="mod">
          <ac:chgData name="Evangelismo Mesoamérica Iglesia del Nazareno" userId="06c8f85579488c7f" providerId="LiveId" clId="{09D592C3-79F4-47E8-A5BB-155078DA8225}" dt="2021-04-07T15:09:41.576" v="415" actId="1076"/>
          <ac:spMkLst>
            <pc:docMk/>
            <pc:sldMk cId="0" sldId="263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3:22.395" v="323" actId="478"/>
          <ac:spMkLst>
            <pc:docMk/>
            <pc:sldMk cId="0" sldId="263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46:08.516" v="1310" actId="5793"/>
          <ac:spMkLst>
            <pc:docMk/>
            <pc:sldMk cId="0" sldId="263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3:24.622" v="324" actId="478"/>
          <ac:spMkLst>
            <pc:docMk/>
            <pc:sldMk cId="0" sldId="263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2:57.255" v="307" actId="478"/>
          <ac:spMkLst>
            <pc:docMk/>
            <pc:sldMk cId="0" sldId="263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3:00.429" v="308" actId="478"/>
          <ac:spMkLst>
            <pc:docMk/>
            <pc:sldMk cId="0" sldId="263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45:56.240" v="1307" actId="1076"/>
          <ac:spMkLst>
            <pc:docMk/>
            <pc:sldMk cId="0" sldId="263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4:54:41.958" v="344" actId="478"/>
          <ac:picMkLst>
            <pc:docMk/>
            <pc:sldMk cId="0" sldId="263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4:55:00.136" v="349" actId="478"/>
          <ac:picMkLst>
            <pc:docMk/>
            <pc:sldMk cId="0" sldId="263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4:54:45.753" v="345" actId="1076"/>
          <ac:picMkLst>
            <pc:docMk/>
            <pc:sldMk cId="0" sldId="263"/>
            <ac:picMk id="13" creationId="{C0B19453-5BD2-4487-B0D3-F28B8F0E3747}"/>
          </ac:picMkLst>
        </pc:picChg>
        <pc:picChg chg="add mod">
          <ac:chgData name="Evangelismo Mesoamérica Iglesia del Nazareno" userId="06c8f85579488c7f" providerId="LiveId" clId="{09D592C3-79F4-47E8-A5BB-155078DA8225}" dt="2021-04-07T14:55:12.889" v="354" actId="14100"/>
          <ac:picMkLst>
            <pc:docMk/>
            <pc:sldMk cId="0" sldId="263"/>
            <ac:picMk id="14" creationId="{3FC90B97-7DFB-4D72-88C8-943904BB4170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47:57.527" v="1324" actId="207"/>
        <pc:sldMkLst>
          <pc:docMk/>
          <pc:sldMk cId="0" sldId="264"/>
        </pc:sldMkLst>
        <pc:spChg chg="mod">
          <ac:chgData name="Evangelismo Mesoamérica Iglesia del Nazareno" userId="06c8f85579488c7f" providerId="LiveId" clId="{09D592C3-79F4-47E8-A5BB-155078DA8225}" dt="2021-04-07T15:09:55.584" v="418" actId="14100"/>
          <ac:spMkLst>
            <pc:docMk/>
            <pc:sldMk cId="0" sldId="264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5:41.986" v="357" actId="478"/>
          <ac:spMkLst>
            <pc:docMk/>
            <pc:sldMk cId="0" sldId="264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47:57.527" v="1324" actId="207"/>
          <ac:spMkLst>
            <pc:docMk/>
            <pc:sldMk cId="0" sldId="264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5:43.533" v="358" actId="478"/>
          <ac:spMkLst>
            <pc:docMk/>
            <pc:sldMk cId="0" sldId="264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5:38.254" v="355" actId="478"/>
          <ac:spMkLst>
            <pc:docMk/>
            <pc:sldMk cId="0" sldId="264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4:55:40.089" v="356" actId="478"/>
          <ac:spMkLst>
            <pc:docMk/>
            <pc:sldMk cId="0" sldId="264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09:53.905" v="417" actId="1076"/>
          <ac:spMkLst>
            <pc:docMk/>
            <pc:sldMk cId="0" sldId="264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4:57:20.866" v="383" actId="478"/>
          <ac:picMkLst>
            <pc:docMk/>
            <pc:sldMk cId="0" sldId="264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4:57:16.440" v="381" actId="478"/>
          <ac:picMkLst>
            <pc:docMk/>
            <pc:sldMk cId="0" sldId="264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4:57:19.521" v="382" actId="1076"/>
          <ac:picMkLst>
            <pc:docMk/>
            <pc:sldMk cId="0" sldId="264"/>
            <ac:picMk id="13" creationId="{639AFCC0-1FFC-4CB5-B26C-4B4118681716}"/>
          </ac:picMkLst>
        </pc:picChg>
        <pc:picChg chg="add del mod">
          <ac:chgData name="Evangelismo Mesoamérica Iglesia del Nazareno" userId="06c8f85579488c7f" providerId="LiveId" clId="{09D592C3-79F4-47E8-A5BB-155078DA8225}" dt="2021-04-07T14:57:29.661" v="385"/>
          <ac:picMkLst>
            <pc:docMk/>
            <pc:sldMk cId="0" sldId="264"/>
            <ac:picMk id="14" creationId="{C5832235-584E-477D-AE2E-7100724EE449}"/>
          </ac:picMkLst>
        </pc:picChg>
        <pc:picChg chg="add mod">
          <ac:chgData name="Evangelismo Mesoamérica Iglesia del Nazareno" userId="06c8f85579488c7f" providerId="LiveId" clId="{09D592C3-79F4-47E8-A5BB-155078DA8225}" dt="2021-04-07T14:57:41.194" v="387" actId="1076"/>
          <ac:picMkLst>
            <pc:docMk/>
            <pc:sldMk cId="0" sldId="264"/>
            <ac:picMk id="15" creationId="{1D676D72-5EAF-4DB0-ABB8-07692DBE876B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48:23.896" v="1329" actId="14100"/>
        <pc:sldMkLst>
          <pc:docMk/>
          <pc:sldMk cId="0" sldId="265"/>
        </pc:sldMkLst>
        <pc:spChg chg="mod">
          <ac:chgData name="Evangelismo Mesoamérica Iglesia del Nazareno" userId="06c8f85579488c7f" providerId="LiveId" clId="{09D592C3-79F4-47E8-A5BB-155078DA8225}" dt="2021-04-07T15:15:52.464" v="476" actId="14100"/>
          <ac:spMkLst>
            <pc:docMk/>
            <pc:sldMk cId="0" sldId="265"/>
            <ac:spMk id="3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48:23.896" v="1329" actId="14100"/>
          <ac:spMkLst>
            <pc:docMk/>
            <pc:sldMk cId="0" sldId="265"/>
            <ac:spMk id="4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08:53.935" v="388" actId="478"/>
          <ac:spMkLst>
            <pc:docMk/>
            <pc:sldMk cId="0" sldId="265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48:18.264" v="1328" actId="1076"/>
          <ac:spMkLst>
            <pc:docMk/>
            <pc:sldMk cId="0" sldId="265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10:15.848" v="421" actId="478"/>
          <ac:spMkLst>
            <pc:docMk/>
            <pc:sldMk cId="0" sldId="265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08:57.420" v="390" actId="478"/>
          <ac:spMkLst>
            <pc:docMk/>
            <pc:sldMk cId="0" sldId="265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08:55.705" v="389" actId="478"/>
          <ac:spMkLst>
            <pc:docMk/>
            <pc:sldMk cId="0" sldId="265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48:12.488" v="1326" actId="1076"/>
          <ac:spMkLst>
            <pc:docMk/>
            <pc:sldMk cId="0" sldId="265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11:32.859" v="433" actId="478"/>
          <ac:picMkLst>
            <pc:docMk/>
            <pc:sldMk cId="0" sldId="265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11:31.753" v="432" actId="478"/>
          <ac:picMkLst>
            <pc:docMk/>
            <pc:sldMk cId="0" sldId="265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16:16.688" v="479" actId="1076"/>
          <ac:picMkLst>
            <pc:docMk/>
            <pc:sldMk cId="0" sldId="265"/>
            <ac:picMk id="13" creationId="{D52995A8-741A-4713-B11F-8456B064B56B}"/>
          </ac:picMkLst>
        </pc:picChg>
        <pc:picChg chg="add mod">
          <ac:chgData name="Evangelismo Mesoamérica Iglesia del Nazareno" userId="06c8f85579488c7f" providerId="LiveId" clId="{09D592C3-79F4-47E8-A5BB-155078DA8225}" dt="2021-04-07T15:16:16.688" v="479" actId="1076"/>
          <ac:picMkLst>
            <pc:docMk/>
            <pc:sldMk cId="0" sldId="265"/>
            <ac:picMk id="14" creationId="{35F0DB43-097C-4713-9F5E-FEF875B649DE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0:40.533" v="1333" actId="12"/>
        <pc:sldMkLst>
          <pc:docMk/>
          <pc:sldMk cId="0" sldId="266"/>
        </pc:sldMkLst>
        <pc:spChg chg="mod">
          <ac:chgData name="Evangelismo Mesoamérica Iglesia del Nazareno" userId="06c8f85579488c7f" providerId="LiveId" clId="{09D592C3-79F4-47E8-A5BB-155078DA8225}" dt="2021-04-07T15:22:00.791" v="521" actId="1076"/>
          <ac:spMkLst>
            <pc:docMk/>
            <pc:sldMk cId="0" sldId="266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0:03.725" v="482" actId="478"/>
          <ac:spMkLst>
            <pc:docMk/>
            <pc:sldMk cId="0" sldId="266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0:05.624" v="483" actId="478"/>
          <ac:spMkLst>
            <pc:docMk/>
            <pc:sldMk cId="0" sldId="266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21:52.431" v="519" actId="1076"/>
          <ac:spMkLst>
            <pc:docMk/>
            <pc:sldMk cId="0" sldId="266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0:07.867" v="484" actId="478"/>
          <ac:spMkLst>
            <pc:docMk/>
            <pc:sldMk cId="0" sldId="266"/>
            <ac:spMk id="10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0:40.533" v="1333" actId="12"/>
          <ac:spMkLst>
            <pc:docMk/>
            <pc:sldMk cId="0" sldId="266"/>
            <ac:spMk id="11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0:09.308" v="485" actId="478"/>
          <ac:spMkLst>
            <pc:docMk/>
            <pc:sldMk cId="0" sldId="266"/>
            <ac:spMk id="12" creationId="{00000000-0000-0000-0000-000000000000}"/>
          </ac:spMkLst>
        </pc:spChg>
        <pc:spChg chg="add del">
          <ac:chgData name="Evangelismo Mesoamérica Iglesia del Nazareno" userId="06c8f85579488c7f" providerId="LiveId" clId="{09D592C3-79F4-47E8-A5BB-155078DA8225}" dt="2021-04-07T15:21:09.330" v="501" actId="22"/>
          <ac:spMkLst>
            <pc:docMk/>
            <pc:sldMk cId="0" sldId="266"/>
            <ac:spMk id="14" creationId="{CD3B40E2-F3F1-4C98-9D70-127166B86B7B}"/>
          </ac:spMkLst>
        </pc:spChg>
        <pc:picChg chg="del">
          <ac:chgData name="Evangelismo Mesoamérica Iglesia del Nazareno" userId="06c8f85579488c7f" providerId="LiveId" clId="{09D592C3-79F4-47E8-A5BB-155078DA8225}" dt="2021-04-07T15:21:24.395" v="504" actId="478"/>
          <ac:picMkLst>
            <pc:docMk/>
            <pc:sldMk cId="0" sldId="266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21:25.154" v="505" actId="478"/>
          <ac:picMkLst>
            <pc:docMk/>
            <pc:sldMk cId="0" sldId="266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21:31.023" v="507" actId="1076"/>
          <ac:picMkLst>
            <pc:docMk/>
            <pc:sldMk cId="0" sldId="266"/>
            <ac:picMk id="15" creationId="{9D7D6991-3641-49A9-9F8A-A0CA979C5B70}"/>
          </ac:picMkLst>
        </pc:picChg>
        <pc:picChg chg="add mod">
          <ac:chgData name="Evangelismo Mesoamérica Iglesia del Nazareno" userId="06c8f85579488c7f" providerId="LiveId" clId="{09D592C3-79F4-47E8-A5BB-155078DA8225}" dt="2021-04-07T15:21:28.128" v="506" actId="1076"/>
          <ac:picMkLst>
            <pc:docMk/>
            <pc:sldMk cId="0" sldId="266"/>
            <ac:picMk id="16" creationId="{8D8F1D6B-FF25-4A1A-8C79-0EFFDB0C3434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1:32.744" v="1343" actId="1076"/>
        <pc:sldMkLst>
          <pc:docMk/>
          <pc:sldMk cId="0" sldId="267"/>
        </pc:sldMkLst>
        <pc:spChg chg="add del mod">
          <ac:chgData name="Evangelismo Mesoamérica Iglesia del Nazareno" userId="06c8f85579488c7f" providerId="LiveId" clId="{09D592C3-79F4-47E8-A5BB-155078DA8225}" dt="2021-04-07T17:51:24.472" v="1341" actId="14100"/>
          <ac:spMkLst>
            <pc:docMk/>
            <pc:sldMk cId="0" sldId="267"/>
            <ac:spMk id="2" creationId="{00000000-0000-0000-0000-000000000000}"/>
          </ac:spMkLst>
        </pc:spChg>
        <pc:spChg chg="del mod">
          <ac:chgData name="Evangelismo Mesoamérica Iglesia del Nazareno" userId="06c8f85579488c7f" providerId="LiveId" clId="{09D592C3-79F4-47E8-A5BB-155078DA8225}" dt="2021-04-07T15:24:24.906" v="556" actId="478"/>
          <ac:spMkLst>
            <pc:docMk/>
            <pc:sldMk cId="0" sldId="267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1:32.744" v="1343" actId="1076"/>
          <ac:spMkLst>
            <pc:docMk/>
            <pc:sldMk cId="0" sldId="267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4:26.596" v="557" actId="478"/>
          <ac:spMkLst>
            <pc:docMk/>
            <pc:sldMk cId="0" sldId="267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4:06.155" v="544" actId="478"/>
          <ac:spMkLst>
            <pc:docMk/>
            <pc:sldMk cId="0" sldId="267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4:04.699" v="543" actId="478"/>
          <ac:spMkLst>
            <pc:docMk/>
            <pc:sldMk cId="0" sldId="267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1:28.936" v="1342" actId="1076"/>
          <ac:spMkLst>
            <pc:docMk/>
            <pc:sldMk cId="0" sldId="267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25:01.436" v="568" actId="478"/>
          <ac:picMkLst>
            <pc:docMk/>
            <pc:sldMk cId="0" sldId="267"/>
            <ac:picMk id="4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25:02.040" v="569" actId="478"/>
          <ac:picMkLst>
            <pc:docMk/>
            <pc:sldMk cId="0" sldId="267"/>
            <ac:picMk id="5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25:04.063" v="570" actId="1076"/>
          <ac:picMkLst>
            <pc:docMk/>
            <pc:sldMk cId="0" sldId="267"/>
            <ac:picMk id="13" creationId="{77B3E6C1-8A24-45CD-A79D-2ECDFC83D100}"/>
          </ac:picMkLst>
        </pc:picChg>
        <pc:picChg chg="add mod">
          <ac:chgData name="Evangelismo Mesoamérica Iglesia del Nazareno" userId="06c8f85579488c7f" providerId="LiveId" clId="{09D592C3-79F4-47E8-A5BB-155078DA8225}" dt="2021-04-07T15:25:09.847" v="572" actId="1076"/>
          <ac:picMkLst>
            <pc:docMk/>
            <pc:sldMk cId="0" sldId="267"/>
            <ac:picMk id="14" creationId="{106C8DDC-7376-4BD2-B806-2A97EBCD83DB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2:07.018" v="1348" actId="108"/>
        <pc:sldMkLst>
          <pc:docMk/>
          <pc:sldMk cId="0" sldId="268"/>
        </pc:sldMkLst>
        <pc:spChg chg="del">
          <ac:chgData name="Evangelismo Mesoamérica Iglesia del Nazareno" userId="06c8f85579488c7f" providerId="LiveId" clId="{09D592C3-79F4-47E8-A5BB-155078DA8225}" dt="2021-04-07T15:25:37.646" v="575" actId="478"/>
          <ac:spMkLst>
            <pc:docMk/>
            <pc:sldMk cId="0" sldId="268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5:39.132" v="576" actId="478"/>
          <ac:spMkLst>
            <pc:docMk/>
            <pc:sldMk cId="0" sldId="268"/>
            <ac:spMk id="4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25:59.618" v="588" actId="403"/>
          <ac:spMkLst>
            <pc:docMk/>
            <pc:sldMk cId="0" sldId="268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2:07.018" v="1348" actId="108"/>
          <ac:spMkLst>
            <pc:docMk/>
            <pc:sldMk cId="0" sldId="268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5:40.698" v="577" actId="478"/>
          <ac:spMkLst>
            <pc:docMk/>
            <pc:sldMk cId="0" sldId="268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5:42.174" v="578" actId="478"/>
          <ac:spMkLst>
            <pc:docMk/>
            <pc:sldMk cId="0" sldId="268"/>
            <ac:spMk id="8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26:47.024" v="600" actId="478"/>
          <ac:picMkLst>
            <pc:docMk/>
            <pc:sldMk cId="0" sldId="268"/>
            <ac:picMk id="9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26:47.720" v="601" actId="478"/>
          <ac:picMkLst>
            <pc:docMk/>
            <pc:sldMk cId="0" sldId="268"/>
            <ac:picMk id="10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26:49.440" v="602" actId="1076"/>
          <ac:picMkLst>
            <pc:docMk/>
            <pc:sldMk cId="0" sldId="268"/>
            <ac:picMk id="11" creationId="{B32E1BD2-813D-4249-9C3A-FB65C0E92810}"/>
          </ac:picMkLst>
        </pc:picChg>
        <pc:picChg chg="add mod">
          <ac:chgData name="Evangelismo Mesoamérica Iglesia del Nazareno" userId="06c8f85579488c7f" providerId="LiveId" clId="{09D592C3-79F4-47E8-A5BB-155078DA8225}" dt="2021-04-07T15:26:56.096" v="605" actId="1076"/>
          <ac:picMkLst>
            <pc:docMk/>
            <pc:sldMk cId="0" sldId="268"/>
            <ac:picMk id="12" creationId="{D0462794-36E9-42D7-BCEF-3D569D6C88FA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5:28:06.663" v="634" actId="14100"/>
        <pc:sldMkLst>
          <pc:docMk/>
          <pc:sldMk cId="0" sldId="269"/>
        </pc:sldMkLst>
        <pc:spChg chg="del">
          <ac:chgData name="Evangelismo Mesoamérica Iglesia del Nazareno" userId="06c8f85579488c7f" providerId="LiveId" clId="{09D592C3-79F4-47E8-A5BB-155078DA8225}" dt="2021-04-07T15:27:03.143" v="606" actId="478"/>
          <ac:spMkLst>
            <pc:docMk/>
            <pc:sldMk cId="0" sldId="269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27:27.567" v="622" actId="1076"/>
          <ac:spMkLst>
            <pc:docMk/>
            <pc:sldMk cId="0" sldId="269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7:04.973" v="607" actId="478"/>
          <ac:spMkLst>
            <pc:docMk/>
            <pc:sldMk cId="0" sldId="269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7:07.211" v="608" actId="478"/>
          <ac:spMkLst>
            <pc:docMk/>
            <pc:sldMk cId="0" sldId="269"/>
            <ac:spMk id="9" creationId="{00000000-0000-0000-0000-000000000000}"/>
          </ac:spMkLst>
        </pc:spChg>
        <pc:spChg chg="mod topLvl">
          <ac:chgData name="Evangelismo Mesoamérica Iglesia del Nazareno" userId="06c8f85579488c7f" providerId="LiveId" clId="{09D592C3-79F4-47E8-A5BB-155078DA8225}" dt="2021-04-07T15:27:46.199" v="625" actId="1076"/>
          <ac:spMkLst>
            <pc:docMk/>
            <pc:sldMk cId="0" sldId="269"/>
            <ac:spMk id="10" creationId="{00000000-0000-0000-0000-000000000000}"/>
          </ac:spMkLst>
        </pc:spChg>
        <pc:spChg chg="del mod topLvl">
          <ac:chgData name="Evangelismo Mesoamérica Iglesia del Nazareno" userId="06c8f85579488c7f" providerId="LiveId" clId="{09D592C3-79F4-47E8-A5BB-155078DA8225}" dt="2021-04-07T15:27:10.354" v="610" actId="478"/>
          <ac:spMkLst>
            <pc:docMk/>
            <pc:sldMk cId="0" sldId="269"/>
            <ac:spMk id="11" creationId="{00000000-0000-0000-0000-000000000000}"/>
          </ac:spMkLst>
        </pc:spChg>
        <pc:grpChg chg="del">
          <ac:chgData name="Evangelismo Mesoamérica Iglesia del Nazareno" userId="06c8f85579488c7f" providerId="LiveId" clId="{09D592C3-79F4-47E8-A5BB-155078DA8225}" dt="2021-04-07T15:27:10.354" v="610" actId="478"/>
          <ac:grpSpMkLst>
            <pc:docMk/>
            <pc:sldMk cId="0" sldId="269"/>
            <ac:grpSpMk id="8" creationId="{00000000-0000-0000-0000-000000000000}"/>
          </ac:grpSpMkLst>
        </pc:grpChg>
        <pc:picChg chg="del">
          <ac:chgData name="Evangelismo Mesoamérica Iglesia del Nazareno" userId="06c8f85579488c7f" providerId="LiveId" clId="{09D592C3-79F4-47E8-A5BB-155078DA8225}" dt="2021-04-07T15:27:54.745" v="628" actId="478"/>
          <ac:picMkLst>
            <pc:docMk/>
            <pc:sldMk cId="0" sldId="269"/>
            <ac:picMk id="3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27:55.524" v="629" actId="478"/>
          <ac:picMkLst>
            <pc:docMk/>
            <pc:sldMk cId="0" sldId="269"/>
            <ac:picMk id="4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28:00.292" v="631" actId="1076"/>
          <ac:picMkLst>
            <pc:docMk/>
            <pc:sldMk cId="0" sldId="269"/>
            <ac:picMk id="12" creationId="{8B5BE65B-1F0D-4F70-84D9-D8EDD381C046}"/>
          </ac:picMkLst>
        </pc:picChg>
        <pc:picChg chg="add mod">
          <ac:chgData name="Evangelismo Mesoamérica Iglesia del Nazareno" userId="06c8f85579488c7f" providerId="LiveId" clId="{09D592C3-79F4-47E8-A5BB-155078DA8225}" dt="2021-04-07T15:28:06.663" v="634" actId="14100"/>
          <ac:picMkLst>
            <pc:docMk/>
            <pc:sldMk cId="0" sldId="269"/>
            <ac:picMk id="13" creationId="{19069A6B-BAE3-4A16-8F09-84DC47581744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3:06.496" v="1354" actId="1076"/>
        <pc:sldMkLst>
          <pc:docMk/>
          <pc:sldMk cId="0" sldId="270"/>
        </pc:sldMkLst>
        <pc:spChg chg="mod">
          <ac:chgData name="Evangelismo Mesoamérica Iglesia del Nazareno" userId="06c8f85579488c7f" providerId="LiveId" clId="{09D592C3-79F4-47E8-A5BB-155078DA8225}" dt="2021-04-07T17:52:49.183" v="1350" actId="1076"/>
          <ac:spMkLst>
            <pc:docMk/>
            <pc:sldMk cId="0" sldId="270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8:17.435" v="637" actId="478"/>
          <ac:spMkLst>
            <pc:docMk/>
            <pc:sldMk cId="0" sldId="270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3:06.496" v="1354" actId="1076"/>
          <ac:spMkLst>
            <pc:docMk/>
            <pc:sldMk cId="0" sldId="270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8:19.070" v="638" actId="478"/>
          <ac:spMkLst>
            <pc:docMk/>
            <pc:sldMk cId="0" sldId="270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8:13.701" v="635" actId="478"/>
          <ac:spMkLst>
            <pc:docMk/>
            <pc:sldMk cId="0" sldId="270"/>
            <ac:spMk id="11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8:15.232" v="636" actId="478"/>
          <ac:spMkLst>
            <pc:docMk/>
            <pc:sldMk cId="0" sldId="270"/>
            <ac:spMk id="12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2:49.183" v="1350" actId="1076"/>
          <ac:spMkLst>
            <pc:docMk/>
            <pc:sldMk cId="0" sldId="270"/>
            <ac:spMk id="13" creationId="{00000000-0000-0000-0000-000000000000}"/>
          </ac:spMkLst>
        </pc:spChg>
        <pc:grpChg chg="add del">
          <ac:chgData name="Evangelismo Mesoamérica Iglesia del Nazareno" userId="06c8f85579488c7f" providerId="LiveId" clId="{09D592C3-79F4-47E8-A5BB-155078DA8225}" dt="2021-04-07T15:29:02.455" v="658" actId="478"/>
          <ac:grpSpMkLst>
            <pc:docMk/>
            <pc:sldMk cId="0" sldId="270"/>
            <ac:grpSpMk id="5" creationId="{00000000-0000-0000-0000-000000000000}"/>
          </ac:grpSpMkLst>
        </pc:grpChg>
        <pc:picChg chg="add del mod">
          <ac:chgData name="Evangelismo Mesoamérica Iglesia del Nazareno" userId="06c8f85579488c7f" providerId="LiveId" clId="{09D592C3-79F4-47E8-A5BB-155078DA8225}" dt="2021-04-07T15:29:10.471" v="659" actId="1076"/>
          <ac:picMkLst>
            <pc:docMk/>
            <pc:sldMk cId="0" sldId="270"/>
            <ac:picMk id="14" creationId="{01F520D6-B4CB-4ACE-8FC3-829D308E7616}"/>
          </ac:picMkLst>
        </pc:picChg>
        <pc:picChg chg="add del mod">
          <ac:chgData name="Evangelismo Mesoamérica Iglesia del Nazareno" userId="06c8f85579488c7f" providerId="LiveId" clId="{09D592C3-79F4-47E8-A5BB-155078DA8225}" dt="2021-04-07T15:29:10.471" v="659" actId="1076"/>
          <ac:picMkLst>
            <pc:docMk/>
            <pc:sldMk cId="0" sldId="270"/>
            <ac:picMk id="15" creationId="{09684864-BD85-4274-B357-FEFF40961530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3:44.606" v="1361" actId="1076"/>
        <pc:sldMkLst>
          <pc:docMk/>
          <pc:sldMk cId="0" sldId="271"/>
        </pc:sldMkLst>
        <pc:spChg chg="mod">
          <ac:chgData name="Evangelismo Mesoamérica Iglesia del Nazareno" userId="06c8f85579488c7f" providerId="LiveId" clId="{09D592C3-79F4-47E8-A5BB-155078DA8225}" dt="2021-04-07T17:53:44.606" v="1361" actId="1076"/>
          <ac:spMkLst>
            <pc:docMk/>
            <pc:sldMk cId="0" sldId="271"/>
            <ac:spMk id="2" creationId="{00000000-0000-0000-0000-000000000000}"/>
          </ac:spMkLst>
        </pc:spChg>
        <pc:spChg chg="del mod">
          <ac:chgData name="Evangelismo Mesoamérica Iglesia del Nazareno" userId="06c8f85579488c7f" providerId="LiveId" clId="{09D592C3-79F4-47E8-A5BB-155078DA8225}" dt="2021-04-07T15:29:23.103" v="663" actId="478"/>
          <ac:spMkLst>
            <pc:docMk/>
            <pc:sldMk cId="0" sldId="271"/>
            <ac:spMk id="3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3:34.832" v="1360" actId="14100"/>
          <ac:spMkLst>
            <pc:docMk/>
            <pc:sldMk cId="0" sldId="271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9:24.369" v="664" actId="478"/>
          <ac:spMkLst>
            <pc:docMk/>
            <pc:sldMk cId="0" sldId="271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9:17.335" v="660" actId="478"/>
          <ac:spMkLst>
            <pc:docMk/>
            <pc:sldMk cId="0" sldId="271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29:19.354" v="661" actId="478"/>
          <ac:spMkLst>
            <pc:docMk/>
            <pc:sldMk cId="0" sldId="271"/>
            <ac:spMk id="10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3:44.606" v="1361" actId="1076"/>
          <ac:spMkLst>
            <pc:docMk/>
            <pc:sldMk cId="0" sldId="271"/>
            <ac:spMk id="11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30:08.419" v="685" actId="478"/>
          <ac:picMkLst>
            <pc:docMk/>
            <pc:sldMk cId="0" sldId="271"/>
            <ac:picMk id="4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30:07.870" v="684" actId="478"/>
          <ac:picMkLst>
            <pc:docMk/>
            <pc:sldMk cId="0" sldId="271"/>
            <ac:picMk id="5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30:14.327" v="687" actId="1076"/>
          <ac:picMkLst>
            <pc:docMk/>
            <pc:sldMk cId="0" sldId="271"/>
            <ac:picMk id="12" creationId="{5B4D8F49-8072-43B1-BE90-0D64545C72F8}"/>
          </ac:picMkLst>
        </pc:picChg>
        <pc:picChg chg="add mod">
          <ac:chgData name="Evangelismo Mesoamérica Iglesia del Nazareno" userId="06c8f85579488c7f" providerId="LiveId" clId="{09D592C3-79F4-47E8-A5BB-155078DA8225}" dt="2021-04-07T15:30:11.024" v="686" actId="1076"/>
          <ac:picMkLst>
            <pc:docMk/>
            <pc:sldMk cId="0" sldId="271"/>
            <ac:picMk id="13" creationId="{C97579AA-7940-44D3-B181-77060411A815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6:12.799" v="1371"/>
        <pc:sldMkLst>
          <pc:docMk/>
          <pc:sldMk cId="0" sldId="272"/>
        </pc:sldMkLst>
        <pc:spChg chg="mod">
          <ac:chgData name="Evangelismo Mesoamérica Iglesia del Nazareno" userId="06c8f85579488c7f" providerId="LiveId" clId="{09D592C3-79F4-47E8-A5BB-155078DA8225}" dt="2021-04-07T15:30:52.071" v="704" actId="14100"/>
          <ac:spMkLst>
            <pc:docMk/>
            <pc:sldMk cId="0" sldId="272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0:24.752" v="690" actId="478"/>
          <ac:spMkLst>
            <pc:docMk/>
            <pc:sldMk cId="0" sldId="272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0:26.203" v="691" actId="478"/>
          <ac:spMkLst>
            <pc:docMk/>
            <pc:sldMk cId="0" sldId="272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4:26.504" v="1367" actId="1076"/>
          <ac:spMkLst>
            <pc:docMk/>
            <pc:sldMk cId="0" sldId="272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0:20.958" v="688" actId="478"/>
          <ac:spMkLst>
            <pc:docMk/>
            <pc:sldMk cId="0" sldId="272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0:22.424" v="689" actId="478"/>
          <ac:spMkLst>
            <pc:docMk/>
            <pc:sldMk cId="0" sldId="272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6:12.799" v="1371"/>
          <ac:spMkLst>
            <pc:docMk/>
            <pc:sldMk cId="0" sldId="272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31:18.295" v="713" actId="478"/>
          <ac:picMkLst>
            <pc:docMk/>
            <pc:sldMk cId="0" sldId="272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31:17.338" v="712" actId="478"/>
          <ac:picMkLst>
            <pc:docMk/>
            <pc:sldMk cId="0" sldId="272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31:20.599" v="714" actId="1076"/>
          <ac:picMkLst>
            <pc:docMk/>
            <pc:sldMk cId="0" sldId="272"/>
            <ac:picMk id="13" creationId="{10FE1095-8768-4B0C-B112-A4E3E9494994}"/>
          </ac:picMkLst>
        </pc:picChg>
        <pc:picChg chg="add mod">
          <ac:chgData name="Evangelismo Mesoamérica Iglesia del Nazareno" userId="06c8f85579488c7f" providerId="LiveId" clId="{09D592C3-79F4-47E8-A5BB-155078DA8225}" dt="2021-04-07T15:31:27.561" v="715" actId="1076"/>
          <ac:picMkLst>
            <pc:docMk/>
            <pc:sldMk cId="0" sldId="272"/>
            <ac:picMk id="14" creationId="{3E246B95-E13A-4A11-B6B4-9EAE11813ADE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8:09.670" v="1381" actId="14100"/>
        <pc:sldMkLst>
          <pc:docMk/>
          <pc:sldMk cId="0" sldId="273"/>
        </pc:sldMkLst>
        <pc:spChg chg="mod">
          <ac:chgData name="Evangelismo Mesoamérica Iglesia del Nazareno" userId="06c8f85579488c7f" providerId="LiveId" clId="{09D592C3-79F4-47E8-A5BB-155078DA8225}" dt="2021-04-07T15:32:18.183" v="738" actId="14100"/>
          <ac:spMkLst>
            <pc:docMk/>
            <pc:sldMk cId="0" sldId="273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1:51.884" v="718" actId="478"/>
          <ac:spMkLst>
            <pc:docMk/>
            <pc:sldMk cId="0" sldId="273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1:53.684" v="719" actId="478"/>
          <ac:spMkLst>
            <pc:docMk/>
            <pc:sldMk cId="0" sldId="273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8:09.670" v="1381" actId="14100"/>
          <ac:spMkLst>
            <pc:docMk/>
            <pc:sldMk cId="0" sldId="273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1:48.519" v="716" actId="478"/>
          <ac:spMkLst>
            <pc:docMk/>
            <pc:sldMk cId="0" sldId="273"/>
            <ac:spMk id="10" creationId="{00000000-0000-0000-0000-000000000000}"/>
          </ac:spMkLst>
        </pc:spChg>
        <pc:spChg chg="add del">
          <ac:chgData name="Evangelismo Mesoamérica Iglesia del Nazareno" userId="06c8f85579488c7f" providerId="LiveId" clId="{09D592C3-79F4-47E8-A5BB-155078DA8225}" dt="2021-04-07T17:56:29.874" v="1374" actId="478"/>
          <ac:spMkLst>
            <pc:docMk/>
            <pc:sldMk cId="0" sldId="273"/>
            <ac:spMk id="10" creationId="{CF8B768B-B8B1-4073-8EE5-32A50C4CEE61}"/>
          </ac:spMkLst>
        </pc:spChg>
        <pc:spChg chg="del">
          <ac:chgData name="Evangelismo Mesoamérica Iglesia del Nazareno" userId="06c8f85579488c7f" providerId="LiveId" clId="{09D592C3-79F4-47E8-A5BB-155078DA8225}" dt="2021-04-07T15:31:49.984" v="717" actId="478"/>
          <ac:spMkLst>
            <pc:docMk/>
            <pc:sldMk cId="0" sldId="273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6:26.531" v="1373"/>
          <ac:spMkLst>
            <pc:docMk/>
            <pc:sldMk cId="0" sldId="273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32:31.326" v="743" actId="478"/>
          <ac:picMkLst>
            <pc:docMk/>
            <pc:sldMk cId="0" sldId="273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32:30.699" v="742" actId="478"/>
          <ac:picMkLst>
            <pc:docMk/>
            <pc:sldMk cId="0" sldId="273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6:00:46.629" v="1221" actId="1076"/>
          <ac:picMkLst>
            <pc:docMk/>
            <pc:sldMk cId="0" sldId="273"/>
            <ac:picMk id="13" creationId="{3D3EF448-F465-4D3B-B0D8-C8D18ED18928}"/>
          </ac:picMkLst>
        </pc:picChg>
        <pc:picChg chg="add mod">
          <ac:chgData name="Evangelismo Mesoamérica Iglesia del Nazareno" userId="06c8f85579488c7f" providerId="LiveId" clId="{09D592C3-79F4-47E8-A5BB-155078DA8225}" dt="2021-04-07T16:00:51.877" v="1223" actId="1076"/>
          <ac:picMkLst>
            <pc:docMk/>
            <pc:sldMk cId="0" sldId="273"/>
            <ac:picMk id="14" creationId="{8D5ED78C-C5D0-433F-B7F3-2199A8058E51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7:59.965" v="1378" actId="12"/>
        <pc:sldMkLst>
          <pc:docMk/>
          <pc:sldMk cId="0" sldId="274"/>
        </pc:sldMkLst>
        <pc:spChg chg="mod">
          <ac:chgData name="Evangelismo Mesoamérica Iglesia del Nazareno" userId="06c8f85579488c7f" providerId="LiveId" clId="{09D592C3-79F4-47E8-A5BB-155078DA8225}" dt="2021-04-07T15:34:07.358" v="776" actId="14100"/>
          <ac:spMkLst>
            <pc:docMk/>
            <pc:sldMk cId="0" sldId="274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3:31.290" v="764" actId="478"/>
          <ac:spMkLst>
            <pc:docMk/>
            <pc:sldMk cId="0" sldId="274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3:32.602" v="765" actId="478"/>
          <ac:spMkLst>
            <pc:docMk/>
            <pc:sldMk cId="0" sldId="274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7:59.965" v="1378" actId="12"/>
          <ac:spMkLst>
            <pc:docMk/>
            <pc:sldMk cId="0" sldId="274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3:27.890" v="762" actId="478"/>
          <ac:spMkLst>
            <pc:docMk/>
            <pc:sldMk cId="0" sldId="274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3:29.356" v="763" actId="478"/>
          <ac:spMkLst>
            <pc:docMk/>
            <pc:sldMk cId="0" sldId="274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34:04.839" v="775" actId="1076"/>
          <ac:spMkLst>
            <pc:docMk/>
            <pc:sldMk cId="0" sldId="274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34:21.985" v="781" actId="478"/>
          <ac:picMkLst>
            <pc:docMk/>
            <pc:sldMk cId="0" sldId="274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34:21.386" v="780" actId="478"/>
          <ac:picMkLst>
            <pc:docMk/>
            <pc:sldMk cId="0" sldId="274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6:01:02.069" v="1225" actId="1076"/>
          <ac:picMkLst>
            <pc:docMk/>
            <pc:sldMk cId="0" sldId="274"/>
            <ac:picMk id="13" creationId="{B35EA350-E1F6-466C-B93D-4A982DF2F38F}"/>
          </ac:picMkLst>
        </pc:picChg>
        <pc:picChg chg="add mod">
          <ac:chgData name="Evangelismo Mesoamérica Iglesia del Nazareno" userId="06c8f85579488c7f" providerId="LiveId" clId="{09D592C3-79F4-47E8-A5BB-155078DA8225}" dt="2021-04-07T16:01:05.774" v="1227" actId="1076"/>
          <ac:picMkLst>
            <pc:docMk/>
            <pc:sldMk cId="0" sldId="274"/>
            <ac:picMk id="14" creationId="{EA9FC22C-E620-417F-AA24-D2E8E4BA9862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7:54.366" v="1376" actId="12"/>
        <pc:sldMkLst>
          <pc:docMk/>
          <pc:sldMk cId="0" sldId="275"/>
        </pc:sldMkLst>
        <pc:spChg chg="mod">
          <ac:chgData name="Evangelismo Mesoamérica Iglesia del Nazareno" userId="06c8f85579488c7f" providerId="LiveId" clId="{09D592C3-79F4-47E8-A5BB-155078DA8225}" dt="2021-04-07T15:35:37.430" v="807" actId="1076"/>
          <ac:spMkLst>
            <pc:docMk/>
            <pc:sldMk cId="0" sldId="275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4:50.013" v="791" actId="478"/>
          <ac:spMkLst>
            <pc:docMk/>
            <pc:sldMk cId="0" sldId="275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4:51.349" v="792" actId="478"/>
          <ac:spMkLst>
            <pc:docMk/>
            <pc:sldMk cId="0" sldId="275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7:54.366" v="1376" actId="12"/>
          <ac:spMkLst>
            <pc:docMk/>
            <pc:sldMk cId="0" sldId="275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4:46.861" v="789" actId="478"/>
          <ac:spMkLst>
            <pc:docMk/>
            <pc:sldMk cId="0" sldId="275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4:48.163" v="790" actId="478"/>
          <ac:spMkLst>
            <pc:docMk/>
            <pc:sldMk cId="0" sldId="275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35:31.278" v="805" actId="1076"/>
          <ac:spMkLst>
            <pc:docMk/>
            <pc:sldMk cId="0" sldId="275"/>
            <ac:spMk id="12" creationId="{00000000-0000-0000-0000-000000000000}"/>
          </ac:spMkLst>
        </pc:spChg>
        <pc:picChg chg="mod">
          <ac:chgData name="Evangelismo Mesoamérica Iglesia del Nazareno" userId="06c8f85579488c7f" providerId="LiveId" clId="{09D592C3-79F4-47E8-A5BB-155078DA8225}" dt="2021-04-07T15:36:48.951" v="833" actId="14100"/>
          <ac:picMkLst>
            <pc:docMk/>
            <pc:sldMk cId="0" sldId="275"/>
            <ac:picMk id="2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35:48.495" v="812" actId="478"/>
          <ac:picMkLst>
            <pc:docMk/>
            <pc:sldMk cId="0" sldId="275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35:44.003" v="810" actId="478"/>
          <ac:picMkLst>
            <pc:docMk/>
            <pc:sldMk cId="0" sldId="275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35:47.558" v="811" actId="1076"/>
          <ac:picMkLst>
            <pc:docMk/>
            <pc:sldMk cId="0" sldId="275"/>
            <ac:picMk id="13" creationId="{4EFAA903-4D25-469C-B216-FB6A7E8C9C99}"/>
          </ac:picMkLst>
        </pc:picChg>
        <pc:picChg chg="add mod">
          <ac:chgData name="Evangelismo Mesoamérica Iglesia del Nazareno" userId="06c8f85579488c7f" providerId="LiveId" clId="{09D592C3-79F4-47E8-A5BB-155078DA8225}" dt="2021-04-07T15:35:52.055" v="813" actId="1076"/>
          <ac:picMkLst>
            <pc:docMk/>
            <pc:sldMk cId="0" sldId="275"/>
            <ac:picMk id="14" creationId="{AE84C34B-A606-49CF-9A93-101A16C9A583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8:30.393" v="1388" actId="14100"/>
        <pc:sldMkLst>
          <pc:docMk/>
          <pc:sldMk cId="0" sldId="276"/>
        </pc:sldMkLst>
        <pc:spChg chg="mod">
          <ac:chgData name="Evangelismo Mesoamérica Iglesia del Nazareno" userId="06c8f85579488c7f" providerId="LiveId" clId="{09D592C3-79F4-47E8-A5BB-155078DA8225}" dt="2021-04-07T17:58:30.393" v="1388" actId="14100"/>
          <ac:spMkLst>
            <pc:docMk/>
            <pc:sldMk cId="0" sldId="276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6:06.310" v="816" actId="478"/>
          <ac:spMkLst>
            <pc:docMk/>
            <pc:sldMk cId="0" sldId="276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6:08.245" v="817" actId="478"/>
          <ac:spMkLst>
            <pc:docMk/>
            <pc:sldMk cId="0" sldId="276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8:23.248" v="1385" actId="1076"/>
          <ac:spMkLst>
            <pc:docMk/>
            <pc:sldMk cId="0" sldId="276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6:03.404" v="814" actId="478"/>
          <ac:spMkLst>
            <pc:docMk/>
            <pc:sldMk cId="0" sldId="276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6:04.441" v="815" actId="478"/>
          <ac:spMkLst>
            <pc:docMk/>
            <pc:sldMk cId="0" sldId="276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36:25.335" v="821" actId="1076"/>
          <ac:spMkLst>
            <pc:docMk/>
            <pc:sldMk cId="0" sldId="276"/>
            <ac:spMk id="12" creationId="{00000000-0000-0000-0000-000000000000}"/>
          </ac:spMkLst>
        </pc:spChg>
        <pc:picChg chg="mod">
          <ac:chgData name="Evangelismo Mesoamérica Iglesia del Nazareno" userId="06c8f85579488c7f" providerId="LiveId" clId="{09D592C3-79F4-47E8-A5BB-155078DA8225}" dt="2021-04-07T15:37:26.744" v="837" actId="14100"/>
          <ac:picMkLst>
            <pc:docMk/>
            <pc:sldMk cId="0" sldId="276"/>
            <ac:picMk id="2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37:11.249" v="835" actId="478"/>
          <ac:picMkLst>
            <pc:docMk/>
            <pc:sldMk cId="0" sldId="276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37:09.473" v="834" actId="478"/>
          <ac:picMkLst>
            <pc:docMk/>
            <pc:sldMk cId="0" sldId="276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37:17.731" v="836"/>
          <ac:picMkLst>
            <pc:docMk/>
            <pc:sldMk cId="0" sldId="276"/>
            <ac:picMk id="13" creationId="{AB8A84A8-AF7A-4807-8299-CAD6C3C93EA5}"/>
          </ac:picMkLst>
        </pc:picChg>
        <pc:picChg chg="add mod">
          <ac:chgData name="Evangelismo Mesoamérica Iglesia del Nazareno" userId="06c8f85579488c7f" providerId="LiveId" clId="{09D592C3-79F4-47E8-A5BB-155078DA8225}" dt="2021-04-07T15:37:17.731" v="836"/>
          <ac:picMkLst>
            <pc:docMk/>
            <pc:sldMk cId="0" sldId="276"/>
            <ac:picMk id="14" creationId="{4F820F1F-78E3-4897-9EAD-629F3945BB6D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7:58:49.090" v="1389" actId="14100"/>
        <pc:sldMkLst>
          <pc:docMk/>
          <pc:sldMk cId="0" sldId="277"/>
        </pc:sldMkLst>
        <pc:spChg chg="mod">
          <ac:chgData name="Evangelismo Mesoamérica Iglesia del Nazareno" userId="06c8f85579488c7f" providerId="LiveId" clId="{09D592C3-79F4-47E8-A5BB-155078DA8225}" dt="2021-04-07T15:38:09.550" v="857" actId="14100"/>
          <ac:spMkLst>
            <pc:docMk/>
            <pc:sldMk cId="0" sldId="277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7:38.188" v="840" actId="478"/>
          <ac:spMkLst>
            <pc:docMk/>
            <pc:sldMk cId="0" sldId="277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7:40.248" v="841" actId="478"/>
          <ac:spMkLst>
            <pc:docMk/>
            <pc:sldMk cId="0" sldId="277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7:58:49.090" v="1389" actId="14100"/>
          <ac:spMkLst>
            <pc:docMk/>
            <pc:sldMk cId="0" sldId="277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7:32.859" v="838" actId="478"/>
          <ac:spMkLst>
            <pc:docMk/>
            <pc:sldMk cId="0" sldId="277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7:35.785" v="839" actId="478"/>
          <ac:spMkLst>
            <pc:docMk/>
            <pc:sldMk cId="0" sldId="277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38:12.823" v="858" actId="1076"/>
          <ac:spMkLst>
            <pc:docMk/>
            <pc:sldMk cId="0" sldId="277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38:18.387" v="861" actId="478"/>
          <ac:picMkLst>
            <pc:docMk/>
            <pc:sldMk cId="0" sldId="277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38:17.654" v="860" actId="478"/>
          <ac:picMkLst>
            <pc:docMk/>
            <pc:sldMk cId="0" sldId="277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38:24.831" v="863" actId="14100"/>
          <ac:picMkLst>
            <pc:docMk/>
            <pc:sldMk cId="0" sldId="277"/>
            <ac:picMk id="13" creationId="{CFD46B71-16D3-46FE-AA04-EE06AA19D3B7}"/>
          </ac:picMkLst>
        </pc:picChg>
        <pc:picChg chg="add mod">
          <ac:chgData name="Evangelismo Mesoamérica Iglesia del Nazareno" userId="06c8f85579488c7f" providerId="LiveId" clId="{09D592C3-79F4-47E8-A5BB-155078DA8225}" dt="2021-04-07T15:38:19.519" v="862"/>
          <ac:picMkLst>
            <pc:docMk/>
            <pc:sldMk cId="0" sldId="277"/>
            <ac:picMk id="14" creationId="{1EFDB2BE-DEE8-4AE7-A41A-0AC6F6DC96BC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00:00.199" v="1394" actId="1076"/>
        <pc:sldMkLst>
          <pc:docMk/>
          <pc:sldMk cId="0" sldId="278"/>
        </pc:sldMkLst>
        <pc:spChg chg="del">
          <ac:chgData name="Evangelismo Mesoamérica Iglesia del Nazareno" userId="06c8f85579488c7f" providerId="LiveId" clId="{09D592C3-79F4-47E8-A5BB-155078DA8225}" dt="2021-04-07T15:38:31.620" v="865" actId="478"/>
          <ac:spMkLst>
            <pc:docMk/>
            <pc:sldMk cId="0" sldId="278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8:30.339" v="864" actId="478"/>
          <ac:spMkLst>
            <pc:docMk/>
            <pc:sldMk cId="0" sldId="278"/>
            <ac:spMk id="4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39:08.998" v="885" actId="1076"/>
          <ac:spMkLst>
            <pc:docMk/>
            <pc:sldMk cId="0" sldId="278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0:00.199" v="1394" actId="1076"/>
          <ac:spMkLst>
            <pc:docMk/>
            <pc:sldMk cId="0" sldId="278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8:33.216" v="866" actId="478"/>
          <ac:spMkLst>
            <pc:docMk/>
            <pc:sldMk cId="0" sldId="278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8:34.512" v="867" actId="478"/>
          <ac:spMkLst>
            <pc:docMk/>
            <pc:sldMk cId="0" sldId="278"/>
            <ac:spMk id="8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39:19.368" v="890" actId="478"/>
          <ac:picMkLst>
            <pc:docMk/>
            <pc:sldMk cId="0" sldId="278"/>
            <ac:picMk id="9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39:18.720" v="889" actId="478"/>
          <ac:picMkLst>
            <pc:docMk/>
            <pc:sldMk cId="0" sldId="278"/>
            <ac:picMk id="10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39:25.054" v="893" actId="1076"/>
          <ac:picMkLst>
            <pc:docMk/>
            <pc:sldMk cId="0" sldId="278"/>
            <ac:picMk id="11" creationId="{4DBA9D58-C350-4257-811A-C07B9F2C2405}"/>
          </ac:picMkLst>
        </pc:picChg>
        <pc:picChg chg="add mod">
          <ac:chgData name="Evangelismo Mesoamérica Iglesia del Nazareno" userId="06c8f85579488c7f" providerId="LiveId" clId="{09D592C3-79F4-47E8-A5BB-155078DA8225}" dt="2021-04-07T15:39:34.383" v="897" actId="1076"/>
          <ac:picMkLst>
            <pc:docMk/>
            <pc:sldMk cId="0" sldId="278"/>
            <ac:picMk id="12" creationId="{32FEAF56-B20D-4169-A9FA-3AA46ED4FBE7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00:35.384" v="1396" actId="20577"/>
        <pc:sldMkLst>
          <pc:docMk/>
          <pc:sldMk cId="0" sldId="279"/>
        </pc:sldMkLst>
        <pc:spChg chg="del">
          <ac:chgData name="Evangelismo Mesoamérica Iglesia del Nazareno" userId="06c8f85579488c7f" providerId="LiveId" clId="{09D592C3-79F4-47E8-A5BB-155078DA8225}" dt="2021-04-07T15:40:01.476" v="900" actId="478"/>
          <ac:spMkLst>
            <pc:docMk/>
            <pc:sldMk cId="0" sldId="279"/>
            <ac:spMk id="5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9:58.745" v="899" actId="478"/>
          <ac:spMkLst>
            <pc:docMk/>
            <pc:sldMk cId="0" sldId="279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40:48.887" v="917" actId="1076"/>
          <ac:spMkLst>
            <pc:docMk/>
            <pc:sldMk cId="0" sldId="279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39:57.354" v="898" actId="478"/>
          <ac:spMkLst>
            <pc:docMk/>
            <pc:sldMk cId="0" sldId="279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0:35.384" v="1396" actId="20577"/>
          <ac:spMkLst>
            <pc:docMk/>
            <pc:sldMk cId="0" sldId="279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0:03.327" v="901" actId="478"/>
          <ac:spMkLst>
            <pc:docMk/>
            <pc:sldMk cId="0" sldId="279"/>
            <ac:spMk id="10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40:36.590" v="913" actId="478"/>
          <ac:picMkLst>
            <pc:docMk/>
            <pc:sldMk cId="0" sldId="279"/>
            <ac:picMk id="3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40:37.138" v="914" actId="478"/>
          <ac:picMkLst>
            <pc:docMk/>
            <pc:sldMk cId="0" sldId="279"/>
            <ac:picMk id="4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40:45.087" v="916" actId="1076"/>
          <ac:picMkLst>
            <pc:docMk/>
            <pc:sldMk cId="0" sldId="279"/>
            <ac:picMk id="11" creationId="{2D111110-3FA0-4B7A-A7B1-3B2126910831}"/>
          </ac:picMkLst>
        </pc:picChg>
        <pc:picChg chg="add mod">
          <ac:chgData name="Evangelismo Mesoamérica Iglesia del Nazareno" userId="06c8f85579488c7f" providerId="LiveId" clId="{09D592C3-79F4-47E8-A5BB-155078DA8225}" dt="2021-04-07T15:40:41.047" v="915" actId="1076"/>
          <ac:picMkLst>
            <pc:docMk/>
            <pc:sldMk cId="0" sldId="279"/>
            <ac:picMk id="12" creationId="{960580E6-CC77-44B0-BBBE-F3A5E7F4917E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5:42:17.262" v="945" actId="1076"/>
        <pc:sldMkLst>
          <pc:docMk/>
          <pc:sldMk cId="0" sldId="280"/>
        </pc:sldMkLst>
        <pc:spChg chg="del">
          <ac:chgData name="Evangelismo Mesoamérica Iglesia del Nazareno" userId="06c8f85579488c7f" providerId="LiveId" clId="{09D592C3-79F4-47E8-A5BB-155078DA8225}" dt="2021-04-07T15:40:58.299" v="920" actId="478"/>
          <ac:spMkLst>
            <pc:docMk/>
            <pc:sldMk cId="0" sldId="280"/>
            <ac:spMk id="5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0:53.841" v="918" actId="478"/>
          <ac:spMkLst>
            <pc:docMk/>
            <pc:sldMk cId="0" sldId="280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41:50.366" v="939" actId="1076"/>
          <ac:spMkLst>
            <pc:docMk/>
            <pc:sldMk cId="0" sldId="280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0:55.502" v="919" actId="478"/>
          <ac:spMkLst>
            <pc:docMk/>
            <pc:sldMk cId="0" sldId="280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41:37.862" v="931" actId="20577"/>
          <ac:spMkLst>
            <pc:docMk/>
            <pc:sldMk cId="0" sldId="280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0:59.701" v="921" actId="478"/>
          <ac:spMkLst>
            <pc:docMk/>
            <pc:sldMk cId="0" sldId="280"/>
            <ac:spMk id="10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42:07.595" v="943" actId="478"/>
          <ac:picMkLst>
            <pc:docMk/>
            <pc:sldMk cId="0" sldId="280"/>
            <ac:picMk id="3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42:06.867" v="942" actId="478"/>
          <ac:picMkLst>
            <pc:docMk/>
            <pc:sldMk cId="0" sldId="280"/>
            <ac:picMk id="4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42:17.262" v="945" actId="1076"/>
          <ac:picMkLst>
            <pc:docMk/>
            <pc:sldMk cId="0" sldId="280"/>
            <ac:picMk id="11" creationId="{EE94B684-0ACE-46B4-8D1A-45FC423766B0}"/>
          </ac:picMkLst>
        </pc:picChg>
        <pc:picChg chg="add mod">
          <ac:chgData name="Evangelismo Mesoamérica Iglesia del Nazareno" userId="06c8f85579488c7f" providerId="LiveId" clId="{09D592C3-79F4-47E8-A5BB-155078DA8225}" dt="2021-04-07T15:42:17.262" v="945" actId="1076"/>
          <ac:picMkLst>
            <pc:docMk/>
            <pc:sldMk cId="0" sldId="280"/>
            <ac:picMk id="12" creationId="{09650520-1734-4912-9C19-5719DCD9257F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02:28.139" v="1405" actId="404"/>
        <pc:sldMkLst>
          <pc:docMk/>
          <pc:sldMk cId="0" sldId="281"/>
        </pc:sldMkLst>
        <pc:spChg chg="mod">
          <ac:chgData name="Evangelismo Mesoamérica Iglesia del Nazareno" userId="06c8f85579488c7f" providerId="LiveId" clId="{09D592C3-79F4-47E8-A5BB-155078DA8225}" dt="2021-04-07T15:44:44.406" v="963" actId="14100"/>
          <ac:spMkLst>
            <pc:docMk/>
            <pc:sldMk cId="0" sldId="281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3:55.881" v="948" actId="478"/>
          <ac:spMkLst>
            <pc:docMk/>
            <pc:sldMk cId="0" sldId="281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2:28.139" v="1405" actId="404"/>
          <ac:spMkLst>
            <pc:docMk/>
            <pc:sldMk cId="0" sldId="281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3:58.378" v="949" actId="478"/>
          <ac:spMkLst>
            <pc:docMk/>
            <pc:sldMk cId="0" sldId="281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3:51.563" v="946" actId="478"/>
          <ac:spMkLst>
            <pc:docMk/>
            <pc:sldMk cId="0" sldId="281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3:53.538" v="947" actId="478"/>
          <ac:spMkLst>
            <pc:docMk/>
            <pc:sldMk cId="0" sldId="281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44:40.119" v="962" actId="1076"/>
          <ac:spMkLst>
            <pc:docMk/>
            <pc:sldMk cId="0" sldId="281"/>
            <ac:spMk id="12" creationId="{00000000-0000-0000-0000-000000000000}"/>
          </ac:spMkLst>
        </pc:spChg>
        <pc:picChg chg="mod">
          <ac:chgData name="Evangelismo Mesoamérica Iglesia del Nazareno" userId="06c8f85579488c7f" providerId="LiveId" clId="{09D592C3-79F4-47E8-A5BB-155078DA8225}" dt="2021-04-07T15:44:07.254" v="953" actId="14100"/>
          <ac:picMkLst>
            <pc:docMk/>
            <pc:sldMk cId="0" sldId="281"/>
            <ac:picMk id="3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45:04.204" v="969" actId="478"/>
          <ac:picMkLst>
            <pc:docMk/>
            <pc:sldMk cId="0" sldId="281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45:16.425" v="973" actId="478"/>
          <ac:picMkLst>
            <pc:docMk/>
            <pc:sldMk cId="0" sldId="281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45:30.839" v="975" actId="1076"/>
          <ac:picMkLst>
            <pc:docMk/>
            <pc:sldMk cId="0" sldId="281"/>
            <ac:picMk id="13" creationId="{A29EE29D-B4E6-4682-AB5C-134C9D687145}"/>
          </ac:picMkLst>
        </pc:picChg>
        <pc:picChg chg="add mod">
          <ac:chgData name="Evangelismo Mesoamérica Iglesia del Nazareno" userId="06c8f85579488c7f" providerId="LiveId" clId="{09D592C3-79F4-47E8-A5BB-155078DA8225}" dt="2021-04-07T15:45:07.367" v="970" actId="1076"/>
          <ac:picMkLst>
            <pc:docMk/>
            <pc:sldMk cId="0" sldId="281"/>
            <ac:picMk id="14" creationId="{0CB813E7-97C4-4B79-8308-43999474ABD8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03:02.101" v="1412" actId="14100"/>
        <pc:sldMkLst>
          <pc:docMk/>
          <pc:sldMk cId="0" sldId="282"/>
        </pc:sldMkLst>
        <pc:spChg chg="mod">
          <ac:chgData name="Evangelismo Mesoamérica Iglesia del Nazareno" userId="06c8f85579488c7f" providerId="LiveId" clId="{09D592C3-79F4-47E8-A5BB-155078DA8225}" dt="2021-04-07T15:47:07.574" v="999" actId="14100"/>
          <ac:spMkLst>
            <pc:docMk/>
            <pc:sldMk cId="0" sldId="282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5:39.426" v="976" actId="478"/>
          <ac:spMkLst>
            <pc:docMk/>
            <pc:sldMk cId="0" sldId="282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5:41.674" v="977" actId="478"/>
          <ac:spMkLst>
            <pc:docMk/>
            <pc:sldMk cId="0" sldId="282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47:04.806" v="998" actId="1076"/>
          <ac:spMkLst>
            <pc:docMk/>
            <pc:sldMk cId="0" sldId="282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5:44.268" v="978" actId="478"/>
          <ac:spMkLst>
            <pc:docMk/>
            <pc:sldMk cId="0" sldId="282"/>
            <ac:spMk id="10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3:02.101" v="1412" actId="14100"/>
          <ac:spMkLst>
            <pc:docMk/>
            <pc:sldMk cId="0" sldId="282"/>
            <ac:spMk id="11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5:46.526" v="979" actId="478"/>
          <ac:spMkLst>
            <pc:docMk/>
            <pc:sldMk cId="0" sldId="282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47:33.642" v="1008" actId="478"/>
          <ac:picMkLst>
            <pc:docMk/>
            <pc:sldMk cId="0" sldId="282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47:44.680" v="1013" actId="478"/>
          <ac:picMkLst>
            <pc:docMk/>
            <pc:sldMk cId="0" sldId="282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47:49.815" v="1014" actId="1076"/>
          <ac:picMkLst>
            <pc:docMk/>
            <pc:sldMk cId="0" sldId="282"/>
            <ac:picMk id="13" creationId="{DE49D919-FA0A-44B4-AF04-A47B67792338}"/>
          </ac:picMkLst>
        </pc:picChg>
        <pc:picChg chg="add mod">
          <ac:chgData name="Evangelismo Mesoamérica Iglesia del Nazareno" userId="06c8f85579488c7f" providerId="LiveId" clId="{09D592C3-79F4-47E8-A5BB-155078DA8225}" dt="2021-04-07T15:47:37.567" v="1009" actId="1076"/>
          <ac:picMkLst>
            <pc:docMk/>
            <pc:sldMk cId="0" sldId="282"/>
            <ac:picMk id="14" creationId="{2BF36F78-6038-4F3E-B125-8BF379671981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05:37.080" v="1417" actId="1076"/>
        <pc:sldMkLst>
          <pc:docMk/>
          <pc:sldMk cId="0" sldId="283"/>
        </pc:sldMkLst>
        <pc:spChg chg="mod">
          <ac:chgData name="Evangelismo Mesoamérica Iglesia del Nazareno" userId="06c8f85579488c7f" providerId="LiveId" clId="{09D592C3-79F4-47E8-A5BB-155078DA8225}" dt="2021-04-07T15:48:38.638" v="1035" actId="14100"/>
          <ac:spMkLst>
            <pc:docMk/>
            <pc:sldMk cId="0" sldId="283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8:14.327" v="1023" actId="478"/>
          <ac:spMkLst>
            <pc:docMk/>
            <pc:sldMk cId="0" sldId="283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5:37.080" v="1417" actId="1076"/>
          <ac:spMkLst>
            <pc:docMk/>
            <pc:sldMk cId="0" sldId="283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8:17.349" v="1024" actId="478"/>
          <ac:spMkLst>
            <pc:docMk/>
            <pc:sldMk cId="0" sldId="283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8:24.719" v="1026" actId="478"/>
          <ac:spMkLst>
            <pc:docMk/>
            <pc:sldMk cId="0" sldId="283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8:21.996" v="1025" actId="478"/>
          <ac:spMkLst>
            <pc:docMk/>
            <pc:sldMk cId="0" sldId="283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3:49.791" v="1415" actId="1076"/>
          <ac:spMkLst>
            <pc:docMk/>
            <pc:sldMk cId="0" sldId="283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48:03.132" v="1017" actId="478"/>
          <ac:picMkLst>
            <pc:docMk/>
            <pc:sldMk cId="0" sldId="283"/>
            <ac:picMk id="5" creationId="{00000000-0000-0000-0000-000000000000}"/>
          </ac:picMkLst>
        </pc:picChg>
        <pc:picChg chg="del mod">
          <ac:chgData name="Evangelismo Mesoamérica Iglesia del Nazareno" userId="06c8f85579488c7f" providerId="LiveId" clId="{09D592C3-79F4-47E8-A5BB-155078DA8225}" dt="2021-04-07T15:48:04.579" v="1019" actId="478"/>
          <ac:picMkLst>
            <pc:docMk/>
            <pc:sldMk cId="0" sldId="283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48:11.374" v="1022" actId="1076"/>
          <ac:picMkLst>
            <pc:docMk/>
            <pc:sldMk cId="0" sldId="283"/>
            <ac:picMk id="13" creationId="{3D901E66-CC2F-439D-9D7F-A0D21B5EF1F7}"/>
          </ac:picMkLst>
        </pc:picChg>
        <pc:picChg chg="add mod">
          <ac:chgData name="Evangelismo Mesoamérica Iglesia del Nazareno" userId="06c8f85579488c7f" providerId="LiveId" clId="{09D592C3-79F4-47E8-A5BB-155078DA8225}" dt="2021-04-07T15:48:11.374" v="1022" actId="1076"/>
          <ac:picMkLst>
            <pc:docMk/>
            <pc:sldMk cId="0" sldId="283"/>
            <ac:picMk id="14" creationId="{DDC2F988-31CE-404C-A62E-6AAC2CDD1B61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06:01.751" v="1422" actId="12"/>
        <pc:sldMkLst>
          <pc:docMk/>
          <pc:sldMk cId="0" sldId="284"/>
        </pc:sldMkLst>
        <pc:spChg chg="mod">
          <ac:chgData name="Evangelismo Mesoamérica Iglesia del Nazareno" userId="06c8f85579488c7f" providerId="LiveId" clId="{09D592C3-79F4-47E8-A5BB-155078DA8225}" dt="2021-04-07T15:49:57.479" v="1068" actId="20577"/>
          <ac:spMkLst>
            <pc:docMk/>
            <pc:sldMk cId="0" sldId="284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9:06.613" v="1044" actId="478"/>
          <ac:spMkLst>
            <pc:docMk/>
            <pc:sldMk cId="0" sldId="284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6:01.751" v="1422" actId="12"/>
          <ac:spMkLst>
            <pc:docMk/>
            <pc:sldMk cId="0" sldId="284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9:09.016" v="1045" actId="478"/>
          <ac:spMkLst>
            <pc:docMk/>
            <pc:sldMk cId="0" sldId="284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9:14.396" v="1047" actId="478"/>
          <ac:spMkLst>
            <pc:docMk/>
            <pc:sldMk cId="0" sldId="284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49:11.628" v="1046" actId="478"/>
          <ac:spMkLst>
            <pc:docMk/>
            <pc:sldMk cId="0" sldId="284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50:42.679" v="1076" actId="14100"/>
          <ac:spMkLst>
            <pc:docMk/>
            <pc:sldMk cId="0" sldId="284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49:46.401" v="1065" actId="478"/>
          <ac:picMkLst>
            <pc:docMk/>
            <pc:sldMk cId="0" sldId="284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49:48.015" v="1066" actId="478"/>
          <ac:picMkLst>
            <pc:docMk/>
            <pc:sldMk cId="0" sldId="284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49:52.294" v="1067" actId="1076"/>
          <ac:picMkLst>
            <pc:docMk/>
            <pc:sldMk cId="0" sldId="284"/>
            <ac:picMk id="13" creationId="{43BC7E7C-B703-4158-BBFB-C95BD2B75F95}"/>
          </ac:picMkLst>
        </pc:picChg>
        <pc:picChg chg="add mod">
          <ac:chgData name="Evangelismo Mesoamérica Iglesia del Nazareno" userId="06c8f85579488c7f" providerId="LiveId" clId="{09D592C3-79F4-47E8-A5BB-155078DA8225}" dt="2021-04-07T15:49:52.294" v="1067" actId="1076"/>
          <ac:picMkLst>
            <pc:docMk/>
            <pc:sldMk cId="0" sldId="284"/>
            <ac:picMk id="14" creationId="{16F87497-078E-434C-979E-8F42A094C971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07:00.365" v="1427" actId="404"/>
        <pc:sldMkLst>
          <pc:docMk/>
          <pc:sldMk cId="0" sldId="285"/>
        </pc:sldMkLst>
        <pc:spChg chg="mod">
          <ac:chgData name="Evangelismo Mesoamérica Iglesia del Nazareno" userId="06c8f85579488c7f" providerId="LiveId" clId="{09D592C3-79F4-47E8-A5BB-155078DA8225}" dt="2021-04-07T15:51:07.854" v="1082" actId="14100"/>
          <ac:spMkLst>
            <pc:docMk/>
            <pc:sldMk cId="0" sldId="285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1:19.731" v="1083" actId="478"/>
          <ac:spMkLst>
            <pc:docMk/>
            <pc:sldMk cId="0" sldId="285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7:00.365" v="1427" actId="404"/>
          <ac:spMkLst>
            <pc:docMk/>
            <pc:sldMk cId="0" sldId="285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1:20.938" v="1084" actId="478"/>
          <ac:spMkLst>
            <pc:docMk/>
            <pc:sldMk cId="0" sldId="285"/>
            <ac:spMk id="9" creationId="{00000000-0000-0000-0000-000000000000}"/>
          </ac:spMkLst>
        </pc:spChg>
        <pc:spChg chg="del topLvl">
          <ac:chgData name="Evangelismo Mesoamérica Iglesia del Nazareno" userId="06c8f85579488c7f" providerId="LiveId" clId="{09D592C3-79F4-47E8-A5BB-155078DA8225}" dt="2021-04-07T15:50:57.952" v="1078" actId="478"/>
          <ac:spMkLst>
            <pc:docMk/>
            <pc:sldMk cId="0" sldId="285"/>
            <ac:spMk id="11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0:56.296" v="1077" actId="478"/>
          <ac:spMkLst>
            <pc:docMk/>
            <pc:sldMk cId="0" sldId="285"/>
            <ac:spMk id="12" creationId="{00000000-0000-0000-0000-000000000000}"/>
          </ac:spMkLst>
        </pc:spChg>
        <pc:spChg chg="mod topLvl">
          <ac:chgData name="Evangelismo Mesoamérica Iglesia del Nazareno" userId="06c8f85579488c7f" providerId="LiveId" clId="{09D592C3-79F4-47E8-A5BB-155078DA8225}" dt="2021-04-07T18:06:18.119" v="1423" actId="1076"/>
          <ac:spMkLst>
            <pc:docMk/>
            <pc:sldMk cId="0" sldId="285"/>
            <ac:spMk id="13" creationId="{00000000-0000-0000-0000-000000000000}"/>
          </ac:spMkLst>
        </pc:spChg>
        <pc:grpChg chg="del">
          <ac:chgData name="Evangelismo Mesoamérica Iglesia del Nazareno" userId="06c8f85579488c7f" providerId="LiveId" clId="{09D592C3-79F4-47E8-A5BB-155078DA8225}" dt="2021-04-07T15:50:57.952" v="1078" actId="478"/>
          <ac:grpSpMkLst>
            <pc:docMk/>
            <pc:sldMk cId="0" sldId="285"/>
            <ac:grpSpMk id="10" creationId="{00000000-0000-0000-0000-000000000000}"/>
          </ac:grpSpMkLst>
        </pc:grpChg>
        <pc:picChg chg="del">
          <ac:chgData name="Evangelismo Mesoamérica Iglesia del Nazareno" userId="06c8f85579488c7f" providerId="LiveId" clId="{09D592C3-79F4-47E8-A5BB-155078DA8225}" dt="2021-04-07T15:51:40.457" v="1094" actId="478"/>
          <ac:picMkLst>
            <pc:docMk/>
            <pc:sldMk cId="0" sldId="285"/>
            <ac:picMk id="4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51:39.910" v="1093" actId="478"/>
          <ac:picMkLst>
            <pc:docMk/>
            <pc:sldMk cId="0" sldId="285"/>
            <ac:picMk id="5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51:44.542" v="1095" actId="1076"/>
          <ac:picMkLst>
            <pc:docMk/>
            <pc:sldMk cId="0" sldId="285"/>
            <ac:picMk id="14" creationId="{6727B3B0-5E9F-4161-BF4F-5001752B1378}"/>
          </ac:picMkLst>
        </pc:picChg>
        <pc:picChg chg="add mod">
          <ac:chgData name="Evangelismo Mesoamérica Iglesia del Nazareno" userId="06c8f85579488c7f" providerId="LiveId" clId="{09D592C3-79F4-47E8-A5BB-155078DA8225}" dt="2021-04-07T15:51:44.542" v="1095" actId="1076"/>
          <ac:picMkLst>
            <pc:docMk/>
            <pc:sldMk cId="0" sldId="285"/>
            <ac:picMk id="15" creationId="{59905A48-1066-4265-AE55-83BC0ACDACCF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07:42.685" v="1431" actId="14100"/>
        <pc:sldMkLst>
          <pc:docMk/>
          <pc:sldMk cId="0" sldId="286"/>
        </pc:sldMkLst>
        <pc:spChg chg="mod">
          <ac:chgData name="Evangelismo Mesoamérica Iglesia del Nazareno" userId="06c8f85579488c7f" providerId="LiveId" clId="{09D592C3-79F4-47E8-A5BB-155078DA8225}" dt="2021-04-07T15:53:29.189" v="1114" actId="1076"/>
          <ac:spMkLst>
            <pc:docMk/>
            <pc:sldMk cId="0" sldId="286"/>
            <ac:spMk id="3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53:11.542" v="1108" actId="14100"/>
          <ac:spMkLst>
            <pc:docMk/>
            <pc:sldMk cId="0" sldId="286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1:54.582" v="1098" actId="478"/>
          <ac:spMkLst>
            <pc:docMk/>
            <pc:sldMk cId="0" sldId="286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7:42.685" v="1431" actId="14100"/>
          <ac:spMkLst>
            <pc:docMk/>
            <pc:sldMk cId="0" sldId="286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1:56.084" v="1099" actId="478"/>
          <ac:spMkLst>
            <pc:docMk/>
            <pc:sldMk cId="0" sldId="286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1:52.359" v="1097" actId="478"/>
          <ac:spMkLst>
            <pc:docMk/>
            <pc:sldMk cId="0" sldId="286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1:50.684" v="1096" actId="478"/>
          <ac:spMkLst>
            <pc:docMk/>
            <pc:sldMk cId="0" sldId="286"/>
            <ac:spMk id="11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53:09.094" v="1107" actId="1076"/>
          <ac:spMkLst>
            <pc:docMk/>
            <pc:sldMk cId="0" sldId="286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53:31.206" v="1116" actId="478"/>
          <ac:picMkLst>
            <pc:docMk/>
            <pc:sldMk cId="0" sldId="286"/>
            <ac:picMk id="4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53:30.693" v="1115" actId="478"/>
          <ac:picMkLst>
            <pc:docMk/>
            <pc:sldMk cId="0" sldId="286"/>
            <ac:picMk id="5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53:35.246" v="1117" actId="1076"/>
          <ac:picMkLst>
            <pc:docMk/>
            <pc:sldMk cId="0" sldId="286"/>
            <ac:picMk id="13" creationId="{34358E77-440F-4813-B283-7FF9D514FFCE}"/>
          </ac:picMkLst>
        </pc:picChg>
        <pc:picChg chg="add mod">
          <ac:chgData name="Evangelismo Mesoamérica Iglesia del Nazareno" userId="06c8f85579488c7f" providerId="LiveId" clId="{09D592C3-79F4-47E8-A5BB-155078DA8225}" dt="2021-04-07T15:53:35.246" v="1117" actId="1076"/>
          <ac:picMkLst>
            <pc:docMk/>
            <pc:sldMk cId="0" sldId="286"/>
            <ac:picMk id="14" creationId="{6331B73A-C96F-411D-A3B4-1D15098EDDF2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5:55:47.438" v="1139" actId="1076"/>
        <pc:sldMkLst>
          <pc:docMk/>
          <pc:sldMk cId="0" sldId="287"/>
        </pc:sldMkLst>
        <pc:spChg chg="mod">
          <ac:chgData name="Evangelismo Mesoamérica Iglesia del Nazareno" userId="06c8f85579488c7f" providerId="LiveId" clId="{09D592C3-79F4-47E8-A5BB-155078DA8225}" dt="2021-04-07T15:54:13.926" v="1129" actId="14100"/>
          <ac:spMkLst>
            <pc:docMk/>
            <pc:sldMk cId="0" sldId="287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3:43.108" v="1118" actId="478"/>
          <ac:spMkLst>
            <pc:docMk/>
            <pc:sldMk cId="0" sldId="287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55:12.930" v="1134" actId="207"/>
          <ac:spMkLst>
            <pc:docMk/>
            <pc:sldMk cId="0" sldId="287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3:45.432" v="1119" actId="478"/>
          <ac:spMkLst>
            <pc:docMk/>
            <pc:sldMk cId="0" sldId="287"/>
            <ac:spMk id="9" creationId="{00000000-0000-0000-0000-000000000000}"/>
          </ac:spMkLst>
        </pc:spChg>
        <pc:spChg chg="del topLvl">
          <ac:chgData name="Evangelismo Mesoamérica Iglesia del Nazareno" userId="06c8f85579488c7f" providerId="LiveId" clId="{09D592C3-79F4-47E8-A5BB-155078DA8225}" dt="2021-04-07T15:53:52.322" v="1121" actId="478"/>
          <ac:spMkLst>
            <pc:docMk/>
            <pc:sldMk cId="0" sldId="287"/>
            <ac:spMk id="11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3:50.298" v="1120" actId="478"/>
          <ac:spMkLst>
            <pc:docMk/>
            <pc:sldMk cId="0" sldId="287"/>
            <ac:spMk id="12" creationId="{00000000-0000-0000-0000-000000000000}"/>
          </ac:spMkLst>
        </pc:spChg>
        <pc:spChg chg="mod topLvl">
          <ac:chgData name="Evangelismo Mesoamérica Iglesia del Nazareno" userId="06c8f85579488c7f" providerId="LiveId" clId="{09D592C3-79F4-47E8-A5BB-155078DA8225}" dt="2021-04-07T15:54:09.030" v="1128" actId="1076"/>
          <ac:spMkLst>
            <pc:docMk/>
            <pc:sldMk cId="0" sldId="287"/>
            <ac:spMk id="13" creationId="{00000000-0000-0000-0000-000000000000}"/>
          </ac:spMkLst>
        </pc:spChg>
        <pc:grpChg chg="del">
          <ac:chgData name="Evangelismo Mesoamérica Iglesia del Nazareno" userId="06c8f85579488c7f" providerId="LiveId" clId="{09D592C3-79F4-47E8-A5BB-155078DA8225}" dt="2021-04-07T15:53:52.322" v="1121" actId="478"/>
          <ac:grpSpMkLst>
            <pc:docMk/>
            <pc:sldMk cId="0" sldId="287"/>
            <ac:grpSpMk id="10" creationId="{00000000-0000-0000-0000-000000000000}"/>
          </ac:grpSpMkLst>
        </pc:grpChg>
        <pc:picChg chg="del">
          <ac:chgData name="Evangelismo Mesoamérica Iglesia del Nazareno" userId="06c8f85579488c7f" providerId="LiveId" clId="{09D592C3-79F4-47E8-A5BB-155078DA8225}" dt="2021-04-07T15:55:43.605" v="1138" actId="478"/>
          <ac:picMkLst>
            <pc:docMk/>
            <pc:sldMk cId="0" sldId="287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55:42.927" v="1137" actId="478"/>
          <ac:picMkLst>
            <pc:docMk/>
            <pc:sldMk cId="0" sldId="287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55:47.438" v="1139" actId="1076"/>
          <ac:picMkLst>
            <pc:docMk/>
            <pc:sldMk cId="0" sldId="287"/>
            <ac:picMk id="14" creationId="{6F087FAF-86F0-4AA3-8D0B-E203D9674F2A}"/>
          </ac:picMkLst>
        </pc:picChg>
        <pc:picChg chg="add mod">
          <ac:chgData name="Evangelismo Mesoamérica Iglesia del Nazareno" userId="06c8f85579488c7f" providerId="LiveId" clId="{09D592C3-79F4-47E8-A5BB-155078DA8225}" dt="2021-04-07T15:55:47.438" v="1139" actId="1076"/>
          <ac:picMkLst>
            <pc:docMk/>
            <pc:sldMk cId="0" sldId="287"/>
            <ac:picMk id="15" creationId="{52D2EC8E-D43C-49F4-8209-0AEC59AE22F7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5:56:59.006" v="1167" actId="1076"/>
        <pc:sldMkLst>
          <pc:docMk/>
          <pc:sldMk cId="0" sldId="288"/>
        </pc:sldMkLst>
        <pc:spChg chg="mod">
          <ac:chgData name="Evangelismo Mesoamérica Iglesia del Nazareno" userId="06c8f85579488c7f" providerId="LiveId" clId="{09D592C3-79F4-47E8-A5BB-155078DA8225}" dt="2021-04-07T15:56:41.246" v="1162" actId="14100"/>
          <ac:spMkLst>
            <pc:docMk/>
            <pc:sldMk cId="0" sldId="288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6:01.924" v="1142" actId="478"/>
          <ac:spMkLst>
            <pc:docMk/>
            <pc:sldMk cId="0" sldId="288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56:44.437" v="1163" actId="1076"/>
          <ac:spMkLst>
            <pc:docMk/>
            <pc:sldMk cId="0" sldId="288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6:03.510" v="1143" actId="478"/>
          <ac:spMkLst>
            <pc:docMk/>
            <pc:sldMk cId="0" sldId="288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5:57.322" v="1140" actId="478"/>
          <ac:spMkLst>
            <pc:docMk/>
            <pc:sldMk cId="0" sldId="288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56:38.166" v="1161" actId="1076"/>
          <ac:spMkLst>
            <pc:docMk/>
            <pc:sldMk cId="0" sldId="288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5:59.082" v="1141" actId="478"/>
          <ac:spMkLst>
            <pc:docMk/>
            <pc:sldMk cId="0" sldId="288"/>
            <ac:spMk id="12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56:54.254" v="1164" actId="478"/>
          <ac:picMkLst>
            <pc:docMk/>
            <pc:sldMk cId="0" sldId="288"/>
            <ac:picMk id="4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56:54.847" v="1165" actId="478"/>
          <ac:picMkLst>
            <pc:docMk/>
            <pc:sldMk cId="0" sldId="288"/>
            <ac:picMk id="5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56:59.006" v="1167" actId="1076"/>
          <ac:picMkLst>
            <pc:docMk/>
            <pc:sldMk cId="0" sldId="288"/>
            <ac:picMk id="13" creationId="{6CC28695-FF60-4F82-911C-777EF2424968}"/>
          </ac:picMkLst>
        </pc:picChg>
        <pc:picChg chg="add mod">
          <ac:chgData name="Evangelismo Mesoamérica Iglesia del Nazareno" userId="06c8f85579488c7f" providerId="LiveId" clId="{09D592C3-79F4-47E8-A5BB-155078DA8225}" dt="2021-04-07T15:56:59.006" v="1167" actId="1076"/>
          <ac:picMkLst>
            <pc:docMk/>
            <pc:sldMk cId="0" sldId="288"/>
            <ac:picMk id="14" creationId="{BBCB9878-49DA-401E-BF95-428F5B2AB0AB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5:57:44.030" v="1184" actId="20577"/>
        <pc:sldMkLst>
          <pc:docMk/>
          <pc:sldMk cId="0" sldId="289"/>
        </pc:sldMkLst>
        <pc:spChg chg="mod">
          <ac:chgData name="Evangelismo Mesoamérica Iglesia del Nazareno" userId="06c8f85579488c7f" providerId="LiveId" clId="{09D592C3-79F4-47E8-A5BB-155078DA8225}" dt="2021-04-07T15:57:29.950" v="1178" actId="14100"/>
          <ac:spMkLst>
            <pc:docMk/>
            <pc:sldMk cId="0" sldId="289"/>
            <ac:spMk id="3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7:14.090" v="1172" actId="478"/>
          <ac:spMkLst>
            <pc:docMk/>
            <pc:sldMk cId="0" sldId="289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57:44.030" v="1184" actId="20577"/>
          <ac:spMkLst>
            <pc:docMk/>
            <pc:sldMk cId="0" sldId="289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7:15.820" v="1173" actId="478"/>
          <ac:spMkLst>
            <pc:docMk/>
            <pc:sldMk cId="0" sldId="289"/>
            <ac:spMk id="9" creationId="{00000000-0000-0000-0000-000000000000}"/>
          </ac:spMkLst>
        </pc:spChg>
        <pc:spChg chg="del topLvl">
          <ac:chgData name="Evangelismo Mesoamérica Iglesia del Nazareno" userId="06c8f85579488c7f" providerId="LiveId" clId="{09D592C3-79F4-47E8-A5BB-155078DA8225}" dt="2021-04-07T15:57:19.181" v="1175" actId="478"/>
          <ac:spMkLst>
            <pc:docMk/>
            <pc:sldMk cId="0" sldId="289"/>
            <ac:spMk id="11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7:17.664" v="1174" actId="478"/>
          <ac:spMkLst>
            <pc:docMk/>
            <pc:sldMk cId="0" sldId="289"/>
            <ac:spMk id="12" creationId="{00000000-0000-0000-0000-000000000000}"/>
          </ac:spMkLst>
        </pc:spChg>
        <pc:spChg chg="mod topLvl">
          <ac:chgData name="Evangelismo Mesoamérica Iglesia del Nazareno" userId="06c8f85579488c7f" providerId="LiveId" clId="{09D592C3-79F4-47E8-A5BB-155078DA8225}" dt="2021-04-07T15:57:28.022" v="1177" actId="1076"/>
          <ac:spMkLst>
            <pc:docMk/>
            <pc:sldMk cId="0" sldId="289"/>
            <ac:spMk id="13" creationId="{00000000-0000-0000-0000-000000000000}"/>
          </ac:spMkLst>
        </pc:spChg>
        <pc:grpChg chg="del">
          <ac:chgData name="Evangelismo Mesoamérica Iglesia del Nazareno" userId="06c8f85579488c7f" providerId="LiveId" clId="{09D592C3-79F4-47E8-A5BB-155078DA8225}" dt="2021-04-07T15:57:19.181" v="1175" actId="478"/>
          <ac:grpSpMkLst>
            <pc:docMk/>
            <pc:sldMk cId="0" sldId="289"/>
            <ac:grpSpMk id="10" creationId="{00000000-0000-0000-0000-000000000000}"/>
          </ac:grpSpMkLst>
        </pc:grpChg>
        <pc:picChg chg="del">
          <ac:chgData name="Evangelismo Mesoamérica Iglesia del Nazareno" userId="06c8f85579488c7f" providerId="LiveId" clId="{09D592C3-79F4-47E8-A5BB-155078DA8225}" dt="2021-04-07T15:57:06.640" v="1169" actId="478"/>
          <ac:picMkLst>
            <pc:docMk/>
            <pc:sldMk cId="0" sldId="289"/>
            <ac:picMk id="5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57:06.131" v="1168" actId="478"/>
          <ac:picMkLst>
            <pc:docMk/>
            <pc:sldMk cId="0" sldId="289"/>
            <ac:picMk id="6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57:10.838" v="1171" actId="1076"/>
          <ac:picMkLst>
            <pc:docMk/>
            <pc:sldMk cId="0" sldId="289"/>
            <ac:picMk id="14" creationId="{7C32FE23-F6BA-4604-875A-E5B6DD685478}"/>
          </ac:picMkLst>
        </pc:picChg>
        <pc:picChg chg="add mod">
          <ac:chgData name="Evangelismo Mesoamérica Iglesia del Nazareno" userId="06c8f85579488c7f" providerId="LiveId" clId="{09D592C3-79F4-47E8-A5BB-155078DA8225}" dt="2021-04-07T15:57:10.838" v="1171" actId="1076"/>
          <ac:picMkLst>
            <pc:docMk/>
            <pc:sldMk cId="0" sldId="289"/>
            <ac:picMk id="15" creationId="{23893087-B5A9-4D2B-A77B-8C0A72AD132A}"/>
          </ac:picMkLst>
        </pc:picChg>
      </pc:sldChg>
      <pc:sldChg chg="addSp delSp modSp mod">
        <pc:chgData name="Evangelismo Mesoamérica Iglesia del Nazareno" userId="06c8f85579488c7f" providerId="LiveId" clId="{09D592C3-79F4-47E8-A5BB-155078DA8225}" dt="2021-04-07T18:08:46.271" v="1433" actId="1076"/>
        <pc:sldMkLst>
          <pc:docMk/>
          <pc:sldMk cId="0" sldId="290"/>
        </pc:sldMkLst>
        <pc:spChg chg="del">
          <ac:chgData name="Evangelismo Mesoamérica Iglesia del Nazareno" userId="06c8f85579488c7f" providerId="LiveId" clId="{09D592C3-79F4-47E8-A5BB-155078DA8225}" dt="2021-04-07T15:57:53.924" v="1186" actId="478"/>
          <ac:spMkLst>
            <pc:docMk/>
            <pc:sldMk cId="0" sldId="290"/>
            <ac:spMk id="5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7:51.076" v="1185" actId="478"/>
          <ac:spMkLst>
            <pc:docMk/>
            <pc:sldMk cId="0" sldId="290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5:58:22.789" v="1197" actId="1076"/>
          <ac:spMkLst>
            <pc:docMk/>
            <pc:sldMk cId="0" sldId="290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7:57.250" v="1188" actId="478"/>
          <ac:spMkLst>
            <pc:docMk/>
            <pc:sldMk cId="0" sldId="290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09D592C3-79F4-47E8-A5BB-155078DA8225}" dt="2021-04-07T18:08:46.271" v="1433" actId="1076"/>
          <ac:spMkLst>
            <pc:docMk/>
            <pc:sldMk cId="0" sldId="290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09D592C3-79F4-47E8-A5BB-155078DA8225}" dt="2021-04-07T15:57:55.633" v="1187" actId="478"/>
          <ac:spMkLst>
            <pc:docMk/>
            <pc:sldMk cId="0" sldId="290"/>
            <ac:spMk id="10" creationId="{00000000-0000-0000-0000-000000000000}"/>
          </ac:spMkLst>
        </pc:spChg>
        <pc:picChg chg="del">
          <ac:chgData name="Evangelismo Mesoamérica Iglesia del Nazareno" userId="06c8f85579488c7f" providerId="LiveId" clId="{09D592C3-79F4-47E8-A5BB-155078DA8225}" dt="2021-04-07T15:58:35.836" v="1202" actId="478"/>
          <ac:picMkLst>
            <pc:docMk/>
            <pc:sldMk cId="0" sldId="290"/>
            <ac:picMk id="3" creationId="{00000000-0000-0000-0000-000000000000}"/>
          </ac:picMkLst>
        </pc:picChg>
        <pc:picChg chg="del">
          <ac:chgData name="Evangelismo Mesoamérica Iglesia del Nazareno" userId="06c8f85579488c7f" providerId="LiveId" clId="{09D592C3-79F4-47E8-A5BB-155078DA8225}" dt="2021-04-07T15:58:41.800" v="1205" actId="478"/>
          <ac:picMkLst>
            <pc:docMk/>
            <pc:sldMk cId="0" sldId="290"/>
            <ac:picMk id="4" creationId="{00000000-0000-0000-0000-000000000000}"/>
          </ac:picMkLst>
        </pc:picChg>
        <pc:picChg chg="add mod">
          <ac:chgData name="Evangelismo Mesoamérica Iglesia del Nazareno" userId="06c8f85579488c7f" providerId="LiveId" clId="{09D592C3-79F4-47E8-A5BB-155078DA8225}" dt="2021-04-07T15:58:48.430" v="1208" actId="1076"/>
          <ac:picMkLst>
            <pc:docMk/>
            <pc:sldMk cId="0" sldId="290"/>
            <ac:picMk id="11" creationId="{98BD782F-1BB6-45DC-922A-BCF53EE4E1B8}"/>
          </ac:picMkLst>
        </pc:picChg>
        <pc:picChg chg="add mod">
          <ac:chgData name="Evangelismo Mesoamérica Iglesia del Nazareno" userId="06c8f85579488c7f" providerId="LiveId" clId="{09D592C3-79F4-47E8-A5BB-155078DA8225}" dt="2021-04-07T15:58:40.574" v="1204" actId="14100"/>
          <ac:picMkLst>
            <pc:docMk/>
            <pc:sldMk cId="0" sldId="290"/>
            <ac:picMk id="12" creationId="{8D55FD54-97D5-48D7-99FB-C714F3B919C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626E3-826F-1944-BB45-778FE1420D21}" type="datetimeFigureOut">
              <a:rPr lang="es-GT" smtClean="0"/>
              <a:t>7/04/21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2D91C-E413-3646-A0C3-41C9347FFDB4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600376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2D91C-E413-3646-A0C3-41C9347FFDB4}" type="slidenum">
              <a:rPr lang="es-GT" smtClean="0"/>
              <a:t>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187387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2D91C-E413-3646-A0C3-41C9347FFDB4}" type="slidenum">
              <a:rPr lang="es-GT" smtClean="0"/>
              <a:t>30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74648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2D91C-E413-3646-A0C3-41C9347FFDB4}" type="slidenum">
              <a:rPr lang="es-GT" smtClean="0"/>
              <a:t>35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32689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31281" b="3128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188669" y="-876300"/>
            <a:ext cx="9835399" cy="11444337"/>
          </a:xfrm>
          <a:prstGeom prst="rect">
            <a:avLst/>
          </a:prstGeom>
          <a:solidFill>
            <a:srgbClr val="737373"/>
          </a:solidFill>
        </p:spPr>
      </p:sp>
      <p:sp>
        <p:nvSpPr>
          <p:cNvPr id="6" name="TextBox 6"/>
          <p:cNvSpPr txBox="1"/>
          <p:nvPr/>
        </p:nvSpPr>
        <p:spPr>
          <a:xfrm>
            <a:off x="5638800" y="1638300"/>
            <a:ext cx="739140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>
                <a:solidFill>
                  <a:srgbClr val="C9E265"/>
                </a:solidFill>
                <a:latin typeface="Oswald"/>
              </a:rPr>
              <a:t>ELEMENTOS BÁSICOS DE ACOMPAÑAMIENTO EN EL MENTOREO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184473" y="8647113"/>
            <a:ext cx="7919053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83"/>
              </a:lnSpc>
            </a:pPr>
            <a:r>
              <a:rPr lang="en-US" sz="4825" dirty="0">
                <a:solidFill>
                  <a:srgbClr val="E2E6D9"/>
                </a:solidFill>
                <a:latin typeface="Oswald"/>
              </a:rPr>
              <a:t>PRESENTADO POR JOHN HAINES</a:t>
            </a:r>
          </a:p>
        </p:txBody>
      </p:sp>
      <p:pic>
        <p:nvPicPr>
          <p:cNvPr id="10" name="Imagen 9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698796BB-3DA7-42BE-BD68-F10AF1D62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214" y="7895670"/>
            <a:ext cx="2334463" cy="2334463"/>
          </a:xfrm>
          <a:prstGeom prst="rect">
            <a:avLst/>
          </a:prstGeom>
        </p:spPr>
      </p:pic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CE2E49B9-5350-4CE9-8631-350C1D2706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6600" y="8235685"/>
            <a:ext cx="2172844" cy="16544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10669" b="36400"/>
          <a:stretch>
            <a:fillRect/>
          </a:stretch>
        </p:blipFill>
        <p:spPr>
          <a:xfrm rot="-3940829">
            <a:off x="-5929326" y="2064802"/>
            <a:ext cx="11023908" cy="5233998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3464430" y="0"/>
            <a:ext cx="14823570" cy="154846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-1382634" y="8789402"/>
            <a:ext cx="5040234" cy="1663334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8" name="TextBox 8"/>
          <p:cNvSpPr txBox="1"/>
          <p:nvPr/>
        </p:nvSpPr>
        <p:spPr>
          <a:xfrm>
            <a:off x="3733800" y="3265614"/>
            <a:ext cx="13375770" cy="375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59181" lvl="1" indent="-279590">
              <a:buFont typeface="Arial"/>
              <a:buChar char="•"/>
            </a:pPr>
            <a:r>
              <a:rPr lang="en-US" sz="4400" dirty="0">
                <a:solidFill>
                  <a:schemeClr val="bg1"/>
                </a:solidFill>
                <a:latin typeface="Lato"/>
              </a:rPr>
              <a:t>Un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intercambio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humano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vivido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una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relación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compromiso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y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respeto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…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frecuentemente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a largo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plazo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, y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basado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un principio de “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acompañamiento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” (una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relación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hombre con hombre o una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vida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comprometida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) para el largo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camino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. </a:t>
            </a:r>
          </a:p>
          <a:p>
            <a:pPr algn="l">
              <a:lnSpc>
                <a:spcPts val="2644"/>
              </a:lnSpc>
            </a:pPr>
            <a:endParaRPr lang="en-US" sz="4400" dirty="0">
              <a:solidFill>
                <a:schemeClr val="bg1"/>
              </a:solidFill>
              <a:latin typeface="Lato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638800" y="745095"/>
            <a:ext cx="11662431" cy="773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319"/>
              </a:lnSpc>
            </a:pPr>
            <a:r>
              <a:rPr lang="en-US" sz="8000" dirty="0">
                <a:solidFill>
                  <a:srgbClr val="C9E265"/>
                </a:solidFill>
                <a:latin typeface="Oswald"/>
              </a:rPr>
              <a:t>CONTENIDO</a:t>
            </a:r>
            <a:r>
              <a:rPr lang="en-US" sz="8800" dirty="0">
                <a:solidFill>
                  <a:srgbClr val="C9E265"/>
                </a:solidFill>
                <a:latin typeface="Oswald"/>
              </a:rPr>
              <a:t>, </a:t>
            </a:r>
            <a:r>
              <a:rPr lang="en-US" sz="8800" dirty="0" err="1">
                <a:solidFill>
                  <a:srgbClr val="C9E265"/>
                </a:solidFill>
                <a:latin typeface="Oswald"/>
              </a:rPr>
              <a:t>Mentoreo</a:t>
            </a:r>
            <a:r>
              <a:rPr lang="en-US" sz="8800" dirty="0">
                <a:solidFill>
                  <a:srgbClr val="C9E265"/>
                </a:solidFill>
                <a:latin typeface="Oswald"/>
              </a:rPr>
              <a:t> </a:t>
            </a:r>
            <a:r>
              <a:rPr lang="en-US" sz="8800" dirty="0">
                <a:solidFill>
                  <a:srgbClr val="C9E265"/>
                </a:solidFill>
                <a:latin typeface="Oswald Bold"/>
              </a:rPr>
              <a:t>ES</a:t>
            </a:r>
            <a:r>
              <a:rPr lang="en-US" sz="8800" dirty="0">
                <a:solidFill>
                  <a:srgbClr val="C9E265"/>
                </a:solidFill>
                <a:latin typeface="Oswald"/>
              </a:rPr>
              <a:t>: 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D52995A8-741A-4713-B11F-8456B064B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801100"/>
            <a:ext cx="1560165" cy="1560165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5F0DB43-097C-4713-9F5E-FEF875B64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48" y="8925321"/>
            <a:ext cx="1594300" cy="1213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873725" y="276984"/>
            <a:ext cx="15414275" cy="1761632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r="23609" b="2019"/>
          <a:stretch>
            <a:fillRect/>
          </a:stretch>
        </p:blipFill>
        <p:spPr>
          <a:xfrm>
            <a:off x="-1748857" y="0"/>
            <a:ext cx="5047945" cy="9071304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-2655671" y="8789402"/>
            <a:ext cx="5954759" cy="1663334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9" name="TextBox 9"/>
          <p:cNvSpPr txBox="1"/>
          <p:nvPr/>
        </p:nvSpPr>
        <p:spPr>
          <a:xfrm>
            <a:off x="6019800" y="1104900"/>
            <a:ext cx="12115187" cy="773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320"/>
              </a:lnSpc>
            </a:pPr>
            <a:r>
              <a:rPr lang="en-US" sz="8800" dirty="0">
                <a:solidFill>
                  <a:srgbClr val="C9E265"/>
                </a:solidFill>
                <a:latin typeface="Oswald"/>
              </a:rPr>
              <a:t>CONTENIDO, </a:t>
            </a:r>
            <a:r>
              <a:rPr lang="en-US" sz="8800" dirty="0" err="1">
                <a:solidFill>
                  <a:srgbClr val="C9E265"/>
                </a:solidFill>
                <a:latin typeface="Oswald"/>
              </a:rPr>
              <a:t>Mentoreo</a:t>
            </a:r>
            <a:r>
              <a:rPr lang="en-US" sz="8800" dirty="0">
                <a:solidFill>
                  <a:srgbClr val="C9E265"/>
                </a:solidFill>
                <a:latin typeface="Oswald"/>
              </a:rPr>
              <a:t> </a:t>
            </a:r>
            <a:r>
              <a:rPr lang="en-US" sz="8800" dirty="0">
                <a:solidFill>
                  <a:srgbClr val="C9E265"/>
                </a:solidFill>
                <a:latin typeface="Oswald Bold"/>
              </a:rPr>
              <a:t>NO </a:t>
            </a:r>
            <a:r>
              <a:rPr lang="en-US" sz="8800" dirty="0">
                <a:solidFill>
                  <a:srgbClr val="C9E265"/>
                </a:solidFill>
                <a:latin typeface="Oswald"/>
              </a:rPr>
              <a:t>es: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711621" y="2977328"/>
            <a:ext cx="12177098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1091" lvl="1" indent="-571500">
              <a:buFont typeface="Arial" panose="020B0604020202020204" pitchFamily="34" charset="0"/>
              <a:buChar char="•"/>
            </a:pPr>
            <a:r>
              <a:rPr lang="en-US" sz="4400" u="sng" dirty="0" err="1">
                <a:solidFill>
                  <a:schemeClr val="bg1"/>
                </a:solidFill>
                <a:latin typeface="Lato Bold"/>
              </a:rPr>
              <a:t>Discipulado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: TODOS los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Cristianos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están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para ser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discípulos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haciendo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discípulos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(personas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intermediarias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).</a:t>
            </a:r>
          </a:p>
          <a:p>
            <a:pPr marL="279591" lvl="1"/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marL="851090" lvl="1" indent="-571500" algn="l">
              <a:buFont typeface="Arial" panose="020B0604020202020204" pitchFamily="34" charset="0"/>
              <a:buChar char="•"/>
            </a:pPr>
            <a:r>
              <a:rPr lang="en-US" sz="4400" u="sng" dirty="0">
                <a:solidFill>
                  <a:schemeClr val="bg1"/>
                </a:solidFill>
                <a:latin typeface="Arimo Bold"/>
              </a:rPr>
              <a:t>Coachin</a:t>
            </a:r>
            <a:r>
              <a:rPr lang="en-US" sz="4400" dirty="0">
                <a:solidFill>
                  <a:schemeClr val="bg1"/>
                </a:solidFill>
                <a:latin typeface="Arimo Bold"/>
              </a:rPr>
              <a:t>g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(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entrenamiento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): Un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enfoque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preparado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para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ayudar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otros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aprender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cómo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hacer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las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preguntas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correctas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para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llegar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a las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respuestas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correctas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para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tomar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las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acciones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correctas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.</a:t>
            </a:r>
          </a:p>
        </p:txBody>
      </p:sp>
      <p:pic>
        <p:nvPicPr>
          <p:cNvPr id="15" name="Imagen 14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9D7D6991-3641-49A9-9F8A-A0CA979C5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8718623"/>
            <a:ext cx="1560165" cy="1560165"/>
          </a:xfrm>
          <a:prstGeom prst="rect">
            <a:avLst/>
          </a:prstGeom>
        </p:spPr>
      </p:pic>
      <p:pic>
        <p:nvPicPr>
          <p:cNvPr id="16" name="Imagen 1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D8F1D6B-FF25-4A1A-8C79-0EFFDB0C3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31" y="8891746"/>
            <a:ext cx="1594300" cy="12139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46097" y="367597"/>
            <a:ext cx="18718289" cy="1691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4139478" y="7643256"/>
            <a:ext cx="6061089" cy="2105255"/>
          </a:xfrm>
          <a:prstGeom prst="rect">
            <a:avLst/>
          </a:prstGeom>
          <a:solidFill>
            <a:srgbClr val="E2E6D9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375096" y="0"/>
            <a:ext cx="5097096" cy="764325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62000" y="2716010"/>
            <a:ext cx="12454933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1091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una hoja de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papel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escriba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el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nombre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 la persona que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más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ha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influido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su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vida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espiritual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.</a:t>
            </a:r>
          </a:p>
          <a:p>
            <a:pPr marL="279591" lvl="1"/>
            <a:endParaRPr lang="en-US" sz="4400" dirty="0">
              <a:solidFill>
                <a:schemeClr val="bg1"/>
              </a:solidFill>
              <a:latin typeface="Arimo"/>
            </a:endParaRPr>
          </a:p>
          <a:p>
            <a:pPr marL="851091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Arimo"/>
              </a:rPr>
              <a:t>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continuación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escriba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los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rasgos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que le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dieron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significado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su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vida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.</a:t>
            </a:r>
          </a:p>
          <a:p>
            <a:endParaRPr lang="en-US" sz="4400" dirty="0">
              <a:solidFill>
                <a:schemeClr val="bg1"/>
              </a:solidFill>
              <a:latin typeface="Arimo"/>
            </a:endParaRPr>
          </a:p>
          <a:p>
            <a:pPr marL="851091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Arimo"/>
              </a:rPr>
              <a:t>Luego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, cree una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lista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rasgos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usted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cree que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ayudan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formar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un “Mentor Ideal”.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62000" y="1028700"/>
            <a:ext cx="7877102" cy="725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ACTIVIDAD - PERSONAL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77B3E6C1-8A24-45CD-A79D-2ECDFC83D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557" y="7926929"/>
            <a:ext cx="1560165" cy="1560165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06C8DDC-7376-4BD2-B806-2A97EBCD83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5801" y="8106293"/>
            <a:ext cx="1594300" cy="12139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8547838" y="546838"/>
            <a:ext cx="1192324" cy="18288000"/>
          </a:xfrm>
          <a:prstGeom prst="rect">
            <a:avLst/>
          </a:prstGeom>
          <a:solidFill>
            <a:srgbClr val="FBFF00"/>
          </a:solidFill>
        </p:spPr>
      </p:sp>
      <p:sp>
        <p:nvSpPr>
          <p:cNvPr id="5" name="TextBox 5"/>
          <p:cNvSpPr txBox="1"/>
          <p:nvPr/>
        </p:nvSpPr>
        <p:spPr>
          <a:xfrm>
            <a:off x="990600" y="1028700"/>
            <a:ext cx="14419059" cy="641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60"/>
              </a:lnSpc>
            </a:pPr>
            <a:r>
              <a:rPr lang="en-US" sz="6000" dirty="0">
                <a:solidFill>
                  <a:srgbClr val="C9E265"/>
                </a:solidFill>
                <a:latin typeface="Oswald Bold"/>
              </a:rPr>
              <a:t>ACTIVIDAD – GRUPO PEQUEÑO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8328" y="2476500"/>
            <a:ext cx="15011343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1193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Arimo"/>
              </a:rPr>
              <a:t>Dibuje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su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“Mentor Ideal”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un cartel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grande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:</a:t>
            </a:r>
          </a:p>
          <a:p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marL="861193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Arimo"/>
              </a:rPr>
              <a:t>Colabore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compartiendo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sus ‘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rasgos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’ (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escritos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individualmente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).</a:t>
            </a:r>
          </a:p>
          <a:p>
            <a:endParaRPr lang="en-US" sz="4400" dirty="0">
              <a:solidFill>
                <a:schemeClr val="bg1"/>
              </a:solidFill>
              <a:latin typeface="Arimo"/>
            </a:endParaRP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mo Italics"/>
              </a:rPr>
              <a:t>(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Ejemplo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: que sea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buen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oyente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…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entonces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dibuje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orejas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grandes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su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"mentor ideal"’, que sea una persona de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oración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…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entonces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dibuje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dos manos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orando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, etc.)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 Italics"/>
            </a:endParaRPr>
          </a:p>
        </p:txBody>
      </p:sp>
      <p:pic>
        <p:nvPicPr>
          <p:cNvPr id="11" name="Imagen 10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B32E1BD2-813D-4249-9C3A-FB65C0E92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019721"/>
            <a:ext cx="1342233" cy="1342233"/>
          </a:xfrm>
          <a:prstGeom prst="rect">
            <a:avLst/>
          </a:prstGeom>
        </p:spPr>
      </p:pic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0462794-36E9-42D7-BCEF-3D569D6C8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633" y="9256594"/>
            <a:ext cx="1253871" cy="95471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08066" y="-551855"/>
            <a:ext cx="1279934" cy="11390709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6" name="TextBox 6"/>
          <p:cNvSpPr txBox="1"/>
          <p:nvPr/>
        </p:nvSpPr>
        <p:spPr>
          <a:xfrm>
            <a:off x="1447800" y="1562100"/>
            <a:ext cx="6972300" cy="879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8800" dirty="0" err="1">
                <a:solidFill>
                  <a:srgbClr val="C9E265"/>
                </a:solidFill>
                <a:latin typeface="Oswald"/>
              </a:rPr>
              <a:t>Receso</a:t>
            </a:r>
            <a:endParaRPr lang="en-US" sz="4600" dirty="0">
              <a:solidFill>
                <a:srgbClr val="C9E265"/>
              </a:solidFill>
              <a:latin typeface="Oswa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964500" y="4496737"/>
            <a:ext cx="12911199" cy="7934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77"/>
              </a:lnSpc>
            </a:pPr>
            <a:r>
              <a:rPr lang="en-US" sz="4400" dirty="0">
                <a:solidFill>
                  <a:schemeClr val="bg1"/>
                </a:solidFill>
                <a:latin typeface="Lato"/>
              </a:rPr>
              <a:t>Y CONTINUAMOS CON TU MENTOR IDEAL</a:t>
            </a:r>
          </a:p>
        </p:txBody>
      </p:sp>
      <p:pic>
        <p:nvPicPr>
          <p:cNvPr id="12" name="Imagen 11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8B5BE65B-1F0D-4F70-84D9-D8EDD381C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196" y="4893448"/>
            <a:ext cx="1213920" cy="1213920"/>
          </a:xfrm>
          <a:prstGeom prst="rect">
            <a:avLst/>
          </a:prstGeom>
        </p:spPr>
      </p:pic>
      <p:pic>
        <p:nvPicPr>
          <p:cNvPr id="13" name="Imagen 1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9069A6B-BAE3-4A16-8F09-84DC47581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1208" y="3761200"/>
            <a:ext cx="1193908" cy="90905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3086" t="286"/>
          <a:stretch>
            <a:fillRect/>
          </a:stretch>
        </p:blipFill>
        <p:spPr>
          <a:xfrm>
            <a:off x="14253662" y="-68014"/>
            <a:ext cx="5324862" cy="10355014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413286" y="1638300"/>
            <a:ext cx="14666948" cy="150658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4253662" y="7643256"/>
            <a:ext cx="5946904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9" name="TextBox 9"/>
          <p:cNvSpPr txBox="1"/>
          <p:nvPr/>
        </p:nvSpPr>
        <p:spPr>
          <a:xfrm>
            <a:off x="1600200" y="4007506"/>
            <a:ext cx="11040025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72681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Lato"/>
              </a:rPr>
              <a:t>El primer día de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clases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(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Sinagoga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)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tiempos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Intertestamentarios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y del Nuevo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Testamento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.</a:t>
            </a:r>
          </a:p>
          <a:p>
            <a:endParaRPr lang="en-US" sz="4400" dirty="0">
              <a:solidFill>
                <a:schemeClr val="bg1"/>
              </a:solidFill>
              <a:latin typeface="Lato"/>
            </a:endParaRPr>
          </a:p>
          <a:p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mo Italics"/>
              </a:rPr>
              <a:t>Observe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cada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componente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el primer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encuentro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entre el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Rabino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y el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estudiante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.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 Itali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62000" y="2230481"/>
            <a:ext cx="9982200" cy="725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Una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Ilustración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Rabínica</a:t>
            </a:r>
            <a:endParaRPr lang="en-US" sz="7200" dirty="0">
              <a:solidFill>
                <a:srgbClr val="C9E265"/>
              </a:solidFill>
              <a:latin typeface="Oswald"/>
            </a:endParaRPr>
          </a:p>
        </p:txBody>
      </p:sp>
      <p:pic>
        <p:nvPicPr>
          <p:cNvPr id="14" name="Imagen 13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01F520D6-B4CB-4ACE-8FC3-829D308E7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7921826"/>
            <a:ext cx="1560165" cy="1560165"/>
          </a:xfrm>
          <a:prstGeom prst="rect">
            <a:avLst/>
          </a:prstGeom>
        </p:spPr>
      </p:pic>
      <p:pic>
        <p:nvPicPr>
          <p:cNvPr id="15" name="Imagen 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09684864-BD85-4274-B357-FEFF40961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8648" y="8046047"/>
            <a:ext cx="1594300" cy="12139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D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49079" y="1197724"/>
            <a:ext cx="13698913" cy="1229593"/>
          </a:xfrm>
          <a:prstGeom prst="rect">
            <a:avLst/>
          </a:prstGeom>
          <a:solidFill>
            <a:srgbClr val="004AAD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269712" y="0"/>
            <a:ext cx="5018288" cy="354730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447800" y="3659087"/>
            <a:ext cx="15011400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84555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Lato"/>
              </a:rPr>
              <a:t>Este primer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encuentro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es de ‘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Misterio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’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la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reunión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:</a:t>
            </a:r>
            <a:br>
              <a:rPr lang="en-US" sz="4400" dirty="0">
                <a:solidFill>
                  <a:schemeClr val="bg1"/>
                </a:solidFill>
                <a:latin typeface="Lato"/>
              </a:rPr>
            </a:br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mo Italics"/>
              </a:rPr>
              <a:t>“El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misterio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no es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aquello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de lo que no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podemos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saber nada,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sino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aquello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de lo que no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podemos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saberlo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todo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.”   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     </a:t>
            </a:r>
          </a:p>
          <a:p>
            <a:pPr algn="r"/>
            <a:r>
              <a:rPr lang="en-US" sz="4400" dirty="0">
                <a:solidFill>
                  <a:schemeClr val="bg1"/>
                </a:solidFill>
                <a:latin typeface="Arimo"/>
              </a:rPr>
              <a:t> - Maria Harris 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94522" y="1591391"/>
            <a:ext cx="9906000" cy="725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6600" dirty="0" err="1">
                <a:solidFill>
                  <a:srgbClr val="C9E265"/>
                </a:solidFill>
                <a:latin typeface="Oswald"/>
              </a:rPr>
              <a:t>Comprendiendo</a:t>
            </a:r>
            <a:r>
              <a:rPr lang="en-US" sz="6600" dirty="0">
                <a:solidFill>
                  <a:srgbClr val="C9E265"/>
                </a:solidFill>
                <a:latin typeface="Oswald"/>
              </a:rPr>
              <a:t> la </a:t>
            </a:r>
            <a:r>
              <a:rPr lang="en-US" sz="6600" dirty="0" err="1">
                <a:solidFill>
                  <a:srgbClr val="C9E265"/>
                </a:solidFill>
                <a:latin typeface="Oswald"/>
              </a:rPr>
              <a:t>Ilustración</a:t>
            </a:r>
            <a:endParaRPr lang="en-US" sz="6600" dirty="0">
              <a:solidFill>
                <a:srgbClr val="C9E265"/>
              </a:solidFill>
              <a:latin typeface="Oswald"/>
            </a:endParaRPr>
          </a:p>
        </p:txBody>
      </p:sp>
      <p:pic>
        <p:nvPicPr>
          <p:cNvPr id="12" name="Imagen 11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5B4D8F49-8072-43B1-BE90-0D64545C7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523" y="8953508"/>
            <a:ext cx="1103477" cy="1103477"/>
          </a:xfrm>
          <a:prstGeom prst="rect">
            <a:avLst/>
          </a:prstGeom>
        </p:spPr>
      </p:pic>
      <p:pic>
        <p:nvPicPr>
          <p:cNvPr id="13" name="Imagen 1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C97579AA-7940-44D3-B181-77060411A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9075955"/>
            <a:ext cx="1127620" cy="85858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6365" b="50977"/>
          <a:stretch>
            <a:fillRect/>
          </a:stretch>
        </p:blipFill>
        <p:spPr>
          <a:xfrm>
            <a:off x="-59671" y="-2056830"/>
            <a:ext cx="18327780" cy="399522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374075" y="1536134"/>
            <a:ext cx="19036149" cy="16578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 rot="-5400000">
            <a:off x="-285445" y="7589606"/>
            <a:ext cx="3536829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9" name="TextBox 9"/>
          <p:cNvSpPr txBox="1"/>
          <p:nvPr/>
        </p:nvSpPr>
        <p:spPr>
          <a:xfrm>
            <a:off x="3657600" y="4838700"/>
            <a:ext cx="128778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10640" lvl="1" indent="-85725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bg1"/>
                </a:solidFill>
                <a:latin typeface="Lato"/>
              </a:rPr>
              <a:t>El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rabino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se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arrodilla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...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honrando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al que no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conoce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completamente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52600" y="2203243"/>
            <a:ext cx="11124208" cy="677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60"/>
              </a:lnSpc>
            </a:pPr>
            <a:r>
              <a:rPr lang="en-US" sz="7200" dirty="0" err="1">
                <a:solidFill>
                  <a:srgbClr val="C9E265"/>
                </a:solidFill>
                <a:latin typeface="Oswald"/>
              </a:rPr>
              <a:t>Acompañar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en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el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mentoreo</a:t>
            </a:r>
            <a:endParaRPr lang="en-US" sz="7200" dirty="0">
              <a:solidFill>
                <a:srgbClr val="C9E265"/>
              </a:solidFill>
              <a:latin typeface="Oswald"/>
            </a:endParaRP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10FE1095-8768-4B0C-B112-A4E3E94949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86" y="7185731"/>
            <a:ext cx="1560165" cy="1560165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E246B95-E13A-4A11-B6B4-9EAE11813A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18" y="8745896"/>
            <a:ext cx="1594300" cy="12139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6365" b="50977"/>
          <a:stretch>
            <a:fillRect/>
          </a:stretch>
        </p:blipFill>
        <p:spPr>
          <a:xfrm>
            <a:off x="-59671" y="-2056830"/>
            <a:ext cx="18327780" cy="399522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39780" y="1418856"/>
            <a:ext cx="19036149" cy="144424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 rot="-5400000">
            <a:off x="-285445" y="7589606"/>
            <a:ext cx="3536829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9" name="TextBox 9"/>
          <p:cNvSpPr txBox="1"/>
          <p:nvPr/>
        </p:nvSpPr>
        <p:spPr>
          <a:xfrm>
            <a:off x="3438602" y="4762500"/>
            <a:ext cx="12563397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10640" lvl="1" indent="-85725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bg1"/>
                </a:solidFill>
                <a:latin typeface="Lato"/>
              </a:rPr>
              <a:t>Cara a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cara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... profunda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honestidad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entre dos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peregrinos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52600" y="1959928"/>
            <a:ext cx="12649200" cy="749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8000" dirty="0" err="1">
                <a:solidFill>
                  <a:srgbClr val="C9E265"/>
                </a:solidFill>
                <a:latin typeface="Oswald"/>
              </a:rPr>
              <a:t>Encontrándose</a:t>
            </a:r>
            <a:r>
              <a:rPr lang="en-US" sz="8000" dirty="0">
                <a:solidFill>
                  <a:srgbClr val="C9E265"/>
                </a:solidFill>
                <a:latin typeface="Oswald"/>
              </a:rPr>
              <a:t> con el ‘</a:t>
            </a:r>
            <a:r>
              <a:rPr lang="en-US" sz="8000" dirty="0" err="1">
                <a:solidFill>
                  <a:srgbClr val="C9E265"/>
                </a:solidFill>
                <a:latin typeface="Oswald"/>
              </a:rPr>
              <a:t>Misterio</a:t>
            </a:r>
            <a:r>
              <a:rPr lang="en-US" sz="8000" dirty="0">
                <a:solidFill>
                  <a:srgbClr val="C9E265"/>
                </a:solidFill>
                <a:latin typeface="Oswald"/>
              </a:rPr>
              <a:t>’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3D3EF448-F465-4D3B-B0D8-C8D18ED18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93" y="7018683"/>
            <a:ext cx="1623550" cy="1623550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D5ED78C-C5D0-433F-B7F3-2199A8058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93" y="8782127"/>
            <a:ext cx="1447782" cy="110235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6365" b="50977"/>
          <a:stretch>
            <a:fillRect/>
          </a:stretch>
        </p:blipFill>
        <p:spPr>
          <a:xfrm>
            <a:off x="-59671" y="-2056830"/>
            <a:ext cx="18327780" cy="399522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39780" y="1418856"/>
            <a:ext cx="19036149" cy="149433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 rot="-5400000">
            <a:off x="-285445" y="7589606"/>
            <a:ext cx="3536829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9" name="TextBox 9"/>
          <p:cNvSpPr txBox="1"/>
          <p:nvPr/>
        </p:nvSpPr>
        <p:spPr>
          <a:xfrm>
            <a:off x="3429000" y="4191998"/>
            <a:ext cx="1280160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10640" lvl="1" indent="-85725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bg1"/>
                </a:solidFill>
                <a:latin typeface="Lato"/>
              </a:rPr>
              <a:t>“Me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comprometo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a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enseñarte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viviendo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"...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inversión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personal por el bien de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otro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06734" y="1984826"/>
            <a:ext cx="11305125" cy="725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7200" dirty="0" err="1">
                <a:solidFill>
                  <a:srgbClr val="C9E265"/>
                </a:solidFill>
                <a:latin typeface="Oswald"/>
              </a:rPr>
              <a:t>Encontrándose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con el ‘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Misterio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’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B35EA350-E1F6-466C-B93D-4A982DF2F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19" y="7054602"/>
            <a:ext cx="1642699" cy="1642699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EA9FC22C-E620-417F-AA24-D2E8E4BA98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64" y="8849922"/>
            <a:ext cx="1520915" cy="11580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21129"/>
            <a:ext cx="14253662" cy="1936371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es-GT" dirty="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5076"/>
          <a:stretch>
            <a:fillRect/>
          </a:stretch>
        </p:blipFill>
        <p:spPr>
          <a:xfrm>
            <a:off x="14253662" y="0"/>
            <a:ext cx="5138276" cy="102870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3445034" y="7643256"/>
            <a:ext cx="6755533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8" name="TextBox 8"/>
          <p:cNvSpPr txBox="1"/>
          <p:nvPr/>
        </p:nvSpPr>
        <p:spPr>
          <a:xfrm>
            <a:off x="1555136" y="3386111"/>
            <a:ext cx="10174940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72681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E2E6D9"/>
                </a:solidFill>
                <a:latin typeface="Lato Bold"/>
              </a:rPr>
              <a:t>Maestros de Escuela Dominical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E2E6D9"/>
              </a:solidFill>
              <a:latin typeface="Lato Bold"/>
            </a:endParaRPr>
          </a:p>
          <a:p>
            <a:pPr marL="872681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E2E6D9"/>
                </a:solidFill>
                <a:latin typeface="Lato Bold"/>
              </a:rPr>
              <a:t>Miembros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familiares</a:t>
            </a:r>
            <a:endParaRPr lang="en-US" sz="4400" dirty="0">
              <a:solidFill>
                <a:srgbClr val="E2E6D9"/>
              </a:solidFill>
              <a:latin typeface="Lato Bold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E2E6D9"/>
              </a:solidFill>
              <a:latin typeface="Lato Bold"/>
            </a:endParaRPr>
          </a:p>
          <a:p>
            <a:pPr marL="872681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E2E6D9"/>
                </a:solidFill>
                <a:latin typeface="Lato Bold"/>
              </a:rPr>
              <a:t>Pastores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y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otros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líderes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espirituales</a:t>
            </a:r>
            <a:endParaRPr lang="en-US" sz="4400" dirty="0">
              <a:solidFill>
                <a:srgbClr val="E2E6D9"/>
              </a:solidFill>
              <a:latin typeface="Lato Bold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E2E6D9"/>
              </a:solidFill>
              <a:latin typeface="Lato Bold"/>
            </a:endParaRPr>
          </a:p>
          <a:p>
            <a:pPr marL="872681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E2E6D9"/>
                </a:solidFill>
                <a:latin typeface="Lato Bold"/>
              </a:rPr>
              <a:t>Nunca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lo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olvides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… hay una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tercera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Persona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en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toda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relación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mentor-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mentoreado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:¡Dios, el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Espíritu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Santo!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4400" dirty="0">
              <a:solidFill>
                <a:schemeClr val="bg1"/>
              </a:solidFill>
              <a:latin typeface="Arimo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19200" y="1790700"/>
            <a:ext cx="10363200" cy="725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7200" dirty="0" err="1">
                <a:solidFill>
                  <a:srgbClr val="C9E265"/>
                </a:solidFill>
                <a:latin typeface="Oswald"/>
              </a:rPr>
              <a:t>Mentores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de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Muchos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‘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Tipos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’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B1FC5C23-B879-48A0-9F61-EBB854807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3662" y="7918284"/>
            <a:ext cx="1555198" cy="1555198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B967ACE-82DB-4C48-9463-D3E6ED36A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782" y="8039100"/>
            <a:ext cx="1555198" cy="118414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6365" b="50977"/>
          <a:stretch>
            <a:fillRect/>
          </a:stretch>
        </p:blipFill>
        <p:spPr>
          <a:xfrm>
            <a:off x="-59672" y="-2056830"/>
            <a:ext cx="18423871" cy="399522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152400" y="1433764"/>
            <a:ext cx="19036149" cy="172763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 rot="-5400000">
            <a:off x="-285445" y="7589606"/>
            <a:ext cx="3536829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9" name="TextBox 9"/>
          <p:cNvSpPr txBox="1"/>
          <p:nvPr/>
        </p:nvSpPr>
        <p:spPr>
          <a:xfrm>
            <a:off x="3352800" y="4914900"/>
            <a:ext cx="1257300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10640" lvl="1" indent="-85725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bg1"/>
                </a:solidFill>
                <a:latin typeface="Lato"/>
              </a:rPr>
              <a:t>El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rabino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bendice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y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ora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... se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convierte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una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figura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intermedia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la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vida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76400" y="2151609"/>
            <a:ext cx="11305125" cy="7318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7400" dirty="0" err="1">
                <a:solidFill>
                  <a:srgbClr val="C9E265"/>
                </a:solidFill>
                <a:latin typeface="Oswald"/>
              </a:rPr>
              <a:t>Encontrándose</a:t>
            </a:r>
            <a:r>
              <a:rPr lang="en-US" sz="7400" dirty="0">
                <a:solidFill>
                  <a:srgbClr val="C9E265"/>
                </a:solidFill>
                <a:latin typeface="Oswald"/>
              </a:rPr>
              <a:t> con el ‘</a:t>
            </a:r>
            <a:r>
              <a:rPr lang="en-US" sz="7400" dirty="0" err="1">
                <a:solidFill>
                  <a:srgbClr val="C9E265"/>
                </a:solidFill>
                <a:latin typeface="Oswald"/>
              </a:rPr>
              <a:t>Misterio</a:t>
            </a:r>
            <a:r>
              <a:rPr lang="en-US" sz="7400" dirty="0">
                <a:solidFill>
                  <a:srgbClr val="C9E265"/>
                </a:solidFill>
                <a:latin typeface="Oswald"/>
              </a:rPr>
              <a:t>’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4EFAA903-4D25-469C-B216-FB6A7E8C9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86" y="6990087"/>
            <a:ext cx="1560165" cy="1560165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AE84C34B-A606-49CF-9A93-101A16C9A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86" y="8674803"/>
            <a:ext cx="1594300" cy="12139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6365" b="50977"/>
          <a:stretch>
            <a:fillRect/>
          </a:stretch>
        </p:blipFill>
        <p:spPr>
          <a:xfrm>
            <a:off x="-59672" y="-2056830"/>
            <a:ext cx="18500071" cy="399522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152400" y="1644767"/>
            <a:ext cx="19155419" cy="159373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 rot="-5400000">
            <a:off x="-285445" y="7589606"/>
            <a:ext cx="3536829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9" name="TextBox 9"/>
          <p:cNvSpPr txBox="1"/>
          <p:nvPr/>
        </p:nvSpPr>
        <p:spPr>
          <a:xfrm>
            <a:off x="4343400" y="4686300"/>
            <a:ext cx="1196340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10640" lvl="1" indent="-85725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bg1"/>
                </a:solidFill>
                <a:latin typeface="Lato"/>
              </a:rPr>
              <a:t>El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rabino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abraza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(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corazón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con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corazón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)... la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aceptación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de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otro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sin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garantías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de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resultados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52600" y="2300948"/>
            <a:ext cx="11305125" cy="7318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7400" dirty="0" err="1">
                <a:solidFill>
                  <a:srgbClr val="C9E265"/>
                </a:solidFill>
                <a:latin typeface="Oswald"/>
              </a:rPr>
              <a:t>Encontrándose</a:t>
            </a:r>
            <a:r>
              <a:rPr lang="en-US" sz="7400" dirty="0">
                <a:solidFill>
                  <a:srgbClr val="C9E265"/>
                </a:solidFill>
                <a:latin typeface="Oswald"/>
              </a:rPr>
              <a:t> con el ‘</a:t>
            </a:r>
            <a:r>
              <a:rPr lang="en-US" sz="7400" dirty="0" err="1">
                <a:solidFill>
                  <a:srgbClr val="C9E265"/>
                </a:solidFill>
                <a:latin typeface="Oswald"/>
              </a:rPr>
              <a:t>Misterio</a:t>
            </a:r>
            <a:r>
              <a:rPr lang="en-US" sz="7400" dirty="0">
                <a:solidFill>
                  <a:srgbClr val="C9E265"/>
                </a:solidFill>
                <a:latin typeface="Oswald"/>
              </a:rPr>
              <a:t>’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AB8A84A8-AF7A-4807-8299-CAD6C3C93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90" y="6875476"/>
            <a:ext cx="1766757" cy="1766757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F820F1F-78E3-4897-9EAD-629F3945B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18" y="8642233"/>
            <a:ext cx="1594300" cy="12139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6365" b="50977"/>
          <a:stretch>
            <a:fillRect/>
          </a:stretch>
        </p:blipFill>
        <p:spPr>
          <a:xfrm>
            <a:off x="-59671" y="-2056830"/>
            <a:ext cx="18327780" cy="399522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39780" y="1418855"/>
            <a:ext cx="19036149" cy="143864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 rot="-5400000">
            <a:off x="-285445" y="7589606"/>
            <a:ext cx="3536829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9" name="TextBox 9"/>
          <p:cNvSpPr txBox="1"/>
          <p:nvPr/>
        </p:nvSpPr>
        <p:spPr>
          <a:xfrm>
            <a:off x="3001294" y="4305300"/>
            <a:ext cx="13686506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06780" lvl="1" indent="-453390">
              <a:buFont typeface="Arial"/>
              <a:buChar char="•"/>
            </a:pPr>
            <a:r>
              <a:rPr lang="en-US" sz="6000" dirty="0">
                <a:solidFill>
                  <a:schemeClr val="bg1"/>
                </a:solidFill>
                <a:latin typeface="Lato"/>
              </a:rPr>
              <a:t>El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rabino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da la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bienvenida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y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alienta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... la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participación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de por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vida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un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proceso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más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grande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que el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rabino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o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su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Lato"/>
              </a:rPr>
              <a:t>alumno</a:t>
            </a:r>
            <a:r>
              <a:rPr lang="en-US" sz="6000" dirty="0">
                <a:solidFill>
                  <a:schemeClr val="bg1"/>
                </a:solidFill>
                <a:latin typeface="Lato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81200" y="1938393"/>
            <a:ext cx="11277600" cy="725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7200" dirty="0" err="1">
                <a:solidFill>
                  <a:srgbClr val="C9E265"/>
                </a:solidFill>
                <a:latin typeface="Oswald"/>
              </a:rPr>
              <a:t>Encontrándose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con el ‘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Misterio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’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CFD46B71-16D3-46FE-AA04-EE06AA19D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91" y="6961705"/>
            <a:ext cx="1680528" cy="1680528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FDB2BE-DEE8-4AE7-A41A-0AC6F6DC96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18" y="8642233"/>
            <a:ext cx="1594300" cy="12139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8547838" y="546838"/>
            <a:ext cx="1192324" cy="18288000"/>
          </a:xfrm>
          <a:prstGeom prst="rect">
            <a:avLst/>
          </a:prstGeom>
          <a:solidFill>
            <a:srgbClr val="FBFF00"/>
          </a:solidFill>
        </p:spPr>
      </p:sp>
      <p:sp>
        <p:nvSpPr>
          <p:cNvPr id="5" name="TextBox 5"/>
          <p:cNvSpPr txBox="1"/>
          <p:nvPr/>
        </p:nvSpPr>
        <p:spPr>
          <a:xfrm>
            <a:off x="990600" y="1674018"/>
            <a:ext cx="11979316" cy="725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IMAGINE A JESÚS Y A SU RABINO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73316" y="3281839"/>
            <a:ext cx="13438640" cy="473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06145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Lato"/>
              </a:rPr>
              <a:t>Cierre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sus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ojos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imagínese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Usted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mismo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allí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observando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este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encuentro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.</a:t>
            </a:r>
            <a:br>
              <a:rPr lang="en-US" sz="4400" dirty="0">
                <a:solidFill>
                  <a:schemeClr val="bg1"/>
                </a:solidFill>
                <a:latin typeface="Lato"/>
              </a:rPr>
            </a:br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marL="906145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Arimo"/>
              </a:rPr>
              <a:t>Sienta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intercambio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.</a:t>
            </a:r>
            <a:br>
              <a:rPr lang="en-US" sz="4400" dirty="0">
                <a:solidFill>
                  <a:schemeClr val="bg1"/>
                </a:solidFill>
                <a:latin typeface="Arimo"/>
              </a:rPr>
            </a:br>
            <a:endParaRPr lang="en-US" sz="4400" dirty="0">
              <a:solidFill>
                <a:schemeClr val="bg1"/>
              </a:solidFill>
              <a:latin typeface="Arimo"/>
            </a:endParaRPr>
          </a:p>
          <a:p>
            <a:pPr marL="906145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Arimo"/>
              </a:rPr>
              <a:t>Comprenda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los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principios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.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"/>
            </a:endParaRPr>
          </a:p>
        </p:txBody>
      </p:sp>
      <p:pic>
        <p:nvPicPr>
          <p:cNvPr id="11" name="Imagen 10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4DBA9D58-C350-4257-811A-C07B9F2C24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42" y="9094676"/>
            <a:ext cx="1082716" cy="1082716"/>
          </a:xfrm>
          <a:prstGeom prst="rect">
            <a:avLst/>
          </a:prstGeom>
        </p:spPr>
      </p:pic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2FEAF56-B20D-4169-A9FA-3AA46ED4F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58" y="9223837"/>
            <a:ext cx="1082716" cy="82439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08066" y="-551855"/>
            <a:ext cx="1279934" cy="11390709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7" name="TextBox 7"/>
          <p:cNvSpPr txBox="1"/>
          <p:nvPr/>
        </p:nvSpPr>
        <p:spPr>
          <a:xfrm>
            <a:off x="1066800" y="1790700"/>
            <a:ext cx="11544300" cy="831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7200" dirty="0" err="1">
                <a:solidFill>
                  <a:srgbClr val="C9E265"/>
                </a:solidFill>
                <a:latin typeface="Oswald"/>
              </a:rPr>
              <a:t>Formación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Espiritual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y Mentoreo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05200" y="4152900"/>
            <a:ext cx="9715500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Lato"/>
              </a:rPr>
              <a:t>“La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formación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espiritual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es un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proceso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ajustarse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a la imagen de Cristo por el bien de los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demás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.” </a:t>
            </a:r>
          </a:p>
          <a:p>
            <a:pPr algn="r"/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algn="r"/>
            <a:r>
              <a:rPr lang="en-US" sz="4400" dirty="0">
                <a:solidFill>
                  <a:schemeClr val="bg1"/>
                </a:solidFill>
                <a:latin typeface="Lato"/>
              </a:rPr>
              <a:t>- Robert Mulholland 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Lato"/>
            </a:endParaRPr>
          </a:p>
        </p:txBody>
      </p:sp>
      <p:pic>
        <p:nvPicPr>
          <p:cNvPr id="11" name="Imagen 10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2D111110-3FA0-4B7A-A7B1-3B2126910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1405" y="5145156"/>
            <a:ext cx="1082716" cy="1082716"/>
          </a:xfrm>
          <a:prstGeom prst="rect">
            <a:avLst/>
          </a:prstGeom>
        </p:spPr>
      </p:pic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60580E6-CC77-44B0-BBBE-F3A5E7F49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6675" y="4319105"/>
            <a:ext cx="1082716" cy="82439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08066" y="-551855"/>
            <a:ext cx="1279934" cy="11390709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7" name="TextBox 7"/>
          <p:cNvSpPr txBox="1"/>
          <p:nvPr/>
        </p:nvSpPr>
        <p:spPr>
          <a:xfrm>
            <a:off x="943396" y="2019300"/>
            <a:ext cx="14325600" cy="831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Una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Perspectiva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Bíblica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para el Mentoreo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81746" y="4032774"/>
            <a:ext cx="10248900" cy="37548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Lato"/>
              </a:rPr>
              <a:t>Juan 16:5-16 El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Papel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del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Espíritu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Santo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como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Guía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(3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Papeles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)</a:t>
            </a:r>
            <a:br>
              <a:rPr lang="en-US" sz="4400" dirty="0">
                <a:solidFill>
                  <a:schemeClr val="bg1"/>
                </a:solidFill>
                <a:latin typeface="Lato"/>
              </a:rPr>
            </a:br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Arimo Italics"/>
              </a:rPr>
              <a:t>¡El ‘mentor’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tiene</a:t>
            </a:r>
            <a:r>
              <a:rPr lang="en-US" sz="3600" dirty="0">
                <a:solidFill>
                  <a:schemeClr val="bg1"/>
                </a:solidFill>
                <a:latin typeface="Arimo Italics"/>
              </a:rPr>
              <a:t> la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responsabilidad</a:t>
            </a:r>
            <a:r>
              <a:rPr lang="en-US" sz="36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llena</a:t>
            </a:r>
            <a:r>
              <a:rPr lang="en-US" sz="3600" dirty="0">
                <a:solidFill>
                  <a:schemeClr val="bg1"/>
                </a:solidFill>
                <a:latin typeface="Arimo Italics"/>
              </a:rPr>
              <a:t> del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Espíritu</a:t>
            </a:r>
            <a:r>
              <a:rPr lang="en-US" sz="3600" dirty="0">
                <a:solidFill>
                  <a:schemeClr val="bg1"/>
                </a:solidFill>
                <a:latin typeface="Arimo Italics"/>
              </a:rPr>
              <a:t> de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hacer</a:t>
            </a:r>
            <a:r>
              <a:rPr lang="en-US" sz="3600" dirty="0">
                <a:solidFill>
                  <a:schemeClr val="bg1"/>
                </a:solidFill>
                <a:latin typeface="Arimo Italics"/>
              </a:rPr>
              <a:t> por los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demás</a:t>
            </a:r>
            <a:r>
              <a:rPr lang="en-US" sz="3600" dirty="0">
                <a:solidFill>
                  <a:schemeClr val="bg1"/>
                </a:solidFill>
                <a:latin typeface="Arimo Italics"/>
              </a:rPr>
              <a:t> lo que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está</a:t>
            </a:r>
            <a:r>
              <a:rPr lang="en-US" sz="36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planeado</a:t>
            </a:r>
            <a:r>
              <a:rPr lang="en-US" sz="36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en</a:t>
            </a:r>
            <a:r>
              <a:rPr lang="en-US" sz="36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este</a:t>
            </a:r>
            <a:r>
              <a:rPr lang="en-US" sz="36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mo Italics"/>
              </a:rPr>
              <a:t>pasaje</a:t>
            </a:r>
            <a:r>
              <a:rPr lang="en-US" sz="4000" dirty="0">
                <a:solidFill>
                  <a:schemeClr val="bg1"/>
                </a:solidFill>
                <a:latin typeface="Arimo Italics"/>
              </a:rPr>
              <a:t>!</a:t>
            </a:r>
          </a:p>
        </p:txBody>
      </p:sp>
      <p:pic>
        <p:nvPicPr>
          <p:cNvPr id="11" name="Imagen 10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EE94B684-0ACE-46B4-8D1A-45FC4237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8719" y="5055151"/>
            <a:ext cx="1082716" cy="1082716"/>
          </a:xfrm>
          <a:prstGeom prst="rect">
            <a:avLst/>
          </a:prstGeom>
        </p:spPr>
      </p:pic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09650520-1734-4912-9C19-5719DCD92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3989" y="4229100"/>
            <a:ext cx="1082716" cy="82439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13286" y="893719"/>
            <a:ext cx="14666948" cy="1658982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8111" b="321"/>
          <a:stretch>
            <a:fillRect/>
          </a:stretch>
        </p:blipFill>
        <p:spPr>
          <a:xfrm>
            <a:off x="14145087" y="-288012"/>
            <a:ext cx="4481517" cy="8493684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4145087" y="8205672"/>
            <a:ext cx="6228426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8" name="TextBox 8"/>
          <p:cNvSpPr txBox="1"/>
          <p:nvPr/>
        </p:nvSpPr>
        <p:spPr>
          <a:xfrm>
            <a:off x="2438400" y="3699645"/>
            <a:ext cx="9491016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rgbClr val="E2E6D9"/>
                </a:solidFill>
                <a:latin typeface="Lato Bold"/>
              </a:rPr>
              <a:t>‘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Condenar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’ es un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término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legal que indica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evidencia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suficiente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para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acusar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.</a:t>
            </a:r>
          </a:p>
          <a:p>
            <a:endParaRPr lang="en-US" sz="4400" dirty="0">
              <a:solidFill>
                <a:srgbClr val="E2E6D9"/>
              </a:solidFill>
              <a:latin typeface="Lato Bold"/>
            </a:endParaRPr>
          </a:p>
          <a:p>
            <a:pPr marL="883475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E2E6D9"/>
                </a:solidFill>
                <a:latin typeface="Lato Bold"/>
              </a:rPr>
              <a:t>Pecado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(v. 9)</a:t>
            </a:r>
          </a:p>
          <a:p>
            <a:pPr marL="883475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E2E6D9"/>
                </a:solidFill>
                <a:latin typeface="Lato Bold"/>
              </a:rPr>
              <a:t>Justicia (v. 10)</a:t>
            </a:r>
          </a:p>
          <a:p>
            <a:pPr marL="883475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E2E6D9"/>
                </a:solidFill>
                <a:latin typeface="Lato Bold"/>
              </a:rPr>
              <a:t>Juicio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(v. 11)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24018" y="1485900"/>
            <a:ext cx="12283766" cy="7510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7400" dirty="0">
                <a:solidFill>
                  <a:srgbClr val="C9E265"/>
                </a:solidFill>
                <a:latin typeface="Oswald"/>
              </a:rPr>
              <a:t>Role 1: ‘</a:t>
            </a:r>
            <a:r>
              <a:rPr lang="en-US" sz="7400" dirty="0" err="1">
                <a:solidFill>
                  <a:srgbClr val="C9E265"/>
                </a:solidFill>
                <a:latin typeface="Oswald"/>
              </a:rPr>
              <a:t>Condenar</a:t>
            </a:r>
            <a:r>
              <a:rPr lang="en-US" sz="7400" dirty="0">
                <a:solidFill>
                  <a:srgbClr val="C9E265"/>
                </a:solidFill>
                <a:latin typeface="Oswald"/>
              </a:rPr>
              <a:t>’ al </a:t>
            </a:r>
            <a:r>
              <a:rPr lang="en-US" sz="7400" dirty="0" err="1">
                <a:solidFill>
                  <a:srgbClr val="C9E265"/>
                </a:solidFill>
                <a:latin typeface="Oswald"/>
              </a:rPr>
              <a:t>mundo</a:t>
            </a:r>
            <a:r>
              <a:rPr lang="en-US" sz="7400" dirty="0">
                <a:solidFill>
                  <a:srgbClr val="C9E265"/>
                </a:solidFill>
                <a:latin typeface="Oswald"/>
              </a:rPr>
              <a:t> (v. 8)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A29EE29D-B4E6-4682-AB5C-134C9D687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8468723"/>
            <a:ext cx="1579153" cy="1579153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0CB813E7-97C4-4B79-8308-43999474AB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5845" y="8642407"/>
            <a:ext cx="1517683" cy="115558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8099"/>
          <a:stretch>
            <a:fillRect/>
          </a:stretch>
        </p:blipFill>
        <p:spPr>
          <a:xfrm rot="-5400000">
            <a:off x="-5312095" y="1826452"/>
            <a:ext cx="12344400" cy="591713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3818671" y="163757"/>
            <a:ext cx="14469329" cy="1779344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-2655671" y="8789402"/>
            <a:ext cx="6474342" cy="1663334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9" name="TextBox 9"/>
          <p:cNvSpPr txBox="1"/>
          <p:nvPr/>
        </p:nvSpPr>
        <p:spPr>
          <a:xfrm>
            <a:off x="5410200" y="906735"/>
            <a:ext cx="12531690" cy="754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60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Role 2: ‘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Guiar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’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hacia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toda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la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verdad</a:t>
            </a:r>
            <a:endParaRPr lang="en-US" sz="7200" dirty="0">
              <a:solidFill>
                <a:srgbClr val="C9E265"/>
              </a:solidFill>
              <a:latin typeface="Oswa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591313" y="2911511"/>
            <a:ext cx="11477487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Tres </a:t>
            </a:r>
            <a:r>
              <a:rPr lang="en-US" sz="4400" dirty="0" err="1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imágenes</a:t>
            </a:r>
            <a:r>
              <a:rPr lang="en-US" sz="4400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de una ‘</a:t>
            </a:r>
            <a:r>
              <a:rPr lang="en-US" sz="4400" dirty="0" err="1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guía</a:t>
            </a:r>
            <a:r>
              <a:rPr lang="en-US" sz="4400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’:</a:t>
            </a:r>
          </a:p>
          <a:p>
            <a:endParaRPr lang="en-US" sz="4400" dirty="0">
              <a:solidFill>
                <a:schemeClr val="bg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852170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Arimo"/>
              </a:rPr>
              <a:t>Guía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Turístico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–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señalando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maravillas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no vistas por los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ojos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inexpertos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.</a:t>
            </a:r>
          </a:p>
          <a:p>
            <a:pPr marL="852170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Arimo"/>
              </a:rPr>
              <a:t>Maestro –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quien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ama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su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tema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y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quiere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otros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lo amen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también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.</a:t>
            </a:r>
          </a:p>
          <a:p>
            <a:pPr marL="852171" lvl="1" indent="-571500" algn="l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Arimo"/>
              </a:rPr>
              <a:t>Tutor –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quien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lleva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al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estudiante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al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entendimiento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“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cerca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con la mano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sobre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hombro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).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DE49D919-FA0A-44B4-AF04-A47B67792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572" y="8871997"/>
            <a:ext cx="1498144" cy="1498144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2BF36F78-6038-4F3E-B125-8BF379671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406" y="9007144"/>
            <a:ext cx="1524000" cy="116039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13286" y="893719"/>
            <a:ext cx="14666948" cy="1354182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5850" t="328" r="38767"/>
          <a:stretch>
            <a:fillRect/>
          </a:stretch>
        </p:blipFill>
        <p:spPr>
          <a:xfrm>
            <a:off x="14108661" y="-2107143"/>
            <a:ext cx="5492112" cy="10314484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3476951" y="8207340"/>
            <a:ext cx="6755533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8" name="TextBox 8"/>
          <p:cNvSpPr txBox="1"/>
          <p:nvPr/>
        </p:nvSpPr>
        <p:spPr>
          <a:xfrm>
            <a:off x="1616037" y="4152900"/>
            <a:ext cx="10820400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72579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Lato"/>
              </a:rPr>
              <a:t>Confirmando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la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redención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completa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 Cristo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nuestras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vidas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y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abriendo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nuestros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ojos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todo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lo que Cristo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hizo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y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nuestros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oídos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todo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lo que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dijo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.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Lato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14400" y="1333500"/>
            <a:ext cx="9849813" cy="754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Role 3: ‘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Glorificar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’ a Cristo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3D901E66-CC2F-439D-9D7F-A0D21B5EF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1974" y="8467837"/>
            <a:ext cx="1498144" cy="1498144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DC2F988-31CE-404C-A62E-6AAC2CDD1B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4952" y="8602984"/>
            <a:ext cx="1524000" cy="116039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7" r="5199"/>
          <a:stretch>
            <a:fillRect/>
          </a:stretch>
        </p:blipFill>
        <p:spPr>
          <a:xfrm>
            <a:off x="-2655671" y="-100862"/>
            <a:ext cx="6594520" cy="1038786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3297260" y="181335"/>
            <a:ext cx="14990740" cy="1228366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es-GT" dirty="0"/>
          </a:p>
        </p:txBody>
      </p:sp>
      <p:sp>
        <p:nvSpPr>
          <p:cNvPr id="4" name="AutoShape 4"/>
          <p:cNvSpPr/>
          <p:nvPr/>
        </p:nvSpPr>
        <p:spPr>
          <a:xfrm>
            <a:off x="-2655671" y="8789402"/>
            <a:ext cx="6594520" cy="1663334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8" name="TextBox 8"/>
          <p:cNvSpPr txBox="1"/>
          <p:nvPr/>
        </p:nvSpPr>
        <p:spPr>
          <a:xfrm>
            <a:off x="5583144" y="3033439"/>
            <a:ext cx="11732483" cy="473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Lato Bold"/>
              </a:rPr>
              <a:t>Como ‘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mentores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’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estamos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para:</a:t>
            </a:r>
          </a:p>
          <a:p>
            <a:endParaRPr lang="en-US" sz="4400" dirty="0">
              <a:solidFill>
                <a:schemeClr val="bg1"/>
              </a:solidFill>
              <a:latin typeface="Lato Bold"/>
            </a:endParaRPr>
          </a:p>
          <a:p>
            <a:pPr marL="840296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Arimo"/>
              </a:rPr>
              <a:t>Ser una ‘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presencia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condenatoria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’ (no para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condenar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, o por ser superior…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sino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por ser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experimentado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).</a:t>
            </a:r>
          </a:p>
          <a:p>
            <a:pPr marL="840296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Arimo"/>
              </a:rPr>
              <a:t>Ser ‘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Guías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’ (de los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tres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tipos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).</a:t>
            </a:r>
          </a:p>
          <a:p>
            <a:pPr marL="840295" lvl="1" indent="-571500" algn="l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Arimo"/>
              </a:rPr>
              <a:t>‘</a:t>
            </a:r>
            <a:r>
              <a:rPr lang="en-US" sz="4400" dirty="0" err="1">
                <a:solidFill>
                  <a:schemeClr val="bg1"/>
                </a:solidFill>
                <a:latin typeface="Arimo"/>
              </a:rPr>
              <a:t>Glorificar</a:t>
            </a:r>
            <a:r>
              <a:rPr lang="en-US" sz="4400" dirty="0">
                <a:solidFill>
                  <a:schemeClr val="bg1"/>
                </a:solidFill>
                <a:latin typeface="Arimo"/>
              </a:rPr>
              <a:t> a Cristo’.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92000" y="640098"/>
            <a:ext cx="5123627" cy="754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60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CONSOLIDAR</a:t>
            </a:r>
            <a:endParaRPr lang="en-US" sz="4000" dirty="0">
              <a:solidFill>
                <a:srgbClr val="C9E265"/>
              </a:solidFill>
              <a:latin typeface="Oswald"/>
            </a:endParaRP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43BC7E7C-B703-4158-BBFB-C95BD2B75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22" y="8826805"/>
            <a:ext cx="1498144" cy="1498144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6F87497-078E-434C-979E-8F42A094C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8961952"/>
            <a:ext cx="1524000" cy="11603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D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8000"/>
          </a:blip>
          <a:srcRect l="18539" r="19081" b="56052"/>
          <a:stretch>
            <a:fillRect/>
          </a:stretch>
        </p:blipFill>
        <p:spPr>
          <a:xfrm>
            <a:off x="12782475" y="-1812331"/>
            <a:ext cx="9950530" cy="467067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19875"/>
          <a:stretch>
            <a:fillRect/>
          </a:stretch>
        </p:blipFill>
        <p:spPr>
          <a:xfrm>
            <a:off x="12782475" y="0"/>
            <a:ext cx="5505525" cy="294177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-152400" y="561107"/>
            <a:ext cx="13422112" cy="1546195"/>
          </a:xfrm>
          <a:prstGeom prst="rect">
            <a:avLst/>
          </a:prstGeom>
          <a:solidFill>
            <a:srgbClr val="737373"/>
          </a:solidFill>
        </p:spPr>
      </p:sp>
      <p:sp>
        <p:nvSpPr>
          <p:cNvPr id="8" name="TextBox 8"/>
          <p:cNvSpPr txBox="1"/>
          <p:nvPr/>
        </p:nvSpPr>
        <p:spPr>
          <a:xfrm>
            <a:off x="1636546" y="2970908"/>
            <a:ext cx="14557709" cy="63919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84555" lvl="1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FBFFFC"/>
                </a:solidFill>
                <a:latin typeface="Lato Bold"/>
              </a:rPr>
              <a:t>Edad</a:t>
            </a:r>
            <a:r>
              <a:rPr lang="en-US" sz="4000" dirty="0">
                <a:solidFill>
                  <a:srgbClr val="FBFFFC"/>
                </a:solidFill>
                <a:latin typeface="Lato Bold"/>
              </a:rPr>
              <a:t> 8: Miss Dietrich, mi </a:t>
            </a:r>
            <a:r>
              <a:rPr lang="en-US" sz="4000" dirty="0" err="1">
                <a:solidFill>
                  <a:srgbClr val="FBFFFC"/>
                </a:solidFill>
                <a:latin typeface="Lato Bold"/>
              </a:rPr>
              <a:t>maestra</a:t>
            </a:r>
            <a:r>
              <a:rPr lang="en-US" sz="4000" dirty="0">
                <a:solidFill>
                  <a:srgbClr val="FBFFFC"/>
                </a:solidFill>
                <a:latin typeface="Lato Bold"/>
              </a:rPr>
              <a:t> de Escuela Dominical (</a:t>
            </a:r>
            <a:r>
              <a:rPr lang="en-US" sz="4000" dirty="0" err="1">
                <a:solidFill>
                  <a:srgbClr val="FBFFFC"/>
                </a:solidFill>
                <a:latin typeface="Lato Bold"/>
              </a:rPr>
              <a:t>edad</a:t>
            </a:r>
            <a:r>
              <a:rPr lang="en-US" sz="4000" dirty="0">
                <a:solidFill>
                  <a:srgbClr val="FBFFFC"/>
                </a:solidFill>
                <a:latin typeface="Lato Bold"/>
              </a:rPr>
              <a:t> 88)</a:t>
            </a:r>
          </a:p>
          <a:p>
            <a:pPr algn="ctr"/>
            <a:r>
              <a:rPr lang="en-US" sz="4000" dirty="0" err="1">
                <a:solidFill>
                  <a:srgbClr val="FBFFFC"/>
                </a:solidFill>
                <a:latin typeface="Arimo Italics"/>
              </a:rPr>
              <a:t>Oración</a:t>
            </a:r>
            <a:endParaRPr lang="en-US" sz="4000" dirty="0">
              <a:solidFill>
                <a:srgbClr val="FBFFFC"/>
              </a:solidFill>
              <a:latin typeface="Arimo Italics"/>
            </a:endParaRPr>
          </a:p>
          <a:p>
            <a:pPr algn="ctr"/>
            <a:endParaRPr lang="en-US" sz="3200" i="1" dirty="0">
              <a:solidFill>
                <a:schemeClr val="bg1"/>
              </a:solidFill>
              <a:latin typeface="Arimo "/>
            </a:endParaRPr>
          </a:p>
          <a:p>
            <a:pPr marL="571500" indent="-571500">
              <a:lnSpc>
                <a:spcPts val="4059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  <a:latin typeface="Arimo Italics"/>
            </a:endParaRPr>
          </a:p>
          <a:p>
            <a:pPr marL="884555" lvl="1" indent="-571500">
              <a:lnSpc>
                <a:spcPts val="4059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FBFFFC"/>
                </a:solidFill>
                <a:latin typeface="Lato Bold"/>
              </a:rPr>
              <a:t>Edad</a:t>
            </a:r>
            <a:r>
              <a:rPr lang="en-US" sz="4000" dirty="0">
                <a:solidFill>
                  <a:srgbClr val="FBFFFC"/>
                </a:solidFill>
                <a:latin typeface="Lato Bold"/>
              </a:rPr>
              <a:t> 8 y </a:t>
            </a:r>
            <a:r>
              <a:rPr lang="en-US" sz="4000" dirty="0" err="1">
                <a:solidFill>
                  <a:srgbClr val="FBFFFC"/>
                </a:solidFill>
                <a:latin typeface="Lato Bold"/>
              </a:rPr>
              <a:t>más</a:t>
            </a:r>
            <a:r>
              <a:rPr lang="en-US" sz="4000" dirty="0">
                <a:solidFill>
                  <a:srgbClr val="FBFFFC"/>
                </a:solidFill>
                <a:latin typeface="Lato Bold"/>
              </a:rPr>
              <a:t> </a:t>
            </a:r>
            <a:r>
              <a:rPr lang="en-US" sz="4000" dirty="0" err="1">
                <a:solidFill>
                  <a:srgbClr val="FBFFFC"/>
                </a:solidFill>
                <a:latin typeface="Lato Bold"/>
              </a:rPr>
              <a:t>allá</a:t>
            </a:r>
            <a:r>
              <a:rPr lang="en-US" sz="4000" dirty="0">
                <a:solidFill>
                  <a:srgbClr val="FBFFFC"/>
                </a:solidFill>
                <a:latin typeface="Lato Bold"/>
              </a:rPr>
              <a:t>: Mis </a:t>
            </a:r>
            <a:r>
              <a:rPr lang="en-US" sz="4000" dirty="0" err="1">
                <a:solidFill>
                  <a:srgbClr val="FBFFFC"/>
                </a:solidFill>
                <a:latin typeface="Lato Bold"/>
              </a:rPr>
              <a:t>abuelos</a:t>
            </a:r>
            <a:endParaRPr lang="en-US" sz="4000" dirty="0">
              <a:solidFill>
                <a:srgbClr val="FBFFFC"/>
              </a:solidFill>
              <a:latin typeface="Lato Bold"/>
            </a:endParaRPr>
          </a:p>
          <a:p>
            <a:pPr algn="ctr">
              <a:lnSpc>
                <a:spcPts val="4059"/>
              </a:lnSpc>
            </a:pPr>
            <a:r>
              <a:rPr lang="en-US" sz="4000" dirty="0" err="1">
                <a:solidFill>
                  <a:srgbClr val="FBFFFC"/>
                </a:solidFill>
                <a:latin typeface="Arimo Italics"/>
              </a:rPr>
              <a:t>Estudio</a:t>
            </a:r>
            <a:r>
              <a:rPr lang="en-US" sz="4000" dirty="0">
                <a:solidFill>
                  <a:srgbClr val="FBFFFC"/>
                </a:solidFill>
                <a:latin typeface="Arimo Italics"/>
              </a:rPr>
              <a:t> y </a:t>
            </a:r>
            <a:r>
              <a:rPr lang="en-US" sz="4000" dirty="0" err="1">
                <a:solidFill>
                  <a:srgbClr val="FBFFFC"/>
                </a:solidFill>
                <a:latin typeface="Arimo Italics"/>
              </a:rPr>
              <a:t>aplicación</a:t>
            </a:r>
            <a:r>
              <a:rPr lang="en-US" sz="4000" dirty="0">
                <a:solidFill>
                  <a:srgbClr val="FBFFFC"/>
                </a:solidFill>
                <a:latin typeface="Arimo Italics"/>
              </a:rPr>
              <a:t> de las </a:t>
            </a:r>
            <a:r>
              <a:rPr lang="en-US" sz="4000" dirty="0" err="1">
                <a:solidFill>
                  <a:srgbClr val="FBFFFC"/>
                </a:solidFill>
                <a:latin typeface="Arimo Italics"/>
              </a:rPr>
              <a:t>Escrituras</a:t>
            </a:r>
            <a:endParaRPr lang="en-US" sz="4000" dirty="0">
              <a:solidFill>
                <a:srgbClr val="FBFFFC"/>
              </a:solidFill>
              <a:latin typeface="Arimo Italics"/>
            </a:endParaRPr>
          </a:p>
          <a:p>
            <a:pPr algn="ctr">
              <a:lnSpc>
                <a:spcPts val="4059"/>
              </a:lnSpc>
            </a:pPr>
            <a:endParaRPr lang="en-US" sz="3200" i="1" dirty="0">
              <a:solidFill>
                <a:schemeClr val="bg1"/>
              </a:solidFill>
              <a:latin typeface="Arimo "/>
            </a:endParaRPr>
          </a:p>
          <a:p>
            <a:pPr marL="571500" indent="-571500">
              <a:lnSpc>
                <a:spcPts val="4059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  <a:latin typeface="Arimo Italics"/>
            </a:endParaRPr>
          </a:p>
          <a:p>
            <a:pPr marL="884555" lvl="1" indent="-571500">
              <a:lnSpc>
                <a:spcPts val="4059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FBFFFC"/>
                </a:solidFill>
                <a:latin typeface="Lato Bold"/>
              </a:rPr>
              <a:t>Edad</a:t>
            </a:r>
            <a:r>
              <a:rPr lang="en-US" sz="4000" dirty="0">
                <a:solidFill>
                  <a:srgbClr val="FBFFFC"/>
                </a:solidFill>
                <a:latin typeface="Lato Bold"/>
              </a:rPr>
              <a:t> 9 y </a:t>
            </a:r>
            <a:r>
              <a:rPr lang="en-US" sz="4000" dirty="0" err="1">
                <a:solidFill>
                  <a:srgbClr val="FBFFFC"/>
                </a:solidFill>
                <a:latin typeface="Lato Bold"/>
              </a:rPr>
              <a:t>más</a:t>
            </a:r>
            <a:r>
              <a:rPr lang="en-US" sz="4000" dirty="0">
                <a:solidFill>
                  <a:srgbClr val="FBFFFC"/>
                </a:solidFill>
                <a:latin typeface="Lato Bold"/>
              </a:rPr>
              <a:t> </a:t>
            </a:r>
            <a:r>
              <a:rPr lang="en-US" sz="4000" dirty="0" err="1">
                <a:solidFill>
                  <a:srgbClr val="FBFFFC"/>
                </a:solidFill>
                <a:latin typeface="Lato Bold"/>
              </a:rPr>
              <a:t>allá</a:t>
            </a:r>
            <a:r>
              <a:rPr lang="en-US" sz="4000" dirty="0">
                <a:solidFill>
                  <a:srgbClr val="FBFFFC"/>
                </a:solidFill>
                <a:latin typeface="Lato Bold"/>
              </a:rPr>
              <a:t>: Mi(s) pastor(es)</a:t>
            </a:r>
          </a:p>
          <a:p>
            <a:pPr algn="ctr">
              <a:lnSpc>
                <a:spcPts val="4059"/>
              </a:lnSpc>
            </a:pPr>
            <a:r>
              <a:rPr lang="en-US" sz="4000" dirty="0" err="1">
                <a:solidFill>
                  <a:srgbClr val="FBFFFC"/>
                </a:solidFill>
                <a:latin typeface="Arimo Italics"/>
              </a:rPr>
              <a:t>Práctica</a:t>
            </a:r>
            <a:r>
              <a:rPr lang="en-US" sz="4000" dirty="0">
                <a:solidFill>
                  <a:srgbClr val="FBFFFC"/>
                </a:solidFill>
                <a:latin typeface="Arimo Italics"/>
              </a:rPr>
              <a:t> del </a:t>
            </a:r>
            <a:r>
              <a:rPr lang="en-US" sz="4000" dirty="0" err="1">
                <a:solidFill>
                  <a:srgbClr val="FBFFFC"/>
                </a:solidFill>
                <a:latin typeface="Arimo Italics"/>
              </a:rPr>
              <a:t>ministerio</a:t>
            </a:r>
            <a:endParaRPr lang="en-US" sz="4000" dirty="0">
              <a:solidFill>
                <a:srgbClr val="FBFFFC"/>
              </a:solidFill>
              <a:latin typeface="Arimo Italics"/>
            </a:endParaRPr>
          </a:p>
          <a:p>
            <a:pPr marL="571500" indent="-571500" algn="ctr">
              <a:lnSpc>
                <a:spcPts val="294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  <a:latin typeface="Arimo Itali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69380" y="1257300"/>
            <a:ext cx="7877102" cy="773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8800" dirty="0">
                <a:solidFill>
                  <a:srgbClr val="C9E265"/>
                </a:solidFill>
                <a:latin typeface="Oswald"/>
              </a:rPr>
              <a:t>Mi </a:t>
            </a:r>
            <a:r>
              <a:rPr lang="en-US" sz="8800" dirty="0" err="1">
                <a:solidFill>
                  <a:srgbClr val="C9E265"/>
                </a:solidFill>
                <a:latin typeface="Oswald"/>
              </a:rPr>
              <a:t>historia</a:t>
            </a:r>
            <a:r>
              <a:rPr lang="en-US" sz="8800" dirty="0">
                <a:solidFill>
                  <a:srgbClr val="C9E265"/>
                </a:solidFill>
                <a:latin typeface="Oswald"/>
              </a:rPr>
              <a:t> </a:t>
            </a:r>
          </a:p>
        </p:txBody>
      </p:sp>
      <p:pic>
        <p:nvPicPr>
          <p:cNvPr id="13" name="Imagen 1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7D0C936A-6A89-4263-BED3-098F708865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4006" y="8920279"/>
            <a:ext cx="1273734" cy="969837"/>
          </a:xfrm>
          <a:prstGeom prst="rect">
            <a:avLst/>
          </a:prstGeom>
        </p:spPr>
      </p:pic>
      <p:pic>
        <p:nvPicPr>
          <p:cNvPr id="14" name="Imagen 13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8D58996A-68E2-44F7-9754-0EF3522B5F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389" y="8920279"/>
            <a:ext cx="1125742" cy="112574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13286" y="887121"/>
            <a:ext cx="14746566" cy="158937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4333280" y="8181745"/>
            <a:ext cx="5850283" cy="2105255"/>
          </a:xfrm>
          <a:prstGeom prst="rect">
            <a:avLst/>
          </a:prstGeom>
          <a:solidFill>
            <a:srgbClr val="E2E6D9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4070" r="13425"/>
          <a:stretch>
            <a:fillRect/>
          </a:stretch>
        </p:blipFill>
        <p:spPr>
          <a:xfrm>
            <a:off x="14333280" y="0"/>
            <a:ext cx="3954720" cy="818174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64223" y="3761043"/>
            <a:ext cx="11273274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 err="1">
                <a:solidFill>
                  <a:srgbClr val="E2E6D9"/>
                </a:solidFill>
                <a:latin typeface="Lato Bold"/>
              </a:rPr>
              <a:t>Debemos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conocernos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honestamente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a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nosotros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mismos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y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vivir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una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santidad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y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justicia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"/>
              </a:rPr>
              <a:t>confesionales</a:t>
            </a:r>
            <a:r>
              <a:rPr lang="en-US" sz="4400" dirty="0">
                <a:solidFill>
                  <a:srgbClr val="E2E6D9"/>
                </a:solidFill>
                <a:latin typeface="Lato Bold"/>
              </a:rPr>
              <a:t>.</a:t>
            </a:r>
          </a:p>
          <a:p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algn="ctr"/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Busque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otras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personas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las que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confíe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para ser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honesto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acerca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su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conciencia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sí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mismo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.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 Itali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62000" y="1562100"/>
            <a:ext cx="7877101" cy="754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CAMBIO</a:t>
            </a:r>
          </a:p>
        </p:txBody>
      </p:sp>
      <p:pic>
        <p:nvPicPr>
          <p:cNvPr id="14" name="Imagen 13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6727B3B0-5E9F-4161-BF4F-5001752B1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6222" y="8472645"/>
            <a:ext cx="1498144" cy="1498144"/>
          </a:xfrm>
          <a:prstGeom prst="rect">
            <a:avLst/>
          </a:prstGeom>
        </p:spPr>
      </p:pic>
      <p:pic>
        <p:nvPicPr>
          <p:cNvPr id="15" name="Imagen 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9905A48-1066-4265-AE55-83BC0ACDA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0" y="8607792"/>
            <a:ext cx="1524000" cy="116039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41676" b="1406"/>
          <a:stretch>
            <a:fillRect/>
          </a:stretch>
        </p:blipFill>
        <p:spPr>
          <a:xfrm>
            <a:off x="-7263554" y="-112004"/>
            <a:ext cx="11589514" cy="9803966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2268560" y="8623666"/>
            <a:ext cx="6594520" cy="1663334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6" name="AutoShape 6"/>
          <p:cNvSpPr/>
          <p:nvPr/>
        </p:nvSpPr>
        <p:spPr>
          <a:xfrm>
            <a:off x="4325960" y="181335"/>
            <a:ext cx="13962040" cy="138076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TextBox 8"/>
          <p:cNvSpPr txBox="1"/>
          <p:nvPr/>
        </p:nvSpPr>
        <p:spPr>
          <a:xfrm>
            <a:off x="6172200" y="2918597"/>
            <a:ext cx="11087100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 err="1">
                <a:solidFill>
                  <a:srgbClr val="E2E6D9"/>
                </a:solidFill>
                <a:latin typeface="Lato Bold Italics"/>
              </a:rPr>
              <a:t>Debemos</a:t>
            </a:r>
            <a:r>
              <a:rPr lang="en-US" sz="4400" dirty="0">
                <a:solidFill>
                  <a:srgbClr val="E2E6D9"/>
                </a:solidFill>
                <a:latin typeface="Lato Bold Italics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 Italics"/>
              </a:rPr>
              <a:t>entender</a:t>
            </a:r>
            <a:r>
              <a:rPr lang="en-US" sz="4400" dirty="0">
                <a:solidFill>
                  <a:srgbClr val="E2E6D9"/>
                </a:solidFill>
                <a:latin typeface="Lato Bold Italics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 Italics"/>
              </a:rPr>
              <a:t>nuestro</a:t>
            </a:r>
            <a:r>
              <a:rPr lang="en-US" sz="4400" dirty="0">
                <a:solidFill>
                  <a:srgbClr val="E2E6D9"/>
                </a:solidFill>
                <a:latin typeface="Lato Bold Italics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 Italics"/>
              </a:rPr>
              <a:t>papel</a:t>
            </a:r>
            <a:r>
              <a:rPr lang="en-US" sz="4400" dirty="0">
                <a:solidFill>
                  <a:srgbClr val="E2E6D9"/>
                </a:solidFill>
                <a:latin typeface="Lato Bold Italics"/>
              </a:rPr>
              <a:t> </a:t>
            </a:r>
            <a:r>
              <a:rPr lang="en-US" sz="4400" dirty="0" err="1">
                <a:solidFill>
                  <a:srgbClr val="E2E6D9"/>
                </a:solidFill>
                <a:latin typeface="Lato Bold Italics"/>
              </a:rPr>
              <a:t>como</a:t>
            </a:r>
            <a:r>
              <a:rPr lang="en-US" sz="4400" dirty="0">
                <a:solidFill>
                  <a:srgbClr val="E2E6D9"/>
                </a:solidFill>
                <a:latin typeface="Lato Bold Italics"/>
              </a:rPr>
              <a:t> personas que </a:t>
            </a:r>
            <a:r>
              <a:rPr lang="en-US" sz="4400" dirty="0" err="1">
                <a:solidFill>
                  <a:srgbClr val="E2E6D9"/>
                </a:solidFill>
                <a:latin typeface="Lato Bold Italics"/>
              </a:rPr>
              <a:t>acompañan</a:t>
            </a:r>
            <a:r>
              <a:rPr lang="en-US" sz="4400" dirty="0">
                <a:solidFill>
                  <a:srgbClr val="E2E6D9"/>
                </a:solidFill>
                <a:latin typeface="Lato Bold Italics"/>
              </a:rPr>
              <a:t> de </a:t>
            </a:r>
            <a:r>
              <a:rPr lang="en-US" sz="4400" dirty="0" err="1">
                <a:solidFill>
                  <a:srgbClr val="E2E6D9"/>
                </a:solidFill>
                <a:latin typeface="Lato Bold Italics"/>
              </a:rPr>
              <a:t>cerca</a:t>
            </a:r>
            <a:r>
              <a:rPr lang="en-US" sz="4400" dirty="0">
                <a:solidFill>
                  <a:srgbClr val="E2E6D9"/>
                </a:solidFill>
                <a:latin typeface="Lato Bold Italics"/>
              </a:rPr>
              <a:t> (con la mano </a:t>
            </a:r>
            <a:r>
              <a:rPr lang="en-US" sz="4400" dirty="0" err="1">
                <a:solidFill>
                  <a:srgbClr val="E2E6D9"/>
                </a:solidFill>
                <a:latin typeface="Lato Bold Italics"/>
              </a:rPr>
              <a:t>sobre</a:t>
            </a:r>
            <a:r>
              <a:rPr lang="en-US" sz="4400" dirty="0">
                <a:solidFill>
                  <a:srgbClr val="E2E6D9"/>
                </a:solidFill>
                <a:latin typeface="Lato Bold Italics"/>
              </a:rPr>
              <a:t> el </a:t>
            </a:r>
            <a:r>
              <a:rPr lang="en-US" sz="4400" dirty="0" err="1">
                <a:solidFill>
                  <a:srgbClr val="E2E6D9"/>
                </a:solidFill>
                <a:latin typeface="Lato Bold Italics"/>
              </a:rPr>
              <a:t>hombro</a:t>
            </a:r>
            <a:r>
              <a:rPr lang="en-US" sz="4400" dirty="0">
                <a:solidFill>
                  <a:srgbClr val="E2E6D9"/>
                </a:solidFill>
                <a:latin typeface="Lato Bold Italics"/>
              </a:rPr>
              <a:t>).</a:t>
            </a:r>
            <a:br>
              <a:rPr lang="en-US" sz="4400" dirty="0">
                <a:solidFill>
                  <a:schemeClr val="bg1"/>
                </a:solidFill>
                <a:latin typeface="Lato"/>
              </a:rPr>
            </a:br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mo Italics"/>
              </a:rPr>
              <a:t>La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verdad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aplica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todas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las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generaciones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(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estudiantes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y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alumnos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por el bien del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futuro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).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 Itali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725400" y="647700"/>
            <a:ext cx="4533900" cy="754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60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CAMBIO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34358E77-440F-4813-B283-7FF9D514F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22" y="8630390"/>
            <a:ext cx="1498144" cy="1498144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6331B73A-C96F-411D-A3B4-1D15098ED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8765537"/>
            <a:ext cx="1524000" cy="116039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13286" y="893719"/>
            <a:ext cx="15103638" cy="126948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61359" r="10816" b="2526"/>
          <a:stretch>
            <a:fillRect/>
          </a:stretch>
        </p:blipFill>
        <p:spPr>
          <a:xfrm>
            <a:off x="14557235" y="-265679"/>
            <a:ext cx="3730765" cy="871310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4557235" y="8181745"/>
            <a:ext cx="5626329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8" name="TextBox 8"/>
          <p:cNvSpPr txBox="1"/>
          <p:nvPr/>
        </p:nvSpPr>
        <p:spPr>
          <a:xfrm>
            <a:off x="1905000" y="3771900"/>
            <a:ext cx="10980709" cy="473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Lato"/>
              </a:rPr>
              <a:t>Debemos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recordar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que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nuestra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propia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formación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espiritual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no se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trata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solo de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nosotros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sino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“por el bien de los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demás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”.</a:t>
            </a:r>
          </a:p>
          <a:p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mo Italics"/>
              </a:rPr>
              <a:t>¿Los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demás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realmente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te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importan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ti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y 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tu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desarrollo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espiritual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?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 Itali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14400" y="1306451"/>
            <a:ext cx="7877102" cy="754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CAMBIO</a:t>
            </a:r>
          </a:p>
        </p:txBody>
      </p:sp>
      <p:pic>
        <p:nvPicPr>
          <p:cNvPr id="14" name="Imagen 13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6F087FAF-86F0-4AA3-8D0B-E203D9674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8622" y="8376512"/>
            <a:ext cx="1498144" cy="1498144"/>
          </a:xfrm>
          <a:prstGeom prst="rect">
            <a:avLst/>
          </a:prstGeom>
        </p:spPr>
      </p:pic>
      <p:pic>
        <p:nvPicPr>
          <p:cNvPr id="15" name="Imagen 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2D2EC8E-D43C-49F4-8209-0AEC59AE22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1600" y="8511659"/>
            <a:ext cx="1524000" cy="116039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954720" y="181335"/>
            <a:ext cx="14333280" cy="1496288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-2268560" y="8623666"/>
            <a:ext cx="6594520" cy="1663334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7" name="TextBox 7"/>
          <p:cNvSpPr txBox="1"/>
          <p:nvPr/>
        </p:nvSpPr>
        <p:spPr>
          <a:xfrm>
            <a:off x="6646834" y="3392152"/>
            <a:ext cx="9996574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Lato"/>
              </a:rPr>
              <a:t>Debemos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conocer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nuestros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propios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límites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mantenga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un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entendimiento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"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Espíritu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" de 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Quién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representamos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.</a:t>
            </a:r>
            <a:br>
              <a:rPr lang="en-US" sz="4400" dirty="0">
                <a:solidFill>
                  <a:schemeClr val="bg1"/>
                </a:solidFill>
                <a:latin typeface="Lato"/>
              </a:rPr>
            </a:br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mo Italics"/>
              </a:rPr>
              <a:t>Viva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constantemente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la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presencia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de Cristo y bajo la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guía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mo Italics"/>
              </a:rPr>
              <a:t>del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Espíritu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Santo,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fiel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su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llamado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.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 Itali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744200" y="720885"/>
            <a:ext cx="6362700" cy="754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60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CAMBIO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 l="14070" r="13425"/>
          <a:stretch>
            <a:fillRect/>
          </a:stretch>
        </p:blipFill>
        <p:spPr>
          <a:xfrm>
            <a:off x="0" y="427633"/>
            <a:ext cx="3954720" cy="8181745"/>
          </a:xfrm>
          <a:prstGeom prst="rect">
            <a:avLst/>
          </a:prstGeom>
        </p:spPr>
      </p:pic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6CC28695-FF60-4F82-911C-777EF2424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10" y="8807078"/>
            <a:ext cx="1498144" cy="1498144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BBCB9878-49DA-401E-BF95-428F5B2AB0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288" y="8942225"/>
            <a:ext cx="1524000" cy="116039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1359" r="10816" b="2526"/>
          <a:stretch>
            <a:fillRect/>
          </a:stretch>
        </p:blipFill>
        <p:spPr>
          <a:xfrm>
            <a:off x="14557235" y="-265679"/>
            <a:ext cx="3730765" cy="871310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413285" y="945357"/>
            <a:ext cx="14970520" cy="1531144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3428031" y="8181745"/>
            <a:ext cx="6755533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8" name="TextBox 8"/>
          <p:cNvSpPr txBox="1"/>
          <p:nvPr/>
        </p:nvSpPr>
        <p:spPr>
          <a:xfrm>
            <a:off x="1890758" y="3210053"/>
            <a:ext cx="10335930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Lato"/>
              </a:rPr>
              <a:t>Debemos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vivir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“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comprometidos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” con el mentor y con el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mentoreado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entendiendo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el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imperativo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vivir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y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aprender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comprometidos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.</a:t>
            </a:r>
          </a:p>
          <a:p>
            <a:pPr algn="ctr"/>
            <a:endParaRPr lang="en-US" sz="4400" dirty="0">
              <a:solidFill>
                <a:schemeClr val="bg1"/>
              </a:solidFill>
              <a:latin typeface="Arimo Italics"/>
            </a:endParaRP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mo Italics"/>
              </a:rPr>
              <a:t>¿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Qué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tan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lejos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el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futuro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está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dispuesto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a verse 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sí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mismo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teniendo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influencia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santa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?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 Itali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14400" y="1485900"/>
            <a:ext cx="7877102" cy="754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CAMBIO</a:t>
            </a:r>
          </a:p>
        </p:txBody>
      </p:sp>
      <p:pic>
        <p:nvPicPr>
          <p:cNvPr id="14" name="Imagen 13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7C32FE23-F6BA-4604-875A-E5B6DD685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9022" y="8482993"/>
            <a:ext cx="1498144" cy="1498144"/>
          </a:xfrm>
          <a:prstGeom prst="rect">
            <a:avLst/>
          </a:prstGeom>
        </p:spPr>
      </p:pic>
      <p:pic>
        <p:nvPicPr>
          <p:cNvPr id="15" name="Imagen 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23893087-B5A9-4D2B-A77B-8C0A72AD13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0" y="8618140"/>
            <a:ext cx="1524000" cy="116039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08066" y="-551855"/>
            <a:ext cx="1279934" cy="11390709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7" name="TextBox 7"/>
          <p:cNvSpPr txBox="1"/>
          <p:nvPr/>
        </p:nvSpPr>
        <p:spPr>
          <a:xfrm>
            <a:off x="1066800" y="1333500"/>
            <a:ext cx="9029700" cy="831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Una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Verdad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</a:t>
            </a:r>
            <a:r>
              <a:rPr lang="en-US" sz="7200" dirty="0" err="1">
                <a:solidFill>
                  <a:srgbClr val="C9E265"/>
                </a:solidFill>
                <a:latin typeface="Oswald"/>
              </a:rPr>
              <a:t>Estremecedora</a:t>
            </a:r>
            <a:r>
              <a:rPr lang="en-US" sz="7200" dirty="0">
                <a:solidFill>
                  <a:srgbClr val="C9E265"/>
                </a:solidFill>
                <a:latin typeface="Oswald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71600" y="3009900"/>
            <a:ext cx="13996670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Lato"/>
              </a:rPr>
              <a:t>Tenemos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niños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y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jóvenes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nuestras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iglesias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que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pasarán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la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marca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del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próximo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siglo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. ¿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Qué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estamos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dispuestos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hacer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para extender el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legado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vida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influencia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santidad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el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próximo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siglo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través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ellos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?</a:t>
            </a:r>
          </a:p>
          <a:p>
            <a:pPr algn="ctr"/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mo Italics"/>
              </a:rPr>
              <a:t>¡No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podemos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estar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satisfechos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pensando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solo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el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próximo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periodo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de 10 a 20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años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…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si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realmente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queremos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influenciar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el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futuro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!</a:t>
            </a:r>
          </a:p>
          <a:p>
            <a:pPr algn="ctr"/>
            <a:endParaRPr lang="en-US" sz="4400" dirty="0">
              <a:solidFill>
                <a:schemeClr val="bg1"/>
              </a:solidFill>
              <a:latin typeface="Arimo Italics"/>
            </a:endParaRPr>
          </a:p>
        </p:txBody>
      </p:sp>
      <p:pic>
        <p:nvPicPr>
          <p:cNvPr id="11" name="Imagen 10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98BD782F-1BB6-45DC-922A-BCF53EE4E1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8066" y="4979715"/>
            <a:ext cx="1279934" cy="1279934"/>
          </a:xfrm>
          <a:prstGeom prst="rect">
            <a:avLst/>
          </a:prstGeom>
        </p:spPr>
      </p:pic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D55FD54-97D5-48D7-99FB-C714F3B91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807" y="4074677"/>
            <a:ext cx="1186453" cy="9033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41477" b="30681"/>
          <a:stretch>
            <a:fillRect/>
          </a:stretch>
        </p:blipFill>
        <p:spPr>
          <a:xfrm>
            <a:off x="0" y="-773264"/>
            <a:ext cx="18288000" cy="3394379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39780" y="1418855"/>
            <a:ext cx="19036149" cy="159104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 rot="-5400000">
            <a:off x="-285445" y="7589606"/>
            <a:ext cx="3536829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9" name="TextBox 9"/>
          <p:cNvSpPr txBox="1"/>
          <p:nvPr/>
        </p:nvSpPr>
        <p:spPr>
          <a:xfrm>
            <a:off x="2895600" y="4305300"/>
            <a:ext cx="13868400" cy="4185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Lato"/>
              </a:rPr>
              <a:t>Mentoreo es el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proceso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acompañar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otra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persona o personas para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ayudarlas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desarrollarse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madurar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y ‘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convertirse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’: </a:t>
            </a:r>
            <a:br>
              <a:rPr lang="en-US" sz="4400" dirty="0">
                <a:solidFill>
                  <a:schemeClr val="bg1"/>
                </a:solidFill>
                <a:latin typeface="Lato"/>
              </a:rPr>
            </a:br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marL="895350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BFFFC"/>
                </a:solidFill>
                <a:latin typeface="Lato"/>
              </a:rPr>
              <a:t>Conocimiento</a:t>
            </a:r>
            <a:r>
              <a:rPr lang="en-US" sz="4400" dirty="0">
                <a:solidFill>
                  <a:srgbClr val="FBFFFC"/>
                </a:solidFill>
                <a:latin typeface="Lato"/>
              </a:rPr>
              <a:t>, </a:t>
            </a:r>
            <a:r>
              <a:rPr lang="en-US" sz="4400" dirty="0" err="1">
                <a:solidFill>
                  <a:srgbClr val="FBFFFC"/>
                </a:solidFill>
                <a:latin typeface="Lato"/>
              </a:rPr>
              <a:t>entendimiento</a:t>
            </a:r>
            <a:r>
              <a:rPr lang="en-US" sz="4400" dirty="0">
                <a:solidFill>
                  <a:srgbClr val="FBFFFC"/>
                </a:solidFill>
                <a:latin typeface="Lato"/>
              </a:rPr>
              <a:t>, </a:t>
            </a:r>
            <a:r>
              <a:rPr lang="en-US" sz="4400" dirty="0" err="1">
                <a:solidFill>
                  <a:srgbClr val="FBFFFC"/>
                </a:solidFill>
                <a:latin typeface="Lato"/>
              </a:rPr>
              <a:t>dones</a:t>
            </a:r>
            <a:r>
              <a:rPr lang="en-US" sz="4400" dirty="0">
                <a:solidFill>
                  <a:srgbClr val="FBFFFC"/>
                </a:solidFill>
                <a:latin typeface="Lato"/>
              </a:rPr>
              <a:t>, gracias y </a:t>
            </a:r>
            <a:r>
              <a:rPr lang="en-US" sz="4400" dirty="0" err="1">
                <a:solidFill>
                  <a:srgbClr val="FBFFFC"/>
                </a:solidFill>
                <a:latin typeface="Lato"/>
              </a:rPr>
              <a:t>habilidades</a:t>
            </a:r>
            <a:r>
              <a:rPr lang="en-US" sz="4400" dirty="0">
                <a:solidFill>
                  <a:srgbClr val="FBFFFC"/>
                </a:solidFill>
                <a:latin typeface="Lato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76400" y="2006594"/>
            <a:ext cx="8516570" cy="7078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6600" dirty="0">
                <a:solidFill>
                  <a:srgbClr val="C9E265"/>
                </a:solidFill>
                <a:latin typeface="Oswald"/>
              </a:rPr>
              <a:t>¿</a:t>
            </a:r>
            <a:r>
              <a:rPr lang="en-US" sz="6600" dirty="0" err="1">
                <a:solidFill>
                  <a:srgbClr val="C9E265"/>
                </a:solidFill>
                <a:latin typeface="Oswald"/>
              </a:rPr>
              <a:t>Qué</a:t>
            </a:r>
            <a:r>
              <a:rPr lang="en-US" sz="6600" dirty="0">
                <a:solidFill>
                  <a:srgbClr val="C9E265"/>
                </a:solidFill>
                <a:latin typeface="Oswald"/>
              </a:rPr>
              <a:t> es ‘Mentoreo’?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5BD5BFA1-B180-481E-8713-9D913F2BC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69" y="6958837"/>
            <a:ext cx="1555200" cy="1555200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7FB9C99-8341-44B4-8524-47E48CA52F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69" y="8599055"/>
            <a:ext cx="1488542" cy="11333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6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30025" y="1028700"/>
            <a:ext cx="16027949" cy="8229600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r>
              <a:rPr lang="es-GT" dirty="0"/>
              <a:t>v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660761" y="2095501"/>
            <a:ext cx="10966475" cy="5076583"/>
            <a:chOff x="-1" y="69732"/>
            <a:chExt cx="10862766" cy="1408848"/>
          </a:xfrm>
        </p:grpSpPr>
        <p:sp>
          <p:nvSpPr>
            <p:cNvPr id="7" name="TextBox 7"/>
            <p:cNvSpPr txBox="1"/>
            <p:nvPr/>
          </p:nvSpPr>
          <p:spPr>
            <a:xfrm>
              <a:off x="-1" y="556111"/>
              <a:ext cx="10862766" cy="9224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009650" lvl="1" indent="-685800">
                <a:buFont typeface="Arial" panose="020B0604020202020204" pitchFamily="34" charset="0"/>
                <a:buChar char="•"/>
              </a:pP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Ya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está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en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 un </a:t>
              </a: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viaje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 de </a:t>
              </a: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desarrollo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.</a:t>
              </a:r>
            </a:p>
            <a:p>
              <a:pPr marL="1009650" lvl="1" indent="-685800">
                <a:buFont typeface="Arial" panose="020B0604020202020204" pitchFamily="34" charset="0"/>
                <a:buChar char="•"/>
              </a:pP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Posee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conocimiento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 y </a:t>
              </a: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comprensión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.</a:t>
              </a:r>
            </a:p>
            <a:p>
              <a:pPr marL="1009650" lvl="1" indent="-685800">
                <a:buFont typeface="Arial" panose="020B0604020202020204" pitchFamily="34" charset="0"/>
                <a:buChar char="•"/>
              </a:pP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Continúa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desarrollando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dones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, </a:t>
              </a: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talentos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 y </a:t>
              </a:r>
              <a:r>
                <a:rPr lang="en-US" sz="5400" dirty="0" err="1">
                  <a:solidFill>
                    <a:schemeClr val="bg1"/>
                  </a:solidFill>
                  <a:latin typeface="Oswald"/>
                </a:rPr>
                <a:t>habilidades</a:t>
              </a:r>
              <a:r>
                <a:rPr lang="en-US" sz="5400" dirty="0">
                  <a:solidFill>
                    <a:schemeClr val="bg1"/>
                  </a:solidFill>
                  <a:latin typeface="Oswald"/>
                </a:rPr>
                <a:t>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761506" y="69732"/>
              <a:ext cx="7339752" cy="3003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400" spc="210" dirty="0">
                  <a:solidFill>
                    <a:srgbClr val="C9E265"/>
                  </a:solidFill>
                  <a:latin typeface="Lato Italics"/>
                </a:rPr>
                <a:t>El Mentor</a:t>
              </a:r>
            </a:p>
          </p:txBody>
        </p:sp>
      </p:grpSp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B9BA6F6E-EECB-43A3-B93C-2A8BC3EDD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342081"/>
            <a:ext cx="1182253" cy="900182"/>
          </a:xfrm>
          <a:prstGeom prst="rect">
            <a:avLst/>
          </a:prstGeom>
        </p:spPr>
      </p:pic>
      <p:pic>
        <p:nvPicPr>
          <p:cNvPr id="15" name="Imagen 14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A82FE053-5512-404B-BD83-AD0F7FFD6C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342081"/>
            <a:ext cx="944920" cy="944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8547838" y="546838"/>
            <a:ext cx="1192324" cy="18288000"/>
          </a:xfrm>
          <a:prstGeom prst="rect">
            <a:avLst/>
          </a:prstGeom>
          <a:solidFill>
            <a:srgbClr val="FBFF00"/>
          </a:solidFill>
        </p:spPr>
      </p:sp>
      <p:sp>
        <p:nvSpPr>
          <p:cNvPr id="5" name="TextBox 5"/>
          <p:cNvSpPr txBox="1"/>
          <p:nvPr/>
        </p:nvSpPr>
        <p:spPr>
          <a:xfrm>
            <a:off x="685800" y="1409700"/>
            <a:ext cx="15368619" cy="736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6600" dirty="0">
                <a:solidFill>
                  <a:srgbClr val="C9E265"/>
                </a:solidFill>
                <a:latin typeface="Oswald"/>
              </a:rPr>
              <a:t>El </a:t>
            </a:r>
            <a:r>
              <a:rPr lang="en-US" sz="6600" dirty="0" err="1">
                <a:solidFill>
                  <a:srgbClr val="C9E265"/>
                </a:solidFill>
                <a:latin typeface="Oswald"/>
              </a:rPr>
              <a:t>mentoreo</a:t>
            </a:r>
            <a:r>
              <a:rPr lang="en-US" sz="6600" dirty="0">
                <a:solidFill>
                  <a:srgbClr val="C9E265"/>
                </a:solidFill>
                <a:latin typeface="Oswald"/>
              </a:rPr>
              <a:t> NO es un </a:t>
            </a:r>
            <a:r>
              <a:rPr lang="en-US" sz="6600" dirty="0" err="1">
                <a:solidFill>
                  <a:srgbClr val="C9E265"/>
                </a:solidFill>
                <a:latin typeface="Oswald"/>
              </a:rPr>
              <a:t>compromiso</a:t>
            </a:r>
            <a:r>
              <a:rPr lang="en-US" sz="6600" dirty="0">
                <a:solidFill>
                  <a:srgbClr val="C9E265"/>
                </a:solidFill>
                <a:latin typeface="Oswald"/>
              </a:rPr>
              <a:t> </a:t>
            </a:r>
            <a:r>
              <a:rPr lang="en-US" sz="6600" dirty="0" err="1">
                <a:solidFill>
                  <a:srgbClr val="C9E265"/>
                </a:solidFill>
                <a:latin typeface="Oswald"/>
              </a:rPr>
              <a:t>unidireccional</a:t>
            </a:r>
            <a:endParaRPr lang="en-US" sz="6600" dirty="0">
              <a:solidFill>
                <a:srgbClr val="C9E265"/>
              </a:solidFill>
              <a:latin typeface="Oswa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71600" y="2873992"/>
            <a:ext cx="15100262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Lato Bold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Educación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decimos: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¡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Todo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maestro debe ser primero un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alumno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, y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cada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alumno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puede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ser un maestro!</a:t>
            </a:r>
          </a:p>
          <a:p>
            <a:endParaRPr lang="en-US" sz="4400" dirty="0">
              <a:solidFill>
                <a:schemeClr val="bg1"/>
              </a:solidFill>
              <a:latin typeface="Lato"/>
            </a:endParaRPr>
          </a:p>
          <a:p>
            <a:r>
              <a:rPr lang="en-US" sz="4400" dirty="0" err="1">
                <a:solidFill>
                  <a:srgbClr val="FBFFFC"/>
                </a:solidFill>
                <a:latin typeface="Arimo"/>
              </a:rPr>
              <a:t>Modelar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: no para una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réplica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 exacta,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sino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 para la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aplicación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efectiva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,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relevante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 y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transformadora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, para la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nueva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generación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, de los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principios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básicos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 de una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vida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 </a:t>
            </a:r>
            <a:r>
              <a:rPr lang="en-US" sz="4400" dirty="0" err="1">
                <a:solidFill>
                  <a:srgbClr val="FBFFFC"/>
                </a:solidFill>
                <a:latin typeface="Arimo"/>
              </a:rPr>
              <a:t>semejante</a:t>
            </a:r>
            <a:r>
              <a:rPr lang="en-US" sz="4400" dirty="0">
                <a:solidFill>
                  <a:srgbClr val="FBFFFC"/>
                </a:solidFill>
                <a:latin typeface="Arimo"/>
              </a:rPr>
              <a:t> a Cristo.</a:t>
            </a:r>
          </a:p>
          <a:p>
            <a:pPr algn="l"/>
            <a:endParaRPr lang="en-US" sz="4400" dirty="0">
              <a:solidFill>
                <a:schemeClr val="bg1"/>
              </a:solidFill>
              <a:latin typeface="Arimo"/>
            </a:endParaRPr>
          </a:p>
        </p:txBody>
      </p:sp>
      <p:pic>
        <p:nvPicPr>
          <p:cNvPr id="11" name="Imagen 10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2F09A023-8E12-4CB3-B55D-00390C43C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9123159"/>
            <a:ext cx="1125741" cy="1125741"/>
          </a:xfrm>
          <a:prstGeom prst="rect">
            <a:avLst/>
          </a:prstGeom>
        </p:spPr>
      </p:pic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3C33BE8-890E-433E-BF73-D31DF16B1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650" y="9235938"/>
            <a:ext cx="1182253" cy="90018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1444828" y="2598476"/>
            <a:ext cx="6510614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21792" lvl="1" indent="-310896">
              <a:buFont typeface="Arial"/>
              <a:buChar char="•"/>
            </a:pPr>
            <a:r>
              <a:rPr lang="en-US" sz="4800" dirty="0">
                <a:solidFill>
                  <a:schemeClr val="bg1"/>
                </a:solidFill>
                <a:latin typeface="Lato"/>
              </a:rPr>
              <a:t>Anti-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diálogo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= A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sobre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B,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emitir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‘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comunicados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’ (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órdenes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,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instrucciones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).</a:t>
            </a:r>
          </a:p>
        </p:txBody>
      </p:sp>
      <p:sp>
        <p:nvSpPr>
          <p:cNvPr id="2" name="AutoShape 2"/>
          <p:cNvSpPr/>
          <p:nvPr/>
        </p:nvSpPr>
        <p:spPr>
          <a:xfrm>
            <a:off x="17008066" y="-551855"/>
            <a:ext cx="1279934" cy="11390709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8" name="TextBox 8"/>
          <p:cNvSpPr txBox="1"/>
          <p:nvPr/>
        </p:nvSpPr>
        <p:spPr>
          <a:xfrm>
            <a:off x="5867400" y="285595"/>
            <a:ext cx="4998469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6600" dirty="0" err="1">
                <a:solidFill>
                  <a:srgbClr val="C9E265"/>
                </a:solidFill>
                <a:latin typeface="Oswald"/>
              </a:rPr>
              <a:t>Diálogo</a:t>
            </a:r>
            <a:endParaRPr lang="en-US" sz="6600" dirty="0">
              <a:solidFill>
                <a:srgbClr val="C9E265"/>
              </a:solidFill>
              <a:latin typeface="Oswald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2450716" y="6525134"/>
            <a:ext cx="2971468" cy="1981553"/>
            <a:chOff x="0" y="0"/>
            <a:chExt cx="2075840" cy="1268639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r="70333" b="54522"/>
            <a:stretch>
              <a:fillRect/>
            </a:stretch>
          </p:blipFill>
          <p:spPr>
            <a:xfrm>
              <a:off x="0" y="0"/>
              <a:ext cx="615824" cy="667910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3889" t="3100" b="57469"/>
            <a:stretch>
              <a:fillRect/>
            </a:stretch>
          </p:blipFill>
          <p:spPr>
            <a:xfrm>
              <a:off x="1533833" y="689555"/>
              <a:ext cx="542007" cy="579084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0333" r="26432" b="57339"/>
            <a:stretch>
              <a:fillRect/>
            </a:stretch>
          </p:blipFill>
          <p:spPr>
            <a:xfrm rot="1554178">
              <a:off x="589187" y="354643"/>
              <a:ext cx="897467" cy="626533"/>
            </a:xfrm>
            <a:prstGeom prst="rect">
              <a:avLst/>
            </a:prstGeom>
          </p:spPr>
        </p:pic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57469"/>
          <a:stretch>
            <a:fillRect/>
          </a:stretch>
        </p:blipFill>
        <p:spPr>
          <a:xfrm>
            <a:off x="11217993" y="7755731"/>
            <a:ext cx="3545365" cy="1066800"/>
          </a:xfrm>
          <a:prstGeom prst="rect">
            <a:avLst/>
          </a:prstGeom>
        </p:spPr>
      </p:pic>
      <p:sp>
        <p:nvSpPr>
          <p:cNvPr id="32" name="TextBox 10">
            <a:extLst>
              <a:ext uri="{FF2B5EF4-FFF2-40B4-BE49-F238E27FC236}">
                <a16:creationId xmlns:a16="http://schemas.microsoft.com/office/drawing/2014/main" id="{492EA1CC-2339-FA48-9F8B-0FEE018FC8B9}"/>
              </a:ext>
            </a:extLst>
          </p:cNvPr>
          <p:cNvSpPr txBox="1"/>
          <p:nvPr/>
        </p:nvSpPr>
        <p:spPr>
          <a:xfrm>
            <a:off x="9144000" y="2598476"/>
            <a:ext cx="65532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8096" lvl="1" indent="-457200" algn="l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Lato"/>
              </a:rPr>
              <a:t>Diálogo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real = A con B,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comunión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y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comunicación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real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mientras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avanzan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juntos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en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 el </a:t>
            </a:r>
            <a:r>
              <a:rPr lang="en-US" sz="4800" dirty="0" err="1">
                <a:solidFill>
                  <a:schemeClr val="bg1"/>
                </a:solidFill>
                <a:latin typeface="Lato"/>
              </a:rPr>
              <a:t>camino</a:t>
            </a:r>
            <a:r>
              <a:rPr lang="en-US" sz="4800" dirty="0">
                <a:solidFill>
                  <a:schemeClr val="bg1"/>
                </a:solidFill>
                <a:latin typeface="Lato"/>
              </a:rPr>
              <a:t>.</a:t>
            </a: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4E4C859D-2C57-984F-94E9-6088169B0A89}"/>
              </a:ext>
            </a:extLst>
          </p:cNvPr>
          <p:cNvCxnSpPr/>
          <p:nvPr/>
        </p:nvCxnSpPr>
        <p:spPr>
          <a:xfrm>
            <a:off x="8542133" y="1181100"/>
            <a:ext cx="0" cy="91059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846A60F5-35F3-F34D-8D3D-4BD327556786}"/>
              </a:ext>
            </a:extLst>
          </p:cNvPr>
          <p:cNvCxnSpPr/>
          <p:nvPr/>
        </p:nvCxnSpPr>
        <p:spPr>
          <a:xfrm>
            <a:off x="0" y="1181100"/>
            <a:ext cx="170080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1" name="Imagen 20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480F793C-FE71-4E71-B963-FEAD6B9675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806" y="5360216"/>
            <a:ext cx="1186453" cy="1186453"/>
          </a:xfrm>
          <a:prstGeom prst="rect">
            <a:avLst/>
          </a:prstGeom>
        </p:spPr>
      </p:pic>
      <p:pic>
        <p:nvPicPr>
          <p:cNvPr id="22" name="Imagen 2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61E4808-040F-40A3-A919-D22893C0E2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806" y="4362708"/>
            <a:ext cx="1182253" cy="9001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873725" y="259191"/>
            <a:ext cx="15414275" cy="1448916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545" t="30834" b="26496"/>
          <a:stretch>
            <a:fillRect/>
          </a:stretch>
        </p:blipFill>
        <p:spPr>
          <a:xfrm rot="5400000">
            <a:off x="-5020558" y="3063294"/>
            <a:ext cx="12277106" cy="3511462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-2655671" y="8789402"/>
            <a:ext cx="5867106" cy="1663334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8" name="TextBox 8"/>
          <p:cNvSpPr txBox="1"/>
          <p:nvPr/>
        </p:nvSpPr>
        <p:spPr>
          <a:xfrm>
            <a:off x="4191000" y="3543300"/>
            <a:ext cx="13439217" cy="44411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79591" lvl="1"/>
            <a:r>
              <a:rPr lang="en-US" sz="4400" dirty="0" err="1">
                <a:solidFill>
                  <a:schemeClr val="bg1"/>
                </a:solidFill>
                <a:latin typeface="Lato"/>
              </a:rPr>
              <a:t>Viviendo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una ‘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vida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confesional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’ </a:t>
            </a:r>
            <a:r>
              <a:rPr lang="en-US" sz="4400" dirty="0" err="1">
                <a:solidFill>
                  <a:schemeClr val="bg1"/>
                </a:solidFill>
                <a:latin typeface="Lato"/>
              </a:rPr>
              <a:t>juntos</a:t>
            </a:r>
            <a:r>
              <a:rPr lang="en-US" sz="4400" dirty="0">
                <a:solidFill>
                  <a:schemeClr val="bg1"/>
                </a:solidFill>
                <a:latin typeface="Lato"/>
              </a:rPr>
              <a:t>.</a:t>
            </a:r>
          </a:p>
          <a:p>
            <a:pPr marL="279591" lvl="1"/>
            <a:endParaRPr lang="en-US" sz="4400" dirty="0">
              <a:solidFill>
                <a:schemeClr val="bg1"/>
              </a:solidFill>
              <a:latin typeface="Lato"/>
            </a:endParaRP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mo Italics"/>
              </a:rPr>
              <a:t>“¡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Mantente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cuentas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con Dios y los hombres...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porque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sin un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espíritu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voluntario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confesión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, la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santidad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se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bloquea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a la vista o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parece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 falsa a los </a:t>
            </a:r>
            <a:r>
              <a:rPr lang="en-US" sz="4400" dirty="0" err="1">
                <a:solidFill>
                  <a:schemeClr val="bg1"/>
                </a:solidFill>
                <a:latin typeface="Arimo Italics"/>
              </a:rPr>
              <a:t>demás</a:t>
            </a:r>
            <a:r>
              <a:rPr lang="en-US" sz="4400" dirty="0">
                <a:solidFill>
                  <a:schemeClr val="bg1"/>
                </a:solidFill>
                <a:latin typeface="Arimo Italics"/>
              </a:rPr>
              <a:t>!”</a:t>
            </a:r>
          </a:p>
          <a:p>
            <a:pPr algn="l">
              <a:lnSpc>
                <a:spcPts val="2644"/>
              </a:lnSpc>
            </a:pPr>
            <a:endParaRPr lang="en-US" sz="4400" dirty="0">
              <a:solidFill>
                <a:schemeClr val="bg1"/>
              </a:solidFill>
              <a:latin typeface="Arimo Itali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340039" y="876300"/>
            <a:ext cx="4148471" cy="677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760"/>
              </a:lnSpc>
            </a:pPr>
            <a:r>
              <a:rPr lang="en-US" sz="7200" dirty="0">
                <a:solidFill>
                  <a:srgbClr val="C9E265"/>
                </a:solidFill>
                <a:latin typeface="Oswald"/>
              </a:rPr>
              <a:t>CONECTAR</a:t>
            </a:r>
          </a:p>
        </p:txBody>
      </p:sp>
      <p:pic>
        <p:nvPicPr>
          <p:cNvPr id="13" name="Imagen 1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C0B19453-5BD2-4487-B0D3-F28B8F0E3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100" y="8960041"/>
            <a:ext cx="1594300" cy="1213920"/>
          </a:xfrm>
          <a:prstGeom prst="rect">
            <a:avLst/>
          </a:prstGeom>
        </p:spPr>
      </p:pic>
      <p:pic>
        <p:nvPicPr>
          <p:cNvPr id="14" name="Imagen 13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3FC90B97-7DFB-4D72-88C8-943904B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65" y="8840986"/>
            <a:ext cx="1560165" cy="15601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13286" y="893719"/>
            <a:ext cx="14666948" cy="1728738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63035"/>
          <a:stretch>
            <a:fillRect/>
          </a:stretch>
        </p:blipFill>
        <p:spPr>
          <a:xfrm>
            <a:off x="13936828" y="0"/>
            <a:ext cx="4561589" cy="82296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3445034" y="7643256"/>
            <a:ext cx="6755533" cy="2105255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8" name="TextBox 8"/>
          <p:cNvSpPr txBox="1"/>
          <p:nvPr/>
        </p:nvSpPr>
        <p:spPr>
          <a:xfrm>
            <a:off x="2217884" y="3524459"/>
            <a:ext cx="9525000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Lato Bold"/>
              </a:rPr>
              <a:t>La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restauración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de la Imago Dei (Imagen de Dios):</a:t>
            </a:r>
          </a:p>
          <a:p>
            <a:endParaRPr lang="en-US" sz="4400" dirty="0">
              <a:solidFill>
                <a:schemeClr val="bg1"/>
              </a:solidFill>
              <a:latin typeface="Arimo"/>
            </a:endParaRPr>
          </a:p>
          <a:p>
            <a:pPr marL="872681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Lato Bold"/>
              </a:rPr>
              <a:t>Correcta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relación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con Dios</a:t>
            </a:r>
          </a:p>
          <a:p>
            <a:pPr marL="872681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Lato Bold"/>
              </a:rPr>
              <a:t>Correcta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relación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con los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demás</a:t>
            </a:r>
            <a:endParaRPr lang="en-US" sz="4400" dirty="0">
              <a:solidFill>
                <a:schemeClr val="bg1"/>
              </a:solidFill>
              <a:latin typeface="Lato Bold"/>
            </a:endParaRPr>
          </a:p>
          <a:p>
            <a:pPr marL="872681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Lato Bold"/>
              </a:rPr>
              <a:t>Correcta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relación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con la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creación</a:t>
            </a:r>
            <a:endParaRPr lang="en-US" sz="4400" dirty="0">
              <a:solidFill>
                <a:schemeClr val="bg1"/>
              </a:solidFill>
              <a:latin typeface="Lato Bold"/>
            </a:endParaRPr>
          </a:p>
          <a:p>
            <a:pPr marL="872681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Lato Bold"/>
              </a:rPr>
              <a:t>Correcta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relación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conmigo</a:t>
            </a:r>
            <a:r>
              <a:rPr lang="en-US" sz="4400" dirty="0">
                <a:solidFill>
                  <a:schemeClr val="bg1"/>
                </a:solidFill>
                <a:latin typeface="Lato Bold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ato Bold"/>
              </a:rPr>
              <a:t>mismo</a:t>
            </a:r>
            <a:endParaRPr lang="en-US" sz="4400" dirty="0">
              <a:solidFill>
                <a:schemeClr val="bg1"/>
              </a:solidFill>
              <a:latin typeface="Lato Bold"/>
            </a:endParaRPr>
          </a:p>
          <a:p>
            <a:pPr algn="l"/>
            <a:endParaRPr lang="en-US" sz="4400" dirty="0">
              <a:solidFill>
                <a:schemeClr val="bg1"/>
              </a:solidFill>
              <a:latin typeface="Arimo Itali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16883" y="1597715"/>
            <a:ext cx="8458200" cy="7078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6600" dirty="0">
                <a:solidFill>
                  <a:srgbClr val="C9E265"/>
                </a:solidFill>
                <a:latin typeface="Oswald"/>
              </a:rPr>
              <a:t>Vida </a:t>
            </a:r>
            <a:r>
              <a:rPr lang="en-US" sz="6600" dirty="0" err="1">
                <a:solidFill>
                  <a:srgbClr val="C9E265"/>
                </a:solidFill>
                <a:latin typeface="Oswald"/>
              </a:rPr>
              <a:t>Confesional</a:t>
            </a:r>
            <a:r>
              <a:rPr lang="en-US" sz="6600" dirty="0">
                <a:solidFill>
                  <a:srgbClr val="C9E265"/>
                </a:solidFill>
                <a:latin typeface="Oswald"/>
              </a:rPr>
              <a:t> y Justicia</a:t>
            </a:r>
          </a:p>
        </p:txBody>
      </p:sp>
      <p:pic>
        <p:nvPicPr>
          <p:cNvPr id="13" name="Imagen 12" descr="Imagen que contiene señal, dibujo, reloj&#10;&#10;Descripción generada automáticamente">
            <a:extLst>
              <a:ext uri="{FF2B5EF4-FFF2-40B4-BE49-F238E27FC236}">
                <a16:creationId xmlns:a16="http://schemas.microsoft.com/office/drawing/2014/main" id="{639AFCC0-1FFC-4CB5-B26C-4B4118681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911" y="7964702"/>
            <a:ext cx="1560165" cy="1560165"/>
          </a:xfrm>
          <a:prstGeom prst="rect">
            <a:avLst/>
          </a:prstGeom>
        </p:spPr>
      </p:pic>
      <p:pic>
        <p:nvPicPr>
          <p:cNvPr id="15" name="Imagen 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D676D72-5EAF-4DB0-ABB8-07692DBE87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3159" y="8088923"/>
            <a:ext cx="1594300" cy="1213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1661</TotalTime>
  <Words>1306</Words>
  <Application>Microsoft Macintosh PowerPoint</Application>
  <PresentationFormat>Personalizado</PresentationFormat>
  <Paragraphs>145</Paragraphs>
  <Slides>35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8" baseType="lpstr">
      <vt:lpstr>Lato Bold</vt:lpstr>
      <vt:lpstr>Arimo </vt:lpstr>
      <vt:lpstr>Arial</vt:lpstr>
      <vt:lpstr>Lato Italics</vt:lpstr>
      <vt:lpstr>Lato</vt:lpstr>
      <vt:lpstr>Arimo Italics</vt:lpstr>
      <vt:lpstr>Arimo</vt:lpstr>
      <vt:lpstr>Oswald</vt:lpstr>
      <vt:lpstr>Oswald Bold</vt:lpstr>
      <vt:lpstr>Arimo Bold</vt:lpstr>
      <vt:lpstr>Lato Bold Italics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04 PPT MI propuesta</dc:title>
  <cp:lastModifiedBy>Microsoft Office User</cp:lastModifiedBy>
  <cp:revision>16</cp:revision>
  <dcterms:created xsi:type="dcterms:W3CDTF">2006-08-16T00:00:00Z</dcterms:created>
  <dcterms:modified xsi:type="dcterms:W3CDTF">2021-04-07T18:25:06Z</dcterms:modified>
  <dc:identifier>DAEY8v8KN6k</dc:identifier>
</cp:coreProperties>
</file>