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</p:sldIdLst>
  <p:sldSz cx="18288000" cy="10287000"/>
  <p:notesSz cx="6858000" cy="9144000"/>
  <p:embeddedFontLst>
    <p:embeddedFont>
      <p:font typeface="Arimo" panose="020B0604020202020204" pitchFamily="34" charset="0"/>
      <p:regular r:id="rId38"/>
    </p:embeddedFont>
    <p:embeddedFont>
      <p:font typeface="Arimo Bold" panose="020B0704020202020204" pitchFamily="34" charset="0"/>
      <p:regular r:id="rId39"/>
      <p:bold r:id="rId40"/>
    </p:embeddedFont>
    <p:embeddedFont>
      <p:font typeface="Arimo Italics" panose="020B0604020202090204" pitchFamily="34" charset="0"/>
      <p:regular r:id="rId41"/>
      <p:italic r:id="rId42"/>
    </p:embeddedFont>
    <p:embeddedFont>
      <p:font typeface="Calibri" panose="020F0502020204030204" pitchFamily="34" charset="0"/>
      <p:regular r:id="rId43"/>
      <p:bold r:id="rId44"/>
      <p:italic r:id="rId45"/>
      <p:boldItalic r:id="rId46"/>
    </p:embeddedFont>
    <p:embeddedFont>
      <p:font typeface="Lato" panose="020F0502020204030203" pitchFamily="34" charset="77"/>
      <p:regular r:id="rId47"/>
    </p:embeddedFont>
    <p:embeddedFont>
      <p:font typeface="Lato Bold" panose="020F0802020204030203" pitchFamily="34" charset="77"/>
      <p:regular r:id="rId48"/>
      <p:bold r:id="rId49"/>
    </p:embeddedFont>
    <p:embeddedFont>
      <p:font typeface="Lato Bold Italics" panose="020F0802020204030203" pitchFamily="34" charset="77"/>
      <p:regular r:id="rId50"/>
      <p:bold r:id="rId51"/>
      <p:italic r:id="rId52"/>
      <p:boldItalic r:id="rId53"/>
    </p:embeddedFont>
    <p:embeddedFont>
      <p:font typeface="Lato Italics" panose="020F0502020204030203" pitchFamily="34" charset="77"/>
      <p:regular r:id="rId54"/>
      <p:italic r:id="rId55"/>
    </p:embeddedFont>
    <p:embeddedFont>
      <p:font typeface="Oswald" pitchFamily="2" charset="77"/>
      <p:regular r:id="rId56"/>
    </p:embeddedFont>
    <p:embeddedFont>
      <p:font typeface="Oswald Bold" pitchFamily="2" charset="77"/>
      <p:regular r:id="rId57"/>
      <p:bold r:id="rId5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9D592C3-79F4-47E8-A5BB-155078DA8225}" v="48" dt="2021-04-07T18:01:11.40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17" autoAdjust="0"/>
    <p:restoredTop sz="94536" autoAdjust="0"/>
  </p:normalViewPr>
  <p:slideViewPr>
    <p:cSldViewPr>
      <p:cViewPr varScale="1">
        <p:scale>
          <a:sx n="72" d="100"/>
          <a:sy n="72" d="100"/>
        </p:scale>
        <p:origin x="792" y="2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2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5.fntdata"/><Relationship Id="rId47" Type="http://schemas.openxmlformats.org/officeDocument/2006/relationships/font" Target="fonts/font10.fntdata"/><Relationship Id="rId50" Type="http://schemas.openxmlformats.org/officeDocument/2006/relationships/font" Target="fonts/font13.fntdata"/><Relationship Id="rId55" Type="http://schemas.openxmlformats.org/officeDocument/2006/relationships/font" Target="fonts/font18.fntdata"/><Relationship Id="rId63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3" Type="http://schemas.openxmlformats.org/officeDocument/2006/relationships/font" Target="fonts/font16.fntdata"/><Relationship Id="rId58" Type="http://schemas.openxmlformats.org/officeDocument/2006/relationships/font" Target="fonts/font21.fntdata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6.fntdata"/><Relationship Id="rId48" Type="http://schemas.openxmlformats.org/officeDocument/2006/relationships/font" Target="fonts/font11.fntdata"/><Relationship Id="rId56" Type="http://schemas.openxmlformats.org/officeDocument/2006/relationships/font" Target="fonts/font19.fntdata"/><Relationship Id="rId64" Type="http://schemas.microsoft.com/office/2015/10/relationships/revisionInfo" Target="revisionInfo.xml"/><Relationship Id="rId8" Type="http://schemas.openxmlformats.org/officeDocument/2006/relationships/slide" Target="slides/slide7.xml"/><Relationship Id="rId51" Type="http://schemas.openxmlformats.org/officeDocument/2006/relationships/font" Target="fonts/font14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1.fntdata"/><Relationship Id="rId46" Type="http://schemas.openxmlformats.org/officeDocument/2006/relationships/font" Target="fonts/font9.fntdata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font" Target="fonts/font4.fntdata"/><Relationship Id="rId54" Type="http://schemas.openxmlformats.org/officeDocument/2006/relationships/font" Target="fonts/font17.fntdata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2.fntdata"/><Relationship Id="rId57" Type="http://schemas.openxmlformats.org/officeDocument/2006/relationships/font" Target="fonts/font20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7.fntdata"/><Relationship Id="rId52" Type="http://schemas.openxmlformats.org/officeDocument/2006/relationships/font" Target="fonts/font15.fntdata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vangelismo Mesoamérica Iglesia del Nazareno" userId="06c8f85579488c7f" providerId="LiveId" clId="{09D592C3-79F4-47E8-A5BB-155078DA8225}"/>
    <pc:docChg chg="undo custSel modSld">
      <pc:chgData name="Evangelismo Mesoamérica Iglesia del Nazareno" userId="06c8f85579488c7f" providerId="LiveId" clId="{09D592C3-79F4-47E8-A5BB-155078DA8225}" dt="2021-04-07T18:11:03.553" v="1442" actId="404"/>
      <pc:docMkLst>
        <pc:docMk/>
      </pc:docMkLst>
      <pc:sldChg chg="addSp delSp modSp mod">
        <pc:chgData name="Evangelismo Mesoamérica Iglesia del Nazareno" userId="06c8f85579488c7f" providerId="LiveId" clId="{09D592C3-79F4-47E8-A5BB-155078DA8225}" dt="2021-04-07T17:26:27.689" v="1233" actId="1076"/>
        <pc:sldMkLst>
          <pc:docMk/>
          <pc:sldMk cId="0" sldId="256"/>
        </pc:sldMkLst>
        <pc:spChg chg="add del mod">
          <ac:chgData name="Evangelismo Mesoamérica Iglesia del Nazareno" userId="06c8f85579488c7f" providerId="LiveId" clId="{09D592C3-79F4-47E8-A5BB-155078DA8225}" dt="2021-04-07T17:26:21.256" v="1232" actId="1076"/>
          <ac:spMkLst>
            <pc:docMk/>
            <pc:sldMk cId="0" sldId="256"/>
            <ac:spMk id="2" creationId="{00000000-0000-0000-0000-000000000000}"/>
          </ac:spMkLst>
        </pc:spChg>
        <pc:spChg chg="del">
          <ac:chgData name="Evangelismo Mesoamérica Iglesia del Nazareno" userId="06c8f85579488c7f" providerId="LiveId" clId="{09D592C3-79F4-47E8-A5BB-155078DA8225}" dt="2021-04-07T14:35:09.057" v="0" actId="478"/>
          <ac:spMkLst>
            <pc:docMk/>
            <pc:sldMk cId="0" sldId="256"/>
            <ac:spMk id="5" creationId="{00000000-0000-0000-0000-000000000000}"/>
          </ac:spMkLst>
        </pc:spChg>
        <pc:spChg chg="mod">
          <ac:chgData name="Evangelismo Mesoamérica Iglesia del Nazareno" userId="06c8f85579488c7f" providerId="LiveId" clId="{09D592C3-79F4-47E8-A5BB-155078DA8225}" dt="2021-04-07T14:36:44.586" v="38" actId="1076"/>
          <ac:spMkLst>
            <pc:docMk/>
            <pc:sldMk cId="0" sldId="256"/>
            <ac:spMk id="6" creationId="{00000000-0000-0000-0000-000000000000}"/>
          </ac:spMkLst>
        </pc:spChg>
        <pc:spChg chg="del mod">
          <ac:chgData name="Evangelismo Mesoamérica Iglesia del Nazareno" userId="06c8f85579488c7f" providerId="LiveId" clId="{09D592C3-79F4-47E8-A5BB-155078DA8225}" dt="2021-04-07T14:35:15.403" v="4" actId="478"/>
          <ac:spMkLst>
            <pc:docMk/>
            <pc:sldMk cId="0" sldId="256"/>
            <ac:spMk id="7" creationId="{00000000-0000-0000-0000-000000000000}"/>
          </ac:spMkLst>
        </pc:spChg>
        <pc:spChg chg="mod">
          <ac:chgData name="Evangelismo Mesoamérica Iglesia del Nazareno" userId="06c8f85579488c7f" providerId="LiveId" clId="{09D592C3-79F4-47E8-A5BB-155078DA8225}" dt="2021-04-07T17:26:27.689" v="1233" actId="1076"/>
          <ac:spMkLst>
            <pc:docMk/>
            <pc:sldMk cId="0" sldId="256"/>
            <ac:spMk id="8" creationId="{00000000-0000-0000-0000-000000000000}"/>
          </ac:spMkLst>
        </pc:spChg>
        <pc:picChg chg="del">
          <ac:chgData name="Evangelismo Mesoamérica Iglesia del Nazareno" userId="06c8f85579488c7f" providerId="LiveId" clId="{09D592C3-79F4-47E8-A5BB-155078DA8225}" dt="2021-04-07T14:47:01.542" v="204" actId="478"/>
          <ac:picMkLst>
            <pc:docMk/>
            <pc:sldMk cId="0" sldId="256"/>
            <ac:picMk id="3" creationId="{00000000-0000-0000-0000-000000000000}"/>
          </ac:picMkLst>
        </pc:picChg>
        <pc:picChg chg="del">
          <ac:chgData name="Evangelismo Mesoamérica Iglesia del Nazareno" userId="06c8f85579488c7f" providerId="LiveId" clId="{09D592C3-79F4-47E8-A5BB-155078DA8225}" dt="2021-04-07T14:47:27.159" v="211" actId="478"/>
          <ac:picMkLst>
            <pc:docMk/>
            <pc:sldMk cId="0" sldId="256"/>
            <ac:picMk id="4" creationId="{00000000-0000-0000-0000-000000000000}"/>
          </ac:picMkLst>
        </pc:picChg>
        <pc:picChg chg="add mod">
          <ac:chgData name="Evangelismo Mesoamérica Iglesia del Nazareno" userId="06c8f85579488c7f" providerId="LiveId" clId="{09D592C3-79F4-47E8-A5BB-155078DA8225}" dt="2021-04-07T14:47:04.490" v="205" actId="1076"/>
          <ac:picMkLst>
            <pc:docMk/>
            <pc:sldMk cId="0" sldId="256"/>
            <ac:picMk id="10" creationId="{698796BB-3DA7-42BE-BD68-F10AF1D623BE}"/>
          </ac:picMkLst>
        </pc:picChg>
        <pc:picChg chg="add mod">
          <ac:chgData name="Evangelismo Mesoamérica Iglesia del Nazareno" userId="06c8f85579488c7f" providerId="LiveId" clId="{09D592C3-79F4-47E8-A5BB-155078DA8225}" dt="2021-04-07T14:47:36.313" v="212" actId="1076"/>
          <ac:picMkLst>
            <pc:docMk/>
            <pc:sldMk cId="0" sldId="256"/>
            <ac:picMk id="12" creationId="{CE2E49B9-5350-4CE9-8631-350C1D2706FB}"/>
          </ac:picMkLst>
        </pc:picChg>
      </pc:sldChg>
      <pc:sldChg chg="addSp delSp modSp mod">
        <pc:chgData name="Evangelismo Mesoamérica Iglesia del Nazareno" userId="06c8f85579488c7f" providerId="LiveId" clId="{09D592C3-79F4-47E8-A5BB-155078DA8225}" dt="2021-04-07T18:09:32.003" v="1436" actId="108"/>
        <pc:sldMkLst>
          <pc:docMk/>
          <pc:sldMk cId="0" sldId="257"/>
        </pc:sldMkLst>
        <pc:spChg chg="mod">
          <ac:chgData name="Evangelismo Mesoamérica Iglesia del Nazareno" userId="06c8f85579488c7f" providerId="LiveId" clId="{09D592C3-79F4-47E8-A5BB-155078DA8225}" dt="2021-04-07T15:12:01.184" v="435" actId="14100"/>
          <ac:spMkLst>
            <pc:docMk/>
            <pc:sldMk cId="0" sldId="257"/>
            <ac:spMk id="2" creationId="{00000000-0000-0000-0000-000000000000}"/>
          </ac:spMkLst>
        </pc:spChg>
        <pc:spChg chg="del">
          <ac:chgData name="Evangelismo Mesoamérica Iglesia del Nazareno" userId="06c8f85579488c7f" providerId="LiveId" clId="{09D592C3-79F4-47E8-A5BB-155078DA8225}" dt="2021-04-07T14:38:27.315" v="64" actId="478"/>
          <ac:spMkLst>
            <pc:docMk/>
            <pc:sldMk cId="0" sldId="257"/>
            <ac:spMk id="7" creationId="{00000000-0000-0000-0000-000000000000}"/>
          </ac:spMkLst>
        </pc:spChg>
        <pc:spChg chg="mod">
          <ac:chgData name="Evangelismo Mesoamérica Iglesia del Nazareno" userId="06c8f85579488c7f" providerId="LiveId" clId="{09D592C3-79F4-47E8-A5BB-155078DA8225}" dt="2021-04-07T18:09:32.003" v="1436" actId="108"/>
          <ac:spMkLst>
            <pc:docMk/>
            <pc:sldMk cId="0" sldId="257"/>
            <ac:spMk id="8" creationId="{00000000-0000-0000-0000-000000000000}"/>
          </ac:spMkLst>
        </pc:spChg>
        <pc:spChg chg="del">
          <ac:chgData name="Evangelismo Mesoamérica Iglesia del Nazareno" userId="06c8f85579488c7f" providerId="LiveId" clId="{09D592C3-79F4-47E8-A5BB-155078DA8225}" dt="2021-04-07T14:38:29.035" v="65" actId="478"/>
          <ac:spMkLst>
            <pc:docMk/>
            <pc:sldMk cId="0" sldId="257"/>
            <ac:spMk id="9" creationId="{00000000-0000-0000-0000-000000000000}"/>
          </ac:spMkLst>
        </pc:spChg>
        <pc:spChg chg="del">
          <ac:chgData name="Evangelismo Mesoamérica Iglesia del Nazareno" userId="06c8f85579488c7f" providerId="LiveId" clId="{09D592C3-79F4-47E8-A5BB-155078DA8225}" dt="2021-04-07T14:36:56.296" v="39" actId="478"/>
          <ac:spMkLst>
            <pc:docMk/>
            <pc:sldMk cId="0" sldId="257"/>
            <ac:spMk id="10" creationId="{00000000-0000-0000-0000-000000000000}"/>
          </ac:spMkLst>
        </pc:spChg>
        <pc:spChg chg="del">
          <ac:chgData name="Evangelismo Mesoamérica Iglesia del Nazareno" userId="06c8f85579488c7f" providerId="LiveId" clId="{09D592C3-79F4-47E8-A5BB-155078DA8225}" dt="2021-04-07T14:37:34.460" v="40" actId="478"/>
          <ac:spMkLst>
            <pc:docMk/>
            <pc:sldMk cId="0" sldId="257"/>
            <ac:spMk id="11" creationId="{00000000-0000-0000-0000-000000000000}"/>
          </ac:spMkLst>
        </pc:spChg>
        <pc:spChg chg="mod">
          <ac:chgData name="Evangelismo Mesoamérica Iglesia del Nazareno" userId="06c8f85579488c7f" providerId="LiveId" clId="{09D592C3-79F4-47E8-A5BB-155078DA8225}" dt="2021-04-07T15:13:14.590" v="439" actId="207"/>
          <ac:spMkLst>
            <pc:docMk/>
            <pc:sldMk cId="0" sldId="257"/>
            <ac:spMk id="12" creationId="{00000000-0000-0000-0000-000000000000}"/>
          </ac:spMkLst>
        </pc:spChg>
        <pc:picChg chg="del">
          <ac:chgData name="Evangelismo Mesoamérica Iglesia del Nazareno" userId="06c8f85579488c7f" providerId="LiveId" clId="{09D592C3-79F4-47E8-A5BB-155078DA8225}" dt="2021-04-07T14:48:05.195" v="220" actId="478"/>
          <ac:picMkLst>
            <pc:docMk/>
            <pc:sldMk cId="0" sldId="257"/>
            <ac:picMk id="5" creationId="{00000000-0000-0000-0000-000000000000}"/>
          </ac:picMkLst>
        </pc:picChg>
        <pc:picChg chg="del">
          <ac:chgData name="Evangelismo Mesoamérica Iglesia del Nazareno" userId="06c8f85579488c7f" providerId="LiveId" clId="{09D592C3-79F4-47E8-A5BB-155078DA8225}" dt="2021-04-07T14:48:00.815" v="218" actId="478"/>
          <ac:picMkLst>
            <pc:docMk/>
            <pc:sldMk cId="0" sldId="257"/>
            <ac:picMk id="6" creationId="{00000000-0000-0000-0000-000000000000}"/>
          </ac:picMkLst>
        </pc:picChg>
        <pc:picChg chg="add mod">
          <ac:chgData name="Evangelismo Mesoamérica Iglesia del Nazareno" userId="06c8f85579488c7f" providerId="LiveId" clId="{09D592C3-79F4-47E8-A5BB-155078DA8225}" dt="2021-04-07T14:48:03.865" v="219" actId="1076"/>
          <ac:picMkLst>
            <pc:docMk/>
            <pc:sldMk cId="0" sldId="257"/>
            <ac:picMk id="13" creationId="{B1FC5C23-B879-48A0-9F61-EBB854807029}"/>
          </ac:picMkLst>
        </pc:picChg>
        <pc:picChg chg="add mod">
          <ac:chgData name="Evangelismo Mesoamérica Iglesia del Nazareno" userId="06c8f85579488c7f" providerId="LiveId" clId="{09D592C3-79F4-47E8-A5BB-155078DA8225}" dt="2021-04-07T14:48:19.393" v="224" actId="1076"/>
          <ac:picMkLst>
            <pc:docMk/>
            <pc:sldMk cId="0" sldId="257"/>
            <ac:picMk id="14" creationId="{3B967ACE-82DB-4C48-9463-D3E6ED36A711}"/>
          </ac:picMkLst>
        </pc:picChg>
      </pc:sldChg>
      <pc:sldChg chg="addSp delSp modSp mod">
        <pc:chgData name="Evangelismo Mesoamérica Iglesia del Nazareno" userId="06c8f85579488c7f" providerId="LiveId" clId="{09D592C3-79F4-47E8-A5BB-155078DA8225}" dt="2021-04-07T17:33:24.257" v="1285" actId="1076"/>
        <pc:sldMkLst>
          <pc:docMk/>
          <pc:sldMk cId="0" sldId="258"/>
        </pc:sldMkLst>
        <pc:spChg chg="mod">
          <ac:chgData name="Evangelismo Mesoamérica Iglesia del Nazareno" userId="06c8f85579488c7f" providerId="LiveId" clId="{09D592C3-79F4-47E8-A5BB-155078DA8225}" dt="2021-04-07T15:14:09.952" v="459" actId="14100"/>
          <ac:spMkLst>
            <pc:docMk/>
            <pc:sldMk cId="0" sldId="258"/>
            <ac:spMk id="4" creationId="{00000000-0000-0000-0000-000000000000}"/>
          </ac:spMkLst>
        </pc:spChg>
        <pc:spChg chg="del">
          <ac:chgData name="Evangelismo Mesoamérica Iglesia del Nazareno" userId="06c8f85579488c7f" providerId="LiveId" clId="{09D592C3-79F4-47E8-A5BB-155078DA8225}" dt="2021-04-07T14:40:24.020" v="78" actId="478"/>
          <ac:spMkLst>
            <pc:docMk/>
            <pc:sldMk cId="0" sldId="258"/>
            <ac:spMk id="5" creationId="{00000000-0000-0000-0000-000000000000}"/>
          </ac:spMkLst>
        </pc:spChg>
        <pc:spChg chg="add del mod">
          <ac:chgData name="Evangelismo Mesoamérica Iglesia del Nazareno" userId="06c8f85579488c7f" providerId="LiveId" clId="{09D592C3-79F4-47E8-A5BB-155078DA8225}" dt="2021-04-07T17:33:11.379" v="1283" actId="108"/>
          <ac:spMkLst>
            <pc:docMk/>
            <pc:sldMk cId="0" sldId="258"/>
            <ac:spMk id="8" creationId="{00000000-0000-0000-0000-000000000000}"/>
          </ac:spMkLst>
        </pc:spChg>
        <pc:spChg chg="del">
          <ac:chgData name="Evangelismo Mesoamérica Iglesia del Nazareno" userId="06c8f85579488c7f" providerId="LiveId" clId="{09D592C3-79F4-47E8-A5BB-155078DA8225}" dt="2021-04-07T14:40:27.029" v="79" actId="478"/>
          <ac:spMkLst>
            <pc:docMk/>
            <pc:sldMk cId="0" sldId="258"/>
            <ac:spMk id="9" creationId="{00000000-0000-0000-0000-000000000000}"/>
          </ac:spMkLst>
        </pc:spChg>
        <pc:spChg chg="del">
          <ac:chgData name="Evangelismo Mesoamérica Iglesia del Nazareno" userId="06c8f85579488c7f" providerId="LiveId" clId="{09D592C3-79F4-47E8-A5BB-155078DA8225}" dt="2021-04-07T14:40:18.204" v="76" actId="478"/>
          <ac:spMkLst>
            <pc:docMk/>
            <pc:sldMk cId="0" sldId="258"/>
            <ac:spMk id="10" creationId="{00000000-0000-0000-0000-000000000000}"/>
          </ac:spMkLst>
        </pc:spChg>
        <pc:spChg chg="del">
          <ac:chgData name="Evangelismo Mesoamérica Iglesia del Nazareno" userId="06c8f85579488c7f" providerId="LiveId" clId="{09D592C3-79F4-47E8-A5BB-155078DA8225}" dt="2021-04-07T14:40:21.150" v="77" actId="478"/>
          <ac:spMkLst>
            <pc:docMk/>
            <pc:sldMk cId="0" sldId="258"/>
            <ac:spMk id="11" creationId="{00000000-0000-0000-0000-000000000000}"/>
          </ac:spMkLst>
        </pc:spChg>
        <pc:spChg chg="mod">
          <ac:chgData name="Evangelismo Mesoamérica Iglesia del Nazareno" userId="06c8f85579488c7f" providerId="LiveId" clId="{09D592C3-79F4-47E8-A5BB-155078DA8225}" dt="2021-04-07T15:14:04.480" v="458" actId="1076"/>
          <ac:spMkLst>
            <pc:docMk/>
            <pc:sldMk cId="0" sldId="258"/>
            <ac:spMk id="12" creationId="{00000000-0000-0000-0000-000000000000}"/>
          </ac:spMkLst>
        </pc:spChg>
        <pc:picChg chg="del mod">
          <ac:chgData name="Evangelismo Mesoamérica Iglesia del Nazareno" userId="06c8f85579488c7f" providerId="LiveId" clId="{09D592C3-79F4-47E8-A5BB-155078DA8225}" dt="2021-04-07T14:48:32.080" v="228" actId="478"/>
          <ac:picMkLst>
            <pc:docMk/>
            <pc:sldMk cId="0" sldId="258"/>
            <ac:picMk id="6" creationId="{00000000-0000-0000-0000-000000000000}"/>
          </ac:picMkLst>
        </pc:picChg>
        <pc:picChg chg="del mod">
          <ac:chgData name="Evangelismo Mesoamérica Iglesia del Nazareno" userId="06c8f85579488c7f" providerId="LiveId" clId="{09D592C3-79F4-47E8-A5BB-155078DA8225}" dt="2021-04-07T14:48:53.101" v="234" actId="478"/>
          <ac:picMkLst>
            <pc:docMk/>
            <pc:sldMk cId="0" sldId="258"/>
            <ac:picMk id="7" creationId="{00000000-0000-0000-0000-000000000000}"/>
          </ac:picMkLst>
        </pc:picChg>
        <pc:picChg chg="add mod">
          <ac:chgData name="Evangelismo Mesoamérica Iglesia del Nazareno" userId="06c8f85579488c7f" providerId="LiveId" clId="{09D592C3-79F4-47E8-A5BB-155078DA8225}" dt="2021-04-07T17:33:20.561" v="1284" actId="1076"/>
          <ac:picMkLst>
            <pc:docMk/>
            <pc:sldMk cId="0" sldId="258"/>
            <ac:picMk id="13" creationId="{7D0C936A-6A89-4263-BED3-098F708865AC}"/>
          </ac:picMkLst>
        </pc:picChg>
        <pc:picChg chg="add mod">
          <ac:chgData name="Evangelismo Mesoamérica Iglesia del Nazareno" userId="06c8f85579488c7f" providerId="LiveId" clId="{09D592C3-79F4-47E8-A5BB-155078DA8225}" dt="2021-04-07T17:33:24.257" v="1285" actId="1076"/>
          <ac:picMkLst>
            <pc:docMk/>
            <pc:sldMk cId="0" sldId="258"/>
            <ac:picMk id="14" creationId="{8D58996A-68E2-44F7-9754-0EF3522B5FFB}"/>
          </ac:picMkLst>
        </pc:picChg>
      </pc:sldChg>
      <pc:sldChg chg="addSp delSp modSp mod">
        <pc:chgData name="Evangelismo Mesoamérica Iglesia del Nazareno" userId="06c8f85579488c7f" providerId="LiveId" clId="{09D592C3-79F4-47E8-A5BB-155078DA8225}" dt="2021-04-07T18:10:25.829" v="1439" actId="404"/>
        <pc:sldMkLst>
          <pc:docMk/>
          <pc:sldMk cId="0" sldId="259"/>
        </pc:sldMkLst>
        <pc:spChg chg="mod">
          <ac:chgData name="Evangelismo Mesoamérica Iglesia del Nazareno" userId="06c8f85579488c7f" providerId="LiveId" clId="{09D592C3-79F4-47E8-A5BB-155078DA8225}" dt="2021-04-07T15:15:36.736" v="474" actId="14100"/>
          <ac:spMkLst>
            <pc:docMk/>
            <pc:sldMk cId="0" sldId="259"/>
            <ac:spMk id="3" creationId="{00000000-0000-0000-0000-000000000000}"/>
          </ac:spMkLst>
        </pc:spChg>
        <pc:spChg chg="del">
          <ac:chgData name="Evangelismo Mesoamérica Iglesia del Nazareno" userId="06c8f85579488c7f" providerId="LiveId" clId="{09D592C3-79F4-47E8-A5BB-155078DA8225}" dt="2021-04-07T14:43:22.804" v="141" actId="478"/>
          <ac:spMkLst>
            <pc:docMk/>
            <pc:sldMk cId="0" sldId="259"/>
            <ac:spMk id="7" creationId="{00000000-0000-0000-0000-000000000000}"/>
          </ac:spMkLst>
        </pc:spChg>
        <pc:spChg chg="del">
          <ac:chgData name="Evangelismo Mesoamérica Iglesia del Nazareno" userId="06c8f85579488c7f" providerId="LiveId" clId="{09D592C3-79F4-47E8-A5BB-155078DA8225}" dt="2021-04-07T14:43:25.400" v="142" actId="478"/>
          <ac:spMkLst>
            <pc:docMk/>
            <pc:sldMk cId="0" sldId="259"/>
            <ac:spMk id="8" creationId="{00000000-0000-0000-0000-000000000000}"/>
          </ac:spMkLst>
        </pc:spChg>
        <pc:spChg chg="mod">
          <ac:chgData name="Evangelismo Mesoamérica Iglesia del Nazareno" userId="06c8f85579488c7f" providerId="LiveId" clId="{09D592C3-79F4-47E8-A5BB-155078DA8225}" dt="2021-04-07T18:10:25.829" v="1439" actId="404"/>
          <ac:spMkLst>
            <pc:docMk/>
            <pc:sldMk cId="0" sldId="259"/>
            <ac:spMk id="9" creationId="{00000000-0000-0000-0000-000000000000}"/>
          </ac:spMkLst>
        </pc:spChg>
        <pc:spChg chg="del">
          <ac:chgData name="Evangelismo Mesoamérica Iglesia del Nazareno" userId="06c8f85579488c7f" providerId="LiveId" clId="{09D592C3-79F4-47E8-A5BB-155078DA8225}" dt="2021-04-07T14:42:55.824" v="129" actId="478"/>
          <ac:spMkLst>
            <pc:docMk/>
            <pc:sldMk cId="0" sldId="259"/>
            <ac:spMk id="10" creationId="{00000000-0000-0000-0000-000000000000}"/>
          </ac:spMkLst>
        </pc:spChg>
        <pc:spChg chg="del">
          <ac:chgData name="Evangelismo Mesoamérica Iglesia del Nazareno" userId="06c8f85579488c7f" providerId="LiveId" clId="{09D592C3-79F4-47E8-A5BB-155078DA8225}" dt="2021-04-07T14:42:59.059" v="130" actId="478"/>
          <ac:spMkLst>
            <pc:docMk/>
            <pc:sldMk cId="0" sldId="259"/>
            <ac:spMk id="11" creationId="{00000000-0000-0000-0000-000000000000}"/>
          </ac:spMkLst>
        </pc:spChg>
        <pc:spChg chg="mod">
          <ac:chgData name="Evangelismo Mesoamérica Iglesia del Nazareno" userId="06c8f85579488c7f" providerId="LiveId" clId="{09D592C3-79F4-47E8-A5BB-155078DA8225}" dt="2021-04-07T15:15:33.896" v="473" actId="1076"/>
          <ac:spMkLst>
            <pc:docMk/>
            <pc:sldMk cId="0" sldId="259"/>
            <ac:spMk id="12" creationId="{00000000-0000-0000-0000-000000000000}"/>
          </ac:spMkLst>
        </pc:spChg>
        <pc:picChg chg="del">
          <ac:chgData name="Evangelismo Mesoamérica Iglesia del Nazareno" userId="06c8f85579488c7f" providerId="LiveId" clId="{09D592C3-79F4-47E8-A5BB-155078DA8225}" dt="2021-04-07T14:49:23.563" v="243" actId="478"/>
          <ac:picMkLst>
            <pc:docMk/>
            <pc:sldMk cId="0" sldId="259"/>
            <ac:picMk id="5" creationId="{00000000-0000-0000-0000-000000000000}"/>
          </ac:picMkLst>
        </pc:picChg>
        <pc:picChg chg="del">
          <ac:chgData name="Evangelismo Mesoamérica Iglesia del Nazareno" userId="06c8f85579488c7f" providerId="LiveId" clId="{09D592C3-79F4-47E8-A5BB-155078DA8225}" dt="2021-04-07T14:49:06.583" v="238" actId="478"/>
          <ac:picMkLst>
            <pc:docMk/>
            <pc:sldMk cId="0" sldId="259"/>
            <ac:picMk id="6" creationId="{00000000-0000-0000-0000-000000000000}"/>
          </ac:picMkLst>
        </pc:picChg>
        <pc:picChg chg="add mod">
          <ac:chgData name="Evangelismo Mesoamérica Iglesia del Nazareno" userId="06c8f85579488c7f" providerId="LiveId" clId="{09D592C3-79F4-47E8-A5BB-155078DA8225}" dt="2021-04-07T14:49:10.097" v="239" actId="1076"/>
          <ac:picMkLst>
            <pc:docMk/>
            <pc:sldMk cId="0" sldId="259"/>
            <ac:picMk id="13" creationId="{5BD5BFA1-B180-481E-8713-9D913F2BC1B0}"/>
          </ac:picMkLst>
        </pc:picChg>
        <pc:picChg chg="add mod">
          <ac:chgData name="Evangelismo Mesoamérica Iglesia del Nazareno" userId="06c8f85579488c7f" providerId="LiveId" clId="{09D592C3-79F4-47E8-A5BB-155078DA8225}" dt="2021-04-07T14:49:28.273" v="245" actId="14100"/>
          <ac:picMkLst>
            <pc:docMk/>
            <pc:sldMk cId="0" sldId="259"/>
            <ac:picMk id="14" creationId="{F7FB9C99-8341-44B4-8524-47E48CA52F42}"/>
          </ac:picMkLst>
        </pc:picChg>
      </pc:sldChg>
      <pc:sldChg chg="addSp delSp modSp mod">
        <pc:chgData name="Evangelismo Mesoamérica Iglesia del Nazareno" userId="06c8f85579488c7f" providerId="LiveId" clId="{09D592C3-79F4-47E8-A5BB-155078DA8225}" dt="2021-04-07T17:34:46.530" v="1299" actId="12"/>
        <pc:sldMkLst>
          <pc:docMk/>
          <pc:sldMk cId="0" sldId="260"/>
        </pc:sldMkLst>
        <pc:spChg chg="mod">
          <ac:chgData name="Evangelismo Mesoamérica Iglesia del Nazareno" userId="06c8f85579488c7f" providerId="LiveId" clId="{09D592C3-79F4-47E8-A5BB-155078DA8225}" dt="2021-04-07T17:34:16.965" v="1292" actId="1076"/>
          <ac:spMkLst>
            <pc:docMk/>
            <pc:sldMk cId="0" sldId="260"/>
            <ac:spMk id="2" creationId="{00000000-0000-0000-0000-000000000000}"/>
          </ac:spMkLst>
        </pc:spChg>
        <pc:spChg chg="mod">
          <ac:chgData name="Evangelismo Mesoamérica Iglesia del Nazareno" userId="06c8f85579488c7f" providerId="LiveId" clId="{09D592C3-79F4-47E8-A5BB-155078DA8225}" dt="2021-04-07T14:44:01.577" v="154" actId="20577"/>
          <ac:spMkLst>
            <pc:docMk/>
            <pc:sldMk cId="0" sldId="260"/>
            <ac:spMk id="4" creationId="{00000000-0000-0000-0000-000000000000}"/>
          </ac:spMkLst>
        </pc:spChg>
        <pc:spChg chg="mod">
          <ac:chgData name="Evangelismo Mesoamérica Iglesia del Nazareno" userId="06c8f85579488c7f" providerId="LiveId" clId="{09D592C3-79F4-47E8-A5BB-155078DA8225}" dt="2021-04-07T17:34:46.530" v="1299" actId="12"/>
          <ac:spMkLst>
            <pc:docMk/>
            <pc:sldMk cId="0" sldId="260"/>
            <ac:spMk id="7" creationId="{00000000-0000-0000-0000-000000000000}"/>
          </ac:spMkLst>
        </pc:spChg>
        <pc:spChg chg="mod">
          <ac:chgData name="Evangelismo Mesoamérica Iglesia del Nazareno" userId="06c8f85579488c7f" providerId="LiveId" clId="{09D592C3-79F4-47E8-A5BB-155078DA8225}" dt="2021-04-07T17:34:25.809" v="1295" actId="1076"/>
          <ac:spMkLst>
            <pc:docMk/>
            <pc:sldMk cId="0" sldId="260"/>
            <ac:spMk id="8" creationId="{00000000-0000-0000-0000-000000000000}"/>
          </ac:spMkLst>
        </pc:spChg>
        <pc:grpChg chg="del">
          <ac:chgData name="Evangelismo Mesoamérica Iglesia del Nazareno" userId="06c8f85579488c7f" providerId="LiveId" clId="{09D592C3-79F4-47E8-A5BB-155078DA8225}" dt="2021-04-07T14:44:03.733" v="155" actId="478"/>
          <ac:grpSpMkLst>
            <pc:docMk/>
            <pc:sldMk cId="0" sldId="260"/>
            <ac:grpSpMk id="3" creationId="{00000000-0000-0000-0000-000000000000}"/>
          </ac:grpSpMkLst>
        </pc:grpChg>
        <pc:grpChg chg="mod">
          <ac:chgData name="Evangelismo Mesoamérica Iglesia del Nazareno" userId="06c8f85579488c7f" providerId="LiveId" clId="{09D592C3-79F4-47E8-A5BB-155078DA8225}" dt="2021-04-07T14:44:56.834" v="174" actId="1076"/>
          <ac:grpSpMkLst>
            <pc:docMk/>
            <pc:sldMk cId="0" sldId="260"/>
            <ac:grpSpMk id="6" creationId="{00000000-0000-0000-0000-000000000000}"/>
          </ac:grpSpMkLst>
        </pc:grpChg>
        <pc:grpChg chg="del">
          <ac:chgData name="Evangelismo Mesoamérica Iglesia del Nazareno" userId="06c8f85579488c7f" providerId="LiveId" clId="{09D592C3-79F4-47E8-A5BB-155078DA8225}" dt="2021-04-07T14:44:06.737" v="156" actId="478"/>
          <ac:grpSpMkLst>
            <pc:docMk/>
            <pc:sldMk cId="0" sldId="260"/>
            <ac:grpSpMk id="9" creationId="{00000000-0000-0000-0000-000000000000}"/>
          </ac:grpSpMkLst>
        </pc:grpChg>
        <pc:picChg chg="del mod">
          <ac:chgData name="Evangelismo Mesoamérica Iglesia del Nazareno" userId="06c8f85579488c7f" providerId="LiveId" clId="{09D592C3-79F4-47E8-A5BB-155078DA8225}" dt="2021-04-07T14:49:43.570" v="250" actId="478"/>
          <ac:picMkLst>
            <pc:docMk/>
            <pc:sldMk cId="0" sldId="260"/>
            <ac:picMk id="12" creationId="{00000000-0000-0000-0000-000000000000}"/>
          </ac:picMkLst>
        </pc:picChg>
        <pc:picChg chg="del">
          <ac:chgData name="Evangelismo Mesoamérica Iglesia del Nazareno" userId="06c8f85579488c7f" providerId="LiveId" clId="{09D592C3-79F4-47E8-A5BB-155078DA8225}" dt="2021-04-07T14:49:58.985" v="256" actId="478"/>
          <ac:picMkLst>
            <pc:docMk/>
            <pc:sldMk cId="0" sldId="260"/>
            <ac:picMk id="13" creationId="{00000000-0000-0000-0000-000000000000}"/>
          </ac:picMkLst>
        </pc:picChg>
        <pc:picChg chg="add mod">
          <ac:chgData name="Evangelismo Mesoamérica Iglesia del Nazareno" userId="06c8f85579488c7f" providerId="LiveId" clId="{09D592C3-79F4-47E8-A5BB-155078DA8225}" dt="2021-04-07T14:49:45.945" v="251" actId="1076"/>
          <ac:picMkLst>
            <pc:docMk/>
            <pc:sldMk cId="0" sldId="260"/>
            <ac:picMk id="14" creationId="{B9BA6F6E-EECB-43A3-B93C-2A8BC3EDDBA3}"/>
          </ac:picMkLst>
        </pc:picChg>
        <pc:picChg chg="add mod">
          <ac:chgData name="Evangelismo Mesoamérica Iglesia del Nazareno" userId="06c8f85579488c7f" providerId="LiveId" clId="{09D592C3-79F4-47E8-A5BB-155078DA8225}" dt="2021-04-07T14:50:01.993" v="257" actId="1076"/>
          <ac:picMkLst>
            <pc:docMk/>
            <pc:sldMk cId="0" sldId="260"/>
            <ac:picMk id="15" creationId="{A82FE053-5512-404B-BD83-AD0F7FFD6C84}"/>
          </ac:picMkLst>
        </pc:picChg>
      </pc:sldChg>
      <pc:sldChg chg="addSp delSp modSp mod">
        <pc:chgData name="Evangelismo Mesoamérica Iglesia del Nazareno" userId="06c8f85579488c7f" providerId="LiveId" clId="{09D592C3-79F4-47E8-A5BB-155078DA8225}" dt="2021-04-07T18:11:03.553" v="1442" actId="404"/>
        <pc:sldMkLst>
          <pc:docMk/>
          <pc:sldMk cId="0" sldId="261"/>
        </pc:sldMkLst>
        <pc:spChg chg="del">
          <ac:chgData name="Evangelismo Mesoamérica Iglesia del Nazareno" userId="06c8f85579488c7f" providerId="LiveId" clId="{09D592C3-79F4-47E8-A5BB-155078DA8225}" dt="2021-04-07T14:45:03.531" v="175" actId="478"/>
          <ac:spMkLst>
            <pc:docMk/>
            <pc:sldMk cId="0" sldId="261"/>
            <ac:spMk id="3" creationId="{00000000-0000-0000-0000-000000000000}"/>
          </ac:spMkLst>
        </pc:spChg>
        <pc:spChg chg="del">
          <ac:chgData name="Evangelismo Mesoamérica Iglesia del Nazareno" userId="06c8f85579488c7f" providerId="LiveId" clId="{09D592C3-79F4-47E8-A5BB-155078DA8225}" dt="2021-04-07T14:45:05.560" v="176" actId="478"/>
          <ac:spMkLst>
            <pc:docMk/>
            <pc:sldMk cId="0" sldId="261"/>
            <ac:spMk id="4" creationId="{00000000-0000-0000-0000-000000000000}"/>
          </ac:spMkLst>
        </pc:spChg>
        <pc:spChg chg="mod">
          <ac:chgData name="Evangelismo Mesoamérica Iglesia del Nazareno" userId="06c8f85579488c7f" providerId="LiveId" clId="{09D592C3-79F4-47E8-A5BB-155078DA8225}" dt="2021-04-07T14:45:45.066" v="196" actId="1076"/>
          <ac:spMkLst>
            <pc:docMk/>
            <pc:sldMk cId="0" sldId="261"/>
            <ac:spMk id="5" creationId="{00000000-0000-0000-0000-000000000000}"/>
          </ac:spMkLst>
        </pc:spChg>
        <pc:spChg chg="mod">
          <ac:chgData name="Evangelismo Mesoamérica Iglesia del Nazareno" userId="06c8f85579488c7f" providerId="LiveId" clId="{09D592C3-79F4-47E8-A5BB-155078DA8225}" dt="2021-04-07T18:11:03.553" v="1442" actId="404"/>
          <ac:spMkLst>
            <pc:docMk/>
            <pc:sldMk cId="0" sldId="261"/>
            <ac:spMk id="6" creationId="{00000000-0000-0000-0000-000000000000}"/>
          </ac:spMkLst>
        </pc:spChg>
        <pc:spChg chg="del">
          <ac:chgData name="Evangelismo Mesoamérica Iglesia del Nazareno" userId="06c8f85579488c7f" providerId="LiveId" clId="{09D592C3-79F4-47E8-A5BB-155078DA8225}" dt="2021-04-07T14:45:08.839" v="177" actId="478"/>
          <ac:spMkLst>
            <pc:docMk/>
            <pc:sldMk cId="0" sldId="261"/>
            <ac:spMk id="7" creationId="{00000000-0000-0000-0000-000000000000}"/>
          </ac:spMkLst>
        </pc:spChg>
        <pc:spChg chg="del">
          <ac:chgData name="Evangelismo Mesoamérica Iglesia del Nazareno" userId="06c8f85579488c7f" providerId="LiveId" clId="{09D592C3-79F4-47E8-A5BB-155078DA8225}" dt="2021-04-07T14:45:11.415" v="178" actId="478"/>
          <ac:spMkLst>
            <pc:docMk/>
            <pc:sldMk cId="0" sldId="261"/>
            <ac:spMk id="8" creationId="{00000000-0000-0000-0000-000000000000}"/>
          </ac:spMkLst>
        </pc:spChg>
        <pc:picChg chg="del mod">
          <ac:chgData name="Evangelismo Mesoamérica Iglesia del Nazareno" userId="06c8f85579488c7f" providerId="LiveId" clId="{09D592C3-79F4-47E8-A5BB-155078DA8225}" dt="2021-04-07T14:50:34.847" v="267" actId="478"/>
          <ac:picMkLst>
            <pc:docMk/>
            <pc:sldMk cId="0" sldId="261"/>
            <ac:picMk id="9" creationId="{00000000-0000-0000-0000-000000000000}"/>
          </ac:picMkLst>
        </pc:picChg>
        <pc:picChg chg="del">
          <ac:chgData name="Evangelismo Mesoamérica Iglesia del Nazareno" userId="06c8f85579488c7f" providerId="LiveId" clId="{09D592C3-79F4-47E8-A5BB-155078DA8225}" dt="2021-04-07T14:50:19.316" v="262" actId="478"/>
          <ac:picMkLst>
            <pc:docMk/>
            <pc:sldMk cId="0" sldId="261"/>
            <ac:picMk id="10" creationId="{00000000-0000-0000-0000-000000000000}"/>
          </ac:picMkLst>
        </pc:picChg>
        <pc:picChg chg="add mod">
          <ac:chgData name="Evangelismo Mesoamérica Iglesia del Nazareno" userId="06c8f85579488c7f" providerId="LiveId" clId="{09D592C3-79F4-47E8-A5BB-155078DA8225}" dt="2021-04-07T14:50:21.014" v="263" actId="1076"/>
          <ac:picMkLst>
            <pc:docMk/>
            <pc:sldMk cId="0" sldId="261"/>
            <ac:picMk id="11" creationId="{2F09A023-8E12-4CB3-B55D-00390C43C5A4}"/>
          </ac:picMkLst>
        </pc:picChg>
        <pc:picChg chg="add mod">
          <ac:chgData name="Evangelismo Mesoamérica Iglesia del Nazareno" userId="06c8f85579488c7f" providerId="LiveId" clId="{09D592C3-79F4-47E8-A5BB-155078DA8225}" dt="2021-04-07T14:50:38.041" v="268" actId="1076"/>
          <ac:picMkLst>
            <pc:docMk/>
            <pc:sldMk cId="0" sldId="261"/>
            <ac:picMk id="12" creationId="{53C33BE8-890E-433E-BF73-D31DF16B1C38}"/>
          </ac:picMkLst>
        </pc:picChg>
      </pc:sldChg>
      <pc:sldChg chg="addSp delSp modSp mod">
        <pc:chgData name="Evangelismo Mesoamérica Iglesia del Nazareno" userId="06c8f85579488c7f" providerId="LiveId" clId="{09D592C3-79F4-47E8-A5BB-155078DA8225}" dt="2021-04-07T17:45:41.192" v="1306" actId="403"/>
        <pc:sldMkLst>
          <pc:docMk/>
          <pc:sldMk cId="0" sldId="262"/>
        </pc:sldMkLst>
        <pc:spChg chg="del">
          <ac:chgData name="Evangelismo Mesoamérica Iglesia del Nazareno" userId="06c8f85579488c7f" providerId="LiveId" clId="{09D592C3-79F4-47E8-A5BB-155078DA8225}" dt="2021-04-07T14:50:56.259" v="272" actId="478"/>
          <ac:spMkLst>
            <pc:docMk/>
            <pc:sldMk cId="0" sldId="262"/>
            <ac:spMk id="5" creationId="{00000000-0000-0000-0000-000000000000}"/>
          </ac:spMkLst>
        </pc:spChg>
        <pc:spChg chg="del">
          <ac:chgData name="Evangelismo Mesoamérica Iglesia del Nazareno" userId="06c8f85579488c7f" providerId="LiveId" clId="{09D592C3-79F4-47E8-A5BB-155078DA8225}" dt="2021-04-07T14:50:48.748" v="270" actId="478"/>
          <ac:spMkLst>
            <pc:docMk/>
            <pc:sldMk cId="0" sldId="262"/>
            <ac:spMk id="7" creationId="{00000000-0000-0000-0000-000000000000}"/>
          </ac:spMkLst>
        </pc:spChg>
        <pc:spChg chg="mod">
          <ac:chgData name="Evangelismo Mesoamérica Iglesia del Nazareno" userId="06c8f85579488c7f" providerId="LiveId" clId="{09D592C3-79F4-47E8-A5BB-155078DA8225}" dt="2021-04-07T14:51:16.746" v="282" actId="1076"/>
          <ac:spMkLst>
            <pc:docMk/>
            <pc:sldMk cId="0" sldId="262"/>
            <ac:spMk id="8" creationId="{00000000-0000-0000-0000-000000000000}"/>
          </ac:spMkLst>
        </pc:spChg>
        <pc:spChg chg="del">
          <ac:chgData name="Evangelismo Mesoamérica Iglesia del Nazareno" userId="06c8f85579488c7f" providerId="LiveId" clId="{09D592C3-79F4-47E8-A5BB-155078DA8225}" dt="2021-04-07T14:50:51.185" v="271" actId="478"/>
          <ac:spMkLst>
            <pc:docMk/>
            <pc:sldMk cId="0" sldId="262"/>
            <ac:spMk id="9" creationId="{00000000-0000-0000-0000-000000000000}"/>
          </ac:spMkLst>
        </pc:spChg>
        <pc:spChg chg="mod">
          <ac:chgData name="Evangelismo Mesoamérica Iglesia del Nazareno" userId="06c8f85579488c7f" providerId="LiveId" clId="{09D592C3-79F4-47E8-A5BB-155078DA8225}" dt="2021-04-07T17:45:31.577" v="1303" actId="1076"/>
          <ac:spMkLst>
            <pc:docMk/>
            <pc:sldMk cId="0" sldId="262"/>
            <ac:spMk id="10" creationId="{00000000-0000-0000-0000-000000000000}"/>
          </ac:spMkLst>
        </pc:spChg>
        <pc:spChg chg="del">
          <ac:chgData name="Evangelismo Mesoamérica Iglesia del Nazareno" userId="06c8f85579488c7f" providerId="LiveId" clId="{09D592C3-79F4-47E8-A5BB-155078DA8225}" dt="2021-04-07T14:50:57.750" v="273" actId="478"/>
          <ac:spMkLst>
            <pc:docMk/>
            <pc:sldMk cId="0" sldId="262"/>
            <ac:spMk id="11" creationId="{00000000-0000-0000-0000-000000000000}"/>
          </ac:spMkLst>
        </pc:spChg>
        <pc:spChg chg="del">
          <ac:chgData name="Evangelismo Mesoamérica Iglesia del Nazareno" userId="06c8f85579488c7f" providerId="LiveId" clId="{09D592C3-79F4-47E8-A5BB-155078DA8225}" dt="2021-04-07T14:50:46.904" v="269" actId="478"/>
          <ac:spMkLst>
            <pc:docMk/>
            <pc:sldMk cId="0" sldId="262"/>
            <ac:spMk id="30" creationId="{F3D7F801-07C0-EB40-AD4C-FE2CD4ED43E7}"/>
          </ac:spMkLst>
        </pc:spChg>
        <pc:spChg chg="del">
          <ac:chgData name="Evangelismo Mesoamérica Iglesia del Nazareno" userId="06c8f85579488c7f" providerId="LiveId" clId="{09D592C3-79F4-47E8-A5BB-155078DA8225}" dt="2021-04-07T14:50:59.290" v="274" actId="478"/>
          <ac:spMkLst>
            <pc:docMk/>
            <pc:sldMk cId="0" sldId="262"/>
            <ac:spMk id="31" creationId="{CD8A687D-3C13-6F49-A764-8C1801FA0A64}"/>
          </ac:spMkLst>
        </pc:spChg>
        <pc:spChg chg="mod">
          <ac:chgData name="Evangelismo Mesoamérica Iglesia del Nazareno" userId="06c8f85579488c7f" providerId="LiveId" clId="{09D592C3-79F4-47E8-A5BB-155078DA8225}" dt="2021-04-07T17:45:41.192" v="1306" actId="403"/>
          <ac:spMkLst>
            <pc:docMk/>
            <pc:sldMk cId="0" sldId="262"/>
            <ac:spMk id="32" creationId="{492EA1CC-2339-FA48-9F8B-0FEE018FC8B9}"/>
          </ac:spMkLst>
        </pc:spChg>
        <pc:picChg chg="del mod">
          <ac:chgData name="Evangelismo Mesoamérica Iglesia del Nazareno" userId="06c8f85579488c7f" providerId="LiveId" clId="{09D592C3-79F4-47E8-A5BB-155078DA8225}" dt="2021-04-07T14:52:45.831" v="305" actId="478"/>
          <ac:picMkLst>
            <pc:docMk/>
            <pc:sldMk cId="0" sldId="262"/>
            <ac:picMk id="3" creationId="{00000000-0000-0000-0000-000000000000}"/>
          </ac:picMkLst>
        </pc:picChg>
        <pc:picChg chg="del">
          <ac:chgData name="Evangelismo Mesoamérica Iglesia del Nazareno" userId="06c8f85579488c7f" providerId="LiveId" clId="{09D592C3-79F4-47E8-A5BB-155078DA8225}" dt="2021-04-07T14:52:28.300" v="300" actId="478"/>
          <ac:picMkLst>
            <pc:docMk/>
            <pc:sldMk cId="0" sldId="262"/>
            <ac:picMk id="4" creationId="{00000000-0000-0000-0000-000000000000}"/>
          </ac:picMkLst>
        </pc:picChg>
        <pc:picChg chg="add mod">
          <ac:chgData name="Evangelismo Mesoamérica Iglesia del Nazareno" userId="06c8f85579488c7f" providerId="LiveId" clId="{09D592C3-79F4-47E8-A5BB-155078DA8225}" dt="2021-04-07T14:52:32.049" v="301" actId="1076"/>
          <ac:picMkLst>
            <pc:docMk/>
            <pc:sldMk cId="0" sldId="262"/>
            <ac:picMk id="21" creationId="{480F793C-FE71-4E71-B963-FEAD6B96754A}"/>
          </ac:picMkLst>
        </pc:picChg>
        <pc:picChg chg="add mod">
          <ac:chgData name="Evangelismo Mesoamérica Iglesia del Nazareno" userId="06c8f85579488c7f" providerId="LiveId" clId="{09D592C3-79F4-47E8-A5BB-155078DA8225}" dt="2021-04-07T14:52:48.993" v="306" actId="1076"/>
          <ac:picMkLst>
            <pc:docMk/>
            <pc:sldMk cId="0" sldId="262"/>
            <ac:picMk id="22" creationId="{F61E4808-040F-40A3-A919-D22893C0E299}"/>
          </ac:picMkLst>
        </pc:picChg>
      </pc:sldChg>
      <pc:sldChg chg="addSp delSp modSp mod">
        <pc:chgData name="Evangelismo Mesoamérica Iglesia del Nazareno" userId="06c8f85579488c7f" providerId="LiveId" clId="{09D592C3-79F4-47E8-A5BB-155078DA8225}" dt="2021-04-07T17:46:08.516" v="1310" actId="5793"/>
        <pc:sldMkLst>
          <pc:docMk/>
          <pc:sldMk cId="0" sldId="263"/>
        </pc:sldMkLst>
        <pc:spChg chg="mod">
          <ac:chgData name="Evangelismo Mesoamérica Iglesia del Nazareno" userId="06c8f85579488c7f" providerId="LiveId" clId="{09D592C3-79F4-47E8-A5BB-155078DA8225}" dt="2021-04-07T15:09:41.576" v="415" actId="1076"/>
          <ac:spMkLst>
            <pc:docMk/>
            <pc:sldMk cId="0" sldId="263"/>
            <ac:spMk id="2" creationId="{00000000-0000-0000-0000-000000000000}"/>
          </ac:spMkLst>
        </pc:spChg>
        <pc:spChg chg="del">
          <ac:chgData name="Evangelismo Mesoamérica Iglesia del Nazareno" userId="06c8f85579488c7f" providerId="LiveId" clId="{09D592C3-79F4-47E8-A5BB-155078DA8225}" dt="2021-04-07T14:53:22.395" v="323" actId="478"/>
          <ac:spMkLst>
            <pc:docMk/>
            <pc:sldMk cId="0" sldId="263"/>
            <ac:spMk id="7" creationId="{00000000-0000-0000-0000-000000000000}"/>
          </ac:spMkLst>
        </pc:spChg>
        <pc:spChg chg="mod">
          <ac:chgData name="Evangelismo Mesoamérica Iglesia del Nazareno" userId="06c8f85579488c7f" providerId="LiveId" clId="{09D592C3-79F4-47E8-A5BB-155078DA8225}" dt="2021-04-07T17:46:08.516" v="1310" actId="5793"/>
          <ac:spMkLst>
            <pc:docMk/>
            <pc:sldMk cId="0" sldId="263"/>
            <ac:spMk id="8" creationId="{00000000-0000-0000-0000-000000000000}"/>
          </ac:spMkLst>
        </pc:spChg>
        <pc:spChg chg="del">
          <ac:chgData name="Evangelismo Mesoamérica Iglesia del Nazareno" userId="06c8f85579488c7f" providerId="LiveId" clId="{09D592C3-79F4-47E8-A5BB-155078DA8225}" dt="2021-04-07T14:53:24.622" v="324" actId="478"/>
          <ac:spMkLst>
            <pc:docMk/>
            <pc:sldMk cId="0" sldId="263"/>
            <ac:spMk id="9" creationId="{00000000-0000-0000-0000-000000000000}"/>
          </ac:spMkLst>
        </pc:spChg>
        <pc:spChg chg="del">
          <ac:chgData name="Evangelismo Mesoamérica Iglesia del Nazareno" userId="06c8f85579488c7f" providerId="LiveId" clId="{09D592C3-79F4-47E8-A5BB-155078DA8225}" dt="2021-04-07T14:52:57.255" v="307" actId="478"/>
          <ac:spMkLst>
            <pc:docMk/>
            <pc:sldMk cId="0" sldId="263"/>
            <ac:spMk id="10" creationId="{00000000-0000-0000-0000-000000000000}"/>
          </ac:spMkLst>
        </pc:spChg>
        <pc:spChg chg="del">
          <ac:chgData name="Evangelismo Mesoamérica Iglesia del Nazareno" userId="06c8f85579488c7f" providerId="LiveId" clId="{09D592C3-79F4-47E8-A5BB-155078DA8225}" dt="2021-04-07T14:53:00.429" v="308" actId="478"/>
          <ac:spMkLst>
            <pc:docMk/>
            <pc:sldMk cId="0" sldId="263"/>
            <ac:spMk id="11" creationId="{00000000-0000-0000-0000-000000000000}"/>
          </ac:spMkLst>
        </pc:spChg>
        <pc:spChg chg="mod">
          <ac:chgData name="Evangelismo Mesoamérica Iglesia del Nazareno" userId="06c8f85579488c7f" providerId="LiveId" clId="{09D592C3-79F4-47E8-A5BB-155078DA8225}" dt="2021-04-07T17:45:56.240" v="1307" actId="1076"/>
          <ac:spMkLst>
            <pc:docMk/>
            <pc:sldMk cId="0" sldId="263"/>
            <ac:spMk id="12" creationId="{00000000-0000-0000-0000-000000000000}"/>
          </ac:spMkLst>
        </pc:spChg>
        <pc:picChg chg="del">
          <ac:chgData name="Evangelismo Mesoamérica Iglesia del Nazareno" userId="06c8f85579488c7f" providerId="LiveId" clId="{09D592C3-79F4-47E8-A5BB-155078DA8225}" dt="2021-04-07T14:54:41.958" v="344" actId="478"/>
          <ac:picMkLst>
            <pc:docMk/>
            <pc:sldMk cId="0" sldId="263"/>
            <ac:picMk id="5" creationId="{00000000-0000-0000-0000-000000000000}"/>
          </ac:picMkLst>
        </pc:picChg>
        <pc:picChg chg="del">
          <ac:chgData name="Evangelismo Mesoamérica Iglesia del Nazareno" userId="06c8f85579488c7f" providerId="LiveId" clId="{09D592C3-79F4-47E8-A5BB-155078DA8225}" dt="2021-04-07T14:55:00.136" v="349" actId="478"/>
          <ac:picMkLst>
            <pc:docMk/>
            <pc:sldMk cId="0" sldId="263"/>
            <ac:picMk id="6" creationId="{00000000-0000-0000-0000-000000000000}"/>
          </ac:picMkLst>
        </pc:picChg>
        <pc:picChg chg="add mod">
          <ac:chgData name="Evangelismo Mesoamérica Iglesia del Nazareno" userId="06c8f85579488c7f" providerId="LiveId" clId="{09D592C3-79F4-47E8-A5BB-155078DA8225}" dt="2021-04-07T14:54:45.753" v="345" actId="1076"/>
          <ac:picMkLst>
            <pc:docMk/>
            <pc:sldMk cId="0" sldId="263"/>
            <ac:picMk id="13" creationId="{C0B19453-5BD2-4487-B0D3-F28B8F0E3747}"/>
          </ac:picMkLst>
        </pc:picChg>
        <pc:picChg chg="add mod">
          <ac:chgData name="Evangelismo Mesoamérica Iglesia del Nazareno" userId="06c8f85579488c7f" providerId="LiveId" clId="{09D592C3-79F4-47E8-A5BB-155078DA8225}" dt="2021-04-07T14:55:12.889" v="354" actId="14100"/>
          <ac:picMkLst>
            <pc:docMk/>
            <pc:sldMk cId="0" sldId="263"/>
            <ac:picMk id="14" creationId="{3FC90B97-7DFB-4D72-88C8-943904BB4170}"/>
          </ac:picMkLst>
        </pc:picChg>
      </pc:sldChg>
      <pc:sldChg chg="addSp delSp modSp mod">
        <pc:chgData name="Evangelismo Mesoamérica Iglesia del Nazareno" userId="06c8f85579488c7f" providerId="LiveId" clId="{09D592C3-79F4-47E8-A5BB-155078DA8225}" dt="2021-04-07T17:47:57.527" v="1324" actId="207"/>
        <pc:sldMkLst>
          <pc:docMk/>
          <pc:sldMk cId="0" sldId="264"/>
        </pc:sldMkLst>
        <pc:spChg chg="mod">
          <ac:chgData name="Evangelismo Mesoamérica Iglesia del Nazareno" userId="06c8f85579488c7f" providerId="LiveId" clId="{09D592C3-79F4-47E8-A5BB-155078DA8225}" dt="2021-04-07T15:09:55.584" v="418" actId="14100"/>
          <ac:spMkLst>
            <pc:docMk/>
            <pc:sldMk cId="0" sldId="264"/>
            <ac:spMk id="2" creationId="{00000000-0000-0000-0000-000000000000}"/>
          </ac:spMkLst>
        </pc:spChg>
        <pc:spChg chg="del">
          <ac:chgData name="Evangelismo Mesoamérica Iglesia del Nazareno" userId="06c8f85579488c7f" providerId="LiveId" clId="{09D592C3-79F4-47E8-A5BB-155078DA8225}" dt="2021-04-07T14:55:41.986" v="357" actId="478"/>
          <ac:spMkLst>
            <pc:docMk/>
            <pc:sldMk cId="0" sldId="264"/>
            <ac:spMk id="7" creationId="{00000000-0000-0000-0000-000000000000}"/>
          </ac:spMkLst>
        </pc:spChg>
        <pc:spChg chg="mod">
          <ac:chgData name="Evangelismo Mesoamérica Iglesia del Nazareno" userId="06c8f85579488c7f" providerId="LiveId" clId="{09D592C3-79F4-47E8-A5BB-155078DA8225}" dt="2021-04-07T17:47:57.527" v="1324" actId="207"/>
          <ac:spMkLst>
            <pc:docMk/>
            <pc:sldMk cId="0" sldId="264"/>
            <ac:spMk id="8" creationId="{00000000-0000-0000-0000-000000000000}"/>
          </ac:spMkLst>
        </pc:spChg>
        <pc:spChg chg="del">
          <ac:chgData name="Evangelismo Mesoamérica Iglesia del Nazareno" userId="06c8f85579488c7f" providerId="LiveId" clId="{09D592C3-79F4-47E8-A5BB-155078DA8225}" dt="2021-04-07T14:55:43.533" v="358" actId="478"/>
          <ac:spMkLst>
            <pc:docMk/>
            <pc:sldMk cId="0" sldId="264"/>
            <ac:spMk id="9" creationId="{00000000-0000-0000-0000-000000000000}"/>
          </ac:spMkLst>
        </pc:spChg>
        <pc:spChg chg="del">
          <ac:chgData name="Evangelismo Mesoamérica Iglesia del Nazareno" userId="06c8f85579488c7f" providerId="LiveId" clId="{09D592C3-79F4-47E8-A5BB-155078DA8225}" dt="2021-04-07T14:55:38.254" v="355" actId="478"/>
          <ac:spMkLst>
            <pc:docMk/>
            <pc:sldMk cId="0" sldId="264"/>
            <ac:spMk id="10" creationId="{00000000-0000-0000-0000-000000000000}"/>
          </ac:spMkLst>
        </pc:spChg>
        <pc:spChg chg="del">
          <ac:chgData name="Evangelismo Mesoamérica Iglesia del Nazareno" userId="06c8f85579488c7f" providerId="LiveId" clId="{09D592C3-79F4-47E8-A5BB-155078DA8225}" dt="2021-04-07T14:55:40.089" v="356" actId="478"/>
          <ac:spMkLst>
            <pc:docMk/>
            <pc:sldMk cId="0" sldId="264"/>
            <ac:spMk id="11" creationId="{00000000-0000-0000-0000-000000000000}"/>
          </ac:spMkLst>
        </pc:spChg>
        <pc:spChg chg="mod">
          <ac:chgData name="Evangelismo Mesoamérica Iglesia del Nazareno" userId="06c8f85579488c7f" providerId="LiveId" clId="{09D592C3-79F4-47E8-A5BB-155078DA8225}" dt="2021-04-07T15:09:53.905" v="417" actId="1076"/>
          <ac:spMkLst>
            <pc:docMk/>
            <pc:sldMk cId="0" sldId="264"/>
            <ac:spMk id="12" creationId="{00000000-0000-0000-0000-000000000000}"/>
          </ac:spMkLst>
        </pc:spChg>
        <pc:picChg chg="del">
          <ac:chgData name="Evangelismo Mesoamérica Iglesia del Nazareno" userId="06c8f85579488c7f" providerId="LiveId" clId="{09D592C3-79F4-47E8-A5BB-155078DA8225}" dt="2021-04-07T14:57:20.866" v="383" actId="478"/>
          <ac:picMkLst>
            <pc:docMk/>
            <pc:sldMk cId="0" sldId="264"/>
            <ac:picMk id="5" creationId="{00000000-0000-0000-0000-000000000000}"/>
          </ac:picMkLst>
        </pc:picChg>
        <pc:picChg chg="del">
          <ac:chgData name="Evangelismo Mesoamérica Iglesia del Nazareno" userId="06c8f85579488c7f" providerId="LiveId" clId="{09D592C3-79F4-47E8-A5BB-155078DA8225}" dt="2021-04-07T14:57:16.440" v="381" actId="478"/>
          <ac:picMkLst>
            <pc:docMk/>
            <pc:sldMk cId="0" sldId="264"/>
            <ac:picMk id="6" creationId="{00000000-0000-0000-0000-000000000000}"/>
          </ac:picMkLst>
        </pc:picChg>
        <pc:picChg chg="add mod">
          <ac:chgData name="Evangelismo Mesoamérica Iglesia del Nazareno" userId="06c8f85579488c7f" providerId="LiveId" clId="{09D592C3-79F4-47E8-A5BB-155078DA8225}" dt="2021-04-07T14:57:19.521" v="382" actId="1076"/>
          <ac:picMkLst>
            <pc:docMk/>
            <pc:sldMk cId="0" sldId="264"/>
            <ac:picMk id="13" creationId="{639AFCC0-1FFC-4CB5-B26C-4B4118681716}"/>
          </ac:picMkLst>
        </pc:picChg>
        <pc:picChg chg="add del mod">
          <ac:chgData name="Evangelismo Mesoamérica Iglesia del Nazareno" userId="06c8f85579488c7f" providerId="LiveId" clId="{09D592C3-79F4-47E8-A5BB-155078DA8225}" dt="2021-04-07T14:57:29.661" v="385"/>
          <ac:picMkLst>
            <pc:docMk/>
            <pc:sldMk cId="0" sldId="264"/>
            <ac:picMk id="14" creationId="{C5832235-584E-477D-AE2E-7100724EE449}"/>
          </ac:picMkLst>
        </pc:picChg>
        <pc:picChg chg="add mod">
          <ac:chgData name="Evangelismo Mesoamérica Iglesia del Nazareno" userId="06c8f85579488c7f" providerId="LiveId" clId="{09D592C3-79F4-47E8-A5BB-155078DA8225}" dt="2021-04-07T14:57:41.194" v="387" actId="1076"/>
          <ac:picMkLst>
            <pc:docMk/>
            <pc:sldMk cId="0" sldId="264"/>
            <ac:picMk id="15" creationId="{1D676D72-5EAF-4DB0-ABB8-07692DBE876B}"/>
          </ac:picMkLst>
        </pc:picChg>
      </pc:sldChg>
      <pc:sldChg chg="addSp delSp modSp mod">
        <pc:chgData name="Evangelismo Mesoamérica Iglesia del Nazareno" userId="06c8f85579488c7f" providerId="LiveId" clId="{09D592C3-79F4-47E8-A5BB-155078DA8225}" dt="2021-04-07T17:48:23.896" v="1329" actId="14100"/>
        <pc:sldMkLst>
          <pc:docMk/>
          <pc:sldMk cId="0" sldId="265"/>
        </pc:sldMkLst>
        <pc:spChg chg="mod">
          <ac:chgData name="Evangelismo Mesoamérica Iglesia del Nazareno" userId="06c8f85579488c7f" providerId="LiveId" clId="{09D592C3-79F4-47E8-A5BB-155078DA8225}" dt="2021-04-07T15:15:52.464" v="476" actId="14100"/>
          <ac:spMkLst>
            <pc:docMk/>
            <pc:sldMk cId="0" sldId="265"/>
            <ac:spMk id="3" creationId="{00000000-0000-0000-0000-000000000000}"/>
          </ac:spMkLst>
        </pc:spChg>
        <pc:spChg chg="mod">
          <ac:chgData name="Evangelismo Mesoamérica Iglesia del Nazareno" userId="06c8f85579488c7f" providerId="LiveId" clId="{09D592C3-79F4-47E8-A5BB-155078DA8225}" dt="2021-04-07T17:48:23.896" v="1329" actId="14100"/>
          <ac:spMkLst>
            <pc:docMk/>
            <pc:sldMk cId="0" sldId="265"/>
            <ac:spMk id="4" creationId="{00000000-0000-0000-0000-000000000000}"/>
          </ac:spMkLst>
        </pc:spChg>
        <pc:spChg chg="del">
          <ac:chgData name="Evangelismo Mesoamérica Iglesia del Nazareno" userId="06c8f85579488c7f" providerId="LiveId" clId="{09D592C3-79F4-47E8-A5BB-155078DA8225}" dt="2021-04-07T15:08:53.935" v="388" actId="478"/>
          <ac:spMkLst>
            <pc:docMk/>
            <pc:sldMk cId="0" sldId="265"/>
            <ac:spMk id="7" creationId="{00000000-0000-0000-0000-000000000000}"/>
          </ac:spMkLst>
        </pc:spChg>
        <pc:spChg chg="mod">
          <ac:chgData name="Evangelismo Mesoamérica Iglesia del Nazareno" userId="06c8f85579488c7f" providerId="LiveId" clId="{09D592C3-79F4-47E8-A5BB-155078DA8225}" dt="2021-04-07T17:48:18.264" v="1328" actId="1076"/>
          <ac:spMkLst>
            <pc:docMk/>
            <pc:sldMk cId="0" sldId="265"/>
            <ac:spMk id="8" creationId="{00000000-0000-0000-0000-000000000000}"/>
          </ac:spMkLst>
        </pc:spChg>
        <pc:spChg chg="del">
          <ac:chgData name="Evangelismo Mesoamérica Iglesia del Nazareno" userId="06c8f85579488c7f" providerId="LiveId" clId="{09D592C3-79F4-47E8-A5BB-155078DA8225}" dt="2021-04-07T15:10:15.848" v="421" actId="478"/>
          <ac:spMkLst>
            <pc:docMk/>
            <pc:sldMk cId="0" sldId="265"/>
            <ac:spMk id="9" creationId="{00000000-0000-0000-0000-000000000000}"/>
          </ac:spMkLst>
        </pc:spChg>
        <pc:spChg chg="del">
          <ac:chgData name="Evangelismo Mesoamérica Iglesia del Nazareno" userId="06c8f85579488c7f" providerId="LiveId" clId="{09D592C3-79F4-47E8-A5BB-155078DA8225}" dt="2021-04-07T15:08:57.420" v="390" actId="478"/>
          <ac:spMkLst>
            <pc:docMk/>
            <pc:sldMk cId="0" sldId="265"/>
            <ac:spMk id="10" creationId="{00000000-0000-0000-0000-000000000000}"/>
          </ac:spMkLst>
        </pc:spChg>
        <pc:spChg chg="del">
          <ac:chgData name="Evangelismo Mesoamérica Iglesia del Nazareno" userId="06c8f85579488c7f" providerId="LiveId" clId="{09D592C3-79F4-47E8-A5BB-155078DA8225}" dt="2021-04-07T15:08:55.705" v="389" actId="478"/>
          <ac:spMkLst>
            <pc:docMk/>
            <pc:sldMk cId="0" sldId="265"/>
            <ac:spMk id="11" creationId="{00000000-0000-0000-0000-000000000000}"/>
          </ac:spMkLst>
        </pc:spChg>
        <pc:spChg chg="mod">
          <ac:chgData name="Evangelismo Mesoamérica Iglesia del Nazareno" userId="06c8f85579488c7f" providerId="LiveId" clId="{09D592C3-79F4-47E8-A5BB-155078DA8225}" dt="2021-04-07T17:48:12.488" v="1326" actId="1076"/>
          <ac:spMkLst>
            <pc:docMk/>
            <pc:sldMk cId="0" sldId="265"/>
            <ac:spMk id="12" creationId="{00000000-0000-0000-0000-000000000000}"/>
          </ac:spMkLst>
        </pc:spChg>
        <pc:picChg chg="del">
          <ac:chgData name="Evangelismo Mesoamérica Iglesia del Nazareno" userId="06c8f85579488c7f" providerId="LiveId" clId="{09D592C3-79F4-47E8-A5BB-155078DA8225}" dt="2021-04-07T15:11:32.859" v="433" actId="478"/>
          <ac:picMkLst>
            <pc:docMk/>
            <pc:sldMk cId="0" sldId="265"/>
            <ac:picMk id="5" creationId="{00000000-0000-0000-0000-000000000000}"/>
          </ac:picMkLst>
        </pc:picChg>
        <pc:picChg chg="del">
          <ac:chgData name="Evangelismo Mesoamérica Iglesia del Nazareno" userId="06c8f85579488c7f" providerId="LiveId" clId="{09D592C3-79F4-47E8-A5BB-155078DA8225}" dt="2021-04-07T15:11:31.753" v="432" actId="478"/>
          <ac:picMkLst>
            <pc:docMk/>
            <pc:sldMk cId="0" sldId="265"/>
            <ac:picMk id="6" creationId="{00000000-0000-0000-0000-000000000000}"/>
          </ac:picMkLst>
        </pc:picChg>
        <pc:picChg chg="add mod">
          <ac:chgData name="Evangelismo Mesoamérica Iglesia del Nazareno" userId="06c8f85579488c7f" providerId="LiveId" clId="{09D592C3-79F4-47E8-A5BB-155078DA8225}" dt="2021-04-07T15:16:16.688" v="479" actId="1076"/>
          <ac:picMkLst>
            <pc:docMk/>
            <pc:sldMk cId="0" sldId="265"/>
            <ac:picMk id="13" creationId="{D52995A8-741A-4713-B11F-8456B064B56B}"/>
          </ac:picMkLst>
        </pc:picChg>
        <pc:picChg chg="add mod">
          <ac:chgData name="Evangelismo Mesoamérica Iglesia del Nazareno" userId="06c8f85579488c7f" providerId="LiveId" clId="{09D592C3-79F4-47E8-A5BB-155078DA8225}" dt="2021-04-07T15:16:16.688" v="479" actId="1076"/>
          <ac:picMkLst>
            <pc:docMk/>
            <pc:sldMk cId="0" sldId="265"/>
            <ac:picMk id="14" creationId="{35F0DB43-097C-4713-9F5E-FEF875B649DE}"/>
          </ac:picMkLst>
        </pc:picChg>
      </pc:sldChg>
      <pc:sldChg chg="addSp delSp modSp mod">
        <pc:chgData name="Evangelismo Mesoamérica Iglesia del Nazareno" userId="06c8f85579488c7f" providerId="LiveId" clId="{09D592C3-79F4-47E8-A5BB-155078DA8225}" dt="2021-04-07T17:50:40.533" v="1333" actId="12"/>
        <pc:sldMkLst>
          <pc:docMk/>
          <pc:sldMk cId="0" sldId="266"/>
        </pc:sldMkLst>
        <pc:spChg chg="mod">
          <ac:chgData name="Evangelismo Mesoamérica Iglesia del Nazareno" userId="06c8f85579488c7f" providerId="LiveId" clId="{09D592C3-79F4-47E8-A5BB-155078DA8225}" dt="2021-04-07T15:22:00.791" v="521" actId="1076"/>
          <ac:spMkLst>
            <pc:docMk/>
            <pc:sldMk cId="0" sldId="266"/>
            <ac:spMk id="2" creationId="{00000000-0000-0000-0000-000000000000}"/>
          </ac:spMkLst>
        </pc:spChg>
        <pc:spChg chg="del">
          <ac:chgData name="Evangelismo Mesoamérica Iglesia del Nazareno" userId="06c8f85579488c7f" providerId="LiveId" clId="{09D592C3-79F4-47E8-A5BB-155078DA8225}" dt="2021-04-07T15:20:03.725" v="482" actId="478"/>
          <ac:spMkLst>
            <pc:docMk/>
            <pc:sldMk cId="0" sldId="266"/>
            <ac:spMk id="7" creationId="{00000000-0000-0000-0000-000000000000}"/>
          </ac:spMkLst>
        </pc:spChg>
        <pc:spChg chg="del">
          <ac:chgData name="Evangelismo Mesoamérica Iglesia del Nazareno" userId="06c8f85579488c7f" providerId="LiveId" clId="{09D592C3-79F4-47E8-A5BB-155078DA8225}" dt="2021-04-07T15:20:05.624" v="483" actId="478"/>
          <ac:spMkLst>
            <pc:docMk/>
            <pc:sldMk cId="0" sldId="266"/>
            <ac:spMk id="8" creationId="{00000000-0000-0000-0000-000000000000}"/>
          </ac:spMkLst>
        </pc:spChg>
        <pc:spChg chg="mod">
          <ac:chgData name="Evangelismo Mesoamérica Iglesia del Nazareno" userId="06c8f85579488c7f" providerId="LiveId" clId="{09D592C3-79F4-47E8-A5BB-155078DA8225}" dt="2021-04-07T15:21:52.431" v="519" actId="1076"/>
          <ac:spMkLst>
            <pc:docMk/>
            <pc:sldMk cId="0" sldId="266"/>
            <ac:spMk id="9" creationId="{00000000-0000-0000-0000-000000000000}"/>
          </ac:spMkLst>
        </pc:spChg>
        <pc:spChg chg="del">
          <ac:chgData name="Evangelismo Mesoamérica Iglesia del Nazareno" userId="06c8f85579488c7f" providerId="LiveId" clId="{09D592C3-79F4-47E8-A5BB-155078DA8225}" dt="2021-04-07T15:20:07.867" v="484" actId="478"/>
          <ac:spMkLst>
            <pc:docMk/>
            <pc:sldMk cId="0" sldId="266"/>
            <ac:spMk id="10" creationId="{00000000-0000-0000-0000-000000000000}"/>
          </ac:spMkLst>
        </pc:spChg>
        <pc:spChg chg="mod">
          <ac:chgData name="Evangelismo Mesoamérica Iglesia del Nazareno" userId="06c8f85579488c7f" providerId="LiveId" clId="{09D592C3-79F4-47E8-A5BB-155078DA8225}" dt="2021-04-07T17:50:40.533" v="1333" actId="12"/>
          <ac:spMkLst>
            <pc:docMk/>
            <pc:sldMk cId="0" sldId="266"/>
            <ac:spMk id="11" creationId="{00000000-0000-0000-0000-000000000000}"/>
          </ac:spMkLst>
        </pc:spChg>
        <pc:spChg chg="del">
          <ac:chgData name="Evangelismo Mesoamérica Iglesia del Nazareno" userId="06c8f85579488c7f" providerId="LiveId" clId="{09D592C3-79F4-47E8-A5BB-155078DA8225}" dt="2021-04-07T15:20:09.308" v="485" actId="478"/>
          <ac:spMkLst>
            <pc:docMk/>
            <pc:sldMk cId="0" sldId="266"/>
            <ac:spMk id="12" creationId="{00000000-0000-0000-0000-000000000000}"/>
          </ac:spMkLst>
        </pc:spChg>
        <pc:spChg chg="add del">
          <ac:chgData name="Evangelismo Mesoamérica Iglesia del Nazareno" userId="06c8f85579488c7f" providerId="LiveId" clId="{09D592C3-79F4-47E8-A5BB-155078DA8225}" dt="2021-04-07T15:21:09.330" v="501" actId="22"/>
          <ac:spMkLst>
            <pc:docMk/>
            <pc:sldMk cId="0" sldId="266"/>
            <ac:spMk id="14" creationId="{CD3B40E2-F3F1-4C98-9D70-127166B86B7B}"/>
          </ac:spMkLst>
        </pc:spChg>
        <pc:picChg chg="del">
          <ac:chgData name="Evangelismo Mesoamérica Iglesia del Nazareno" userId="06c8f85579488c7f" providerId="LiveId" clId="{09D592C3-79F4-47E8-A5BB-155078DA8225}" dt="2021-04-07T15:21:24.395" v="504" actId="478"/>
          <ac:picMkLst>
            <pc:docMk/>
            <pc:sldMk cId="0" sldId="266"/>
            <ac:picMk id="5" creationId="{00000000-0000-0000-0000-000000000000}"/>
          </ac:picMkLst>
        </pc:picChg>
        <pc:picChg chg="del">
          <ac:chgData name="Evangelismo Mesoamérica Iglesia del Nazareno" userId="06c8f85579488c7f" providerId="LiveId" clId="{09D592C3-79F4-47E8-A5BB-155078DA8225}" dt="2021-04-07T15:21:25.154" v="505" actId="478"/>
          <ac:picMkLst>
            <pc:docMk/>
            <pc:sldMk cId="0" sldId="266"/>
            <ac:picMk id="6" creationId="{00000000-0000-0000-0000-000000000000}"/>
          </ac:picMkLst>
        </pc:picChg>
        <pc:picChg chg="add mod">
          <ac:chgData name="Evangelismo Mesoamérica Iglesia del Nazareno" userId="06c8f85579488c7f" providerId="LiveId" clId="{09D592C3-79F4-47E8-A5BB-155078DA8225}" dt="2021-04-07T15:21:31.023" v="507" actId="1076"/>
          <ac:picMkLst>
            <pc:docMk/>
            <pc:sldMk cId="0" sldId="266"/>
            <ac:picMk id="15" creationId="{9D7D6991-3641-49A9-9F8A-A0CA979C5B70}"/>
          </ac:picMkLst>
        </pc:picChg>
        <pc:picChg chg="add mod">
          <ac:chgData name="Evangelismo Mesoamérica Iglesia del Nazareno" userId="06c8f85579488c7f" providerId="LiveId" clId="{09D592C3-79F4-47E8-A5BB-155078DA8225}" dt="2021-04-07T15:21:28.128" v="506" actId="1076"/>
          <ac:picMkLst>
            <pc:docMk/>
            <pc:sldMk cId="0" sldId="266"/>
            <ac:picMk id="16" creationId="{8D8F1D6B-FF25-4A1A-8C79-0EFFDB0C3434}"/>
          </ac:picMkLst>
        </pc:picChg>
      </pc:sldChg>
      <pc:sldChg chg="addSp delSp modSp mod">
        <pc:chgData name="Evangelismo Mesoamérica Iglesia del Nazareno" userId="06c8f85579488c7f" providerId="LiveId" clId="{09D592C3-79F4-47E8-A5BB-155078DA8225}" dt="2021-04-07T17:51:32.744" v="1343" actId="1076"/>
        <pc:sldMkLst>
          <pc:docMk/>
          <pc:sldMk cId="0" sldId="267"/>
        </pc:sldMkLst>
        <pc:spChg chg="add del mod">
          <ac:chgData name="Evangelismo Mesoamérica Iglesia del Nazareno" userId="06c8f85579488c7f" providerId="LiveId" clId="{09D592C3-79F4-47E8-A5BB-155078DA8225}" dt="2021-04-07T17:51:24.472" v="1341" actId="14100"/>
          <ac:spMkLst>
            <pc:docMk/>
            <pc:sldMk cId="0" sldId="267"/>
            <ac:spMk id="2" creationId="{00000000-0000-0000-0000-000000000000}"/>
          </ac:spMkLst>
        </pc:spChg>
        <pc:spChg chg="del mod">
          <ac:chgData name="Evangelismo Mesoamérica Iglesia del Nazareno" userId="06c8f85579488c7f" providerId="LiveId" clId="{09D592C3-79F4-47E8-A5BB-155078DA8225}" dt="2021-04-07T15:24:24.906" v="556" actId="478"/>
          <ac:spMkLst>
            <pc:docMk/>
            <pc:sldMk cId="0" sldId="267"/>
            <ac:spMk id="7" creationId="{00000000-0000-0000-0000-000000000000}"/>
          </ac:spMkLst>
        </pc:spChg>
        <pc:spChg chg="mod">
          <ac:chgData name="Evangelismo Mesoamérica Iglesia del Nazareno" userId="06c8f85579488c7f" providerId="LiveId" clId="{09D592C3-79F4-47E8-A5BB-155078DA8225}" dt="2021-04-07T17:51:32.744" v="1343" actId="1076"/>
          <ac:spMkLst>
            <pc:docMk/>
            <pc:sldMk cId="0" sldId="267"/>
            <ac:spMk id="8" creationId="{00000000-0000-0000-0000-000000000000}"/>
          </ac:spMkLst>
        </pc:spChg>
        <pc:spChg chg="del">
          <ac:chgData name="Evangelismo Mesoamérica Iglesia del Nazareno" userId="06c8f85579488c7f" providerId="LiveId" clId="{09D592C3-79F4-47E8-A5BB-155078DA8225}" dt="2021-04-07T15:24:26.596" v="557" actId="478"/>
          <ac:spMkLst>
            <pc:docMk/>
            <pc:sldMk cId="0" sldId="267"/>
            <ac:spMk id="9" creationId="{00000000-0000-0000-0000-000000000000}"/>
          </ac:spMkLst>
        </pc:spChg>
        <pc:spChg chg="del">
          <ac:chgData name="Evangelismo Mesoamérica Iglesia del Nazareno" userId="06c8f85579488c7f" providerId="LiveId" clId="{09D592C3-79F4-47E8-A5BB-155078DA8225}" dt="2021-04-07T15:24:06.155" v="544" actId="478"/>
          <ac:spMkLst>
            <pc:docMk/>
            <pc:sldMk cId="0" sldId="267"/>
            <ac:spMk id="10" creationId="{00000000-0000-0000-0000-000000000000}"/>
          </ac:spMkLst>
        </pc:spChg>
        <pc:spChg chg="del">
          <ac:chgData name="Evangelismo Mesoamérica Iglesia del Nazareno" userId="06c8f85579488c7f" providerId="LiveId" clId="{09D592C3-79F4-47E8-A5BB-155078DA8225}" dt="2021-04-07T15:24:04.699" v="543" actId="478"/>
          <ac:spMkLst>
            <pc:docMk/>
            <pc:sldMk cId="0" sldId="267"/>
            <ac:spMk id="11" creationId="{00000000-0000-0000-0000-000000000000}"/>
          </ac:spMkLst>
        </pc:spChg>
        <pc:spChg chg="mod">
          <ac:chgData name="Evangelismo Mesoamérica Iglesia del Nazareno" userId="06c8f85579488c7f" providerId="LiveId" clId="{09D592C3-79F4-47E8-A5BB-155078DA8225}" dt="2021-04-07T17:51:28.936" v="1342" actId="1076"/>
          <ac:spMkLst>
            <pc:docMk/>
            <pc:sldMk cId="0" sldId="267"/>
            <ac:spMk id="12" creationId="{00000000-0000-0000-0000-000000000000}"/>
          </ac:spMkLst>
        </pc:spChg>
        <pc:picChg chg="del">
          <ac:chgData name="Evangelismo Mesoamérica Iglesia del Nazareno" userId="06c8f85579488c7f" providerId="LiveId" clId="{09D592C3-79F4-47E8-A5BB-155078DA8225}" dt="2021-04-07T15:25:01.436" v="568" actId="478"/>
          <ac:picMkLst>
            <pc:docMk/>
            <pc:sldMk cId="0" sldId="267"/>
            <ac:picMk id="4" creationId="{00000000-0000-0000-0000-000000000000}"/>
          </ac:picMkLst>
        </pc:picChg>
        <pc:picChg chg="del">
          <ac:chgData name="Evangelismo Mesoamérica Iglesia del Nazareno" userId="06c8f85579488c7f" providerId="LiveId" clId="{09D592C3-79F4-47E8-A5BB-155078DA8225}" dt="2021-04-07T15:25:02.040" v="569" actId="478"/>
          <ac:picMkLst>
            <pc:docMk/>
            <pc:sldMk cId="0" sldId="267"/>
            <ac:picMk id="5" creationId="{00000000-0000-0000-0000-000000000000}"/>
          </ac:picMkLst>
        </pc:picChg>
        <pc:picChg chg="add mod">
          <ac:chgData name="Evangelismo Mesoamérica Iglesia del Nazareno" userId="06c8f85579488c7f" providerId="LiveId" clId="{09D592C3-79F4-47E8-A5BB-155078DA8225}" dt="2021-04-07T15:25:04.063" v="570" actId="1076"/>
          <ac:picMkLst>
            <pc:docMk/>
            <pc:sldMk cId="0" sldId="267"/>
            <ac:picMk id="13" creationId="{77B3E6C1-8A24-45CD-A79D-2ECDFC83D100}"/>
          </ac:picMkLst>
        </pc:picChg>
        <pc:picChg chg="add mod">
          <ac:chgData name="Evangelismo Mesoamérica Iglesia del Nazareno" userId="06c8f85579488c7f" providerId="LiveId" clId="{09D592C3-79F4-47E8-A5BB-155078DA8225}" dt="2021-04-07T15:25:09.847" v="572" actId="1076"/>
          <ac:picMkLst>
            <pc:docMk/>
            <pc:sldMk cId="0" sldId="267"/>
            <ac:picMk id="14" creationId="{106C8DDC-7376-4BD2-B806-2A97EBCD83DB}"/>
          </ac:picMkLst>
        </pc:picChg>
      </pc:sldChg>
      <pc:sldChg chg="addSp delSp modSp mod">
        <pc:chgData name="Evangelismo Mesoamérica Iglesia del Nazareno" userId="06c8f85579488c7f" providerId="LiveId" clId="{09D592C3-79F4-47E8-A5BB-155078DA8225}" dt="2021-04-07T17:52:07.018" v="1348" actId="108"/>
        <pc:sldMkLst>
          <pc:docMk/>
          <pc:sldMk cId="0" sldId="268"/>
        </pc:sldMkLst>
        <pc:spChg chg="del">
          <ac:chgData name="Evangelismo Mesoamérica Iglesia del Nazareno" userId="06c8f85579488c7f" providerId="LiveId" clId="{09D592C3-79F4-47E8-A5BB-155078DA8225}" dt="2021-04-07T15:25:37.646" v="575" actId="478"/>
          <ac:spMkLst>
            <pc:docMk/>
            <pc:sldMk cId="0" sldId="268"/>
            <ac:spMk id="3" creationId="{00000000-0000-0000-0000-000000000000}"/>
          </ac:spMkLst>
        </pc:spChg>
        <pc:spChg chg="del">
          <ac:chgData name="Evangelismo Mesoamérica Iglesia del Nazareno" userId="06c8f85579488c7f" providerId="LiveId" clId="{09D592C3-79F4-47E8-A5BB-155078DA8225}" dt="2021-04-07T15:25:39.132" v="576" actId="478"/>
          <ac:spMkLst>
            <pc:docMk/>
            <pc:sldMk cId="0" sldId="268"/>
            <ac:spMk id="4" creationId="{00000000-0000-0000-0000-000000000000}"/>
          </ac:spMkLst>
        </pc:spChg>
        <pc:spChg chg="mod">
          <ac:chgData name="Evangelismo Mesoamérica Iglesia del Nazareno" userId="06c8f85579488c7f" providerId="LiveId" clId="{09D592C3-79F4-47E8-A5BB-155078DA8225}" dt="2021-04-07T15:25:59.618" v="588" actId="403"/>
          <ac:spMkLst>
            <pc:docMk/>
            <pc:sldMk cId="0" sldId="268"/>
            <ac:spMk id="5" creationId="{00000000-0000-0000-0000-000000000000}"/>
          </ac:spMkLst>
        </pc:spChg>
        <pc:spChg chg="mod">
          <ac:chgData name="Evangelismo Mesoamérica Iglesia del Nazareno" userId="06c8f85579488c7f" providerId="LiveId" clId="{09D592C3-79F4-47E8-A5BB-155078DA8225}" dt="2021-04-07T17:52:07.018" v="1348" actId="108"/>
          <ac:spMkLst>
            <pc:docMk/>
            <pc:sldMk cId="0" sldId="268"/>
            <ac:spMk id="6" creationId="{00000000-0000-0000-0000-000000000000}"/>
          </ac:spMkLst>
        </pc:spChg>
        <pc:spChg chg="del">
          <ac:chgData name="Evangelismo Mesoamérica Iglesia del Nazareno" userId="06c8f85579488c7f" providerId="LiveId" clId="{09D592C3-79F4-47E8-A5BB-155078DA8225}" dt="2021-04-07T15:25:40.698" v="577" actId="478"/>
          <ac:spMkLst>
            <pc:docMk/>
            <pc:sldMk cId="0" sldId="268"/>
            <ac:spMk id="7" creationId="{00000000-0000-0000-0000-000000000000}"/>
          </ac:spMkLst>
        </pc:spChg>
        <pc:spChg chg="del">
          <ac:chgData name="Evangelismo Mesoamérica Iglesia del Nazareno" userId="06c8f85579488c7f" providerId="LiveId" clId="{09D592C3-79F4-47E8-A5BB-155078DA8225}" dt="2021-04-07T15:25:42.174" v="578" actId="478"/>
          <ac:spMkLst>
            <pc:docMk/>
            <pc:sldMk cId="0" sldId="268"/>
            <ac:spMk id="8" creationId="{00000000-0000-0000-0000-000000000000}"/>
          </ac:spMkLst>
        </pc:spChg>
        <pc:picChg chg="del">
          <ac:chgData name="Evangelismo Mesoamérica Iglesia del Nazareno" userId="06c8f85579488c7f" providerId="LiveId" clId="{09D592C3-79F4-47E8-A5BB-155078DA8225}" dt="2021-04-07T15:26:47.024" v="600" actId="478"/>
          <ac:picMkLst>
            <pc:docMk/>
            <pc:sldMk cId="0" sldId="268"/>
            <ac:picMk id="9" creationId="{00000000-0000-0000-0000-000000000000}"/>
          </ac:picMkLst>
        </pc:picChg>
        <pc:picChg chg="del">
          <ac:chgData name="Evangelismo Mesoamérica Iglesia del Nazareno" userId="06c8f85579488c7f" providerId="LiveId" clId="{09D592C3-79F4-47E8-A5BB-155078DA8225}" dt="2021-04-07T15:26:47.720" v="601" actId="478"/>
          <ac:picMkLst>
            <pc:docMk/>
            <pc:sldMk cId="0" sldId="268"/>
            <ac:picMk id="10" creationId="{00000000-0000-0000-0000-000000000000}"/>
          </ac:picMkLst>
        </pc:picChg>
        <pc:picChg chg="add mod">
          <ac:chgData name="Evangelismo Mesoamérica Iglesia del Nazareno" userId="06c8f85579488c7f" providerId="LiveId" clId="{09D592C3-79F4-47E8-A5BB-155078DA8225}" dt="2021-04-07T15:26:49.440" v="602" actId="1076"/>
          <ac:picMkLst>
            <pc:docMk/>
            <pc:sldMk cId="0" sldId="268"/>
            <ac:picMk id="11" creationId="{B32E1BD2-813D-4249-9C3A-FB65C0E92810}"/>
          </ac:picMkLst>
        </pc:picChg>
        <pc:picChg chg="add mod">
          <ac:chgData name="Evangelismo Mesoamérica Iglesia del Nazareno" userId="06c8f85579488c7f" providerId="LiveId" clId="{09D592C3-79F4-47E8-A5BB-155078DA8225}" dt="2021-04-07T15:26:56.096" v="605" actId="1076"/>
          <ac:picMkLst>
            <pc:docMk/>
            <pc:sldMk cId="0" sldId="268"/>
            <ac:picMk id="12" creationId="{D0462794-36E9-42D7-BCEF-3D569D6C88FA}"/>
          </ac:picMkLst>
        </pc:picChg>
      </pc:sldChg>
      <pc:sldChg chg="addSp delSp modSp mod">
        <pc:chgData name="Evangelismo Mesoamérica Iglesia del Nazareno" userId="06c8f85579488c7f" providerId="LiveId" clId="{09D592C3-79F4-47E8-A5BB-155078DA8225}" dt="2021-04-07T15:28:06.663" v="634" actId="14100"/>
        <pc:sldMkLst>
          <pc:docMk/>
          <pc:sldMk cId="0" sldId="269"/>
        </pc:sldMkLst>
        <pc:spChg chg="del">
          <ac:chgData name="Evangelismo Mesoamérica Iglesia del Nazareno" userId="06c8f85579488c7f" providerId="LiveId" clId="{09D592C3-79F4-47E8-A5BB-155078DA8225}" dt="2021-04-07T15:27:03.143" v="606" actId="478"/>
          <ac:spMkLst>
            <pc:docMk/>
            <pc:sldMk cId="0" sldId="269"/>
            <ac:spMk id="5" creationId="{00000000-0000-0000-0000-000000000000}"/>
          </ac:spMkLst>
        </pc:spChg>
        <pc:spChg chg="mod">
          <ac:chgData name="Evangelismo Mesoamérica Iglesia del Nazareno" userId="06c8f85579488c7f" providerId="LiveId" clId="{09D592C3-79F4-47E8-A5BB-155078DA8225}" dt="2021-04-07T15:27:27.567" v="622" actId="1076"/>
          <ac:spMkLst>
            <pc:docMk/>
            <pc:sldMk cId="0" sldId="269"/>
            <ac:spMk id="6" creationId="{00000000-0000-0000-0000-000000000000}"/>
          </ac:spMkLst>
        </pc:spChg>
        <pc:spChg chg="del">
          <ac:chgData name="Evangelismo Mesoamérica Iglesia del Nazareno" userId="06c8f85579488c7f" providerId="LiveId" clId="{09D592C3-79F4-47E8-A5BB-155078DA8225}" dt="2021-04-07T15:27:04.973" v="607" actId="478"/>
          <ac:spMkLst>
            <pc:docMk/>
            <pc:sldMk cId="0" sldId="269"/>
            <ac:spMk id="7" creationId="{00000000-0000-0000-0000-000000000000}"/>
          </ac:spMkLst>
        </pc:spChg>
        <pc:spChg chg="del">
          <ac:chgData name="Evangelismo Mesoamérica Iglesia del Nazareno" userId="06c8f85579488c7f" providerId="LiveId" clId="{09D592C3-79F4-47E8-A5BB-155078DA8225}" dt="2021-04-07T15:27:07.211" v="608" actId="478"/>
          <ac:spMkLst>
            <pc:docMk/>
            <pc:sldMk cId="0" sldId="269"/>
            <ac:spMk id="9" creationId="{00000000-0000-0000-0000-000000000000}"/>
          </ac:spMkLst>
        </pc:spChg>
        <pc:spChg chg="mod topLvl">
          <ac:chgData name="Evangelismo Mesoamérica Iglesia del Nazareno" userId="06c8f85579488c7f" providerId="LiveId" clId="{09D592C3-79F4-47E8-A5BB-155078DA8225}" dt="2021-04-07T15:27:46.199" v="625" actId="1076"/>
          <ac:spMkLst>
            <pc:docMk/>
            <pc:sldMk cId="0" sldId="269"/>
            <ac:spMk id="10" creationId="{00000000-0000-0000-0000-000000000000}"/>
          </ac:spMkLst>
        </pc:spChg>
        <pc:spChg chg="del mod topLvl">
          <ac:chgData name="Evangelismo Mesoamérica Iglesia del Nazareno" userId="06c8f85579488c7f" providerId="LiveId" clId="{09D592C3-79F4-47E8-A5BB-155078DA8225}" dt="2021-04-07T15:27:10.354" v="610" actId="478"/>
          <ac:spMkLst>
            <pc:docMk/>
            <pc:sldMk cId="0" sldId="269"/>
            <ac:spMk id="11" creationId="{00000000-0000-0000-0000-000000000000}"/>
          </ac:spMkLst>
        </pc:spChg>
        <pc:grpChg chg="del">
          <ac:chgData name="Evangelismo Mesoamérica Iglesia del Nazareno" userId="06c8f85579488c7f" providerId="LiveId" clId="{09D592C3-79F4-47E8-A5BB-155078DA8225}" dt="2021-04-07T15:27:10.354" v="610" actId="478"/>
          <ac:grpSpMkLst>
            <pc:docMk/>
            <pc:sldMk cId="0" sldId="269"/>
            <ac:grpSpMk id="8" creationId="{00000000-0000-0000-0000-000000000000}"/>
          </ac:grpSpMkLst>
        </pc:grpChg>
        <pc:picChg chg="del">
          <ac:chgData name="Evangelismo Mesoamérica Iglesia del Nazareno" userId="06c8f85579488c7f" providerId="LiveId" clId="{09D592C3-79F4-47E8-A5BB-155078DA8225}" dt="2021-04-07T15:27:54.745" v="628" actId="478"/>
          <ac:picMkLst>
            <pc:docMk/>
            <pc:sldMk cId="0" sldId="269"/>
            <ac:picMk id="3" creationId="{00000000-0000-0000-0000-000000000000}"/>
          </ac:picMkLst>
        </pc:picChg>
        <pc:picChg chg="del">
          <ac:chgData name="Evangelismo Mesoamérica Iglesia del Nazareno" userId="06c8f85579488c7f" providerId="LiveId" clId="{09D592C3-79F4-47E8-A5BB-155078DA8225}" dt="2021-04-07T15:27:55.524" v="629" actId="478"/>
          <ac:picMkLst>
            <pc:docMk/>
            <pc:sldMk cId="0" sldId="269"/>
            <ac:picMk id="4" creationId="{00000000-0000-0000-0000-000000000000}"/>
          </ac:picMkLst>
        </pc:picChg>
        <pc:picChg chg="add mod">
          <ac:chgData name="Evangelismo Mesoamérica Iglesia del Nazareno" userId="06c8f85579488c7f" providerId="LiveId" clId="{09D592C3-79F4-47E8-A5BB-155078DA8225}" dt="2021-04-07T15:28:00.292" v="631" actId="1076"/>
          <ac:picMkLst>
            <pc:docMk/>
            <pc:sldMk cId="0" sldId="269"/>
            <ac:picMk id="12" creationId="{8B5BE65B-1F0D-4F70-84D9-D8EDD381C046}"/>
          </ac:picMkLst>
        </pc:picChg>
        <pc:picChg chg="add mod">
          <ac:chgData name="Evangelismo Mesoamérica Iglesia del Nazareno" userId="06c8f85579488c7f" providerId="LiveId" clId="{09D592C3-79F4-47E8-A5BB-155078DA8225}" dt="2021-04-07T15:28:06.663" v="634" actId="14100"/>
          <ac:picMkLst>
            <pc:docMk/>
            <pc:sldMk cId="0" sldId="269"/>
            <ac:picMk id="13" creationId="{19069A6B-BAE3-4A16-8F09-84DC47581744}"/>
          </ac:picMkLst>
        </pc:picChg>
      </pc:sldChg>
      <pc:sldChg chg="addSp delSp modSp mod">
        <pc:chgData name="Evangelismo Mesoamérica Iglesia del Nazareno" userId="06c8f85579488c7f" providerId="LiveId" clId="{09D592C3-79F4-47E8-A5BB-155078DA8225}" dt="2021-04-07T17:53:06.496" v="1354" actId="1076"/>
        <pc:sldMkLst>
          <pc:docMk/>
          <pc:sldMk cId="0" sldId="270"/>
        </pc:sldMkLst>
        <pc:spChg chg="mod">
          <ac:chgData name="Evangelismo Mesoamérica Iglesia del Nazareno" userId="06c8f85579488c7f" providerId="LiveId" clId="{09D592C3-79F4-47E8-A5BB-155078DA8225}" dt="2021-04-07T17:52:49.183" v="1350" actId="1076"/>
          <ac:spMkLst>
            <pc:docMk/>
            <pc:sldMk cId="0" sldId="270"/>
            <ac:spMk id="3" creationId="{00000000-0000-0000-0000-000000000000}"/>
          </ac:spMkLst>
        </pc:spChg>
        <pc:spChg chg="del">
          <ac:chgData name="Evangelismo Mesoamérica Iglesia del Nazareno" userId="06c8f85579488c7f" providerId="LiveId" clId="{09D592C3-79F4-47E8-A5BB-155078DA8225}" dt="2021-04-07T15:28:17.435" v="637" actId="478"/>
          <ac:spMkLst>
            <pc:docMk/>
            <pc:sldMk cId="0" sldId="270"/>
            <ac:spMk id="8" creationId="{00000000-0000-0000-0000-000000000000}"/>
          </ac:spMkLst>
        </pc:spChg>
        <pc:spChg chg="mod">
          <ac:chgData name="Evangelismo Mesoamérica Iglesia del Nazareno" userId="06c8f85579488c7f" providerId="LiveId" clId="{09D592C3-79F4-47E8-A5BB-155078DA8225}" dt="2021-04-07T17:53:06.496" v="1354" actId="1076"/>
          <ac:spMkLst>
            <pc:docMk/>
            <pc:sldMk cId="0" sldId="270"/>
            <ac:spMk id="9" creationId="{00000000-0000-0000-0000-000000000000}"/>
          </ac:spMkLst>
        </pc:spChg>
        <pc:spChg chg="del">
          <ac:chgData name="Evangelismo Mesoamérica Iglesia del Nazareno" userId="06c8f85579488c7f" providerId="LiveId" clId="{09D592C3-79F4-47E8-A5BB-155078DA8225}" dt="2021-04-07T15:28:19.070" v="638" actId="478"/>
          <ac:spMkLst>
            <pc:docMk/>
            <pc:sldMk cId="0" sldId="270"/>
            <ac:spMk id="10" creationId="{00000000-0000-0000-0000-000000000000}"/>
          </ac:spMkLst>
        </pc:spChg>
        <pc:spChg chg="del">
          <ac:chgData name="Evangelismo Mesoamérica Iglesia del Nazareno" userId="06c8f85579488c7f" providerId="LiveId" clId="{09D592C3-79F4-47E8-A5BB-155078DA8225}" dt="2021-04-07T15:28:13.701" v="635" actId="478"/>
          <ac:spMkLst>
            <pc:docMk/>
            <pc:sldMk cId="0" sldId="270"/>
            <ac:spMk id="11" creationId="{00000000-0000-0000-0000-000000000000}"/>
          </ac:spMkLst>
        </pc:spChg>
        <pc:spChg chg="del">
          <ac:chgData name="Evangelismo Mesoamérica Iglesia del Nazareno" userId="06c8f85579488c7f" providerId="LiveId" clId="{09D592C3-79F4-47E8-A5BB-155078DA8225}" dt="2021-04-07T15:28:15.232" v="636" actId="478"/>
          <ac:spMkLst>
            <pc:docMk/>
            <pc:sldMk cId="0" sldId="270"/>
            <ac:spMk id="12" creationId="{00000000-0000-0000-0000-000000000000}"/>
          </ac:spMkLst>
        </pc:spChg>
        <pc:spChg chg="mod">
          <ac:chgData name="Evangelismo Mesoamérica Iglesia del Nazareno" userId="06c8f85579488c7f" providerId="LiveId" clId="{09D592C3-79F4-47E8-A5BB-155078DA8225}" dt="2021-04-07T17:52:49.183" v="1350" actId="1076"/>
          <ac:spMkLst>
            <pc:docMk/>
            <pc:sldMk cId="0" sldId="270"/>
            <ac:spMk id="13" creationId="{00000000-0000-0000-0000-000000000000}"/>
          </ac:spMkLst>
        </pc:spChg>
        <pc:grpChg chg="add del">
          <ac:chgData name="Evangelismo Mesoamérica Iglesia del Nazareno" userId="06c8f85579488c7f" providerId="LiveId" clId="{09D592C3-79F4-47E8-A5BB-155078DA8225}" dt="2021-04-07T15:29:02.455" v="658" actId="478"/>
          <ac:grpSpMkLst>
            <pc:docMk/>
            <pc:sldMk cId="0" sldId="270"/>
            <ac:grpSpMk id="5" creationId="{00000000-0000-0000-0000-000000000000}"/>
          </ac:grpSpMkLst>
        </pc:grpChg>
        <pc:picChg chg="add del mod">
          <ac:chgData name="Evangelismo Mesoamérica Iglesia del Nazareno" userId="06c8f85579488c7f" providerId="LiveId" clId="{09D592C3-79F4-47E8-A5BB-155078DA8225}" dt="2021-04-07T15:29:10.471" v="659" actId="1076"/>
          <ac:picMkLst>
            <pc:docMk/>
            <pc:sldMk cId="0" sldId="270"/>
            <ac:picMk id="14" creationId="{01F520D6-B4CB-4ACE-8FC3-829D308E7616}"/>
          </ac:picMkLst>
        </pc:picChg>
        <pc:picChg chg="add del mod">
          <ac:chgData name="Evangelismo Mesoamérica Iglesia del Nazareno" userId="06c8f85579488c7f" providerId="LiveId" clId="{09D592C3-79F4-47E8-A5BB-155078DA8225}" dt="2021-04-07T15:29:10.471" v="659" actId="1076"/>
          <ac:picMkLst>
            <pc:docMk/>
            <pc:sldMk cId="0" sldId="270"/>
            <ac:picMk id="15" creationId="{09684864-BD85-4274-B357-FEFF40961530}"/>
          </ac:picMkLst>
        </pc:picChg>
      </pc:sldChg>
      <pc:sldChg chg="addSp delSp modSp mod">
        <pc:chgData name="Evangelismo Mesoamérica Iglesia del Nazareno" userId="06c8f85579488c7f" providerId="LiveId" clId="{09D592C3-79F4-47E8-A5BB-155078DA8225}" dt="2021-04-07T17:53:44.606" v="1361" actId="1076"/>
        <pc:sldMkLst>
          <pc:docMk/>
          <pc:sldMk cId="0" sldId="271"/>
        </pc:sldMkLst>
        <pc:spChg chg="mod">
          <ac:chgData name="Evangelismo Mesoamérica Iglesia del Nazareno" userId="06c8f85579488c7f" providerId="LiveId" clId="{09D592C3-79F4-47E8-A5BB-155078DA8225}" dt="2021-04-07T17:53:44.606" v="1361" actId="1076"/>
          <ac:spMkLst>
            <pc:docMk/>
            <pc:sldMk cId="0" sldId="271"/>
            <ac:spMk id="2" creationId="{00000000-0000-0000-0000-000000000000}"/>
          </ac:spMkLst>
        </pc:spChg>
        <pc:spChg chg="del mod">
          <ac:chgData name="Evangelismo Mesoamérica Iglesia del Nazareno" userId="06c8f85579488c7f" providerId="LiveId" clId="{09D592C3-79F4-47E8-A5BB-155078DA8225}" dt="2021-04-07T15:29:23.103" v="663" actId="478"/>
          <ac:spMkLst>
            <pc:docMk/>
            <pc:sldMk cId="0" sldId="271"/>
            <ac:spMk id="3" creationId="{00000000-0000-0000-0000-000000000000}"/>
          </ac:spMkLst>
        </pc:spChg>
        <pc:spChg chg="mod">
          <ac:chgData name="Evangelismo Mesoamérica Iglesia del Nazareno" userId="06c8f85579488c7f" providerId="LiveId" clId="{09D592C3-79F4-47E8-A5BB-155078DA8225}" dt="2021-04-07T17:53:34.832" v="1360" actId="14100"/>
          <ac:spMkLst>
            <pc:docMk/>
            <pc:sldMk cId="0" sldId="271"/>
            <ac:spMk id="7" creationId="{00000000-0000-0000-0000-000000000000}"/>
          </ac:spMkLst>
        </pc:spChg>
        <pc:spChg chg="del">
          <ac:chgData name="Evangelismo Mesoamérica Iglesia del Nazareno" userId="06c8f85579488c7f" providerId="LiveId" clId="{09D592C3-79F4-47E8-A5BB-155078DA8225}" dt="2021-04-07T15:29:24.369" v="664" actId="478"/>
          <ac:spMkLst>
            <pc:docMk/>
            <pc:sldMk cId="0" sldId="271"/>
            <ac:spMk id="8" creationId="{00000000-0000-0000-0000-000000000000}"/>
          </ac:spMkLst>
        </pc:spChg>
        <pc:spChg chg="del">
          <ac:chgData name="Evangelismo Mesoamérica Iglesia del Nazareno" userId="06c8f85579488c7f" providerId="LiveId" clId="{09D592C3-79F4-47E8-A5BB-155078DA8225}" dt="2021-04-07T15:29:17.335" v="660" actId="478"/>
          <ac:spMkLst>
            <pc:docMk/>
            <pc:sldMk cId="0" sldId="271"/>
            <ac:spMk id="9" creationId="{00000000-0000-0000-0000-000000000000}"/>
          </ac:spMkLst>
        </pc:spChg>
        <pc:spChg chg="del">
          <ac:chgData name="Evangelismo Mesoamérica Iglesia del Nazareno" userId="06c8f85579488c7f" providerId="LiveId" clId="{09D592C3-79F4-47E8-A5BB-155078DA8225}" dt="2021-04-07T15:29:19.354" v="661" actId="478"/>
          <ac:spMkLst>
            <pc:docMk/>
            <pc:sldMk cId="0" sldId="271"/>
            <ac:spMk id="10" creationId="{00000000-0000-0000-0000-000000000000}"/>
          </ac:spMkLst>
        </pc:spChg>
        <pc:spChg chg="mod">
          <ac:chgData name="Evangelismo Mesoamérica Iglesia del Nazareno" userId="06c8f85579488c7f" providerId="LiveId" clId="{09D592C3-79F4-47E8-A5BB-155078DA8225}" dt="2021-04-07T17:53:44.606" v="1361" actId="1076"/>
          <ac:spMkLst>
            <pc:docMk/>
            <pc:sldMk cId="0" sldId="271"/>
            <ac:spMk id="11" creationId="{00000000-0000-0000-0000-000000000000}"/>
          </ac:spMkLst>
        </pc:spChg>
        <pc:picChg chg="del">
          <ac:chgData name="Evangelismo Mesoamérica Iglesia del Nazareno" userId="06c8f85579488c7f" providerId="LiveId" clId="{09D592C3-79F4-47E8-A5BB-155078DA8225}" dt="2021-04-07T15:30:08.419" v="685" actId="478"/>
          <ac:picMkLst>
            <pc:docMk/>
            <pc:sldMk cId="0" sldId="271"/>
            <ac:picMk id="4" creationId="{00000000-0000-0000-0000-000000000000}"/>
          </ac:picMkLst>
        </pc:picChg>
        <pc:picChg chg="del">
          <ac:chgData name="Evangelismo Mesoamérica Iglesia del Nazareno" userId="06c8f85579488c7f" providerId="LiveId" clId="{09D592C3-79F4-47E8-A5BB-155078DA8225}" dt="2021-04-07T15:30:07.870" v="684" actId="478"/>
          <ac:picMkLst>
            <pc:docMk/>
            <pc:sldMk cId="0" sldId="271"/>
            <ac:picMk id="5" creationId="{00000000-0000-0000-0000-000000000000}"/>
          </ac:picMkLst>
        </pc:picChg>
        <pc:picChg chg="add mod">
          <ac:chgData name="Evangelismo Mesoamérica Iglesia del Nazareno" userId="06c8f85579488c7f" providerId="LiveId" clId="{09D592C3-79F4-47E8-A5BB-155078DA8225}" dt="2021-04-07T15:30:14.327" v="687" actId="1076"/>
          <ac:picMkLst>
            <pc:docMk/>
            <pc:sldMk cId="0" sldId="271"/>
            <ac:picMk id="12" creationId="{5B4D8F49-8072-43B1-BE90-0D64545C72F8}"/>
          </ac:picMkLst>
        </pc:picChg>
        <pc:picChg chg="add mod">
          <ac:chgData name="Evangelismo Mesoamérica Iglesia del Nazareno" userId="06c8f85579488c7f" providerId="LiveId" clId="{09D592C3-79F4-47E8-A5BB-155078DA8225}" dt="2021-04-07T15:30:11.024" v="686" actId="1076"/>
          <ac:picMkLst>
            <pc:docMk/>
            <pc:sldMk cId="0" sldId="271"/>
            <ac:picMk id="13" creationId="{C97579AA-7940-44D3-B181-77060411A815}"/>
          </ac:picMkLst>
        </pc:picChg>
      </pc:sldChg>
      <pc:sldChg chg="addSp delSp modSp mod">
        <pc:chgData name="Evangelismo Mesoamérica Iglesia del Nazareno" userId="06c8f85579488c7f" providerId="LiveId" clId="{09D592C3-79F4-47E8-A5BB-155078DA8225}" dt="2021-04-07T17:56:12.799" v="1371"/>
        <pc:sldMkLst>
          <pc:docMk/>
          <pc:sldMk cId="0" sldId="272"/>
        </pc:sldMkLst>
        <pc:spChg chg="mod">
          <ac:chgData name="Evangelismo Mesoamérica Iglesia del Nazareno" userId="06c8f85579488c7f" providerId="LiveId" clId="{09D592C3-79F4-47E8-A5BB-155078DA8225}" dt="2021-04-07T15:30:52.071" v="704" actId="14100"/>
          <ac:spMkLst>
            <pc:docMk/>
            <pc:sldMk cId="0" sldId="272"/>
            <ac:spMk id="3" creationId="{00000000-0000-0000-0000-000000000000}"/>
          </ac:spMkLst>
        </pc:spChg>
        <pc:spChg chg="del">
          <ac:chgData name="Evangelismo Mesoamérica Iglesia del Nazareno" userId="06c8f85579488c7f" providerId="LiveId" clId="{09D592C3-79F4-47E8-A5BB-155078DA8225}" dt="2021-04-07T15:30:24.752" v="690" actId="478"/>
          <ac:spMkLst>
            <pc:docMk/>
            <pc:sldMk cId="0" sldId="272"/>
            <ac:spMk id="7" creationId="{00000000-0000-0000-0000-000000000000}"/>
          </ac:spMkLst>
        </pc:spChg>
        <pc:spChg chg="del">
          <ac:chgData name="Evangelismo Mesoamérica Iglesia del Nazareno" userId="06c8f85579488c7f" providerId="LiveId" clId="{09D592C3-79F4-47E8-A5BB-155078DA8225}" dt="2021-04-07T15:30:26.203" v="691" actId="478"/>
          <ac:spMkLst>
            <pc:docMk/>
            <pc:sldMk cId="0" sldId="272"/>
            <ac:spMk id="8" creationId="{00000000-0000-0000-0000-000000000000}"/>
          </ac:spMkLst>
        </pc:spChg>
        <pc:spChg chg="mod">
          <ac:chgData name="Evangelismo Mesoamérica Iglesia del Nazareno" userId="06c8f85579488c7f" providerId="LiveId" clId="{09D592C3-79F4-47E8-A5BB-155078DA8225}" dt="2021-04-07T17:54:26.504" v="1367" actId="1076"/>
          <ac:spMkLst>
            <pc:docMk/>
            <pc:sldMk cId="0" sldId="272"/>
            <ac:spMk id="9" creationId="{00000000-0000-0000-0000-000000000000}"/>
          </ac:spMkLst>
        </pc:spChg>
        <pc:spChg chg="del">
          <ac:chgData name="Evangelismo Mesoamérica Iglesia del Nazareno" userId="06c8f85579488c7f" providerId="LiveId" clId="{09D592C3-79F4-47E8-A5BB-155078DA8225}" dt="2021-04-07T15:30:20.958" v="688" actId="478"/>
          <ac:spMkLst>
            <pc:docMk/>
            <pc:sldMk cId="0" sldId="272"/>
            <ac:spMk id="10" creationId="{00000000-0000-0000-0000-000000000000}"/>
          </ac:spMkLst>
        </pc:spChg>
        <pc:spChg chg="del">
          <ac:chgData name="Evangelismo Mesoamérica Iglesia del Nazareno" userId="06c8f85579488c7f" providerId="LiveId" clId="{09D592C3-79F4-47E8-A5BB-155078DA8225}" dt="2021-04-07T15:30:22.424" v="689" actId="478"/>
          <ac:spMkLst>
            <pc:docMk/>
            <pc:sldMk cId="0" sldId="272"/>
            <ac:spMk id="11" creationId="{00000000-0000-0000-0000-000000000000}"/>
          </ac:spMkLst>
        </pc:spChg>
        <pc:spChg chg="mod">
          <ac:chgData name="Evangelismo Mesoamérica Iglesia del Nazareno" userId="06c8f85579488c7f" providerId="LiveId" clId="{09D592C3-79F4-47E8-A5BB-155078DA8225}" dt="2021-04-07T17:56:12.799" v="1371"/>
          <ac:spMkLst>
            <pc:docMk/>
            <pc:sldMk cId="0" sldId="272"/>
            <ac:spMk id="12" creationId="{00000000-0000-0000-0000-000000000000}"/>
          </ac:spMkLst>
        </pc:spChg>
        <pc:picChg chg="del">
          <ac:chgData name="Evangelismo Mesoamérica Iglesia del Nazareno" userId="06c8f85579488c7f" providerId="LiveId" clId="{09D592C3-79F4-47E8-A5BB-155078DA8225}" dt="2021-04-07T15:31:18.295" v="713" actId="478"/>
          <ac:picMkLst>
            <pc:docMk/>
            <pc:sldMk cId="0" sldId="272"/>
            <ac:picMk id="5" creationId="{00000000-0000-0000-0000-000000000000}"/>
          </ac:picMkLst>
        </pc:picChg>
        <pc:picChg chg="del">
          <ac:chgData name="Evangelismo Mesoamérica Iglesia del Nazareno" userId="06c8f85579488c7f" providerId="LiveId" clId="{09D592C3-79F4-47E8-A5BB-155078DA8225}" dt="2021-04-07T15:31:17.338" v="712" actId="478"/>
          <ac:picMkLst>
            <pc:docMk/>
            <pc:sldMk cId="0" sldId="272"/>
            <ac:picMk id="6" creationId="{00000000-0000-0000-0000-000000000000}"/>
          </ac:picMkLst>
        </pc:picChg>
        <pc:picChg chg="add mod">
          <ac:chgData name="Evangelismo Mesoamérica Iglesia del Nazareno" userId="06c8f85579488c7f" providerId="LiveId" clId="{09D592C3-79F4-47E8-A5BB-155078DA8225}" dt="2021-04-07T15:31:20.599" v="714" actId="1076"/>
          <ac:picMkLst>
            <pc:docMk/>
            <pc:sldMk cId="0" sldId="272"/>
            <ac:picMk id="13" creationId="{10FE1095-8768-4B0C-B112-A4E3E9494994}"/>
          </ac:picMkLst>
        </pc:picChg>
        <pc:picChg chg="add mod">
          <ac:chgData name="Evangelismo Mesoamérica Iglesia del Nazareno" userId="06c8f85579488c7f" providerId="LiveId" clId="{09D592C3-79F4-47E8-A5BB-155078DA8225}" dt="2021-04-07T15:31:27.561" v="715" actId="1076"/>
          <ac:picMkLst>
            <pc:docMk/>
            <pc:sldMk cId="0" sldId="272"/>
            <ac:picMk id="14" creationId="{3E246B95-E13A-4A11-B6B4-9EAE11813ADE}"/>
          </ac:picMkLst>
        </pc:picChg>
      </pc:sldChg>
      <pc:sldChg chg="addSp delSp modSp mod">
        <pc:chgData name="Evangelismo Mesoamérica Iglesia del Nazareno" userId="06c8f85579488c7f" providerId="LiveId" clId="{09D592C3-79F4-47E8-A5BB-155078DA8225}" dt="2021-04-07T17:58:09.670" v="1381" actId="14100"/>
        <pc:sldMkLst>
          <pc:docMk/>
          <pc:sldMk cId="0" sldId="273"/>
        </pc:sldMkLst>
        <pc:spChg chg="mod">
          <ac:chgData name="Evangelismo Mesoamérica Iglesia del Nazareno" userId="06c8f85579488c7f" providerId="LiveId" clId="{09D592C3-79F4-47E8-A5BB-155078DA8225}" dt="2021-04-07T15:32:18.183" v="738" actId="14100"/>
          <ac:spMkLst>
            <pc:docMk/>
            <pc:sldMk cId="0" sldId="273"/>
            <ac:spMk id="3" creationId="{00000000-0000-0000-0000-000000000000}"/>
          </ac:spMkLst>
        </pc:spChg>
        <pc:spChg chg="del">
          <ac:chgData name="Evangelismo Mesoamérica Iglesia del Nazareno" userId="06c8f85579488c7f" providerId="LiveId" clId="{09D592C3-79F4-47E8-A5BB-155078DA8225}" dt="2021-04-07T15:31:51.884" v="718" actId="478"/>
          <ac:spMkLst>
            <pc:docMk/>
            <pc:sldMk cId="0" sldId="273"/>
            <ac:spMk id="7" creationId="{00000000-0000-0000-0000-000000000000}"/>
          </ac:spMkLst>
        </pc:spChg>
        <pc:spChg chg="del">
          <ac:chgData name="Evangelismo Mesoamérica Iglesia del Nazareno" userId="06c8f85579488c7f" providerId="LiveId" clId="{09D592C3-79F4-47E8-A5BB-155078DA8225}" dt="2021-04-07T15:31:53.684" v="719" actId="478"/>
          <ac:spMkLst>
            <pc:docMk/>
            <pc:sldMk cId="0" sldId="273"/>
            <ac:spMk id="8" creationId="{00000000-0000-0000-0000-000000000000}"/>
          </ac:spMkLst>
        </pc:spChg>
        <pc:spChg chg="mod">
          <ac:chgData name="Evangelismo Mesoamérica Iglesia del Nazareno" userId="06c8f85579488c7f" providerId="LiveId" clId="{09D592C3-79F4-47E8-A5BB-155078DA8225}" dt="2021-04-07T17:58:09.670" v="1381" actId="14100"/>
          <ac:spMkLst>
            <pc:docMk/>
            <pc:sldMk cId="0" sldId="273"/>
            <ac:spMk id="9" creationId="{00000000-0000-0000-0000-000000000000}"/>
          </ac:spMkLst>
        </pc:spChg>
        <pc:spChg chg="del">
          <ac:chgData name="Evangelismo Mesoamérica Iglesia del Nazareno" userId="06c8f85579488c7f" providerId="LiveId" clId="{09D592C3-79F4-47E8-A5BB-155078DA8225}" dt="2021-04-07T15:31:48.519" v="716" actId="478"/>
          <ac:spMkLst>
            <pc:docMk/>
            <pc:sldMk cId="0" sldId="273"/>
            <ac:spMk id="10" creationId="{00000000-0000-0000-0000-000000000000}"/>
          </ac:spMkLst>
        </pc:spChg>
        <pc:spChg chg="add del">
          <ac:chgData name="Evangelismo Mesoamérica Iglesia del Nazareno" userId="06c8f85579488c7f" providerId="LiveId" clId="{09D592C3-79F4-47E8-A5BB-155078DA8225}" dt="2021-04-07T17:56:29.874" v="1374" actId="478"/>
          <ac:spMkLst>
            <pc:docMk/>
            <pc:sldMk cId="0" sldId="273"/>
            <ac:spMk id="10" creationId="{CF8B768B-B8B1-4073-8EE5-32A50C4CEE61}"/>
          </ac:spMkLst>
        </pc:spChg>
        <pc:spChg chg="del">
          <ac:chgData name="Evangelismo Mesoamérica Iglesia del Nazareno" userId="06c8f85579488c7f" providerId="LiveId" clId="{09D592C3-79F4-47E8-A5BB-155078DA8225}" dt="2021-04-07T15:31:49.984" v="717" actId="478"/>
          <ac:spMkLst>
            <pc:docMk/>
            <pc:sldMk cId="0" sldId="273"/>
            <ac:spMk id="11" creationId="{00000000-0000-0000-0000-000000000000}"/>
          </ac:spMkLst>
        </pc:spChg>
        <pc:spChg chg="mod">
          <ac:chgData name="Evangelismo Mesoamérica Iglesia del Nazareno" userId="06c8f85579488c7f" providerId="LiveId" clId="{09D592C3-79F4-47E8-A5BB-155078DA8225}" dt="2021-04-07T17:56:26.531" v="1373"/>
          <ac:spMkLst>
            <pc:docMk/>
            <pc:sldMk cId="0" sldId="273"/>
            <ac:spMk id="12" creationId="{00000000-0000-0000-0000-000000000000}"/>
          </ac:spMkLst>
        </pc:spChg>
        <pc:picChg chg="del">
          <ac:chgData name="Evangelismo Mesoamérica Iglesia del Nazareno" userId="06c8f85579488c7f" providerId="LiveId" clId="{09D592C3-79F4-47E8-A5BB-155078DA8225}" dt="2021-04-07T15:32:31.326" v="743" actId="478"/>
          <ac:picMkLst>
            <pc:docMk/>
            <pc:sldMk cId="0" sldId="273"/>
            <ac:picMk id="5" creationId="{00000000-0000-0000-0000-000000000000}"/>
          </ac:picMkLst>
        </pc:picChg>
        <pc:picChg chg="del">
          <ac:chgData name="Evangelismo Mesoamérica Iglesia del Nazareno" userId="06c8f85579488c7f" providerId="LiveId" clId="{09D592C3-79F4-47E8-A5BB-155078DA8225}" dt="2021-04-07T15:32:30.699" v="742" actId="478"/>
          <ac:picMkLst>
            <pc:docMk/>
            <pc:sldMk cId="0" sldId="273"/>
            <ac:picMk id="6" creationId="{00000000-0000-0000-0000-000000000000}"/>
          </ac:picMkLst>
        </pc:picChg>
        <pc:picChg chg="add mod">
          <ac:chgData name="Evangelismo Mesoamérica Iglesia del Nazareno" userId="06c8f85579488c7f" providerId="LiveId" clId="{09D592C3-79F4-47E8-A5BB-155078DA8225}" dt="2021-04-07T16:00:46.629" v="1221" actId="1076"/>
          <ac:picMkLst>
            <pc:docMk/>
            <pc:sldMk cId="0" sldId="273"/>
            <ac:picMk id="13" creationId="{3D3EF448-F465-4D3B-B0D8-C8D18ED18928}"/>
          </ac:picMkLst>
        </pc:picChg>
        <pc:picChg chg="add mod">
          <ac:chgData name="Evangelismo Mesoamérica Iglesia del Nazareno" userId="06c8f85579488c7f" providerId="LiveId" clId="{09D592C3-79F4-47E8-A5BB-155078DA8225}" dt="2021-04-07T16:00:51.877" v="1223" actId="1076"/>
          <ac:picMkLst>
            <pc:docMk/>
            <pc:sldMk cId="0" sldId="273"/>
            <ac:picMk id="14" creationId="{8D5ED78C-C5D0-433F-B7F3-2199A8058E51}"/>
          </ac:picMkLst>
        </pc:picChg>
      </pc:sldChg>
      <pc:sldChg chg="addSp delSp modSp mod">
        <pc:chgData name="Evangelismo Mesoamérica Iglesia del Nazareno" userId="06c8f85579488c7f" providerId="LiveId" clId="{09D592C3-79F4-47E8-A5BB-155078DA8225}" dt="2021-04-07T17:57:59.965" v="1378" actId="12"/>
        <pc:sldMkLst>
          <pc:docMk/>
          <pc:sldMk cId="0" sldId="274"/>
        </pc:sldMkLst>
        <pc:spChg chg="mod">
          <ac:chgData name="Evangelismo Mesoamérica Iglesia del Nazareno" userId="06c8f85579488c7f" providerId="LiveId" clId="{09D592C3-79F4-47E8-A5BB-155078DA8225}" dt="2021-04-07T15:34:07.358" v="776" actId="14100"/>
          <ac:spMkLst>
            <pc:docMk/>
            <pc:sldMk cId="0" sldId="274"/>
            <ac:spMk id="3" creationId="{00000000-0000-0000-0000-000000000000}"/>
          </ac:spMkLst>
        </pc:spChg>
        <pc:spChg chg="del">
          <ac:chgData name="Evangelismo Mesoamérica Iglesia del Nazareno" userId="06c8f85579488c7f" providerId="LiveId" clId="{09D592C3-79F4-47E8-A5BB-155078DA8225}" dt="2021-04-07T15:33:31.290" v="764" actId="478"/>
          <ac:spMkLst>
            <pc:docMk/>
            <pc:sldMk cId="0" sldId="274"/>
            <ac:spMk id="7" creationId="{00000000-0000-0000-0000-000000000000}"/>
          </ac:spMkLst>
        </pc:spChg>
        <pc:spChg chg="del">
          <ac:chgData name="Evangelismo Mesoamérica Iglesia del Nazareno" userId="06c8f85579488c7f" providerId="LiveId" clId="{09D592C3-79F4-47E8-A5BB-155078DA8225}" dt="2021-04-07T15:33:32.602" v="765" actId="478"/>
          <ac:spMkLst>
            <pc:docMk/>
            <pc:sldMk cId="0" sldId="274"/>
            <ac:spMk id="8" creationId="{00000000-0000-0000-0000-000000000000}"/>
          </ac:spMkLst>
        </pc:spChg>
        <pc:spChg chg="mod">
          <ac:chgData name="Evangelismo Mesoamérica Iglesia del Nazareno" userId="06c8f85579488c7f" providerId="LiveId" clId="{09D592C3-79F4-47E8-A5BB-155078DA8225}" dt="2021-04-07T17:57:59.965" v="1378" actId="12"/>
          <ac:spMkLst>
            <pc:docMk/>
            <pc:sldMk cId="0" sldId="274"/>
            <ac:spMk id="9" creationId="{00000000-0000-0000-0000-000000000000}"/>
          </ac:spMkLst>
        </pc:spChg>
        <pc:spChg chg="del">
          <ac:chgData name="Evangelismo Mesoamérica Iglesia del Nazareno" userId="06c8f85579488c7f" providerId="LiveId" clId="{09D592C3-79F4-47E8-A5BB-155078DA8225}" dt="2021-04-07T15:33:27.890" v="762" actId="478"/>
          <ac:spMkLst>
            <pc:docMk/>
            <pc:sldMk cId="0" sldId="274"/>
            <ac:spMk id="10" creationId="{00000000-0000-0000-0000-000000000000}"/>
          </ac:spMkLst>
        </pc:spChg>
        <pc:spChg chg="del">
          <ac:chgData name="Evangelismo Mesoamérica Iglesia del Nazareno" userId="06c8f85579488c7f" providerId="LiveId" clId="{09D592C3-79F4-47E8-A5BB-155078DA8225}" dt="2021-04-07T15:33:29.356" v="763" actId="478"/>
          <ac:spMkLst>
            <pc:docMk/>
            <pc:sldMk cId="0" sldId="274"/>
            <ac:spMk id="11" creationId="{00000000-0000-0000-0000-000000000000}"/>
          </ac:spMkLst>
        </pc:spChg>
        <pc:spChg chg="mod">
          <ac:chgData name="Evangelismo Mesoamérica Iglesia del Nazareno" userId="06c8f85579488c7f" providerId="LiveId" clId="{09D592C3-79F4-47E8-A5BB-155078DA8225}" dt="2021-04-07T15:34:04.839" v="775" actId="1076"/>
          <ac:spMkLst>
            <pc:docMk/>
            <pc:sldMk cId="0" sldId="274"/>
            <ac:spMk id="12" creationId="{00000000-0000-0000-0000-000000000000}"/>
          </ac:spMkLst>
        </pc:spChg>
        <pc:picChg chg="del">
          <ac:chgData name="Evangelismo Mesoamérica Iglesia del Nazareno" userId="06c8f85579488c7f" providerId="LiveId" clId="{09D592C3-79F4-47E8-A5BB-155078DA8225}" dt="2021-04-07T15:34:21.985" v="781" actId="478"/>
          <ac:picMkLst>
            <pc:docMk/>
            <pc:sldMk cId="0" sldId="274"/>
            <ac:picMk id="5" creationId="{00000000-0000-0000-0000-000000000000}"/>
          </ac:picMkLst>
        </pc:picChg>
        <pc:picChg chg="del">
          <ac:chgData name="Evangelismo Mesoamérica Iglesia del Nazareno" userId="06c8f85579488c7f" providerId="LiveId" clId="{09D592C3-79F4-47E8-A5BB-155078DA8225}" dt="2021-04-07T15:34:21.386" v="780" actId="478"/>
          <ac:picMkLst>
            <pc:docMk/>
            <pc:sldMk cId="0" sldId="274"/>
            <ac:picMk id="6" creationId="{00000000-0000-0000-0000-000000000000}"/>
          </ac:picMkLst>
        </pc:picChg>
        <pc:picChg chg="add mod">
          <ac:chgData name="Evangelismo Mesoamérica Iglesia del Nazareno" userId="06c8f85579488c7f" providerId="LiveId" clId="{09D592C3-79F4-47E8-A5BB-155078DA8225}" dt="2021-04-07T16:01:02.069" v="1225" actId="1076"/>
          <ac:picMkLst>
            <pc:docMk/>
            <pc:sldMk cId="0" sldId="274"/>
            <ac:picMk id="13" creationId="{B35EA350-E1F6-466C-B93D-4A982DF2F38F}"/>
          </ac:picMkLst>
        </pc:picChg>
        <pc:picChg chg="add mod">
          <ac:chgData name="Evangelismo Mesoamérica Iglesia del Nazareno" userId="06c8f85579488c7f" providerId="LiveId" clId="{09D592C3-79F4-47E8-A5BB-155078DA8225}" dt="2021-04-07T16:01:05.774" v="1227" actId="1076"/>
          <ac:picMkLst>
            <pc:docMk/>
            <pc:sldMk cId="0" sldId="274"/>
            <ac:picMk id="14" creationId="{EA9FC22C-E620-417F-AA24-D2E8E4BA9862}"/>
          </ac:picMkLst>
        </pc:picChg>
      </pc:sldChg>
      <pc:sldChg chg="addSp delSp modSp mod">
        <pc:chgData name="Evangelismo Mesoamérica Iglesia del Nazareno" userId="06c8f85579488c7f" providerId="LiveId" clId="{09D592C3-79F4-47E8-A5BB-155078DA8225}" dt="2021-04-07T17:57:54.366" v="1376" actId="12"/>
        <pc:sldMkLst>
          <pc:docMk/>
          <pc:sldMk cId="0" sldId="275"/>
        </pc:sldMkLst>
        <pc:spChg chg="mod">
          <ac:chgData name="Evangelismo Mesoamérica Iglesia del Nazareno" userId="06c8f85579488c7f" providerId="LiveId" clId="{09D592C3-79F4-47E8-A5BB-155078DA8225}" dt="2021-04-07T15:35:37.430" v="807" actId="1076"/>
          <ac:spMkLst>
            <pc:docMk/>
            <pc:sldMk cId="0" sldId="275"/>
            <ac:spMk id="3" creationId="{00000000-0000-0000-0000-000000000000}"/>
          </ac:spMkLst>
        </pc:spChg>
        <pc:spChg chg="del">
          <ac:chgData name="Evangelismo Mesoamérica Iglesia del Nazareno" userId="06c8f85579488c7f" providerId="LiveId" clId="{09D592C3-79F4-47E8-A5BB-155078DA8225}" dt="2021-04-07T15:34:50.013" v="791" actId="478"/>
          <ac:spMkLst>
            <pc:docMk/>
            <pc:sldMk cId="0" sldId="275"/>
            <ac:spMk id="7" creationId="{00000000-0000-0000-0000-000000000000}"/>
          </ac:spMkLst>
        </pc:spChg>
        <pc:spChg chg="del">
          <ac:chgData name="Evangelismo Mesoamérica Iglesia del Nazareno" userId="06c8f85579488c7f" providerId="LiveId" clId="{09D592C3-79F4-47E8-A5BB-155078DA8225}" dt="2021-04-07T15:34:51.349" v="792" actId="478"/>
          <ac:spMkLst>
            <pc:docMk/>
            <pc:sldMk cId="0" sldId="275"/>
            <ac:spMk id="8" creationId="{00000000-0000-0000-0000-000000000000}"/>
          </ac:spMkLst>
        </pc:spChg>
        <pc:spChg chg="mod">
          <ac:chgData name="Evangelismo Mesoamérica Iglesia del Nazareno" userId="06c8f85579488c7f" providerId="LiveId" clId="{09D592C3-79F4-47E8-A5BB-155078DA8225}" dt="2021-04-07T17:57:54.366" v="1376" actId="12"/>
          <ac:spMkLst>
            <pc:docMk/>
            <pc:sldMk cId="0" sldId="275"/>
            <ac:spMk id="9" creationId="{00000000-0000-0000-0000-000000000000}"/>
          </ac:spMkLst>
        </pc:spChg>
        <pc:spChg chg="del">
          <ac:chgData name="Evangelismo Mesoamérica Iglesia del Nazareno" userId="06c8f85579488c7f" providerId="LiveId" clId="{09D592C3-79F4-47E8-A5BB-155078DA8225}" dt="2021-04-07T15:34:46.861" v="789" actId="478"/>
          <ac:spMkLst>
            <pc:docMk/>
            <pc:sldMk cId="0" sldId="275"/>
            <ac:spMk id="10" creationId="{00000000-0000-0000-0000-000000000000}"/>
          </ac:spMkLst>
        </pc:spChg>
        <pc:spChg chg="del">
          <ac:chgData name="Evangelismo Mesoamérica Iglesia del Nazareno" userId="06c8f85579488c7f" providerId="LiveId" clId="{09D592C3-79F4-47E8-A5BB-155078DA8225}" dt="2021-04-07T15:34:48.163" v="790" actId="478"/>
          <ac:spMkLst>
            <pc:docMk/>
            <pc:sldMk cId="0" sldId="275"/>
            <ac:spMk id="11" creationId="{00000000-0000-0000-0000-000000000000}"/>
          </ac:spMkLst>
        </pc:spChg>
        <pc:spChg chg="mod">
          <ac:chgData name="Evangelismo Mesoamérica Iglesia del Nazareno" userId="06c8f85579488c7f" providerId="LiveId" clId="{09D592C3-79F4-47E8-A5BB-155078DA8225}" dt="2021-04-07T15:35:31.278" v="805" actId="1076"/>
          <ac:spMkLst>
            <pc:docMk/>
            <pc:sldMk cId="0" sldId="275"/>
            <ac:spMk id="12" creationId="{00000000-0000-0000-0000-000000000000}"/>
          </ac:spMkLst>
        </pc:spChg>
        <pc:picChg chg="mod">
          <ac:chgData name="Evangelismo Mesoamérica Iglesia del Nazareno" userId="06c8f85579488c7f" providerId="LiveId" clId="{09D592C3-79F4-47E8-A5BB-155078DA8225}" dt="2021-04-07T15:36:48.951" v="833" actId="14100"/>
          <ac:picMkLst>
            <pc:docMk/>
            <pc:sldMk cId="0" sldId="275"/>
            <ac:picMk id="2" creationId="{00000000-0000-0000-0000-000000000000}"/>
          </ac:picMkLst>
        </pc:picChg>
        <pc:picChg chg="del">
          <ac:chgData name="Evangelismo Mesoamérica Iglesia del Nazareno" userId="06c8f85579488c7f" providerId="LiveId" clId="{09D592C3-79F4-47E8-A5BB-155078DA8225}" dt="2021-04-07T15:35:48.495" v="812" actId="478"/>
          <ac:picMkLst>
            <pc:docMk/>
            <pc:sldMk cId="0" sldId="275"/>
            <ac:picMk id="5" creationId="{00000000-0000-0000-0000-000000000000}"/>
          </ac:picMkLst>
        </pc:picChg>
        <pc:picChg chg="del">
          <ac:chgData name="Evangelismo Mesoamérica Iglesia del Nazareno" userId="06c8f85579488c7f" providerId="LiveId" clId="{09D592C3-79F4-47E8-A5BB-155078DA8225}" dt="2021-04-07T15:35:44.003" v="810" actId="478"/>
          <ac:picMkLst>
            <pc:docMk/>
            <pc:sldMk cId="0" sldId="275"/>
            <ac:picMk id="6" creationId="{00000000-0000-0000-0000-000000000000}"/>
          </ac:picMkLst>
        </pc:picChg>
        <pc:picChg chg="add mod">
          <ac:chgData name="Evangelismo Mesoamérica Iglesia del Nazareno" userId="06c8f85579488c7f" providerId="LiveId" clId="{09D592C3-79F4-47E8-A5BB-155078DA8225}" dt="2021-04-07T15:35:47.558" v="811" actId="1076"/>
          <ac:picMkLst>
            <pc:docMk/>
            <pc:sldMk cId="0" sldId="275"/>
            <ac:picMk id="13" creationId="{4EFAA903-4D25-469C-B216-FB6A7E8C9C99}"/>
          </ac:picMkLst>
        </pc:picChg>
        <pc:picChg chg="add mod">
          <ac:chgData name="Evangelismo Mesoamérica Iglesia del Nazareno" userId="06c8f85579488c7f" providerId="LiveId" clId="{09D592C3-79F4-47E8-A5BB-155078DA8225}" dt="2021-04-07T15:35:52.055" v="813" actId="1076"/>
          <ac:picMkLst>
            <pc:docMk/>
            <pc:sldMk cId="0" sldId="275"/>
            <ac:picMk id="14" creationId="{AE84C34B-A606-49CF-9A93-101A16C9A583}"/>
          </ac:picMkLst>
        </pc:picChg>
      </pc:sldChg>
      <pc:sldChg chg="addSp delSp modSp mod">
        <pc:chgData name="Evangelismo Mesoamérica Iglesia del Nazareno" userId="06c8f85579488c7f" providerId="LiveId" clId="{09D592C3-79F4-47E8-A5BB-155078DA8225}" dt="2021-04-07T17:58:30.393" v="1388" actId="14100"/>
        <pc:sldMkLst>
          <pc:docMk/>
          <pc:sldMk cId="0" sldId="276"/>
        </pc:sldMkLst>
        <pc:spChg chg="mod">
          <ac:chgData name="Evangelismo Mesoamérica Iglesia del Nazareno" userId="06c8f85579488c7f" providerId="LiveId" clId="{09D592C3-79F4-47E8-A5BB-155078DA8225}" dt="2021-04-07T17:58:30.393" v="1388" actId="14100"/>
          <ac:spMkLst>
            <pc:docMk/>
            <pc:sldMk cId="0" sldId="276"/>
            <ac:spMk id="3" creationId="{00000000-0000-0000-0000-000000000000}"/>
          </ac:spMkLst>
        </pc:spChg>
        <pc:spChg chg="del">
          <ac:chgData name="Evangelismo Mesoamérica Iglesia del Nazareno" userId="06c8f85579488c7f" providerId="LiveId" clId="{09D592C3-79F4-47E8-A5BB-155078DA8225}" dt="2021-04-07T15:36:06.310" v="816" actId="478"/>
          <ac:spMkLst>
            <pc:docMk/>
            <pc:sldMk cId="0" sldId="276"/>
            <ac:spMk id="7" creationId="{00000000-0000-0000-0000-000000000000}"/>
          </ac:spMkLst>
        </pc:spChg>
        <pc:spChg chg="del">
          <ac:chgData name="Evangelismo Mesoamérica Iglesia del Nazareno" userId="06c8f85579488c7f" providerId="LiveId" clId="{09D592C3-79F4-47E8-A5BB-155078DA8225}" dt="2021-04-07T15:36:08.245" v="817" actId="478"/>
          <ac:spMkLst>
            <pc:docMk/>
            <pc:sldMk cId="0" sldId="276"/>
            <ac:spMk id="8" creationId="{00000000-0000-0000-0000-000000000000}"/>
          </ac:spMkLst>
        </pc:spChg>
        <pc:spChg chg="mod">
          <ac:chgData name="Evangelismo Mesoamérica Iglesia del Nazareno" userId="06c8f85579488c7f" providerId="LiveId" clId="{09D592C3-79F4-47E8-A5BB-155078DA8225}" dt="2021-04-07T17:58:23.248" v="1385" actId="1076"/>
          <ac:spMkLst>
            <pc:docMk/>
            <pc:sldMk cId="0" sldId="276"/>
            <ac:spMk id="9" creationId="{00000000-0000-0000-0000-000000000000}"/>
          </ac:spMkLst>
        </pc:spChg>
        <pc:spChg chg="del">
          <ac:chgData name="Evangelismo Mesoamérica Iglesia del Nazareno" userId="06c8f85579488c7f" providerId="LiveId" clId="{09D592C3-79F4-47E8-A5BB-155078DA8225}" dt="2021-04-07T15:36:03.404" v="814" actId="478"/>
          <ac:spMkLst>
            <pc:docMk/>
            <pc:sldMk cId="0" sldId="276"/>
            <ac:spMk id="10" creationId="{00000000-0000-0000-0000-000000000000}"/>
          </ac:spMkLst>
        </pc:spChg>
        <pc:spChg chg="del">
          <ac:chgData name="Evangelismo Mesoamérica Iglesia del Nazareno" userId="06c8f85579488c7f" providerId="LiveId" clId="{09D592C3-79F4-47E8-A5BB-155078DA8225}" dt="2021-04-07T15:36:04.441" v="815" actId="478"/>
          <ac:spMkLst>
            <pc:docMk/>
            <pc:sldMk cId="0" sldId="276"/>
            <ac:spMk id="11" creationId="{00000000-0000-0000-0000-000000000000}"/>
          </ac:spMkLst>
        </pc:spChg>
        <pc:spChg chg="mod">
          <ac:chgData name="Evangelismo Mesoamérica Iglesia del Nazareno" userId="06c8f85579488c7f" providerId="LiveId" clId="{09D592C3-79F4-47E8-A5BB-155078DA8225}" dt="2021-04-07T15:36:25.335" v="821" actId="1076"/>
          <ac:spMkLst>
            <pc:docMk/>
            <pc:sldMk cId="0" sldId="276"/>
            <ac:spMk id="12" creationId="{00000000-0000-0000-0000-000000000000}"/>
          </ac:spMkLst>
        </pc:spChg>
        <pc:picChg chg="mod">
          <ac:chgData name="Evangelismo Mesoamérica Iglesia del Nazareno" userId="06c8f85579488c7f" providerId="LiveId" clId="{09D592C3-79F4-47E8-A5BB-155078DA8225}" dt="2021-04-07T15:37:26.744" v="837" actId="14100"/>
          <ac:picMkLst>
            <pc:docMk/>
            <pc:sldMk cId="0" sldId="276"/>
            <ac:picMk id="2" creationId="{00000000-0000-0000-0000-000000000000}"/>
          </ac:picMkLst>
        </pc:picChg>
        <pc:picChg chg="del">
          <ac:chgData name="Evangelismo Mesoamérica Iglesia del Nazareno" userId="06c8f85579488c7f" providerId="LiveId" clId="{09D592C3-79F4-47E8-A5BB-155078DA8225}" dt="2021-04-07T15:37:11.249" v="835" actId="478"/>
          <ac:picMkLst>
            <pc:docMk/>
            <pc:sldMk cId="0" sldId="276"/>
            <ac:picMk id="5" creationId="{00000000-0000-0000-0000-000000000000}"/>
          </ac:picMkLst>
        </pc:picChg>
        <pc:picChg chg="del">
          <ac:chgData name="Evangelismo Mesoamérica Iglesia del Nazareno" userId="06c8f85579488c7f" providerId="LiveId" clId="{09D592C3-79F4-47E8-A5BB-155078DA8225}" dt="2021-04-07T15:37:09.473" v="834" actId="478"/>
          <ac:picMkLst>
            <pc:docMk/>
            <pc:sldMk cId="0" sldId="276"/>
            <ac:picMk id="6" creationId="{00000000-0000-0000-0000-000000000000}"/>
          </ac:picMkLst>
        </pc:picChg>
        <pc:picChg chg="add mod">
          <ac:chgData name="Evangelismo Mesoamérica Iglesia del Nazareno" userId="06c8f85579488c7f" providerId="LiveId" clId="{09D592C3-79F4-47E8-A5BB-155078DA8225}" dt="2021-04-07T15:37:17.731" v="836"/>
          <ac:picMkLst>
            <pc:docMk/>
            <pc:sldMk cId="0" sldId="276"/>
            <ac:picMk id="13" creationId="{AB8A84A8-AF7A-4807-8299-CAD6C3C93EA5}"/>
          </ac:picMkLst>
        </pc:picChg>
        <pc:picChg chg="add mod">
          <ac:chgData name="Evangelismo Mesoamérica Iglesia del Nazareno" userId="06c8f85579488c7f" providerId="LiveId" clId="{09D592C3-79F4-47E8-A5BB-155078DA8225}" dt="2021-04-07T15:37:17.731" v="836"/>
          <ac:picMkLst>
            <pc:docMk/>
            <pc:sldMk cId="0" sldId="276"/>
            <ac:picMk id="14" creationId="{4F820F1F-78E3-4897-9EAD-629F3945BB6D}"/>
          </ac:picMkLst>
        </pc:picChg>
      </pc:sldChg>
      <pc:sldChg chg="addSp delSp modSp mod">
        <pc:chgData name="Evangelismo Mesoamérica Iglesia del Nazareno" userId="06c8f85579488c7f" providerId="LiveId" clId="{09D592C3-79F4-47E8-A5BB-155078DA8225}" dt="2021-04-07T17:58:49.090" v="1389" actId="14100"/>
        <pc:sldMkLst>
          <pc:docMk/>
          <pc:sldMk cId="0" sldId="277"/>
        </pc:sldMkLst>
        <pc:spChg chg="mod">
          <ac:chgData name="Evangelismo Mesoamérica Iglesia del Nazareno" userId="06c8f85579488c7f" providerId="LiveId" clId="{09D592C3-79F4-47E8-A5BB-155078DA8225}" dt="2021-04-07T15:38:09.550" v="857" actId="14100"/>
          <ac:spMkLst>
            <pc:docMk/>
            <pc:sldMk cId="0" sldId="277"/>
            <ac:spMk id="3" creationId="{00000000-0000-0000-0000-000000000000}"/>
          </ac:spMkLst>
        </pc:spChg>
        <pc:spChg chg="del">
          <ac:chgData name="Evangelismo Mesoamérica Iglesia del Nazareno" userId="06c8f85579488c7f" providerId="LiveId" clId="{09D592C3-79F4-47E8-A5BB-155078DA8225}" dt="2021-04-07T15:37:38.188" v="840" actId="478"/>
          <ac:spMkLst>
            <pc:docMk/>
            <pc:sldMk cId="0" sldId="277"/>
            <ac:spMk id="7" creationId="{00000000-0000-0000-0000-000000000000}"/>
          </ac:spMkLst>
        </pc:spChg>
        <pc:spChg chg="del">
          <ac:chgData name="Evangelismo Mesoamérica Iglesia del Nazareno" userId="06c8f85579488c7f" providerId="LiveId" clId="{09D592C3-79F4-47E8-A5BB-155078DA8225}" dt="2021-04-07T15:37:40.248" v="841" actId="478"/>
          <ac:spMkLst>
            <pc:docMk/>
            <pc:sldMk cId="0" sldId="277"/>
            <ac:spMk id="8" creationId="{00000000-0000-0000-0000-000000000000}"/>
          </ac:spMkLst>
        </pc:spChg>
        <pc:spChg chg="mod">
          <ac:chgData name="Evangelismo Mesoamérica Iglesia del Nazareno" userId="06c8f85579488c7f" providerId="LiveId" clId="{09D592C3-79F4-47E8-A5BB-155078DA8225}" dt="2021-04-07T17:58:49.090" v="1389" actId="14100"/>
          <ac:spMkLst>
            <pc:docMk/>
            <pc:sldMk cId="0" sldId="277"/>
            <ac:spMk id="9" creationId="{00000000-0000-0000-0000-000000000000}"/>
          </ac:spMkLst>
        </pc:spChg>
        <pc:spChg chg="del">
          <ac:chgData name="Evangelismo Mesoamérica Iglesia del Nazareno" userId="06c8f85579488c7f" providerId="LiveId" clId="{09D592C3-79F4-47E8-A5BB-155078DA8225}" dt="2021-04-07T15:37:32.859" v="838" actId="478"/>
          <ac:spMkLst>
            <pc:docMk/>
            <pc:sldMk cId="0" sldId="277"/>
            <ac:spMk id="10" creationId="{00000000-0000-0000-0000-000000000000}"/>
          </ac:spMkLst>
        </pc:spChg>
        <pc:spChg chg="del">
          <ac:chgData name="Evangelismo Mesoamérica Iglesia del Nazareno" userId="06c8f85579488c7f" providerId="LiveId" clId="{09D592C3-79F4-47E8-A5BB-155078DA8225}" dt="2021-04-07T15:37:35.785" v="839" actId="478"/>
          <ac:spMkLst>
            <pc:docMk/>
            <pc:sldMk cId="0" sldId="277"/>
            <ac:spMk id="11" creationId="{00000000-0000-0000-0000-000000000000}"/>
          </ac:spMkLst>
        </pc:spChg>
        <pc:spChg chg="mod">
          <ac:chgData name="Evangelismo Mesoamérica Iglesia del Nazareno" userId="06c8f85579488c7f" providerId="LiveId" clId="{09D592C3-79F4-47E8-A5BB-155078DA8225}" dt="2021-04-07T15:38:12.823" v="858" actId="1076"/>
          <ac:spMkLst>
            <pc:docMk/>
            <pc:sldMk cId="0" sldId="277"/>
            <ac:spMk id="12" creationId="{00000000-0000-0000-0000-000000000000}"/>
          </ac:spMkLst>
        </pc:spChg>
        <pc:picChg chg="del">
          <ac:chgData name="Evangelismo Mesoamérica Iglesia del Nazareno" userId="06c8f85579488c7f" providerId="LiveId" clId="{09D592C3-79F4-47E8-A5BB-155078DA8225}" dt="2021-04-07T15:38:18.387" v="861" actId="478"/>
          <ac:picMkLst>
            <pc:docMk/>
            <pc:sldMk cId="0" sldId="277"/>
            <ac:picMk id="5" creationId="{00000000-0000-0000-0000-000000000000}"/>
          </ac:picMkLst>
        </pc:picChg>
        <pc:picChg chg="del">
          <ac:chgData name="Evangelismo Mesoamérica Iglesia del Nazareno" userId="06c8f85579488c7f" providerId="LiveId" clId="{09D592C3-79F4-47E8-A5BB-155078DA8225}" dt="2021-04-07T15:38:17.654" v="860" actId="478"/>
          <ac:picMkLst>
            <pc:docMk/>
            <pc:sldMk cId="0" sldId="277"/>
            <ac:picMk id="6" creationId="{00000000-0000-0000-0000-000000000000}"/>
          </ac:picMkLst>
        </pc:picChg>
        <pc:picChg chg="add mod">
          <ac:chgData name="Evangelismo Mesoamérica Iglesia del Nazareno" userId="06c8f85579488c7f" providerId="LiveId" clId="{09D592C3-79F4-47E8-A5BB-155078DA8225}" dt="2021-04-07T15:38:24.831" v="863" actId="14100"/>
          <ac:picMkLst>
            <pc:docMk/>
            <pc:sldMk cId="0" sldId="277"/>
            <ac:picMk id="13" creationId="{CFD46B71-16D3-46FE-AA04-EE06AA19D3B7}"/>
          </ac:picMkLst>
        </pc:picChg>
        <pc:picChg chg="add mod">
          <ac:chgData name="Evangelismo Mesoamérica Iglesia del Nazareno" userId="06c8f85579488c7f" providerId="LiveId" clId="{09D592C3-79F4-47E8-A5BB-155078DA8225}" dt="2021-04-07T15:38:19.519" v="862"/>
          <ac:picMkLst>
            <pc:docMk/>
            <pc:sldMk cId="0" sldId="277"/>
            <ac:picMk id="14" creationId="{1EFDB2BE-DEE8-4AE7-A41A-0AC6F6DC96BC}"/>
          </ac:picMkLst>
        </pc:picChg>
      </pc:sldChg>
      <pc:sldChg chg="addSp delSp modSp mod">
        <pc:chgData name="Evangelismo Mesoamérica Iglesia del Nazareno" userId="06c8f85579488c7f" providerId="LiveId" clId="{09D592C3-79F4-47E8-A5BB-155078DA8225}" dt="2021-04-07T18:00:00.199" v="1394" actId="1076"/>
        <pc:sldMkLst>
          <pc:docMk/>
          <pc:sldMk cId="0" sldId="278"/>
        </pc:sldMkLst>
        <pc:spChg chg="del">
          <ac:chgData name="Evangelismo Mesoamérica Iglesia del Nazareno" userId="06c8f85579488c7f" providerId="LiveId" clId="{09D592C3-79F4-47E8-A5BB-155078DA8225}" dt="2021-04-07T15:38:31.620" v="865" actId="478"/>
          <ac:spMkLst>
            <pc:docMk/>
            <pc:sldMk cId="0" sldId="278"/>
            <ac:spMk id="3" creationId="{00000000-0000-0000-0000-000000000000}"/>
          </ac:spMkLst>
        </pc:spChg>
        <pc:spChg chg="del">
          <ac:chgData name="Evangelismo Mesoamérica Iglesia del Nazareno" userId="06c8f85579488c7f" providerId="LiveId" clId="{09D592C3-79F4-47E8-A5BB-155078DA8225}" dt="2021-04-07T15:38:30.339" v="864" actId="478"/>
          <ac:spMkLst>
            <pc:docMk/>
            <pc:sldMk cId="0" sldId="278"/>
            <ac:spMk id="4" creationId="{00000000-0000-0000-0000-000000000000}"/>
          </ac:spMkLst>
        </pc:spChg>
        <pc:spChg chg="mod">
          <ac:chgData name="Evangelismo Mesoamérica Iglesia del Nazareno" userId="06c8f85579488c7f" providerId="LiveId" clId="{09D592C3-79F4-47E8-A5BB-155078DA8225}" dt="2021-04-07T15:39:08.998" v="885" actId="1076"/>
          <ac:spMkLst>
            <pc:docMk/>
            <pc:sldMk cId="0" sldId="278"/>
            <ac:spMk id="5" creationId="{00000000-0000-0000-0000-000000000000}"/>
          </ac:spMkLst>
        </pc:spChg>
        <pc:spChg chg="mod">
          <ac:chgData name="Evangelismo Mesoamérica Iglesia del Nazareno" userId="06c8f85579488c7f" providerId="LiveId" clId="{09D592C3-79F4-47E8-A5BB-155078DA8225}" dt="2021-04-07T18:00:00.199" v="1394" actId="1076"/>
          <ac:spMkLst>
            <pc:docMk/>
            <pc:sldMk cId="0" sldId="278"/>
            <ac:spMk id="6" creationId="{00000000-0000-0000-0000-000000000000}"/>
          </ac:spMkLst>
        </pc:spChg>
        <pc:spChg chg="del">
          <ac:chgData name="Evangelismo Mesoamérica Iglesia del Nazareno" userId="06c8f85579488c7f" providerId="LiveId" clId="{09D592C3-79F4-47E8-A5BB-155078DA8225}" dt="2021-04-07T15:38:33.216" v="866" actId="478"/>
          <ac:spMkLst>
            <pc:docMk/>
            <pc:sldMk cId="0" sldId="278"/>
            <ac:spMk id="7" creationId="{00000000-0000-0000-0000-000000000000}"/>
          </ac:spMkLst>
        </pc:spChg>
        <pc:spChg chg="del">
          <ac:chgData name="Evangelismo Mesoamérica Iglesia del Nazareno" userId="06c8f85579488c7f" providerId="LiveId" clId="{09D592C3-79F4-47E8-A5BB-155078DA8225}" dt="2021-04-07T15:38:34.512" v="867" actId="478"/>
          <ac:spMkLst>
            <pc:docMk/>
            <pc:sldMk cId="0" sldId="278"/>
            <ac:spMk id="8" creationId="{00000000-0000-0000-0000-000000000000}"/>
          </ac:spMkLst>
        </pc:spChg>
        <pc:picChg chg="del">
          <ac:chgData name="Evangelismo Mesoamérica Iglesia del Nazareno" userId="06c8f85579488c7f" providerId="LiveId" clId="{09D592C3-79F4-47E8-A5BB-155078DA8225}" dt="2021-04-07T15:39:19.368" v="890" actId="478"/>
          <ac:picMkLst>
            <pc:docMk/>
            <pc:sldMk cId="0" sldId="278"/>
            <ac:picMk id="9" creationId="{00000000-0000-0000-0000-000000000000}"/>
          </ac:picMkLst>
        </pc:picChg>
        <pc:picChg chg="del">
          <ac:chgData name="Evangelismo Mesoamérica Iglesia del Nazareno" userId="06c8f85579488c7f" providerId="LiveId" clId="{09D592C3-79F4-47E8-A5BB-155078DA8225}" dt="2021-04-07T15:39:18.720" v="889" actId="478"/>
          <ac:picMkLst>
            <pc:docMk/>
            <pc:sldMk cId="0" sldId="278"/>
            <ac:picMk id="10" creationId="{00000000-0000-0000-0000-000000000000}"/>
          </ac:picMkLst>
        </pc:picChg>
        <pc:picChg chg="add mod">
          <ac:chgData name="Evangelismo Mesoamérica Iglesia del Nazareno" userId="06c8f85579488c7f" providerId="LiveId" clId="{09D592C3-79F4-47E8-A5BB-155078DA8225}" dt="2021-04-07T15:39:25.054" v="893" actId="1076"/>
          <ac:picMkLst>
            <pc:docMk/>
            <pc:sldMk cId="0" sldId="278"/>
            <ac:picMk id="11" creationId="{4DBA9D58-C350-4257-811A-C07B9F2C2405}"/>
          </ac:picMkLst>
        </pc:picChg>
        <pc:picChg chg="add mod">
          <ac:chgData name="Evangelismo Mesoamérica Iglesia del Nazareno" userId="06c8f85579488c7f" providerId="LiveId" clId="{09D592C3-79F4-47E8-A5BB-155078DA8225}" dt="2021-04-07T15:39:34.383" v="897" actId="1076"/>
          <ac:picMkLst>
            <pc:docMk/>
            <pc:sldMk cId="0" sldId="278"/>
            <ac:picMk id="12" creationId="{32FEAF56-B20D-4169-A9FA-3AA46ED4FBE7}"/>
          </ac:picMkLst>
        </pc:picChg>
      </pc:sldChg>
      <pc:sldChg chg="addSp delSp modSp mod">
        <pc:chgData name="Evangelismo Mesoamérica Iglesia del Nazareno" userId="06c8f85579488c7f" providerId="LiveId" clId="{09D592C3-79F4-47E8-A5BB-155078DA8225}" dt="2021-04-07T18:00:35.384" v="1396" actId="20577"/>
        <pc:sldMkLst>
          <pc:docMk/>
          <pc:sldMk cId="0" sldId="279"/>
        </pc:sldMkLst>
        <pc:spChg chg="del">
          <ac:chgData name="Evangelismo Mesoamérica Iglesia del Nazareno" userId="06c8f85579488c7f" providerId="LiveId" clId="{09D592C3-79F4-47E8-A5BB-155078DA8225}" dt="2021-04-07T15:40:01.476" v="900" actId="478"/>
          <ac:spMkLst>
            <pc:docMk/>
            <pc:sldMk cId="0" sldId="279"/>
            <ac:spMk id="5" creationId="{00000000-0000-0000-0000-000000000000}"/>
          </ac:spMkLst>
        </pc:spChg>
        <pc:spChg chg="del">
          <ac:chgData name="Evangelismo Mesoamérica Iglesia del Nazareno" userId="06c8f85579488c7f" providerId="LiveId" clId="{09D592C3-79F4-47E8-A5BB-155078DA8225}" dt="2021-04-07T15:39:58.745" v="899" actId="478"/>
          <ac:spMkLst>
            <pc:docMk/>
            <pc:sldMk cId="0" sldId="279"/>
            <ac:spMk id="6" creationId="{00000000-0000-0000-0000-000000000000}"/>
          </ac:spMkLst>
        </pc:spChg>
        <pc:spChg chg="mod">
          <ac:chgData name="Evangelismo Mesoamérica Iglesia del Nazareno" userId="06c8f85579488c7f" providerId="LiveId" clId="{09D592C3-79F4-47E8-A5BB-155078DA8225}" dt="2021-04-07T15:40:48.887" v="917" actId="1076"/>
          <ac:spMkLst>
            <pc:docMk/>
            <pc:sldMk cId="0" sldId="279"/>
            <ac:spMk id="7" creationId="{00000000-0000-0000-0000-000000000000}"/>
          </ac:spMkLst>
        </pc:spChg>
        <pc:spChg chg="del">
          <ac:chgData name="Evangelismo Mesoamérica Iglesia del Nazareno" userId="06c8f85579488c7f" providerId="LiveId" clId="{09D592C3-79F4-47E8-A5BB-155078DA8225}" dt="2021-04-07T15:39:57.354" v="898" actId="478"/>
          <ac:spMkLst>
            <pc:docMk/>
            <pc:sldMk cId="0" sldId="279"/>
            <ac:spMk id="8" creationId="{00000000-0000-0000-0000-000000000000}"/>
          </ac:spMkLst>
        </pc:spChg>
        <pc:spChg chg="mod">
          <ac:chgData name="Evangelismo Mesoamérica Iglesia del Nazareno" userId="06c8f85579488c7f" providerId="LiveId" clId="{09D592C3-79F4-47E8-A5BB-155078DA8225}" dt="2021-04-07T18:00:35.384" v="1396" actId="20577"/>
          <ac:spMkLst>
            <pc:docMk/>
            <pc:sldMk cId="0" sldId="279"/>
            <ac:spMk id="9" creationId="{00000000-0000-0000-0000-000000000000}"/>
          </ac:spMkLst>
        </pc:spChg>
        <pc:spChg chg="del">
          <ac:chgData name="Evangelismo Mesoamérica Iglesia del Nazareno" userId="06c8f85579488c7f" providerId="LiveId" clId="{09D592C3-79F4-47E8-A5BB-155078DA8225}" dt="2021-04-07T15:40:03.327" v="901" actId="478"/>
          <ac:spMkLst>
            <pc:docMk/>
            <pc:sldMk cId="0" sldId="279"/>
            <ac:spMk id="10" creationId="{00000000-0000-0000-0000-000000000000}"/>
          </ac:spMkLst>
        </pc:spChg>
        <pc:picChg chg="del">
          <ac:chgData name="Evangelismo Mesoamérica Iglesia del Nazareno" userId="06c8f85579488c7f" providerId="LiveId" clId="{09D592C3-79F4-47E8-A5BB-155078DA8225}" dt="2021-04-07T15:40:36.590" v="913" actId="478"/>
          <ac:picMkLst>
            <pc:docMk/>
            <pc:sldMk cId="0" sldId="279"/>
            <ac:picMk id="3" creationId="{00000000-0000-0000-0000-000000000000}"/>
          </ac:picMkLst>
        </pc:picChg>
        <pc:picChg chg="del">
          <ac:chgData name="Evangelismo Mesoamérica Iglesia del Nazareno" userId="06c8f85579488c7f" providerId="LiveId" clId="{09D592C3-79F4-47E8-A5BB-155078DA8225}" dt="2021-04-07T15:40:37.138" v="914" actId="478"/>
          <ac:picMkLst>
            <pc:docMk/>
            <pc:sldMk cId="0" sldId="279"/>
            <ac:picMk id="4" creationId="{00000000-0000-0000-0000-000000000000}"/>
          </ac:picMkLst>
        </pc:picChg>
        <pc:picChg chg="add mod">
          <ac:chgData name="Evangelismo Mesoamérica Iglesia del Nazareno" userId="06c8f85579488c7f" providerId="LiveId" clId="{09D592C3-79F4-47E8-A5BB-155078DA8225}" dt="2021-04-07T15:40:45.087" v="916" actId="1076"/>
          <ac:picMkLst>
            <pc:docMk/>
            <pc:sldMk cId="0" sldId="279"/>
            <ac:picMk id="11" creationId="{2D111110-3FA0-4B7A-A7B1-3B2126910831}"/>
          </ac:picMkLst>
        </pc:picChg>
        <pc:picChg chg="add mod">
          <ac:chgData name="Evangelismo Mesoamérica Iglesia del Nazareno" userId="06c8f85579488c7f" providerId="LiveId" clId="{09D592C3-79F4-47E8-A5BB-155078DA8225}" dt="2021-04-07T15:40:41.047" v="915" actId="1076"/>
          <ac:picMkLst>
            <pc:docMk/>
            <pc:sldMk cId="0" sldId="279"/>
            <ac:picMk id="12" creationId="{960580E6-CC77-44B0-BBBE-F3A5E7F4917E}"/>
          </ac:picMkLst>
        </pc:picChg>
      </pc:sldChg>
      <pc:sldChg chg="addSp delSp modSp mod">
        <pc:chgData name="Evangelismo Mesoamérica Iglesia del Nazareno" userId="06c8f85579488c7f" providerId="LiveId" clId="{09D592C3-79F4-47E8-A5BB-155078DA8225}" dt="2021-04-07T15:42:17.262" v="945" actId="1076"/>
        <pc:sldMkLst>
          <pc:docMk/>
          <pc:sldMk cId="0" sldId="280"/>
        </pc:sldMkLst>
        <pc:spChg chg="del">
          <ac:chgData name="Evangelismo Mesoamérica Iglesia del Nazareno" userId="06c8f85579488c7f" providerId="LiveId" clId="{09D592C3-79F4-47E8-A5BB-155078DA8225}" dt="2021-04-07T15:40:58.299" v="920" actId="478"/>
          <ac:spMkLst>
            <pc:docMk/>
            <pc:sldMk cId="0" sldId="280"/>
            <ac:spMk id="5" creationId="{00000000-0000-0000-0000-000000000000}"/>
          </ac:spMkLst>
        </pc:spChg>
        <pc:spChg chg="del">
          <ac:chgData name="Evangelismo Mesoamérica Iglesia del Nazareno" userId="06c8f85579488c7f" providerId="LiveId" clId="{09D592C3-79F4-47E8-A5BB-155078DA8225}" dt="2021-04-07T15:40:53.841" v="918" actId="478"/>
          <ac:spMkLst>
            <pc:docMk/>
            <pc:sldMk cId="0" sldId="280"/>
            <ac:spMk id="6" creationId="{00000000-0000-0000-0000-000000000000}"/>
          </ac:spMkLst>
        </pc:spChg>
        <pc:spChg chg="mod">
          <ac:chgData name="Evangelismo Mesoamérica Iglesia del Nazareno" userId="06c8f85579488c7f" providerId="LiveId" clId="{09D592C3-79F4-47E8-A5BB-155078DA8225}" dt="2021-04-07T15:41:50.366" v="939" actId="1076"/>
          <ac:spMkLst>
            <pc:docMk/>
            <pc:sldMk cId="0" sldId="280"/>
            <ac:spMk id="7" creationId="{00000000-0000-0000-0000-000000000000}"/>
          </ac:spMkLst>
        </pc:spChg>
        <pc:spChg chg="del">
          <ac:chgData name="Evangelismo Mesoamérica Iglesia del Nazareno" userId="06c8f85579488c7f" providerId="LiveId" clId="{09D592C3-79F4-47E8-A5BB-155078DA8225}" dt="2021-04-07T15:40:55.502" v="919" actId="478"/>
          <ac:spMkLst>
            <pc:docMk/>
            <pc:sldMk cId="0" sldId="280"/>
            <ac:spMk id="8" creationId="{00000000-0000-0000-0000-000000000000}"/>
          </ac:spMkLst>
        </pc:spChg>
        <pc:spChg chg="mod">
          <ac:chgData name="Evangelismo Mesoamérica Iglesia del Nazareno" userId="06c8f85579488c7f" providerId="LiveId" clId="{09D592C3-79F4-47E8-A5BB-155078DA8225}" dt="2021-04-07T15:41:37.862" v="931" actId="20577"/>
          <ac:spMkLst>
            <pc:docMk/>
            <pc:sldMk cId="0" sldId="280"/>
            <ac:spMk id="9" creationId="{00000000-0000-0000-0000-000000000000}"/>
          </ac:spMkLst>
        </pc:spChg>
        <pc:spChg chg="del">
          <ac:chgData name="Evangelismo Mesoamérica Iglesia del Nazareno" userId="06c8f85579488c7f" providerId="LiveId" clId="{09D592C3-79F4-47E8-A5BB-155078DA8225}" dt="2021-04-07T15:40:59.701" v="921" actId="478"/>
          <ac:spMkLst>
            <pc:docMk/>
            <pc:sldMk cId="0" sldId="280"/>
            <ac:spMk id="10" creationId="{00000000-0000-0000-0000-000000000000}"/>
          </ac:spMkLst>
        </pc:spChg>
        <pc:picChg chg="del">
          <ac:chgData name="Evangelismo Mesoamérica Iglesia del Nazareno" userId="06c8f85579488c7f" providerId="LiveId" clId="{09D592C3-79F4-47E8-A5BB-155078DA8225}" dt="2021-04-07T15:42:07.595" v="943" actId="478"/>
          <ac:picMkLst>
            <pc:docMk/>
            <pc:sldMk cId="0" sldId="280"/>
            <ac:picMk id="3" creationId="{00000000-0000-0000-0000-000000000000}"/>
          </ac:picMkLst>
        </pc:picChg>
        <pc:picChg chg="del">
          <ac:chgData name="Evangelismo Mesoamérica Iglesia del Nazareno" userId="06c8f85579488c7f" providerId="LiveId" clId="{09D592C3-79F4-47E8-A5BB-155078DA8225}" dt="2021-04-07T15:42:06.867" v="942" actId="478"/>
          <ac:picMkLst>
            <pc:docMk/>
            <pc:sldMk cId="0" sldId="280"/>
            <ac:picMk id="4" creationId="{00000000-0000-0000-0000-000000000000}"/>
          </ac:picMkLst>
        </pc:picChg>
        <pc:picChg chg="add mod">
          <ac:chgData name="Evangelismo Mesoamérica Iglesia del Nazareno" userId="06c8f85579488c7f" providerId="LiveId" clId="{09D592C3-79F4-47E8-A5BB-155078DA8225}" dt="2021-04-07T15:42:17.262" v="945" actId="1076"/>
          <ac:picMkLst>
            <pc:docMk/>
            <pc:sldMk cId="0" sldId="280"/>
            <ac:picMk id="11" creationId="{EE94B684-0ACE-46B4-8D1A-45FC423766B0}"/>
          </ac:picMkLst>
        </pc:picChg>
        <pc:picChg chg="add mod">
          <ac:chgData name="Evangelismo Mesoamérica Iglesia del Nazareno" userId="06c8f85579488c7f" providerId="LiveId" clId="{09D592C3-79F4-47E8-A5BB-155078DA8225}" dt="2021-04-07T15:42:17.262" v="945" actId="1076"/>
          <ac:picMkLst>
            <pc:docMk/>
            <pc:sldMk cId="0" sldId="280"/>
            <ac:picMk id="12" creationId="{09650520-1734-4912-9C19-5719DCD9257F}"/>
          </ac:picMkLst>
        </pc:picChg>
      </pc:sldChg>
      <pc:sldChg chg="addSp delSp modSp mod">
        <pc:chgData name="Evangelismo Mesoamérica Iglesia del Nazareno" userId="06c8f85579488c7f" providerId="LiveId" clId="{09D592C3-79F4-47E8-A5BB-155078DA8225}" dt="2021-04-07T18:02:28.139" v="1405" actId="404"/>
        <pc:sldMkLst>
          <pc:docMk/>
          <pc:sldMk cId="0" sldId="281"/>
        </pc:sldMkLst>
        <pc:spChg chg="mod">
          <ac:chgData name="Evangelismo Mesoamérica Iglesia del Nazareno" userId="06c8f85579488c7f" providerId="LiveId" clId="{09D592C3-79F4-47E8-A5BB-155078DA8225}" dt="2021-04-07T15:44:44.406" v="963" actId="14100"/>
          <ac:spMkLst>
            <pc:docMk/>
            <pc:sldMk cId="0" sldId="281"/>
            <ac:spMk id="2" creationId="{00000000-0000-0000-0000-000000000000}"/>
          </ac:spMkLst>
        </pc:spChg>
        <pc:spChg chg="del">
          <ac:chgData name="Evangelismo Mesoamérica Iglesia del Nazareno" userId="06c8f85579488c7f" providerId="LiveId" clId="{09D592C3-79F4-47E8-A5BB-155078DA8225}" dt="2021-04-07T15:43:55.881" v="948" actId="478"/>
          <ac:spMkLst>
            <pc:docMk/>
            <pc:sldMk cId="0" sldId="281"/>
            <ac:spMk id="7" creationId="{00000000-0000-0000-0000-000000000000}"/>
          </ac:spMkLst>
        </pc:spChg>
        <pc:spChg chg="mod">
          <ac:chgData name="Evangelismo Mesoamérica Iglesia del Nazareno" userId="06c8f85579488c7f" providerId="LiveId" clId="{09D592C3-79F4-47E8-A5BB-155078DA8225}" dt="2021-04-07T18:02:28.139" v="1405" actId="404"/>
          <ac:spMkLst>
            <pc:docMk/>
            <pc:sldMk cId="0" sldId="281"/>
            <ac:spMk id="8" creationId="{00000000-0000-0000-0000-000000000000}"/>
          </ac:spMkLst>
        </pc:spChg>
        <pc:spChg chg="del">
          <ac:chgData name="Evangelismo Mesoamérica Iglesia del Nazareno" userId="06c8f85579488c7f" providerId="LiveId" clId="{09D592C3-79F4-47E8-A5BB-155078DA8225}" dt="2021-04-07T15:43:58.378" v="949" actId="478"/>
          <ac:spMkLst>
            <pc:docMk/>
            <pc:sldMk cId="0" sldId="281"/>
            <ac:spMk id="9" creationId="{00000000-0000-0000-0000-000000000000}"/>
          </ac:spMkLst>
        </pc:spChg>
        <pc:spChg chg="del">
          <ac:chgData name="Evangelismo Mesoamérica Iglesia del Nazareno" userId="06c8f85579488c7f" providerId="LiveId" clId="{09D592C3-79F4-47E8-A5BB-155078DA8225}" dt="2021-04-07T15:43:51.563" v="946" actId="478"/>
          <ac:spMkLst>
            <pc:docMk/>
            <pc:sldMk cId="0" sldId="281"/>
            <ac:spMk id="10" creationId="{00000000-0000-0000-0000-000000000000}"/>
          </ac:spMkLst>
        </pc:spChg>
        <pc:spChg chg="del">
          <ac:chgData name="Evangelismo Mesoamérica Iglesia del Nazareno" userId="06c8f85579488c7f" providerId="LiveId" clId="{09D592C3-79F4-47E8-A5BB-155078DA8225}" dt="2021-04-07T15:43:53.538" v="947" actId="478"/>
          <ac:spMkLst>
            <pc:docMk/>
            <pc:sldMk cId="0" sldId="281"/>
            <ac:spMk id="11" creationId="{00000000-0000-0000-0000-000000000000}"/>
          </ac:spMkLst>
        </pc:spChg>
        <pc:spChg chg="mod">
          <ac:chgData name="Evangelismo Mesoamérica Iglesia del Nazareno" userId="06c8f85579488c7f" providerId="LiveId" clId="{09D592C3-79F4-47E8-A5BB-155078DA8225}" dt="2021-04-07T15:44:40.119" v="962" actId="1076"/>
          <ac:spMkLst>
            <pc:docMk/>
            <pc:sldMk cId="0" sldId="281"/>
            <ac:spMk id="12" creationId="{00000000-0000-0000-0000-000000000000}"/>
          </ac:spMkLst>
        </pc:spChg>
        <pc:picChg chg="mod">
          <ac:chgData name="Evangelismo Mesoamérica Iglesia del Nazareno" userId="06c8f85579488c7f" providerId="LiveId" clId="{09D592C3-79F4-47E8-A5BB-155078DA8225}" dt="2021-04-07T15:44:07.254" v="953" actId="14100"/>
          <ac:picMkLst>
            <pc:docMk/>
            <pc:sldMk cId="0" sldId="281"/>
            <ac:picMk id="3" creationId="{00000000-0000-0000-0000-000000000000}"/>
          </ac:picMkLst>
        </pc:picChg>
        <pc:picChg chg="del">
          <ac:chgData name="Evangelismo Mesoamérica Iglesia del Nazareno" userId="06c8f85579488c7f" providerId="LiveId" clId="{09D592C3-79F4-47E8-A5BB-155078DA8225}" dt="2021-04-07T15:45:04.204" v="969" actId="478"/>
          <ac:picMkLst>
            <pc:docMk/>
            <pc:sldMk cId="0" sldId="281"/>
            <ac:picMk id="5" creationId="{00000000-0000-0000-0000-000000000000}"/>
          </ac:picMkLst>
        </pc:picChg>
        <pc:picChg chg="del">
          <ac:chgData name="Evangelismo Mesoamérica Iglesia del Nazareno" userId="06c8f85579488c7f" providerId="LiveId" clId="{09D592C3-79F4-47E8-A5BB-155078DA8225}" dt="2021-04-07T15:45:16.425" v="973" actId="478"/>
          <ac:picMkLst>
            <pc:docMk/>
            <pc:sldMk cId="0" sldId="281"/>
            <ac:picMk id="6" creationId="{00000000-0000-0000-0000-000000000000}"/>
          </ac:picMkLst>
        </pc:picChg>
        <pc:picChg chg="add mod">
          <ac:chgData name="Evangelismo Mesoamérica Iglesia del Nazareno" userId="06c8f85579488c7f" providerId="LiveId" clId="{09D592C3-79F4-47E8-A5BB-155078DA8225}" dt="2021-04-07T15:45:30.839" v="975" actId="1076"/>
          <ac:picMkLst>
            <pc:docMk/>
            <pc:sldMk cId="0" sldId="281"/>
            <ac:picMk id="13" creationId="{A29EE29D-B4E6-4682-AB5C-134C9D687145}"/>
          </ac:picMkLst>
        </pc:picChg>
        <pc:picChg chg="add mod">
          <ac:chgData name="Evangelismo Mesoamérica Iglesia del Nazareno" userId="06c8f85579488c7f" providerId="LiveId" clId="{09D592C3-79F4-47E8-A5BB-155078DA8225}" dt="2021-04-07T15:45:07.367" v="970" actId="1076"/>
          <ac:picMkLst>
            <pc:docMk/>
            <pc:sldMk cId="0" sldId="281"/>
            <ac:picMk id="14" creationId="{0CB813E7-97C4-4B79-8308-43999474ABD8}"/>
          </ac:picMkLst>
        </pc:picChg>
      </pc:sldChg>
      <pc:sldChg chg="addSp delSp modSp mod">
        <pc:chgData name="Evangelismo Mesoamérica Iglesia del Nazareno" userId="06c8f85579488c7f" providerId="LiveId" clId="{09D592C3-79F4-47E8-A5BB-155078DA8225}" dt="2021-04-07T18:03:02.101" v="1412" actId="14100"/>
        <pc:sldMkLst>
          <pc:docMk/>
          <pc:sldMk cId="0" sldId="282"/>
        </pc:sldMkLst>
        <pc:spChg chg="mod">
          <ac:chgData name="Evangelismo Mesoamérica Iglesia del Nazareno" userId="06c8f85579488c7f" providerId="LiveId" clId="{09D592C3-79F4-47E8-A5BB-155078DA8225}" dt="2021-04-07T15:47:07.574" v="999" actId="14100"/>
          <ac:spMkLst>
            <pc:docMk/>
            <pc:sldMk cId="0" sldId="282"/>
            <ac:spMk id="3" creationId="{00000000-0000-0000-0000-000000000000}"/>
          </ac:spMkLst>
        </pc:spChg>
        <pc:spChg chg="del">
          <ac:chgData name="Evangelismo Mesoamérica Iglesia del Nazareno" userId="06c8f85579488c7f" providerId="LiveId" clId="{09D592C3-79F4-47E8-A5BB-155078DA8225}" dt="2021-04-07T15:45:39.426" v="976" actId="478"/>
          <ac:spMkLst>
            <pc:docMk/>
            <pc:sldMk cId="0" sldId="282"/>
            <ac:spMk id="7" creationId="{00000000-0000-0000-0000-000000000000}"/>
          </ac:spMkLst>
        </pc:spChg>
        <pc:spChg chg="del">
          <ac:chgData name="Evangelismo Mesoamérica Iglesia del Nazareno" userId="06c8f85579488c7f" providerId="LiveId" clId="{09D592C3-79F4-47E8-A5BB-155078DA8225}" dt="2021-04-07T15:45:41.674" v="977" actId="478"/>
          <ac:spMkLst>
            <pc:docMk/>
            <pc:sldMk cId="0" sldId="282"/>
            <ac:spMk id="8" creationId="{00000000-0000-0000-0000-000000000000}"/>
          </ac:spMkLst>
        </pc:spChg>
        <pc:spChg chg="mod">
          <ac:chgData name="Evangelismo Mesoamérica Iglesia del Nazareno" userId="06c8f85579488c7f" providerId="LiveId" clId="{09D592C3-79F4-47E8-A5BB-155078DA8225}" dt="2021-04-07T15:47:04.806" v="998" actId="1076"/>
          <ac:spMkLst>
            <pc:docMk/>
            <pc:sldMk cId="0" sldId="282"/>
            <ac:spMk id="9" creationId="{00000000-0000-0000-0000-000000000000}"/>
          </ac:spMkLst>
        </pc:spChg>
        <pc:spChg chg="del">
          <ac:chgData name="Evangelismo Mesoamérica Iglesia del Nazareno" userId="06c8f85579488c7f" providerId="LiveId" clId="{09D592C3-79F4-47E8-A5BB-155078DA8225}" dt="2021-04-07T15:45:44.268" v="978" actId="478"/>
          <ac:spMkLst>
            <pc:docMk/>
            <pc:sldMk cId="0" sldId="282"/>
            <ac:spMk id="10" creationId="{00000000-0000-0000-0000-000000000000}"/>
          </ac:spMkLst>
        </pc:spChg>
        <pc:spChg chg="mod">
          <ac:chgData name="Evangelismo Mesoamérica Iglesia del Nazareno" userId="06c8f85579488c7f" providerId="LiveId" clId="{09D592C3-79F4-47E8-A5BB-155078DA8225}" dt="2021-04-07T18:03:02.101" v="1412" actId="14100"/>
          <ac:spMkLst>
            <pc:docMk/>
            <pc:sldMk cId="0" sldId="282"/>
            <ac:spMk id="11" creationId="{00000000-0000-0000-0000-000000000000}"/>
          </ac:spMkLst>
        </pc:spChg>
        <pc:spChg chg="del">
          <ac:chgData name="Evangelismo Mesoamérica Iglesia del Nazareno" userId="06c8f85579488c7f" providerId="LiveId" clId="{09D592C3-79F4-47E8-A5BB-155078DA8225}" dt="2021-04-07T15:45:46.526" v="979" actId="478"/>
          <ac:spMkLst>
            <pc:docMk/>
            <pc:sldMk cId="0" sldId="282"/>
            <ac:spMk id="12" creationId="{00000000-0000-0000-0000-000000000000}"/>
          </ac:spMkLst>
        </pc:spChg>
        <pc:picChg chg="del">
          <ac:chgData name="Evangelismo Mesoamérica Iglesia del Nazareno" userId="06c8f85579488c7f" providerId="LiveId" clId="{09D592C3-79F4-47E8-A5BB-155078DA8225}" dt="2021-04-07T15:47:33.642" v="1008" actId="478"/>
          <ac:picMkLst>
            <pc:docMk/>
            <pc:sldMk cId="0" sldId="282"/>
            <ac:picMk id="5" creationId="{00000000-0000-0000-0000-000000000000}"/>
          </ac:picMkLst>
        </pc:picChg>
        <pc:picChg chg="del">
          <ac:chgData name="Evangelismo Mesoamérica Iglesia del Nazareno" userId="06c8f85579488c7f" providerId="LiveId" clId="{09D592C3-79F4-47E8-A5BB-155078DA8225}" dt="2021-04-07T15:47:44.680" v="1013" actId="478"/>
          <ac:picMkLst>
            <pc:docMk/>
            <pc:sldMk cId="0" sldId="282"/>
            <ac:picMk id="6" creationId="{00000000-0000-0000-0000-000000000000}"/>
          </ac:picMkLst>
        </pc:picChg>
        <pc:picChg chg="add mod">
          <ac:chgData name="Evangelismo Mesoamérica Iglesia del Nazareno" userId="06c8f85579488c7f" providerId="LiveId" clId="{09D592C3-79F4-47E8-A5BB-155078DA8225}" dt="2021-04-07T15:47:49.815" v="1014" actId="1076"/>
          <ac:picMkLst>
            <pc:docMk/>
            <pc:sldMk cId="0" sldId="282"/>
            <ac:picMk id="13" creationId="{DE49D919-FA0A-44B4-AF04-A47B67792338}"/>
          </ac:picMkLst>
        </pc:picChg>
        <pc:picChg chg="add mod">
          <ac:chgData name="Evangelismo Mesoamérica Iglesia del Nazareno" userId="06c8f85579488c7f" providerId="LiveId" clId="{09D592C3-79F4-47E8-A5BB-155078DA8225}" dt="2021-04-07T15:47:37.567" v="1009" actId="1076"/>
          <ac:picMkLst>
            <pc:docMk/>
            <pc:sldMk cId="0" sldId="282"/>
            <ac:picMk id="14" creationId="{2BF36F78-6038-4F3E-B125-8BF379671981}"/>
          </ac:picMkLst>
        </pc:picChg>
      </pc:sldChg>
      <pc:sldChg chg="addSp delSp modSp mod">
        <pc:chgData name="Evangelismo Mesoamérica Iglesia del Nazareno" userId="06c8f85579488c7f" providerId="LiveId" clId="{09D592C3-79F4-47E8-A5BB-155078DA8225}" dt="2021-04-07T18:05:37.080" v="1417" actId="1076"/>
        <pc:sldMkLst>
          <pc:docMk/>
          <pc:sldMk cId="0" sldId="283"/>
        </pc:sldMkLst>
        <pc:spChg chg="mod">
          <ac:chgData name="Evangelismo Mesoamérica Iglesia del Nazareno" userId="06c8f85579488c7f" providerId="LiveId" clId="{09D592C3-79F4-47E8-A5BB-155078DA8225}" dt="2021-04-07T15:48:38.638" v="1035" actId="14100"/>
          <ac:spMkLst>
            <pc:docMk/>
            <pc:sldMk cId="0" sldId="283"/>
            <ac:spMk id="2" creationId="{00000000-0000-0000-0000-000000000000}"/>
          </ac:spMkLst>
        </pc:spChg>
        <pc:spChg chg="del">
          <ac:chgData name="Evangelismo Mesoamérica Iglesia del Nazareno" userId="06c8f85579488c7f" providerId="LiveId" clId="{09D592C3-79F4-47E8-A5BB-155078DA8225}" dt="2021-04-07T15:48:14.327" v="1023" actId="478"/>
          <ac:spMkLst>
            <pc:docMk/>
            <pc:sldMk cId="0" sldId="283"/>
            <ac:spMk id="7" creationId="{00000000-0000-0000-0000-000000000000}"/>
          </ac:spMkLst>
        </pc:spChg>
        <pc:spChg chg="mod">
          <ac:chgData name="Evangelismo Mesoamérica Iglesia del Nazareno" userId="06c8f85579488c7f" providerId="LiveId" clId="{09D592C3-79F4-47E8-A5BB-155078DA8225}" dt="2021-04-07T18:05:37.080" v="1417" actId="1076"/>
          <ac:spMkLst>
            <pc:docMk/>
            <pc:sldMk cId="0" sldId="283"/>
            <ac:spMk id="8" creationId="{00000000-0000-0000-0000-000000000000}"/>
          </ac:spMkLst>
        </pc:spChg>
        <pc:spChg chg="del">
          <ac:chgData name="Evangelismo Mesoamérica Iglesia del Nazareno" userId="06c8f85579488c7f" providerId="LiveId" clId="{09D592C3-79F4-47E8-A5BB-155078DA8225}" dt="2021-04-07T15:48:17.349" v="1024" actId="478"/>
          <ac:spMkLst>
            <pc:docMk/>
            <pc:sldMk cId="0" sldId="283"/>
            <ac:spMk id="9" creationId="{00000000-0000-0000-0000-000000000000}"/>
          </ac:spMkLst>
        </pc:spChg>
        <pc:spChg chg="del">
          <ac:chgData name="Evangelismo Mesoamérica Iglesia del Nazareno" userId="06c8f85579488c7f" providerId="LiveId" clId="{09D592C3-79F4-47E8-A5BB-155078DA8225}" dt="2021-04-07T15:48:24.719" v="1026" actId="478"/>
          <ac:spMkLst>
            <pc:docMk/>
            <pc:sldMk cId="0" sldId="283"/>
            <ac:spMk id="10" creationId="{00000000-0000-0000-0000-000000000000}"/>
          </ac:spMkLst>
        </pc:spChg>
        <pc:spChg chg="del">
          <ac:chgData name="Evangelismo Mesoamérica Iglesia del Nazareno" userId="06c8f85579488c7f" providerId="LiveId" clId="{09D592C3-79F4-47E8-A5BB-155078DA8225}" dt="2021-04-07T15:48:21.996" v="1025" actId="478"/>
          <ac:spMkLst>
            <pc:docMk/>
            <pc:sldMk cId="0" sldId="283"/>
            <ac:spMk id="11" creationId="{00000000-0000-0000-0000-000000000000}"/>
          </ac:spMkLst>
        </pc:spChg>
        <pc:spChg chg="mod">
          <ac:chgData name="Evangelismo Mesoamérica Iglesia del Nazareno" userId="06c8f85579488c7f" providerId="LiveId" clId="{09D592C3-79F4-47E8-A5BB-155078DA8225}" dt="2021-04-07T18:03:49.791" v="1415" actId="1076"/>
          <ac:spMkLst>
            <pc:docMk/>
            <pc:sldMk cId="0" sldId="283"/>
            <ac:spMk id="12" creationId="{00000000-0000-0000-0000-000000000000}"/>
          </ac:spMkLst>
        </pc:spChg>
        <pc:picChg chg="del">
          <ac:chgData name="Evangelismo Mesoamérica Iglesia del Nazareno" userId="06c8f85579488c7f" providerId="LiveId" clId="{09D592C3-79F4-47E8-A5BB-155078DA8225}" dt="2021-04-07T15:48:03.132" v="1017" actId="478"/>
          <ac:picMkLst>
            <pc:docMk/>
            <pc:sldMk cId="0" sldId="283"/>
            <ac:picMk id="5" creationId="{00000000-0000-0000-0000-000000000000}"/>
          </ac:picMkLst>
        </pc:picChg>
        <pc:picChg chg="del mod">
          <ac:chgData name="Evangelismo Mesoamérica Iglesia del Nazareno" userId="06c8f85579488c7f" providerId="LiveId" clId="{09D592C3-79F4-47E8-A5BB-155078DA8225}" dt="2021-04-07T15:48:04.579" v="1019" actId="478"/>
          <ac:picMkLst>
            <pc:docMk/>
            <pc:sldMk cId="0" sldId="283"/>
            <ac:picMk id="6" creationId="{00000000-0000-0000-0000-000000000000}"/>
          </ac:picMkLst>
        </pc:picChg>
        <pc:picChg chg="add mod">
          <ac:chgData name="Evangelismo Mesoamérica Iglesia del Nazareno" userId="06c8f85579488c7f" providerId="LiveId" clId="{09D592C3-79F4-47E8-A5BB-155078DA8225}" dt="2021-04-07T15:48:11.374" v="1022" actId="1076"/>
          <ac:picMkLst>
            <pc:docMk/>
            <pc:sldMk cId="0" sldId="283"/>
            <ac:picMk id="13" creationId="{3D901E66-CC2F-439D-9D7F-A0D21B5EF1F7}"/>
          </ac:picMkLst>
        </pc:picChg>
        <pc:picChg chg="add mod">
          <ac:chgData name="Evangelismo Mesoamérica Iglesia del Nazareno" userId="06c8f85579488c7f" providerId="LiveId" clId="{09D592C3-79F4-47E8-A5BB-155078DA8225}" dt="2021-04-07T15:48:11.374" v="1022" actId="1076"/>
          <ac:picMkLst>
            <pc:docMk/>
            <pc:sldMk cId="0" sldId="283"/>
            <ac:picMk id="14" creationId="{DDC2F988-31CE-404C-A62E-6AAC2CDD1B61}"/>
          </ac:picMkLst>
        </pc:picChg>
      </pc:sldChg>
      <pc:sldChg chg="addSp delSp modSp mod">
        <pc:chgData name="Evangelismo Mesoamérica Iglesia del Nazareno" userId="06c8f85579488c7f" providerId="LiveId" clId="{09D592C3-79F4-47E8-A5BB-155078DA8225}" dt="2021-04-07T18:06:01.751" v="1422" actId="12"/>
        <pc:sldMkLst>
          <pc:docMk/>
          <pc:sldMk cId="0" sldId="284"/>
        </pc:sldMkLst>
        <pc:spChg chg="mod">
          <ac:chgData name="Evangelismo Mesoamérica Iglesia del Nazareno" userId="06c8f85579488c7f" providerId="LiveId" clId="{09D592C3-79F4-47E8-A5BB-155078DA8225}" dt="2021-04-07T15:49:57.479" v="1068" actId="20577"/>
          <ac:spMkLst>
            <pc:docMk/>
            <pc:sldMk cId="0" sldId="284"/>
            <ac:spMk id="3" creationId="{00000000-0000-0000-0000-000000000000}"/>
          </ac:spMkLst>
        </pc:spChg>
        <pc:spChg chg="del">
          <ac:chgData name="Evangelismo Mesoamérica Iglesia del Nazareno" userId="06c8f85579488c7f" providerId="LiveId" clId="{09D592C3-79F4-47E8-A5BB-155078DA8225}" dt="2021-04-07T15:49:06.613" v="1044" actId="478"/>
          <ac:spMkLst>
            <pc:docMk/>
            <pc:sldMk cId="0" sldId="284"/>
            <ac:spMk id="7" creationId="{00000000-0000-0000-0000-000000000000}"/>
          </ac:spMkLst>
        </pc:spChg>
        <pc:spChg chg="mod">
          <ac:chgData name="Evangelismo Mesoamérica Iglesia del Nazareno" userId="06c8f85579488c7f" providerId="LiveId" clId="{09D592C3-79F4-47E8-A5BB-155078DA8225}" dt="2021-04-07T18:06:01.751" v="1422" actId="12"/>
          <ac:spMkLst>
            <pc:docMk/>
            <pc:sldMk cId="0" sldId="284"/>
            <ac:spMk id="8" creationId="{00000000-0000-0000-0000-000000000000}"/>
          </ac:spMkLst>
        </pc:spChg>
        <pc:spChg chg="del">
          <ac:chgData name="Evangelismo Mesoamérica Iglesia del Nazareno" userId="06c8f85579488c7f" providerId="LiveId" clId="{09D592C3-79F4-47E8-A5BB-155078DA8225}" dt="2021-04-07T15:49:09.016" v="1045" actId="478"/>
          <ac:spMkLst>
            <pc:docMk/>
            <pc:sldMk cId="0" sldId="284"/>
            <ac:spMk id="9" creationId="{00000000-0000-0000-0000-000000000000}"/>
          </ac:spMkLst>
        </pc:spChg>
        <pc:spChg chg="del">
          <ac:chgData name="Evangelismo Mesoamérica Iglesia del Nazareno" userId="06c8f85579488c7f" providerId="LiveId" clId="{09D592C3-79F4-47E8-A5BB-155078DA8225}" dt="2021-04-07T15:49:14.396" v="1047" actId="478"/>
          <ac:spMkLst>
            <pc:docMk/>
            <pc:sldMk cId="0" sldId="284"/>
            <ac:spMk id="10" creationId="{00000000-0000-0000-0000-000000000000}"/>
          </ac:spMkLst>
        </pc:spChg>
        <pc:spChg chg="del">
          <ac:chgData name="Evangelismo Mesoamérica Iglesia del Nazareno" userId="06c8f85579488c7f" providerId="LiveId" clId="{09D592C3-79F4-47E8-A5BB-155078DA8225}" dt="2021-04-07T15:49:11.628" v="1046" actId="478"/>
          <ac:spMkLst>
            <pc:docMk/>
            <pc:sldMk cId="0" sldId="284"/>
            <ac:spMk id="11" creationId="{00000000-0000-0000-0000-000000000000}"/>
          </ac:spMkLst>
        </pc:spChg>
        <pc:spChg chg="mod">
          <ac:chgData name="Evangelismo Mesoamérica Iglesia del Nazareno" userId="06c8f85579488c7f" providerId="LiveId" clId="{09D592C3-79F4-47E8-A5BB-155078DA8225}" dt="2021-04-07T15:50:42.679" v="1076" actId="14100"/>
          <ac:spMkLst>
            <pc:docMk/>
            <pc:sldMk cId="0" sldId="284"/>
            <ac:spMk id="12" creationId="{00000000-0000-0000-0000-000000000000}"/>
          </ac:spMkLst>
        </pc:spChg>
        <pc:picChg chg="del">
          <ac:chgData name="Evangelismo Mesoamérica Iglesia del Nazareno" userId="06c8f85579488c7f" providerId="LiveId" clId="{09D592C3-79F4-47E8-A5BB-155078DA8225}" dt="2021-04-07T15:49:46.401" v="1065" actId="478"/>
          <ac:picMkLst>
            <pc:docMk/>
            <pc:sldMk cId="0" sldId="284"/>
            <ac:picMk id="5" creationId="{00000000-0000-0000-0000-000000000000}"/>
          </ac:picMkLst>
        </pc:picChg>
        <pc:picChg chg="del">
          <ac:chgData name="Evangelismo Mesoamérica Iglesia del Nazareno" userId="06c8f85579488c7f" providerId="LiveId" clId="{09D592C3-79F4-47E8-A5BB-155078DA8225}" dt="2021-04-07T15:49:48.015" v="1066" actId="478"/>
          <ac:picMkLst>
            <pc:docMk/>
            <pc:sldMk cId="0" sldId="284"/>
            <ac:picMk id="6" creationId="{00000000-0000-0000-0000-000000000000}"/>
          </ac:picMkLst>
        </pc:picChg>
        <pc:picChg chg="add mod">
          <ac:chgData name="Evangelismo Mesoamérica Iglesia del Nazareno" userId="06c8f85579488c7f" providerId="LiveId" clId="{09D592C3-79F4-47E8-A5BB-155078DA8225}" dt="2021-04-07T15:49:52.294" v="1067" actId="1076"/>
          <ac:picMkLst>
            <pc:docMk/>
            <pc:sldMk cId="0" sldId="284"/>
            <ac:picMk id="13" creationId="{43BC7E7C-B703-4158-BBFB-C95BD2B75F95}"/>
          </ac:picMkLst>
        </pc:picChg>
        <pc:picChg chg="add mod">
          <ac:chgData name="Evangelismo Mesoamérica Iglesia del Nazareno" userId="06c8f85579488c7f" providerId="LiveId" clId="{09D592C3-79F4-47E8-A5BB-155078DA8225}" dt="2021-04-07T15:49:52.294" v="1067" actId="1076"/>
          <ac:picMkLst>
            <pc:docMk/>
            <pc:sldMk cId="0" sldId="284"/>
            <ac:picMk id="14" creationId="{16F87497-078E-434C-979E-8F42A094C971}"/>
          </ac:picMkLst>
        </pc:picChg>
      </pc:sldChg>
      <pc:sldChg chg="addSp delSp modSp mod">
        <pc:chgData name="Evangelismo Mesoamérica Iglesia del Nazareno" userId="06c8f85579488c7f" providerId="LiveId" clId="{09D592C3-79F4-47E8-A5BB-155078DA8225}" dt="2021-04-07T18:07:00.365" v="1427" actId="404"/>
        <pc:sldMkLst>
          <pc:docMk/>
          <pc:sldMk cId="0" sldId="285"/>
        </pc:sldMkLst>
        <pc:spChg chg="mod">
          <ac:chgData name="Evangelismo Mesoamérica Iglesia del Nazareno" userId="06c8f85579488c7f" providerId="LiveId" clId="{09D592C3-79F4-47E8-A5BB-155078DA8225}" dt="2021-04-07T15:51:07.854" v="1082" actId="14100"/>
          <ac:spMkLst>
            <pc:docMk/>
            <pc:sldMk cId="0" sldId="285"/>
            <ac:spMk id="2" creationId="{00000000-0000-0000-0000-000000000000}"/>
          </ac:spMkLst>
        </pc:spChg>
        <pc:spChg chg="del">
          <ac:chgData name="Evangelismo Mesoamérica Iglesia del Nazareno" userId="06c8f85579488c7f" providerId="LiveId" clId="{09D592C3-79F4-47E8-A5BB-155078DA8225}" dt="2021-04-07T15:51:19.731" v="1083" actId="478"/>
          <ac:spMkLst>
            <pc:docMk/>
            <pc:sldMk cId="0" sldId="285"/>
            <ac:spMk id="7" creationId="{00000000-0000-0000-0000-000000000000}"/>
          </ac:spMkLst>
        </pc:spChg>
        <pc:spChg chg="mod">
          <ac:chgData name="Evangelismo Mesoamérica Iglesia del Nazareno" userId="06c8f85579488c7f" providerId="LiveId" clId="{09D592C3-79F4-47E8-A5BB-155078DA8225}" dt="2021-04-07T18:07:00.365" v="1427" actId="404"/>
          <ac:spMkLst>
            <pc:docMk/>
            <pc:sldMk cId="0" sldId="285"/>
            <ac:spMk id="8" creationId="{00000000-0000-0000-0000-000000000000}"/>
          </ac:spMkLst>
        </pc:spChg>
        <pc:spChg chg="del">
          <ac:chgData name="Evangelismo Mesoamérica Iglesia del Nazareno" userId="06c8f85579488c7f" providerId="LiveId" clId="{09D592C3-79F4-47E8-A5BB-155078DA8225}" dt="2021-04-07T15:51:20.938" v="1084" actId="478"/>
          <ac:spMkLst>
            <pc:docMk/>
            <pc:sldMk cId="0" sldId="285"/>
            <ac:spMk id="9" creationId="{00000000-0000-0000-0000-000000000000}"/>
          </ac:spMkLst>
        </pc:spChg>
        <pc:spChg chg="del topLvl">
          <ac:chgData name="Evangelismo Mesoamérica Iglesia del Nazareno" userId="06c8f85579488c7f" providerId="LiveId" clId="{09D592C3-79F4-47E8-A5BB-155078DA8225}" dt="2021-04-07T15:50:57.952" v="1078" actId="478"/>
          <ac:spMkLst>
            <pc:docMk/>
            <pc:sldMk cId="0" sldId="285"/>
            <ac:spMk id="11" creationId="{00000000-0000-0000-0000-000000000000}"/>
          </ac:spMkLst>
        </pc:spChg>
        <pc:spChg chg="del">
          <ac:chgData name="Evangelismo Mesoamérica Iglesia del Nazareno" userId="06c8f85579488c7f" providerId="LiveId" clId="{09D592C3-79F4-47E8-A5BB-155078DA8225}" dt="2021-04-07T15:50:56.296" v="1077" actId="478"/>
          <ac:spMkLst>
            <pc:docMk/>
            <pc:sldMk cId="0" sldId="285"/>
            <ac:spMk id="12" creationId="{00000000-0000-0000-0000-000000000000}"/>
          </ac:spMkLst>
        </pc:spChg>
        <pc:spChg chg="mod topLvl">
          <ac:chgData name="Evangelismo Mesoamérica Iglesia del Nazareno" userId="06c8f85579488c7f" providerId="LiveId" clId="{09D592C3-79F4-47E8-A5BB-155078DA8225}" dt="2021-04-07T18:06:18.119" v="1423" actId="1076"/>
          <ac:spMkLst>
            <pc:docMk/>
            <pc:sldMk cId="0" sldId="285"/>
            <ac:spMk id="13" creationId="{00000000-0000-0000-0000-000000000000}"/>
          </ac:spMkLst>
        </pc:spChg>
        <pc:grpChg chg="del">
          <ac:chgData name="Evangelismo Mesoamérica Iglesia del Nazareno" userId="06c8f85579488c7f" providerId="LiveId" clId="{09D592C3-79F4-47E8-A5BB-155078DA8225}" dt="2021-04-07T15:50:57.952" v="1078" actId="478"/>
          <ac:grpSpMkLst>
            <pc:docMk/>
            <pc:sldMk cId="0" sldId="285"/>
            <ac:grpSpMk id="10" creationId="{00000000-0000-0000-0000-000000000000}"/>
          </ac:grpSpMkLst>
        </pc:grpChg>
        <pc:picChg chg="del">
          <ac:chgData name="Evangelismo Mesoamérica Iglesia del Nazareno" userId="06c8f85579488c7f" providerId="LiveId" clId="{09D592C3-79F4-47E8-A5BB-155078DA8225}" dt="2021-04-07T15:51:40.457" v="1094" actId="478"/>
          <ac:picMkLst>
            <pc:docMk/>
            <pc:sldMk cId="0" sldId="285"/>
            <ac:picMk id="4" creationId="{00000000-0000-0000-0000-000000000000}"/>
          </ac:picMkLst>
        </pc:picChg>
        <pc:picChg chg="del">
          <ac:chgData name="Evangelismo Mesoamérica Iglesia del Nazareno" userId="06c8f85579488c7f" providerId="LiveId" clId="{09D592C3-79F4-47E8-A5BB-155078DA8225}" dt="2021-04-07T15:51:39.910" v="1093" actId="478"/>
          <ac:picMkLst>
            <pc:docMk/>
            <pc:sldMk cId="0" sldId="285"/>
            <ac:picMk id="5" creationId="{00000000-0000-0000-0000-000000000000}"/>
          </ac:picMkLst>
        </pc:picChg>
        <pc:picChg chg="add mod">
          <ac:chgData name="Evangelismo Mesoamérica Iglesia del Nazareno" userId="06c8f85579488c7f" providerId="LiveId" clId="{09D592C3-79F4-47E8-A5BB-155078DA8225}" dt="2021-04-07T15:51:44.542" v="1095" actId="1076"/>
          <ac:picMkLst>
            <pc:docMk/>
            <pc:sldMk cId="0" sldId="285"/>
            <ac:picMk id="14" creationId="{6727B3B0-5E9F-4161-BF4F-5001752B1378}"/>
          </ac:picMkLst>
        </pc:picChg>
        <pc:picChg chg="add mod">
          <ac:chgData name="Evangelismo Mesoamérica Iglesia del Nazareno" userId="06c8f85579488c7f" providerId="LiveId" clId="{09D592C3-79F4-47E8-A5BB-155078DA8225}" dt="2021-04-07T15:51:44.542" v="1095" actId="1076"/>
          <ac:picMkLst>
            <pc:docMk/>
            <pc:sldMk cId="0" sldId="285"/>
            <ac:picMk id="15" creationId="{59905A48-1066-4265-AE55-83BC0ACDACCF}"/>
          </ac:picMkLst>
        </pc:picChg>
      </pc:sldChg>
      <pc:sldChg chg="addSp delSp modSp mod">
        <pc:chgData name="Evangelismo Mesoamérica Iglesia del Nazareno" userId="06c8f85579488c7f" providerId="LiveId" clId="{09D592C3-79F4-47E8-A5BB-155078DA8225}" dt="2021-04-07T18:07:42.685" v="1431" actId="14100"/>
        <pc:sldMkLst>
          <pc:docMk/>
          <pc:sldMk cId="0" sldId="286"/>
        </pc:sldMkLst>
        <pc:spChg chg="mod">
          <ac:chgData name="Evangelismo Mesoamérica Iglesia del Nazareno" userId="06c8f85579488c7f" providerId="LiveId" clId="{09D592C3-79F4-47E8-A5BB-155078DA8225}" dt="2021-04-07T15:53:29.189" v="1114" actId="1076"/>
          <ac:spMkLst>
            <pc:docMk/>
            <pc:sldMk cId="0" sldId="286"/>
            <ac:spMk id="3" creationId="{00000000-0000-0000-0000-000000000000}"/>
          </ac:spMkLst>
        </pc:spChg>
        <pc:spChg chg="mod">
          <ac:chgData name="Evangelismo Mesoamérica Iglesia del Nazareno" userId="06c8f85579488c7f" providerId="LiveId" clId="{09D592C3-79F4-47E8-A5BB-155078DA8225}" dt="2021-04-07T15:53:11.542" v="1108" actId="14100"/>
          <ac:spMkLst>
            <pc:docMk/>
            <pc:sldMk cId="0" sldId="286"/>
            <ac:spMk id="6" creationId="{00000000-0000-0000-0000-000000000000}"/>
          </ac:spMkLst>
        </pc:spChg>
        <pc:spChg chg="del">
          <ac:chgData name="Evangelismo Mesoamérica Iglesia del Nazareno" userId="06c8f85579488c7f" providerId="LiveId" clId="{09D592C3-79F4-47E8-A5BB-155078DA8225}" dt="2021-04-07T15:51:54.582" v="1098" actId="478"/>
          <ac:spMkLst>
            <pc:docMk/>
            <pc:sldMk cId="0" sldId="286"/>
            <ac:spMk id="7" creationId="{00000000-0000-0000-0000-000000000000}"/>
          </ac:spMkLst>
        </pc:spChg>
        <pc:spChg chg="mod">
          <ac:chgData name="Evangelismo Mesoamérica Iglesia del Nazareno" userId="06c8f85579488c7f" providerId="LiveId" clId="{09D592C3-79F4-47E8-A5BB-155078DA8225}" dt="2021-04-07T18:07:42.685" v="1431" actId="14100"/>
          <ac:spMkLst>
            <pc:docMk/>
            <pc:sldMk cId="0" sldId="286"/>
            <ac:spMk id="8" creationId="{00000000-0000-0000-0000-000000000000}"/>
          </ac:spMkLst>
        </pc:spChg>
        <pc:spChg chg="del">
          <ac:chgData name="Evangelismo Mesoamérica Iglesia del Nazareno" userId="06c8f85579488c7f" providerId="LiveId" clId="{09D592C3-79F4-47E8-A5BB-155078DA8225}" dt="2021-04-07T15:51:56.084" v="1099" actId="478"/>
          <ac:spMkLst>
            <pc:docMk/>
            <pc:sldMk cId="0" sldId="286"/>
            <ac:spMk id="9" creationId="{00000000-0000-0000-0000-000000000000}"/>
          </ac:spMkLst>
        </pc:spChg>
        <pc:spChg chg="del">
          <ac:chgData name="Evangelismo Mesoamérica Iglesia del Nazareno" userId="06c8f85579488c7f" providerId="LiveId" clId="{09D592C3-79F4-47E8-A5BB-155078DA8225}" dt="2021-04-07T15:51:52.359" v="1097" actId="478"/>
          <ac:spMkLst>
            <pc:docMk/>
            <pc:sldMk cId="0" sldId="286"/>
            <ac:spMk id="10" creationId="{00000000-0000-0000-0000-000000000000}"/>
          </ac:spMkLst>
        </pc:spChg>
        <pc:spChg chg="del">
          <ac:chgData name="Evangelismo Mesoamérica Iglesia del Nazareno" userId="06c8f85579488c7f" providerId="LiveId" clId="{09D592C3-79F4-47E8-A5BB-155078DA8225}" dt="2021-04-07T15:51:50.684" v="1096" actId="478"/>
          <ac:spMkLst>
            <pc:docMk/>
            <pc:sldMk cId="0" sldId="286"/>
            <ac:spMk id="11" creationId="{00000000-0000-0000-0000-000000000000}"/>
          </ac:spMkLst>
        </pc:spChg>
        <pc:spChg chg="mod">
          <ac:chgData name="Evangelismo Mesoamérica Iglesia del Nazareno" userId="06c8f85579488c7f" providerId="LiveId" clId="{09D592C3-79F4-47E8-A5BB-155078DA8225}" dt="2021-04-07T15:53:09.094" v="1107" actId="1076"/>
          <ac:spMkLst>
            <pc:docMk/>
            <pc:sldMk cId="0" sldId="286"/>
            <ac:spMk id="12" creationId="{00000000-0000-0000-0000-000000000000}"/>
          </ac:spMkLst>
        </pc:spChg>
        <pc:picChg chg="del">
          <ac:chgData name="Evangelismo Mesoamérica Iglesia del Nazareno" userId="06c8f85579488c7f" providerId="LiveId" clId="{09D592C3-79F4-47E8-A5BB-155078DA8225}" dt="2021-04-07T15:53:31.206" v="1116" actId="478"/>
          <ac:picMkLst>
            <pc:docMk/>
            <pc:sldMk cId="0" sldId="286"/>
            <ac:picMk id="4" creationId="{00000000-0000-0000-0000-000000000000}"/>
          </ac:picMkLst>
        </pc:picChg>
        <pc:picChg chg="del">
          <ac:chgData name="Evangelismo Mesoamérica Iglesia del Nazareno" userId="06c8f85579488c7f" providerId="LiveId" clId="{09D592C3-79F4-47E8-A5BB-155078DA8225}" dt="2021-04-07T15:53:30.693" v="1115" actId="478"/>
          <ac:picMkLst>
            <pc:docMk/>
            <pc:sldMk cId="0" sldId="286"/>
            <ac:picMk id="5" creationId="{00000000-0000-0000-0000-000000000000}"/>
          </ac:picMkLst>
        </pc:picChg>
        <pc:picChg chg="add mod">
          <ac:chgData name="Evangelismo Mesoamérica Iglesia del Nazareno" userId="06c8f85579488c7f" providerId="LiveId" clId="{09D592C3-79F4-47E8-A5BB-155078DA8225}" dt="2021-04-07T15:53:35.246" v="1117" actId="1076"/>
          <ac:picMkLst>
            <pc:docMk/>
            <pc:sldMk cId="0" sldId="286"/>
            <ac:picMk id="13" creationId="{34358E77-440F-4813-B283-7FF9D514FFCE}"/>
          </ac:picMkLst>
        </pc:picChg>
        <pc:picChg chg="add mod">
          <ac:chgData name="Evangelismo Mesoamérica Iglesia del Nazareno" userId="06c8f85579488c7f" providerId="LiveId" clId="{09D592C3-79F4-47E8-A5BB-155078DA8225}" dt="2021-04-07T15:53:35.246" v="1117" actId="1076"/>
          <ac:picMkLst>
            <pc:docMk/>
            <pc:sldMk cId="0" sldId="286"/>
            <ac:picMk id="14" creationId="{6331B73A-C96F-411D-A3B4-1D15098EDDF2}"/>
          </ac:picMkLst>
        </pc:picChg>
      </pc:sldChg>
      <pc:sldChg chg="addSp delSp modSp mod">
        <pc:chgData name="Evangelismo Mesoamérica Iglesia del Nazareno" userId="06c8f85579488c7f" providerId="LiveId" clId="{09D592C3-79F4-47E8-A5BB-155078DA8225}" dt="2021-04-07T15:55:47.438" v="1139" actId="1076"/>
        <pc:sldMkLst>
          <pc:docMk/>
          <pc:sldMk cId="0" sldId="287"/>
        </pc:sldMkLst>
        <pc:spChg chg="mod">
          <ac:chgData name="Evangelismo Mesoamérica Iglesia del Nazareno" userId="06c8f85579488c7f" providerId="LiveId" clId="{09D592C3-79F4-47E8-A5BB-155078DA8225}" dt="2021-04-07T15:54:13.926" v="1129" actId="14100"/>
          <ac:spMkLst>
            <pc:docMk/>
            <pc:sldMk cId="0" sldId="287"/>
            <ac:spMk id="2" creationId="{00000000-0000-0000-0000-000000000000}"/>
          </ac:spMkLst>
        </pc:spChg>
        <pc:spChg chg="del">
          <ac:chgData name="Evangelismo Mesoamérica Iglesia del Nazareno" userId="06c8f85579488c7f" providerId="LiveId" clId="{09D592C3-79F4-47E8-A5BB-155078DA8225}" dt="2021-04-07T15:53:43.108" v="1118" actId="478"/>
          <ac:spMkLst>
            <pc:docMk/>
            <pc:sldMk cId="0" sldId="287"/>
            <ac:spMk id="7" creationId="{00000000-0000-0000-0000-000000000000}"/>
          </ac:spMkLst>
        </pc:spChg>
        <pc:spChg chg="mod">
          <ac:chgData name="Evangelismo Mesoamérica Iglesia del Nazareno" userId="06c8f85579488c7f" providerId="LiveId" clId="{09D592C3-79F4-47E8-A5BB-155078DA8225}" dt="2021-04-07T15:55:12.930" v="1134" actId="207"/>
          <ac:spMkLst>
            <pc:docMk/>
            <pc:sldMk cId="0" sldId="287"/>
            <ac:spMk id="8" creationId="{00000000-0000-0000-0000-000000000000}"/>
          </ac:spMkLst>
        </pc:spChg>
        <pc:spChg chg="del">
          <ac:chgData name="Evangelismo Mesoamérica Iglesia del Nazareno" userId="06c8f85579488c7f" providerId="LiveId" clId="{09D592C3-79F4-47E8-A5BB-155078DA8225}" dt="2021-04-07T15:53:45.432" v="1119" actId="478"/>
          <ac:spMkLst>
            <pc:docMk/>
            <pc:sldMk cId="0" sldId="287"/>
            <ac:spMk id="9" creationId="{00000000-0000-0000-0000-000000000000}"/>
          </ac:spMkLst>
        </pc:spChg>
        <pc:spChg chg="del topLvl">
          <ac:chgData name="Evangelismo Mesoamérica Iglesia del Nazareno" userId="06c8f85579488c7f" providerId="LiveId" clId="{09D592C3-79F4-47E8-A5BB-155078DA8225}" dt="2021-04-07T15:53:52.322" v="1121" actId="478"/>
          <ac:spMkLst>
            <pc:docMk/>
            <pc:sldMk cId="0" sldId="287"/>
            <ac:spMk id="11" creationId="{00000000-0000-0000-0000-000000000000}"/>
          </ac:spMkLst>
        </pc:spChg>
        <pc:spChg chg="del">
          <ac:chgData name="Evangelismo Mesoamérica Iglesia del Nazareno" userId="06c8f85579488c7f" providerId="LiveId" clId="{09D592C3-79F4-47E8-A5BB-155078DA8225}" dt="2021-04-07T15:53:50.298" v="1120" actId="478"/>
          <ac:spMkLst>
            <pc:docMk/>
            <pc:sldMk cId="0" sldId="287"/>
            <ac:spMk id="12" creationId="{00000000-0000-0000-0000-000000000000}"/>
          </ac:spMkLst>
        </pc:spChg>
        <pc:spChg chg="mod topLvl">
          <ac:chgData name="Evangelismo Mesoamérica Iglesia del Nazareno" userId="06c8f85579488c7f" providerId="LiveId" clId="{09D592C3-79F4-47E8-A5BB-155078DA8225}" dt="2021-04-07T15:54:09.030" v="1128" actId="1076"/>
          <ac:spMkLst>
            <pc:docMk/>
            <pc:sldMk cId="0" sldId="287"/>
            <ac:spMk id="13" creationId="{00000000-0000-0000-0000-000000000000}"/>
          </ac:spMkLst>
        </pc:spChg>
        <pc:grpChg chg="del">
          <ac:chgData name="Evangelismo Mesoamérica Iglesia del Nazareno" userId="06c8f85579488c7f" providerId="LiveId" clId="{09D592C3-79F4-47E8-A5BB-155078DA8225}" dt="2021-04-07T15:53:52.322" v="1121" actId="478"/>
          <ac:grpSpMkLst>
            <pc:docMk/>
            <pc:sldMk cId="0" sldId="287"/>
            <ac:grpSpMk id="10" creationId="{00000000-0000-0000-0000-000000000000}"/>
          </ac:grpSpMkLst>
        </pc:grpChg>
        <pc:picChg chg="del">
          <ac:chgData name="Evangelismo Mesoamérica Iglesia del Nazareno" userId="06c8f85579488c7f" providerId="LiveId" clId="{09D592C3-79F4-47E8-A5BB-155078DA8225}" dt="2021-04-07T15:55:43.605" v="1138" actId="478"/>
          <ac:picMkLst>
            <pc:docMk/>
            <pc:sldMk cId="0" sldId="287"/>
            <ac:picMk id="5" creationId="{00000000-0000-0000-0000-000000000000}"/>
          </ac:picMkLst>
        </pc:picChg>
        <pc:picChg chg="del">
          <ac:chgData name="Evangelismo Mesoamérica Iglesia del Nazareno" userId="06c8f85579488c7f" providerId="LiveId" clId="{09D592C3-79F4-47E8-A5BB-155078DA8225}" dt="2021-04-07T15:55:42.927" v="1137" actId="478"/>
          <ac:picMkLst>
            <pc:docMk/>
            <pc:sldMk cId="0" sldId="287"/>
            <ac:picMk id="6" creationId="{00000000-0000-0000-0000-000000000000}"/>
          </ac:picMkLst>
        </pc:picChg>
        <pc:picChg chg="add mod">
          <ac:chgData name="Evangelismo Mesoamérica Iglesia del Nazareno" userId="06c8f85579488c7f" providerId="LiveId" clId="{09D592C3-79F4-47E8-A5BB-155078DA8225}" dt="2021-04-07T15:55:47.438" v="1139" actId="1076"/>
          <ac:picMkLst>
            <pc:docMk/>
            <pc:sldMk cId="0" sldId="287"/>
            <ac:picMk id="14" creationId="{6F087FAF-86F0-4AA3-8D0B-E203D9674F2A}"/>
          </ac:picMkLst>
        </pc:picChg>
        <pc:picChg chg="add mod">
          <ac:chgData name="Evangelismo Mesoamérica Iglesia del Nazareno" userId="06c8f85579488c7f" providerId="LiveId" clId="{09D592C3-79F4-47E8-A5BB-155078DA8225}" dt="2021-04-07T15:55:47.438" v="1139" actId="1076"/>
          <ac:picMkLst>
            <pc:docMk/>
            <pc:sldMk cId="0" sldId="287"/>
            <ac:picMk id="15" creationId="{52D2EC8E-D43C-49F4-8209-0AEC59AE22F7}"/>
          </ac:picMkLst>
        </pc:picChg>
      </pc:sldChg>
      <pc:sldChg chg="addSp delSp modSp mod">
        <pc:chgData name="Evangelismo Mesoamérica Iglesia del Nazareno" userId="06c8f85579488c7f" providerId="LiveId" clId="{09D592C3-79F4-47E8-A5BB-155078DA8225}" dt="2021-04-07T15:56:59.006" v="1167" actId="1076"/>
        <pc:sldMkLst>
          <pc:docMk/>
          <pc:sldMk cId="0" sldId="288"/>
        </pc:sldMkLst>
        <pc:spChg chg="mod">
          <ac:chgData name="Evangelismo Mesoamérica Iglesia del Nazareno" userId="06c8f85579488c7f" providerId="LiveId" clId="{09D592C3-79F4-47E8-A5BB-155078DA8225}" dt="2021-04-07T15:56:41.246" v="1162" actId="14100"/>
          <ac:spMkLst>
            <pc:docMk/>
            <pc:sldMk cId="0" sldId="288"/>
            <ac:spMk id="2" creationId="{00000000-0000-0000-0000-000000000000}"/>
          </ac:spMkLst>
        </pc:spChg>
        <pc:spChg chg="del">
          <ac:chgData name="Evangelismo Mesoamérica Iglesia del Nazareno" userId="06c8f85579488c7f" providerId="LiveId" clId="{09D592C3-79F4-47E8-A5BB-155078DA8225}" dt="2021-04-07T15:56:01.924" v="1142" actId="478"/>
          <ac:spMkLst>
            <pc:docMk/>
            <pc:sldMk cId="0" sldId="288"/>
            <ac:spMk id="6" creationId="{00000000-0000-0000-0000-000000000000}"/>
          </ac:spMkLst>
        </pc:spChg>
        <pc:spChg chg="mod">
          <ac:chgData name="Evangelismo Mesoamérica Iglesia del Nazareno" userId="06c8f85579488c7f" providerId="LiveId" clId="{09D592C3-79F4-47E8-A5BB-155078DA8225}" dt="2021-04-07T15:56:44.437" v="1163" actId="1076"/>
          <ac:spMkLst>
            <pc:docMk/>
            <pc:sldMk cId="0" sldId="288"/>
            <ac:spMk id="7" creationId="{00000000-0000-0000-0000-000000000000}"/>
          </ac:spMkLst>
        </pc:spChg>
        <pc:spChg chg="del">
          <ac:chgData name="Evangelismo Mesoamérica Iglesia del Nazareno" userId="06c8f85579488c7f" providerId="LiveId" clId="{09D592C3-79F4-47E8-A5BB-155078DA8225}" dt="2021-04-07T15:56:03.510" v="1143" actId="478"/>
          <ac:spMkLst>
            <pc:docMk/>
            <pc:sldMk cId="0" sldId="288"/>
            <ac:spMk id="8" creationId="{00000000-0000-0000-0000-000000000000}"/>
          </ac:spMkLst>
        </pc:spChg>
        <pc:spChg chg="del">
          <ac:chgData name="Evangelismo Mesoamérica Iglesia del Nazareno" userId="06c8f85579488c7f" providerId="LiveId" clId="{09D592C3-79F4-47E8-A5BB-155078DA8225}" dt="2021-04-07T15:55:57.322" v="1140" actId="478"/>
          <ac:spMkLst>
            <pc:docMk/>
            <pc:sldMk cId="0" sldId="288"/>
            <ac:spMk id="9" creationId="{00000000-0000-0000-0000-000000000000}"/>
          </ac:spMkLst>
        </pc:spChg>
        <pc:spChg chg="mod">
          <ac:chgData name="Evangelismo Mesoamérica Iglesia del Nazareno" userId="06c8f85579488c7f" providerId="LiveId" clId="{09D592C3-79F4-47E8-A5BB-155078DA8225}" dt="2021-04-07T15:56:38.166" v="1161" actId="1076"/>
          <ac:spMkLst>
            <pc:docMk/>
            <pc:sldMk cId="0" sldId="288"/>
            <ac:spMk id="10" creationId="{00000000-0000-0000-0000-000000000000}"/>
          </ac:spMkLst>
        </pc:spChg>
        <pc:spChg chg="del">
          <ac:chgData name="Evangelismo Mesoamérica Iglesia del Nazareno" userId="06c8f85579488c7f" providerId="LiveId" clId="{09D592C3-79F4-47E8-A5BB-155078DA8225}" dt="2021-04-07T15:55:59.082" v="1141" actId="478"/>
          <ac:spMkLst>
            <pc:docMk/>
            <pc:sldMk cId="0" sldId="288"/>
            <ac:spMk id="12" creationId="{00000000-0000-0000-0000-000000000000}"/>
          </ac:spMkLst>
        </pc:spChg>
        <pc:picChg chg="del">
          <ac:chgData name="Evangelismo Mesoamérica Iglesia del Nazareno" userId="06c8f85579488c7f" providerId="LiveId" clId="{09D592C3-79F4-47E8-A5BB-155078DA8225}" dt="2021-04-07T15:56:54.254" v="1164" actId="478"/>
          <ac:picMkLst>
            <pc:docMk/>
            <pc:sldMk cId="0" sldId="288"/>
            <ac:picMk id="4" creationId="{00000000-0000-0000-0000-000000000000}"/>
          </ac:picMkLst>
        </pc:picChg>
        <pc:picChg chg="del">
          <ac:chgData name="Evangelismo Mesoamérica Iglesia del Nazareno" userId="06c8f85579488c7f" providerId="LiveId" clId="{09D592C3-79F4-47E8-A5BB-155078DA8225}" dt="2021-04-07T15:56:54.847" v="1165" actId="478"/>
          <ac:picMkLst>
            <pc:docMk/>
            <pc:sldMk cId="0" sldId="288"/>
            <ac:picMk id="5" creationId="{00000000-0000-0000-0000-000000000000}"/>
          </ac:picMkLst>
        </pc:picChg>
        <pc:picChg chg="add mod">
          <ac:chgData name="Evangelismo Mesoamérica Iglesia del Nazareno" userId="06c8f85579488c7f" providerId="LiveId" clId="{09D592C3-79F4-47E8-A5BB-155078DA8225}" dt="2021-04-07T15:56:59.006" v="1167" actId="1076"/>
          <ac:picMkLst>
            <pc:docMk/>
            <pc:sldMk cId="0" sldId="288"/>
            <ac:picMk id="13" creationId="{6CC28695-FF60-4F82-911C-777EF2424968}"/>
          </ac:picMkLst>
        </pc:picChg>
        <pc:picChg chg="add mod">
          <ac:chgData name="Evangelismo Mesoamérica Iglesia del Nazareno" userId="06c8f85579488c7f" providerId="LiveId" clId="{09D592C3-79F4-47E8-A5BB-155078DA8225}" dt="2021-04-07T15:56:59.006" v="1167" actId="1076"/>
          <ac:picMkLst>
            <pc:docMk/>
            <pc:sldMk cId="0" sldId="288"/>
            <ac:picMk id="14" creationId="{BBCB9878-49DA-401E-BF95-428F5B2AB0AB}"/>
          </ac:picMkLst>
        </pc:picChg>
      </pc:sldChg>
      <pc:sldChg chg="addSp delSp modSp mod">
        <pc:chgData name="Evangelismo Mesoamérica Iglesia del Nazareno" userId="06c8f85579488c7f" providerId="LiveId" clId="{09D592C3-79F4-47E8-A5BB-155078DA8225}" dt="2021-04-07T15:57:44.030" v="1184" actId="20577"/>
        <pc:sldMkLst>
          <pc:docMk/>
          <pc:sldMk cId="0" sldId="289"/>
        </pc:sldMkLst>
        <pc:spChg chg="mod">
          <ac:chgData name="Evangelismo Mesoamérica Iglesia del Nazareno" userId="06c8f85579488c7f" providerId="LiveId" clId="{09D592C3-79F4-47E8-A5BB-155078DA8225}" dt="2021-04-07T15:57:29.950" v="1178" actId="14100"/>
          <ac:spMkLst>
            <pc:docMk/>
            <pc:sldMk cId="0" sldId="289"/>
            <ac:spMk id="3" creationId="{00000000-0000-0000-0000-000000000000}"/>
          </ac:spMkLst>
        </pc:spChg>
        <pc:spChg chg="del">
          <ac:chgData name="Evangelismo Mesoamérica Iglesia del Nazareno" userId="06c8f85579488c7f" providerId="LiveId" clId="{09D592C3-79F4-47E8-A5BB-155078DA8225}" dt="2021-04-07T15:57:14.090" v="1172" actId="478"/>
          <ac:spMkLst>
            <pc:docMk/>
            <pc:sldMk cId="0" sldId="289"/>
            <ac:spMk id="7" creationId="{00000000-0000-0000-0000-000000000000}"/>
          </ac:spMkLst>
        </pc:spChg>
        <pc:spChg chg="mod">
          <ac:chgData name="Evangelismo Mesoamérica Iglesia del Nazareno" userId="06c8f85579488c7f" providerId="LiveId" clId="{09D592C3-79F4-47E8-A5BB-155078DA8225}" dt="2021-04-07T15:57:44.030" v="1184" actId="20577"/>
          <ac:spMkLst>
            <pc:docMk/>
            <pc:sldMk cId="0" sldId="289"/>
            <ac:spMk id="8" creationId="{00000000-0000-0000-0000-000000000000}"/>
          </ac:spMkLst>
        </pc:spChg>
        <pc:spChg chg="del">
          <ac:chgData name="Evangelismo Mesoamérica Iglesia del Nazareno" userId="06c8f85579488c7f" providerId="LiveId" clId="{09D592C3-79F4-47E8-A5BB-155078DA8225}" dt="2021-04-07T15:57:15.820" v="1173" actId="478"/>
          <ac:spMkLst>
            <pc:docMk/>
            <pc:sldMk cId="0" sldId="289"/>
            <ac:spMk id="9" creationId="{00000000-0000-0000-0000-000000000000}"/>
          </ac:spMkLst>
        </pc:spChg>
        <pc:spChg chg="del topLvl">
          <ac:chgData name="Evangelismo Mesoamérica Iglesia del Nazareno" userId="06c8f85579488c7f" providerId="LiveId" clId="{09D592C3-79F4-47E8-A5BB-155078DA8225}" dt="2021-04-07T15:57:19.181" v="1175" actId="478"/>
          <ac:spMkLst>
            <pc:docMk/>
            <pc:sldMk cId="0" sldId="289"/>
            <ac:spMk id="11" creationId="{00000000-0000-0000-0000-000000000000}"/>
          </ac:spMkLst>
        </pc:spChg>
        <pc:spChg chg="del">
          <ac:chgData name="Evangelismo Mesoamérica Iglesia del Nazareno" userId="06c8f85579488c7f" providerId="LiveId" clId="{09D592C3-79F4-47E8-A5BB-155078DA8225}" dt="2021-04-07T15:57:17.664" v="1174" actId="478"/>
          <ac:spMkLst>
            <pc:docMk/>
            <pc:sldMk cId="0" sldId="289"/>
            <ac:spMk id="12" creationId="{00000000-0000-0000-0000-000000000000}"/>
          </ac:spMkLst>
        </pc:spChg>
        <pc:spChg chg="mod topLvl">
          <ac:chgData name="Evangelismo Mesoamérica Iglesia del Nazareno" userId="06c8f85579488c7f" providerId="LiveId" clId="{09D592C3-79F4-47E8-A5BB-155078DA8225}" dt="2021-04-07T15:57:28.022" v="1177" actId="1076"/>
          <ac:spMkLst>
            <pc:docMk/>
            <pc:sldMk cId="0" sldId="289"/>
            <ac:spMk id="13" creationId="{00000000-0000-0000-0000-000000000000}"/>
          </ac:spMkLst>
        </pc:spChg>
        <pc:grpChg chg="del">
          <ac:chgData name="Evangelismo Mesoamérica Iglesia del Nazareno" userId="06c8f85579488c7f" providerId="LiveId" clId="{09D592C3-79F4-47E8-A5BB-155078DA8225}" dt="2021-04-07T15:57:19.181" v="1175" actId="478"/>
          <ac:grpSpMkLst>
            <pc:docMk/>
            <pc:sldMk cId="0" sldId="289"/>
            <ac:grpSpMk id="10" creationId="{00000000-0000-0000-0000-000000000000}"/>
          </ac:grpSpMkLst>
        </pc:grpChg>
        <pc:picChg chg="del">
          <ac:chgData name="Evangelismo Mesoamérica Iglesia del Nazareno" userId="06c8f85579488c7f" providerId="LiveId" clId="{09D592C3-79F4-47E8-A5BB-155078DA8225}" dt="2021-04-07T15:57:06.640" v="1169" actId="478"/>
          <ac:picMkLst>
            <pc:docMk/>
            <pc:sldMk cId="0" sldId="289"/>
            <ac:picMk id="5" creationId="{00000000-0000-0000-0000-000000000000}"/>
          </ac:picMkLst>
        </pc:picChg>
        <pc:picChg chg="del">
          <ac:chgData name="Evangelismo Mesoamérica Iglesia del Nazareno" userId="06c8f85579488c7f" providerId="LiveId" clId="{09D592C3-79F4-47E8-A5BB-155078DA8225}" dt="2021-04-07T15:57:06.131" v="1168" actId="478"/>
          <ac:picMkLst>
            <pc:docMk/>
            <pc:sldMk cId="0" sldId="289"/>
            <ac:picMk id="6" creationId="{00000000-0000-0000-0000-000000000000}"/>
          </ac:picMkLst>
        </pc:picChg>
        <pc:picChg chg="add mod">
          <ac:chgData name="Evangelismo Mesoamérica Iglesia del Nazareno" userId="06c8f85579488c7f" providerId="LiveId" clId="{09D592C3-79F4-47E8-A5BB-155078DA8225}" dt="2021-04-07T15:57:10.838" v="1171" actId="1076"/>
          <ac:picMkLst>
            <pc:docMk/>
            <pc:sldMk cId="0" sldId="289"/>
            <ac:picMk id="14" creationId="{7C32FE23-F6BA-4604-875A-E5B6DD685478}"/>
          </ac:picMkLst>
        </pc:picChg>
        <pc:picChg chg="add mod">
          <ac:chgData name="Evangelismo Mesoamérica Iglesia del Nazareno" userId="06c8f85579488c7f" providerId="LiveId" clId="{09D592C3-79F4-47E8-A5BB-155078DA8225}" dt="2021-04-07T15:57:10.838" v="1171" actId="1076"/>
          <ac:picMkLst>
            <pc:docMk/>
            <pc:sldMk cId="0" sldId="289"/>
            <ac:picMk id="15" creationId="{23893087-B5A9-4D2B-A77B-8C0A72AD132A}"/>
          </ac:picMkLst>
        </pc:picChg>
      </pc:sldChg>
      <pc:sldChg chg="addSp delSp modSp mod">
        <pc:chgData name="Evangelismo Mesoamérica Iglesia del Nazareno" userId="06c8f85579488c7f" providerId="LiveId" clId="{09D592C3-79F4-47E8-A5BB-155078DA8225}" dt="2021-04-07T18:08:46.271" v="1433" actId="1076"/>
        <pc:sldMkLst>
          <pc:docMk/>
          <pc:sldMk cId="0" sldId="290"/>
        </pc:sldMkLst>
        <pc:spChg chg="del">
          <ac:chgData name="Evangelismo Mesoamérica Iglesia del Nazareno" userId="06c8f85579488c7f" providerId="LiveId" clId="{09D592C3-79F4-47E8-A5BB-155078DA8225}" dt="2021-04-07T15:57:53.924" v="1186" actId="478"/>
          <ac:spMkLst>
            <pc:docMk/>
            <pc:sldMk cId="0" sldId="290"/>
            <ac:spMk id="5" creationId="{00000000-0000-0000-0000-000000000000}"/>
          </ac:spMkLst>
        </pc:spChg>
        <pc:spChg chg="del">
          <ac:chgData name="Evangelismo Mesoamérica Iglesia del Nazareno" userId="06c8f85579488c7f" providerId="LiveId" clId="{09D592C3-79F4-47E8-A5BB-155078DA8225}" dt="2021-04-07T15:57:51.076" v="1185" actId="478"/>
          <ac:spMkLst>
            <pc:docMk/>
            <pc:sldMk cId="0" sldId="290"/>
            <ac:spMk id="6" creationId="{00000000-0000-0000-0000-000000000000}"/>
          </ac:spMkLst>
        </pc:spChg>
        <pc:spChg chg="mod">
          <ac:chgData name="Evangelismo Mesoamérica Iglesia del Nazareno" userId="06c8f85579488c7f" providerId="LiveId" clId="{09D592C3-79F4-47E8-A5BB-155078DA8225}" dt="2021-04-07T15:58:22.789" v="1197" actId="1076"/>
          <ac:spMkLst>
            <pc:docMk/>
            <pc:sldMk cId="0" sldId="290"/>
            <ac:spMk id="7" creationId="{00000000-0000-0000-0000-000000000000}"/>
          </ac:spMkLst>
        </pc:spChg>
        <pc:spChg chg="del">
          <ac:chgData name="Evangelismo Mesoamérica Iglesia del Nazareno" userId="06c8f85579488c7f" providerId="LiveId" clId="{09D592C3-79F4-47E8-A5BB-155078DA8225}" dt="2021-04-07T15:57:57.250" v="1188" actId="478"/>
          <ac:spMkLst>
            <pc:docMk/>
            <pc:sldMk cId="0" sldId="290"/>
            <ac:spMk id="8" creationId="{00000000-0000-0000-0000-000000000000}"/>
          </ac:spMkLst>
        </pc:spChg>
        <pc:spChg chg="mod">
          <ac:chgData name="Evangelismo Mesoamérica Iglesia del Nazareno" userId="06c8f85579488c7f" providerId="LiveId" clId="{09D592C3-79F4-47E8-A5BB-155078DA8225}" dt="2021-04-07T18:08:46.271" v="1433" actId="1076"/>
          <ac:spMkLst>
            <pc:docMk/>
            <pc:sldMk cId="0" sldId="290"/>
            <ac:spMk id="9" creationId="{00000000-0000-0000-0000-000000000000}"/>
          </ac:spMkLst>
        </pc:spChg>
        <pc:spChg chg="del">
          <ac:chgData name="Evangelismo Mesoamérica Iglesia del Nazareno" userId="06c8f85579488c7f" providerId="LiveId" clId="{09D592C3-79F4-47E8-A5BB-155078DA8225}" dt="2021-04-07T15:57:55.633" v="1187" actId="478"/>
          <ac:spMkLst>
            <pc:docMk/>
            <pc:sldMk cId="0" sldId="290"/>
            <ac:spMk id="10" creationId="{00000000-0000-0000-0000-000000000000}"/>
          </ac:spMkLst>
        </pc:spChg>
        <pc:picChg chg="del">
          <ac:chgData name="Evangelismo Mesoamérica Iglesia del Nazareno" userId="06c8f85579488c7f" providerId="LiveId" clId="{09D592C3-79F4-47E8-A5BB-155078DA8225}" dt="2021-04-07T15:58:35.836" v="1202" actId="478"/>
          <ac:picMkLst>
            <pc:docMk/>
            <pc:sldMk cId="0" sldId="290"/>
            <ac:picMk id="3" creationId="{00000000-0000-0000-0000-000000000000}"/>
          </ac:picMkLst>
        </pc:picChg>
        <pc:picChg chg="del">
          <ac:chgData name="Evangelismo Mesoamérica Iglesia del Nazareno" userId="06c8f85579488c7f" providerId="LiveId" clId="{09D592C3-79F4-47E8-A5BB-155078DA8225}" dt="2021-04-07T15:58:41.800" v="1205" actId="478"/>
          <ac:picMkLst>
            <pc:docMk/>
            <pc:sldMk cId="0" sldId="290"/>
            <ac:picMk id="4" creationId="{00000000-0000-0000-0000-000000000000}"/>
          </ac:picMkLst>
        </pc:picChg>
        <pc:picChg chg="add mod">
          <ac:chgData name="Evangelismo Mesoamérica Iglesia del Nazareno" userId="06c8f85579488c7f" providerId="LiveId" clId="{09D592C3-79F4-47E8-A5BB-155078DA8225}" dt="2021-04-07T15:58:48.430" v="1208" actId="1076"/>
          <ac:picMkLst>
            <pc:docMk/>
            <pc:sldMk cId="0" sldId="290"/>
            <ac:picMk id="11" creationId="{98BD782F-1BB6-45DC-922A-BCF53EE4E1B8}"/>
          </ac:picMkLst>
        </pc:picChg>
        <pc:picChg chg="add mod">
          <ac:chgData name="Evangelismo Mesoamérica Iglesia del Nazareno" userId="06c8f85579488c7f" providerId="LiveId" clId="{09D592C3-79F4-47E8-A5BB-155078DA8225}" dt="2021-04-07T15:58:40.574" v="1204" actId="14100"/>
          <ac:picMkLst>
            <pc:docMk/>
            <pc:sldMk cId="0" sldId="290"/>
            <ac:picMk id="12" creationId="{8D55FD54-97D5-48D7-99FB-C714F3B919CA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GT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0626E3-826F-1944-BB45-778FE1420D21}" type="datetimeFigureOut">
              <a:rPr lang="es-GT" smtClean="0"/>
              <a:t>7/04/21</a:t>
            </a:fld>
            <a:endParaRPr lang="es-GT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GT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GT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GT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62D91C-E413-3646-A0C3-41C9347FFDB4}" type="slidenum">
              <a:rPr lang="es-GT" smtClean="0"/>
              <a:t>‹Nº›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16003762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GT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62D91C-E413-3646-A0C3-41C9347FFDB4}" type="slidenum">
              <a:rPr lang="es-GT" smtClean="0"/>
              <a:t>7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41873874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GT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62D91C-E413-3646-A0C3-41C9347FFDB4}" type="slidenum">
              <a:rPr lang="es-GT" smtClean="0"/>
              <a:t>30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31746484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GT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62D91C-E413-3646-A0C3-41C9347FFDB4}" type="slidenum">
              <a:rPr lang="es-GT" smtClean="0"/>
              <a:t>35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27326898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9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31281" b="3128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4188669" y="-876300"/>
            <a:ext cx="9835399" cy="11444337"/>
          </a:xfrm>
          <a:prstGeom prst="rect">
            <a:avLst/>
          </a:prstGeom>
          <a:solidFill>
            <a:srgbClr val="737373"/>
          </a:solidFill>
        </p:spPr>
      </p:sp>
      <p:sp>
        <p:nvSpPr>
          <p:cNvPr id="6" name="TextBox 6"/>
          <p:cNvSpPr txBox="1"/>
          <p:nvPr/>
        </p:nvSpPr>
        <p:spPr>
          <a:xfrm>
            <a:off x="5638800" y="1638300"/>
            <a:ext cx="7391400" cy="49244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8000" dirty="0">
                <a:solidFill>
                  <a:srgbClr val="C9E265"/>
                </a:solidFill>
                <a:latin typeface="Oswald"/>
              </a:rPr>
              <a:t>ELEMENTOS BÁSICOS DE ACOMPAÑAMIENTO EN EL MENTOREO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184473" y="8647113"/>
            <a:ext cx="7919053" cy="5899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583"/>
              </a:lnSpc>
            </a:pPr>
            <a:r>
              <a:rPr lang="en-US" sz="4825" dirty="0">
                <a:solidFill>
                  <a:srgbClr val="E2E6D9"/>
                </a:solidFill>
                <a:latin typeface="Oswald"/>
              </a:rPr>
              <a:t>PRESENTADO POR JOHN HAINES</a:t>
            </a:r>
          </a:p>
        </p:txBody>
      </p:sp>
      <p:pic>
        <p:nvPicPr>
          <p:cNvPr id="10" name="Imagen 9" descr="Imagen que contiene señal, dibujo, reloj&#10;&#10;Descripción generada automáticamente">
            <a:extLst>
              <a:ext uri="{FF2B5EF4-FFF2-40B4-BE49-F238E27FC236}">
                <a16:creationId xmlns:a16="http://schemas.microsoft.com/office/drawing/2014/main" id="{698796BB-3DA7-42BE-BD68-F10AF1D623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214" y="7895670"/>
            <a:ext cx="2334463" cy="2334463"/>
          </a:xfrm>
          <a:prstGeom prst="rect">
            <a:avLst/>
          </a:prstGeom>
        </p:spPr>
      </p:pic>
      <p:pic>
        <p:nvPicPr>
          <p:cNvPr id="12" name="Imagen 11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CE2E49B9-5350-4CE9-8631-350C1D2706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06600" y="8235685"/>
            <a:ext cx="2172844" cy="1654431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73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r="10669" b="36400"/>
          <a:stretch>
            <a:fillRect/>
          </a:stretch>
        </p:blipFill>
        <p:spPr>
          <a:xfrm rot="-3940829">
            <a:off x="-5929326" y="2064802"/>
            <a:ext cx="11023908" cy="5233998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3464430" y="0"/>
            <a:ext cx="14823570" cy="1548460"/>
          </a:xfrm>
          <a:prstGeom prst="rect">
            <a:avLst/>
          </a:prstGeom>
          <a:solidFill>
            <a:srgbClr val="000000"/>
          </a:solidFill>
        </p:spPr>
      </p:sp>
      <p:sp>
        <p:nvSpPr>
          <p:cNvPr id="4" name="AutoShape 4"/>
          <p:cNvSpPr/>
          <p:nvPr/>
        </p:nvSpPr>
        <p:spPr>
          <a:xfrm>
            <a:off x="-1382634" y="8789402"/>
            <a:ext cx="5040234" cy="1663334"/>
          </a:xfrm>
          <a:prstGeom prst="rect">
            <a:avLst/>
          </a:prstGeom>
          <a:solidFill>
            <a:srgbClr val="E2E6D9"/>
          </a:solidFill>
        </p:spPr>
      </p:sp>
      <p:sp>
        <p:nvSpPr>
          <p:cNvPr id="8" name="TextBox 8"/>
          <p:cNvSpPr txBox="1"/>
          <p:nvPr/>
        </p:nvSpPr>
        <p:spPr>
          <a:xfrm>
            <a:off x="3733800" y="3265614"/>
            <a:ext cx="13375770" cy="37557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59181" lvl="1" indent="-279590">
              <a:buFont typeface="Arial"/>
              <a:buChar char="•"/>
            </a:pPr>
            <a:r>
              <a:rPr lang="en-US" sz="4400" dirty="0">
                <a:solidFill>
                  <a:schemeClr val="bg1"/>
                </a:solidFill>
                <a:latin typeface="Lato"/>
              </a:rPr>
              <a:t>Un </a:t>
            </a:r>
            <a:r>
              <a:rPr lang="en-US" sz="4400" dirty="0" err="1">
                <a:solidFill>
                  <a:schemeClr val="bg1"/>
                </a:solidFill>
                <a:latin typeface="Lato"/>
              </a:rPr>
              <a:t>intercambio</a:t>
            </a:r>
            <a:r>
              <a:rPr lang="en-US" sz="4400" dirty="0">
                <a:solidFill>
                  <a:schemeClr val="bg1"/>
                </a:solidFill>
                <a:latin typeface="Lato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Lato"/>
              </a:rPr>
              <a:t>humano</a:t>
            </a:r>
            <a:r>
              <a:rPr lang="en-US" sz="4400" dirty="0">
                <a:solidFill>
                  <a:schemeClr val="bg1"/>
                </a:solidFill>
                <a:latin typeface="Lato"/>
              </a:rPr>
              <a:t>, </a:t>
            </a:r>
            <a:r>
              <a:rPr lang="en-US" sz="4400" dirty="0" err="1">
                <a:solidFill>
                  <a:schemeClr val="bg1"/>
                </a:solidFill>
                <a:latin typeface="Lato"/>
              </a:rPr>
              <a:t>vivido</a:t>
            </a:r>
            <a:r>
              <a:rPr lang="en-US" sz="4400" dirty="0">
                <a:solidFill>
                  <a:schemeClr val="bg1"/>
                </a:solidFill>
                <a:latin typeface="Lato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Lato"/>
              </a:rPr>
              <a:t>en</a:t>
            </a:r>
            <a:r>
              <a:rPr lang="en-US" sz="4400" dirty="0">
                <a:solidFill>
                  <a:schemeClr val="bg1"/>
                </a:solidFill>
                <a:latin typeface="Lato"/>
              </a:rPr>
              <a:t> una </a:t>
            </a:r>
            <a:r>
              <a:rPr lang="en-US" sz="4400" dirty="0" err="1">
                <a:solidFill>
                  <a:schemeClr val="bg1"/>
                </a:solidFill>
                <a:latin typeface="Lato"/>
              </a:rPr>
              <a:t>relación</a:t>
            </a:r>
            <a:r>
              <a:rPr lang="en-US" sz="4400" dirty="0">
                <a:solidFill>
                  <a:schemeClr val="bg1"/>
                </a:solidFill>
                <a:latin typeface="Lato"/>
              </a:rPr>
              <a:t> de </a:t>
            </a:r>
            <a:r>
              <a:rPr lang="en-US" sz="4400" dirty="0" err="1">
                <a:solidFill>
                  <a:schemeClr val="bg1"/>
                </a:solidFill>
                <a:latin typeface="Lato"/>
              </a:rPr>
              <a:t>compromiso</a:t>
            </a:r>
            <a:r>
              <a:rPr lang="en-US" sz="4400" dirty="0">
                <a:solidFill>
                  <a:schemeClr val="bg1"/>
                </a:solidFill>
                <a:latin typeface="Lato"/>
              </a:rPr>
              <a:t> y </a:t>
            </a:r>
            <a:r>
              <a:rPr lang="en-US" sz="4400" dirty="0" err="1">
                <a:solidFill>
                  <a:schemeClr val="bg1"/>
                </a:solidFill>
                <a:latin typeface="Lato"/>
              </a:rPr>
              <a:t>respeto</a:t>
            </a:r>
            <a:r>
              <a:rPr lang="en-US" sz="4400" dirty="0">
                <a:solidFill>
                  <a:schemeClr val="bg1"/>
                </a:solidFill>
                <a:latin typeface="Lato"/>
              </a:rPr>
              <a:t>… </a:t>
            </a:r>
            <a:r>
              <a:rPr lang="en-US" sz="4400" dirty="0" err="1">
                <a:solidFill>
                  <a:schemeClr val="bg1"/>
                </a:solidFill>
                <a:latin typeface="Lato"/>
              </a:rPr>
              <a:t>frecuentemente</a:t>
            </a:r>
            <a:r>
              <a:rPr lang="en-US" sz="4400" dirty="0">
                <a:solidFill>
                  <a:schemeClr val="bg1"/>
                </a:solidFill>
                <a:latin typeface="Lato"/>
              </a:rPr>
              <a:t> a largo </a:t>
            </a:r>
            <a:r>
              <a:rPr lang="en-US" sz="4400" dirty="0" err="1">
                <a:solidFill>
                  <a:schemeClr val="bg1"/>
                </a:solidFill>
                <a:latin typeface="Lato"/>
              </a:rPr>
              <a:t>plazo</a:t>
            </a:r>
            <a:r>
              <a:rPr lang="en-US" sz="4400" dirty="0">
                <a:solidFill>
                  <a:schemeClr val="bg1"/>
                </a:solidFill>
                <a:latin typeface="Lato"/>
              </a:rPr>
              <a:t>, y </a:t>
            </a:r>
            <a:r>
              <a:rPr lang="en-US" sz="4400" dirty="0" err="1">
                <a:solidFill>
                  <a:schemeClr val="bg1"/>
                </a:solidFill>
                <a:latin typeface="Lato"/>
              </a:rPr>
              <a:t>basado</a:t>
            </a:r>
            <a:r>
              <a:rPr lang="en-US" sz="4400" dirty="0">
                <a:solidFill>
                  <a:schemeClr val="bg1"/>
                </a:solidFill>
                <a:latin typeface="Lato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Lato"/>
              </a:rPr>
              <a:t>en</a:t>
            </a:r>
            <a:r>
              <a:rPr lang="en-US" sz="4400" dirty="0">
                <a:solidFill>
                  <a:schemeClr val="bg1"/>
                </a:solidFill>
                <a:latin typeface="Lato"/>
              </a:rPr>
              <a:t> un principio de “</a:t>
            </a:r>
            <a:r>
              <a:rPr lang="en-US" sz="4400" dirty="0" err="1">
                <a:solidFill>
                  <a:schemeClr val="bg1"/>
                </a:solidFill>
                <a:latin typeface="Lato"/>
              </a:rPr>
              <a:t>acompañamiento</a:t>
            </a:r>
            <a:r>
              <a:rPr lang="en-US" sz="4400" dirty="0">
                <a:solidFill>
                  <a:schemeClr val="bg1"/>
                </a:solidFill>
                <a:latin typeface="Lato"/>
              </a:rPr>
              <a:t>” (una </a:t>
            </a:r>
            <a:r>
              <a:rPr lang="en-US" sz="4400" dirty="0" err="1">
                <a:solidFill>
                  <a:schemeClr val="bg1"/>
                </a:solidFill>
                <a:latin typeface="Lato"/>
              </a:rPr>
              <a:t>relación</a:t>
            </a:r>
            <a:r>
              <a:rPr lang="en-US" sz="4400" dirty="0">
                <a:solidFill>
                  <a:schemeClr val="bg1"/>
                </a:solidFill>
                <a:latin typeface="Lato"/>
              </a:rPr>
              <a:t> hombre con hombre o una </a:t>
            </a:r>
            <a:r>
              <a:rPr lang="en-US" sz="4400" dirty="0" err="1">
                <a:solidFill>
                  <a:schemeClr val="bg1"/>
                </a:solidFill>
                <a:latin typeface="Lato"/>
              </a:rPr>
              <a:t>vida</a:t>
            </a:r>
            <a:r>
              <a:rPr lang="en-US" sz="4400" dirty="0">
                <a:solidFill>
                  <a:schemeClr val="bg1"/>
                </a:solidFill>
                <a:latin typeface="Lato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Lato"/>
              </a:rPr>
              <a:t>comprometida</a:t>
            </a:r>
            <a:r>
              <a:rPr lang="en-US" sz="4400" dirty="0">
                <a:solidFill>
                  <a:schemeClr val="bg1"/>
                </a:solidFill>
                <a:latin typeface="Lato"/>
              </a:rPr>
              <a:t>) para el largo </a:t>
            </a:r>
            <a:r>
              <a:rPr lang="en-US" sz="4400" dirty="0" err="1">
                <a:solidFill>
                  <a:schemeClr val="bg1"/>
                </a:solidFill>
                <a:latin typeface="Lato"/>
              </a:rPr>
              <a:t>camino</a:t>
            </a:r>
            <a:r>
              <a:rPr lang="en-US" sz="4400" dirty="0">
                <a:solidFill>
                  <a:schemeClr val="bg1"/>
                </a:solidFill>
                <a:latin typeface="Lato"/>
              </a:rPr>
              <a:t>. </a:t>
            </a:r>
          </a:p>
          <a:p>
            <a:pPr algn="l">
              <a:lnSpc>
                <a:spcPts val="2644"/>
              </a:lnSpc>
            </a:pPr>
            <a:endParaRPr lang="en-US" sz="4400" dirty="0">
              <a:solidFill>
                <a:schemeClr val="bg1"/>
              </a:solidFill>
              <a:latin typeface="Lato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5638800" y="745095"/>
            <a:ext cx="11662431" cy="7738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5319"/>
              </a:lnSpc>
            </a:pPr>
            <a:r>
              <a:rPr lang="en-US" sz="8000" dirty="0">
                <a:solidFill>
                  <a:srgbClr val="C9E265"/>
                </a:solidFill>
                <a:latin typeface="Oswald"/>
              </a:rPr>
              <a:t>CONTENIDO</a:t>
            </a:r>
            <a:r>
              <a:rPr lang="en-US" sz="8800" dirty="0">
                <a:solidFill>
                  <a:srgbClr val="C9E265"/>
                </a:solidFill>
                <a:latin typeface="Oswald"/>
              </a:rPr>
              <a:t>, </a:t>
            </a:r>
            <a:r>
              <a:rPr lang="en-US" sz="8800" dirty="0" err="1">
                <a:solidFill>
                  <a:srgbClr val="C9E265"/>
                </a:solidFill>
                <a:latin typeface="Oswald"/>
              </a:rPr>
              <a:t>Mentoreo</a:t>
            </a:r>
            <a:r>
              <a:rPr lang="en-US" sz="8800" dirty="0">
                <a:solidFill>
                  <a:srgbClr val="C9E265"/>
                </a:solidFill>
                <a:latin typeface="Oswald"/>
              </a:rPr>
              <a:t> </a:t>
            </a:r>
            <a:r>
              <a:rPr lang="en-US" sz="8800" dirty="0">
                <a:solidFill>
                  <a:srgbClr val="C9E265"/>
                </a:solidFill>
                <a:latin typeface="Oswald Bold"/>
              </a:rPr>
              <a:t>ES</a:t>
            </a:r>
            <a:r>
              <a:rPr lang="en-US" sz="8800" dirty="0">
                <a:solidFill>
                  <a:srgbClr val="C9E265"/>
                </a:solidFill>
                <a:latin typeface="Oswald"/>
              </a:rPr>
              <a:t>: </a:t>
            </a:r>
          </a:p>
        </p:txBody>
      </p:sp>
      <p:pic>
        <p:nvPicPr>
          <p:cNvPr id="13" name="Imagen 12" descr="Imagen que contiene señal, dibujo, reloj&#10;&#10;Descripción generada automáticamente">
            <a:extLst>
              <a:ext uri="{FF2B5EF4-FFF2-40B4-BE49-F238E27FC236}">
                <a16:creationId xmlns:a16="http://schemas.microsoft.com/office/drawing/2014/main" id="{D52995A8-741A-4713-B11F-8456B064B5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8801100"/>
            <a:ext cx="1560165" cy="1560165"/>
          </a:xfrm>
          <a:prstGeom prst="rect">
            <a:avLst/>
          </a:prstGeom>
        </p:spPr>
      </p:pic>
      <p:pic>
        <p:nvPicPr>
          <p:cNvPr id="14" name="Imagen 13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35F0DB43-097C-4713-9F5E-FEF875B649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0648" y="8925321"/>
            <a:ext cx="1594300" cy="121392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73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2873725" y="276984"/>
            <a:ext cx="15414275" cy="1761632"/>
          </a:xfrm>
          <a:prstGeom prst="rect">
            <a:avLst/>
          </a:prstGeom>
          <a:solidFill>
            <a:srgbClr val="000000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r="23609" b="2019"/>
          <a:stretch>
            <a:fillRect/>
          </a:stretch>
        </p:blipFill>
        <p:spPr>
          <a:xfrm>
            <a:off x="-1748857" y="0"/>
            <a:ext cx="5047945" cy="9071304"/>
          </a:xfrm>
          <a:prstGeom prst="rect">
            <a:avLst/>
          </a:prstGeom>
        </p:spPr>
      </p:pic>
      <p:sp>
        <p:nvSpPr>
          <p:cNvPr id="4" name="AutoShape 4"/>
          <p:cNvSpPr/>
          <p:nvPr/>
        </p:nvSpPr>
        <p:spPr>
          <a:xfrm>
            <a:off x="-2655671" y="8789402"/>
            <a:ext cx="5954759" cy="1663334"/>
          </a:xfrm>
          <a:prstGeom prst="rect">
            <a:avLst/>
          </a:prstGeom>
          <a:solidFill>
            <a:srgbClr val="E2E6D9"/>
          </a:solidFill>
        </p:spPr>
      </p:sp>
      <p:sp>
        <p:nvSpPr>
          <p:cNvPr id="9" name="TextBox 9"/>
          <p:cNvSpPr txBox="1"/>
          <p:nvPr/>
        </p:nvSpPr>
        <p:spPr>
          <a:xfrm>
            <a:off x="6019800" y="1104900"/>
            <a:ext cx="12115187" cy="7738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5320"/>
              </a:lnSpc>
            </a:pPr>
            <a:r>
              <a:rPr lang="en-US" sz="8800" dirty="0">
                <a:solidFill>
                  <a:srgbClr val="C9E265"/>
                </a:solidFill>
                <a:latin typeface="Oswald"/>
              </a:rPr>
              <a:t>CONTENIDO, </a:t>
            </a:r>
            <a:r>
              <a:rPr lang="en-US" sz="8800" dirty="0" err="1">
                <a:solidFill>
                  <a:srgbClr val="C9E265"/>
                </a:solidFill>
                <a:latin typeface="Oswald"/>
              </a:rPr>
              <a:t>Mentoreo</a:t>
            </a:r>
            <a:r>
              <a:rPr lang="en-US" sz="8800" dirty="0">
                <a:solidFill>
                  <a:srgbClr val="C9E265"/>
                </a:solidFill>
                <a:latin typeface="Oswald"/>
              </a:rPr>
              <a:t> </a:t>
            </a:r>
            <a:r>
              <a:rPr lang="en-US" sz="8800" dirty="0">
                <a:solidFill>
                  <a:srgbClr val="C9E265"/>
                </a:solidFill>
                <a:latin typeface="Oswald Bold"/>
              </a:rPr>
              <a:t>NO </a:t>
            </a:r>
            <a:r>
              <a:rPr lang="en-US" sz="8800" dirty="0">
                <a:solidFill>
                  <a:srgbClr val="C9E265"/>
                </a:solidFill>
                <a:latin typeface="Oswald"/>
              </a:rPr>
              <a:t>es: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4711621" y="2977328"/>
            <a:ext cx="12177098" cy="60939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851091" lvl="1" indent="-571500">
              <a:buFont typeface="Arial" panose="020B0604020202020204" pitchFamily="34" charset="0"/>
              <a:buChar char="•"/>
            </a:pPr>
            <a:r>
              <a:rPr lang="en-US" sz="4400" u="sng" dirty="0" err="1">
                <a:solidFill>
                  <a:schemeClr val="bg1"/>
                </a:solidFill>
                <a:latin typeface="Lato Bold"/>
              </a:rPr>
              <a:t>Discipulado</a:t>
            </a:r>
            <a:r>
              <a:rPr lang="en-US" sz="4400" dirty="0">
                <a:solidFill>
                  <a:schemeClr val="bg1"/>
                </a:solidFill>
                <a:latin typeface="Lato"/>
              </a:rPr>
              <a:t>: TODOS los </a:t>
            </a:r>
            <a:r>
              <a:rPr lang="en-US" sz="4400" dirty="0" err="1">
                <a:solidFill>
                  <a:schemeClr val="bg1"/>
                </a:solidFill>
                <a:latin typeface="Lato"/>
              </a:rPr>
              <a:t>Cristianos</a:t>
            </a:r>
            <a:r>
              <a:rPr lang="en-US" sz="4400" dirty="0">
                <a:solidFill>
                  <a:schemeClr val="bg1"/>
                </a:solidFill>
                <a:latin typeface="Lato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Lato"/>
              </a:rPr>
              <a:t>están</a:t>
            </a:r>
            <a:r>
              <a:rPr lang="en-US" sz="4400" dirty="0">
                <a:solidFill>
                  <a:schemeClr val="bg1"/>
                </a:solidFill>
                <a:latin typeface="Lato"/>
              </a:rPr>
              <a:t> para ser </a:t>
            </a:r>
            <a:r>
              <a:rPr lang="en-US" sz="4400" dirty="0" err="1">
                <a:solidFill>
                  <a:schemeClr val="bg1"/>
                </a:solidFill>
                <a:latin typeface="Lato"/>
              </a:rPr>
              <a:t>discípulos</a:t>
            </a:r>
            <a:r>
              <a:rPr lang="en-US" sz="4400" dirty="0">
                <a:solidFill>
                  <a:schemeClr val="bg1"/>
                </a:solidFill>
                <a:latin typeface="Lato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Lato"/>
              </a:rPr>
              <a:t>haciendo</a:t>
            </a:r>
            <a:r>
              <a:rPr lang="en-US" sz="4400" dirty="0">
                <a:solidFill>
                  <a:schemeClr val="bg1"/>
                </a:solidFill>
                <a:latin typeface="Lato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Lato"/>
              </a:rPr>
              <a:t>discípulos</a:t>
            </a:r>
            <a:r>
              <a:rPr lang="en-US" sz="4400" dirty="0">
                <a:solidFill>
                  <a:schemeClr val="bg1"/>
                </a:solidFill>
                <a:latin typeface="Lato"/>
              </a:rPr>
              <a:t> (personas </a:t>
            </a:r>
            <a:r>
              <a:rPr lang="en-US" sz="4400" dirty="0" err="1">
                <a:solidFill>
                  <a:schemeClr val="bg1"/>
                </a:solidFill>
                <a:latin typeface="Lato"/>
              </a:rPr>
              <a:t>intermediarias</a:t>
            </a:r>
            <a:r>
              <a:rPr lang="en-US" sz="4400" dirty="0">
                <a:solidFill>
                  <a:schemeClr val="bg1"/>
                </a:solidFill>
                <a:latin typeface="Lato"/>
              </a:rPr>
              <a:t>).</a:t>
            </a:r>
          </a:p>
          <a:p>
            <a:pPr marL="279591" lvl="1"/>
            <a:endParaRPr lang="en-US" sz="4400" dirty="0">
              <a:solidFill>
                <a:schemeClr val="bg1"/>
              </a:solidFill>
              <a:latin typeface="Lato"/>
            </a:endParaRPr>
          </a:p>
          <a:p>
            <a:pPr marL="851090" lvl="1" indent="-571500" algn="l">
              <a:buFont typeface="Arial" panose="020B0604020202020204" pitchFamily="34" charset="0"/>
              <a:buChar char="•"/>
            </a:pPr>
            <a:r>
              <a:rPr lang="en-US" sz="4400" u="sng" dirty="0">
                <a:solidFill>
                  <a:schemeClr val="bg1"/>
                </a:solidFill>
                <a:latin typeface="Arimo Bold"/>
              </a:rPr>
              <a:t>Coachin</a:t>
            </a:r>
            <a:r>
              <a:rPr lang="en-US" sz="4400" dirty="0">
                <a:solidFill>
                  <a:schemeClr val="bg1"/>
                </a:solidFill>
                <a:latin typeface="Arimo Bold"/>
              </a:rPr>
              <a:t>g</a:t>
            </a:r>
            <a:r>
              <a:rPr lang="en-US" sz="4400" dirty="0">
                <a:solidFill>
                  <a:schemeClr val="bg1"/>
                </a:solidFill>
                <a:latin typeface="Arimo"/>
              </a:rPr>
              <a:t> (</a:t>
            </a:r>
            <a:r>
              <a:rPr lang="en-US" sz="4400" dirty="0" err="1">
                <a:solidFill>
                  <a:schemeClr val="bg1"/>
                </a:solidFill>
                <a:latin typeface="Arimo"/>
              </a:rPr>
              <a:t>entrenamiento</a:t>
            </a:r>
            <a:r>
              <a:rPr lang="en-US" sz="4400" dirty="0">
                <a:solidFill>
                  <a:schemeClr val="bg1"/>
                </a:solidFill>
                <a:latin typeface="Arimo"/>
              </a:rPr>
              <a:t>): Un </a:t>
            </a:r>
            <a:r>
              <a:rPr lang="en-US" sz="4400" dirty="0" err="1">
                <a:solidFill>
                  <a:schemeClr val="bg1"/>
                </a:solidFill>
                <a:latin typeface="Arimo"/>
              </a:rPr>
              <a:t>enfoque</a:t>
            </a:r>
            <a:r>
              <a:rPr lang="en-US" sz="4400" dirty="0">
                <a:solidFill>
                  <a:schemeClr val="bg1"/>
                </a:solidFill>
                <a:latin typeface="Arimo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mo"/>
              </a:rPr>
              <a:t>preparado</a:t>
            </a:r>
            <a:r>
              <a:rPr lang="en-US" sz="4400" dirty="0">
                <a:solidFill>
                  <a:schemeClr val="bg1"/>
                </a:solidFill>
                <a:latin typeface="Arimo"/>
              </a:rPr>
              <a:t> para </a:t>
            </a:r>
            <a:r>
              <a:rPr lang="en-US" sz="4400" dirty="0" err="1">
                <a:solidFill>
                  <a:schemeClr val="bg1"/>
                </a:solidFill>
                <a:latin typeface="Arimo"/>
              </a:rPr>
              <a:t>ayudar</a:t>
            </a:r>
            <a:r>
              <a:rPr lang="en-US" sz="4400" dirty="0">
                <a:solidFill>
                  <a:schemeClr val="bg1"/>
                </a:solidFill>
                <a:latin typeface="Arimo"/>
              </a:rPr>
              <a:t> a </a:t>
            </a:r>
            <a:r>
              <a:rPr lang="en-US" sz="4400" dirty="0" err="1">
                <a:solidFill>
                  <a:schemeClr val="bg1"/>
                </a:solidFill>
                <a:latin typeface="Arimo"/>
              </a:rPr>
              <a:t>otros</a:t>
            </a:r>
            <a:r>
              <a:rPr lang="en-US" sz="4400" dirty="0">
                <a:solidFill>
                  <a:schemeClr val="bg1"/>
                </a:solidFill>
                <a:latin typeface="Arimo"/>
              </a:rPr>
              <a:t> a </a:t>
            </a:r>
            <a:r>
              <a:rPr lang="en-US" sz="4400" dirty="0" err="1">
                <a:solidFill>
                  <a:schemeClr val="bg1"/>
                </a:solidFill>
                <a:latin typeface="Arimo"/>
              </a:rPr>
              <a:t>aprender</a:t>
            </a:r>
            <a:r>
              <a:rPr lang="en-US" sz="4400" dirty="0">
                <a:solidFill>
                  <a:schemeClr val="bg1"/>
                </a:solidFill>
                <a:latin typeface="Arimo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mo"/>
              </a:rPr>
              <a:t>cómo</a:t>
            </a:r>
            <a:r>
              <a:rPr lang="en-US" sz="4400" dirty="0">
                <a:solidFill>
                  <a:schemeClr val="bg1"/>
                </a:solidFill>
                <a:latin typeface="Arimo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mo"/>
              </a:rPr>
              <a:t>hacer</a:t>
            </a:r>
            <a:r>
              <a:rPr lang="en-US" sz="4400" dirty="0">
                <a:solidFill>
                  <a:schemeClr val="bg1"/>
                </a:solidFill>
                <a:latin typeface="Arimo"/>
              </a:rPr>
              <a:t> las </a:t>
            </a:r>
            <a:r>
              <a:rPr lang="en-US" sz="4400" dirty="0" err="1">
                <a:solidFill>
                  <a:schemeClr val="bg1"/>
                </a:solidFill>
                <a:latin typeface="Arimo"/>
              </a:rPr>
              <a:t>preguntas</a:t>
            </a:r>
            <a:r>
              <a:rPr lang="en-US" sz="4400" dirty="0">
                <a:solidFill>
                  <a:schemeClr val="bg1"/>
                </a:solidFill>
                <a:latin typeface="Arimo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mo"/>
              </a:rPr>
              <a:t>correctas</a:t>
            </a:r>
            <a:r>
              <a:rPr lang="en-US" sz="4400" dirty="0">
                <a:solidFill>
                  <a:schemeClr val="bg1"/>
                </a:solidFill>
                <a:latin typeface="Arimo"/>
              </a:rPr>
              <a:t> para </a:t>
            </a:r>
            <a:r>
              <a:rPr lang="en-US" sz="4400" dirty="0" err="1">
                <a:solidFill>
                  <a:schemeClr val="bg1"/>
                </a:solidFill>
                <a:latin typeface="Arimo"/>
              </a:rPr>
              <a:t>llegar</a:t>
            </a:r>
            <a:r>
              <a:rPr lang="en-US" sz="4400" dirty="0">
                <a:solidFill>
                  <a:schemeClr val="bg1"/>
                </a:solidFill>
                <a:latin typeface="Arimo"/>
              </a:rPr>
              <a:t> a las </a:t>
            </a:r>
            <a:r>
              <a:rPr lang="en-US" sz="4400" dirty="0" err="1">
                <a:solidFill>
                  <a:schemeClr val="bg1"/>
                </a:solidFill>
                <a:latin typeface="Arimo"/>
              </a:rPr>
              <a:t>respuestas</a:t>
            </a:r>
            <a:r>
              <a:rPr lang="en-US" sz="4400" dirty="0">
                <a:solidFill>
                  <a:schemeClr val="bg1"/>
                </a:solidFill>
                <a:latin typeface="Arimo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mo"/>
              </a:rPr>
              <a:t>correctas</a:t>
            </a:r>
            <a:r>
              <a:rPr lang="en-US" sz="4400" dirty="0">
                <a:solidFill>
                  <a:schemeClr val="bg1"/>
                </a:solidFill>
                <a:latin typeface="Arimo"/>
              </a:rPr>
              <a:t> para </a:t>
            </a:r>
            <a:r>
              <a:rPr lang="en-US" sz="4400" dirty="0" err="1">
                <a:solidFill>
                  <a:schemeClr val="bg1"/>
                </a:solidFill>
                <a:latin typeface="Arimo"/>
              </a:rPr>
              <a:t>tomar</a:t>
            </a:r>
            <a:r>
              <a:rPr lang="en-US" sz="4400" dirty="0">
                <a:solidFill>
                  <a:schemeClr val="bg1"/>
                </a:solidFill>
                <a:latin typeface="Arimo"/>
              </a:rPr>
              <a:t> las </a:t>
            </a:r>
            <a:r>
              <a:rPr lang="en-US" sz="4400" dirty="0" err="1">
                <a:solidFill>
                  <a:schemeClr val="bg1"/>
                </a:solidFill>
                <a:latin typeface="Arimo"/>
              </a:rPr>
              <a:t>acciones</a:t>
            </a:r>
            <a:r>
              <a:rPr lang="en-US" sz="4400" dirty="0">
                <a:solidFill>
                  <a:schemeClr val="bg1"/>
                </a:solidFill>
                <a:latin typeface="Arimo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mo"/>
              </a:rPr>
              <a:t>correctas</a:t>
            </a:r>
            <a:r>
              <a:rPr lang="en-US" sz="4400" dirty="0">
                <a:solidFill>
                  <a:schemeClr val="bg1"/>
                </a:solidFill>
                <a:latin typeface="Arimo"/>
              </a:rPr>
              <a:t>.</a:t>
            </a:r>
          </a:p>
        </p:txBody>
      </p:sp>
      <p:pic>
        <p:nvPicPr>
          <p:cNvPr id="15" name="Imagen 14" descr="Imagen que contiene señal, dibujo, reloj&#10;&#10;Descripción generada automáticamente">
            <a:extLst>
              <a:ext uri="{FF2B5EF4-FFF2-40B4-BE49-F238E27FC236}">
                <a16:creationId xmlns:a16="http://schemas.microsoft.com/office/drawing/2014/main" id="{9D7D6991-3641-49A9-9F8A-A0CA979C5B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8718623"/>
            <a:ext cx="1560165" cy="1560165"/>
          </a:xfrm>
          <a:prstGeom prst="rect">
            <a:avLst/>
          </a:prstGeom>
        </p:spPr>
      </p:pic>
      <p:pic>
        <p:nvPicPr>
          <p:cNvPr id="16" name="Imagen 15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8D8F1D6B-FF25-4A1A-8C79-0EFFDB0C34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931" y="8891746"/>
            <a:ext cx="1594300" cy="121392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73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246097" y="367597"/>
            <a:ext cx="18718289" cy="1691743"/>
          </a:xfrm>
          <a:prstGeom prst="rect">
            <a:avLst/>
          </a:prstGeom>
          <a:solidFill>
            <a:srgbClr val="000000"/>
          </a:solidFill>
        </p:spPr>
      </p:sp>
      <p:sp>
        <p:nvSpPr>
          <p:cNvPr id="3" name="AutoShape 3"/>
          <p:cNvSpPr/>
          <p:nvPr/>
        </p:nvSpPr>
        <p:spPr>
          <a:xfrm>
            <a:off x="14139478" y="7643256"/>
            <a:ext cx="6061089" cy="2105255"/>
          </a:xfrm>
          <a:prstGeom prst="rect">
            <a:avLst/>
          </a:prstGeom>
          <a:solidFill>
            <a:srgbClr val="E2E6D9"/>
          </a:solidFill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3375096" y="0"/>
            <a:ext cx="5097096" cy="7643256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762000" y="2716010"/>
            <a:ext cx="12454933" cy="67710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851091" lvl="1" indent="-571500">
              <a:buFont typeface="Arial" panose="020B0604020202020204" pitchFamily="34" charset="0"/>
              <a:buChar char="•"/>
            </a:pPr>
            <a:r>
              <a:rPr lang="en-US" sz="4400" dirty="0" err="1">
                <a:solidFill>
                  <a:schemeClr val="bg1"/>
                </a:solidFill>
                <a:latin typeface="Lato"/>
              </a:rPr>
              <a:t>En</a:t>
            </a:r>
            <a:r>
              <a:rPr lang="en-US" sz="4400" dirty="0">
                <a:solidFill>
                  <a:schemeClr val="bg1"/>
                </a:solidFill>
                <a:latin typeface="Lato"/>
              </a:rPr>
              <a:t> una hoja de </a:t>
            </a:r>
            <a:r>
              <a:rPr lang="en-US" sz="4400" dirty="0" err="1">
                <a:solidFill>
                  <a:schemeClr val="bg1"/>
                </a:solidFill>
                <a:latin typeface="Lato"/>
              </a:rPr>
              <a:t>papel</a:t>
            </a:r>
            <a:r>
              <a:rPr lang="en-US" sz="4400" dirty="0">
                <a:solidFill>
                  <a:schemeClr val="bg1"/>
                </a:solidFill>
                <a:latin typeface="Lato"/>
              </a:rPr>
              <a:t>, </a:t>
            </a:r>
            <a:r>
              <a:rPr lang="en-US" sz="4400" dirty="0" err="1">
                <a:solidFill>
                  <a:schemeClr val="bg1"/>
                </a:solidFill>
                <a:latin typeface="Lato"/>
              </a:rPr>
              <a:t>escriba</a:t>
            </a:r>
            <a:r>
              <a:rPr lang="en-US" sz="4400" dirty="0">
                <a:solidFill>
                  <a:schemeClr val="bg1"/>
                </a:solidFill>
                <a:latin typeface="Lato"/>
              </a:rPr>
              <a:t> el </a:t>
            </a:r>
            <a:r>
              <a:rPr lang="en-US" sz="4400" dirty="0" err="1">
                <a:solidFill>
                  <a:schemeClr val="bg1"/>
                </a:solidFill>
                <a:latin typeface="Lato"/>
              </a:rPr>
              <a:t>nombre</a:t>
            </a:r>
            <a:r>
              <a:rPr lang="en-US" sz="4400" dirty="0">
                <a:solidFill>
                  <a:schemeClr val="bg1"/>
                </a:solidFill>
                <a:latin typeface="Lato"/>
              </a:rPr>
              <a:t> de la persona que </a:t>
            </a:r>
            <a:r>
              <a:rPr lang="en-US" sz="4400" dirty="0" err="1">
                <a:solidFill>
                  <a:schemeClr val="bg1"/>
                </a:solidFill>
                <a:latin typeface="Lato"/>
              </a:rPr>
              <a:t>más</a:t>
            </a:r>
            <a:r>
              <a:rPr lang="en-US" sz="4400" dirty="0">
                <a:solidFill>
                  <a:schemeClr val="bg1"/>
                </a:solidFill>
                <a:latin typeface="Lato"/>
              </a:rPr>
              <a:t> ha </a:t>
            </a:r>
            <a:r>
              <a:rPr lang="en-US" sz="4400" dirty="0" err="1">
                <a:solidFill>
                  <a:schemeClr val="bg1"/>
                </a:solidFill>
                <a:latin typeface="Lato"/>
              </a:rPr>
              <a:t>influido</a:t>
            </a:r>
            <a:r>
              <a:rPr lang="en-US" sz="4400" dirty="0">
                <a:solidFill>
                  <a:schemeClr val="bg1"/>
                </a:solidFill>
                <a:latin typeface="Lato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Lato"/>
              </a:rPr>
              <a:t>en</a:t>
            </a:r>
            <a:r>
              <a:rPr lang="en-US" sz="4400" dirty="0">
                <a:solidFill>
                  <a:schemeClr val="bg1"/>
                </a:solidFill>
                <a:latin typeface="Lato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Lato"/>
              </a:rPr>
              <a:t>su</a:t>
            </a:r>
            <a:r>
              <a:rPr lang="en-US" sz="4400" dirty="0">
                <a:solidFill>
                  <a:schemeClr val="bg1"/>
                </a:solidFill>
                <a:latin typeface="Lato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Lato"/>
              </a:rPr>
              <a:t>vida</a:t>
            </a:r>
            <a:r>
              <a:rPr lang="en-US" sz="4400" dirty="0">
                <a:solidFill>
                  <a:schemeClr val="bg1"/>
                </a:solidFill>
                <a:latin typeface="Lato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Lato"/>
              </a:rPr>
              <a:t>espiritual</a:t>
            </a:r>
            <a:r>
              <a:rPr lang="en-US" sz="4400" dirty="0">
                <a:solidFill>
                  <a:schemeClr val="bg1"/>
                </a:solidFill>
                <a:latin typeface="Lato"/>
              </a:rPr>
              <a:t>.</a:t>
            </a:r>
          </a:p>
          <a:p>
            <a:pPr marL="279591" lvl="1"/>
            <a:endParaRPr lang="en-US" sz="4400" dirty="0">
              <a:solidFill>
                <a:schemeClr val="bg1"/>
              </a:solidFill>
              <a:latin typeface="Arimo"/>
            </a:endParaRPr>
          </a:p>
          <a:p>
            <a:pPr marL="851091" lvl="1" indent="-571500"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chemeClr val="bg1"/>
                </a:solidFill>
                <a:latin typeface="Arimo"/>
              </a:rPr>
              <a:t>A </a:t>
            </a:r>
            <a:r>
              <a:rPr lang="en-US" sz="4400" dirty="0" err="1">
                <a:solidFill>
                  <a:schemeClr val="bg1"/>
                </a:solidFill>
                <a:latin typeface="Arimo"/>
              </a:rPr>
              <a:t>continuación</a:t>
            </a:r>
            <a:r>
              <a:rPr lang="en-US" sz="4400" dirty="0">
                <a:solidFill>
                  <a:schemeClr val="bg1"/>
                </a:solidFill>
                <a:latin typeface="Arimo"/>
              </a:rPr>
              <a:t>, </a:t>
            </a:r>
            <a:r>
              <a:rPr lang="en-US" sz="4400" dirty="0" err="1">
                <a:solidFill>
                  <a:schemeClr val="bg1"/>
                </a:solidFill>
                <a:latin typeface="Arimo"/>
              </a:rPr>
              <a:t>escriba</a:t>
            </a:r>
            <a:r>
              <a:rPr lang="en-US" sz="4400" dirty="0">
                <a:solidFill>
                  <a:schemeClr val="bg1"/>
                </a:solidFill>
                <a:latin typeface="Arimo"/>
              </a:rPr>
              <a:t> los </a:t>
            </a:r>
            <a:r>
              <a:rPr lang="en-US" sz="4400" dirty="0" err="1">
                <a:solidFill>
                  <a:schemeClr val="bg1"/>
                </a:solidFill>
                <a:latin typeface="Arimo"/>
              </a:rPr>
              <a:t>rasgos</a:t>
            </a:r>
            <a:r>
              <a:rPr lang="en-US" sz="4400" dirty="0">
                <a:solidFill>
                  <a:schemeClr val="bg1"/>
                </a:solidFill>
                <a:latin typeface="Arimo"/>
              </a:rPr>
              <a:t> que le </a:t>
            </a:r>
            <a:r>
              <a:rPr lang="en-US" sz="4400" dirty="0" err="1">
                <a:solidFill>
                  <a:schemeClr val="bg1"/>
                </a:solidFill>
                <a:latin typeface="Arimo"/>
              </a:rPr>
              <a:t>dieron</a:t>
            </a:r>
            <a:r>
              <a:rPr lang="en-US" sz="4400" dirty="0">
                <a:solidFill>
                  <a:schemeClr val="bg1"/>
                </a:solidFill>
                <a:latin typeface="Arimo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mo"/>
              </a:rPr>
              <a:t>significado</a:t>
            </a:r>
            <a:r>
              <a:rPr lang="en-US" sz="4400" dirty="0">
                <a:solidFill>
                  <a:schemeClr val="bg1"/>
                </a:solidFill>
                <a:latin typeface="Arimo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mo"/>
              </a:rPr>
              <a:t>en</a:t>
            </a:r>
            <a:r>
              <a:rPr lang="en-US" sz="4400" dirty="0">
                <a:solidFill>
                  <a:schemeClr val="bg1"/>
                </a:solidFill>
                <a:latin typeface="Arimo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mo"/>
              </a:rPr>
              <a:t>su</a:t>
            </a:r>
            <a:r>
              <a:rPr lang="en-US" sz="4400" dirty="0">
                <a:solidFill>
                  <a:schemeClr val="bg1"/>
                </a:solidFill>
                <a:latin typeface="Arimo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mo"/>
              </a:rPr>
              <a:t>vida</a:t>
            </a:r>
            <a:r>
              <a:rPr lang="en-US" sz="4400" dirty="0">
                <a:solidFill>
                  <a:schemeClr val="bg1"/>
                </a:solidFill>
                <a:latin typeface="Arimo"/>
              </a:rPr>
              <a:t>.</a:t>
            </a:r>
          </a:p>
          <a:p>
            <a:endParaRPr lang="en-US" sz="4400" dirty="0">
              <a:solidFill>
                <a:schemeClr val="bg1"/>
              </a:solidFill>
              <a:latin typeface="Arimo"/>
            </a:endParaRPr>
          </a:p>
          <a:p>
            <a:pPr marL="851091" lvl="1" indent="-571500">
              <a:buFont typeface="Arial" panose="020B0604020202020204" pitchFamily="34" charset="0"/>
              <a:buChar char="•"/>
            </a:pPr>
            <a:r>
              <a:rPr lang="en-US" sz="4400" dirty="0" err="1">
                <a:solidFill>
                  <a:schemeClr val="bg1"/>
                </a:solidFill>
                <a:latin typeface="Arimo"/>
              </a:rPr>
              <a:t>Luego</a:t>
            </a:r>
            <a:r>
              <a:rPr lang="en-US" sz="4400" dirty="0">
                <a:solidFill>
                  <a:schemeClr val="bg1"/>
                </a:solidFill>
                <a:latin typeface="Arimo"/>
              </a:rPr>
              <a:t>, cree una </a:t>
            </a:r>
            <a:r>
              <a:rPr lang="en-US" sz="4400" dirty="0" err="1">
                <a:solidFill>
                  <a:schemeClr val="bg1"/>
                </a:solidFill>
                <a:latin typeface="Arimo"/>
              </a:rPr>
              <a:t>lista</a:t>
            </a:r>
            <a:r>
              <a:rPr lang="en-US" sz="4400" dirty="0">
                <a:solidFill>
                  <a:schemeClr val="bg1"/>
                </a:solidFill>
                <a:latin typeface="Arimo"/>
              </a:rPr>
              <a:t> de </a:t>
            </a:r>
            <a:r>
              <a:rPr lang="en-US" sz="4400" dirty="0" err="1">
                <a:solidFill>
                  <a:schemeClr val="bg1"/>
                </a:solidFill>
                <a:latin typeface="Arimo"/>
              </a:rPr>
              <a:t>rasgos</a:t>
            </a:r>
            <a:r>
              <a:rPr lang="en-US" sz="4400" dirty="0">
                <a:solidFill>
                  <a:schemeClr val="bg1"/>
                </a:solidFill>
                <a:latin typeface="Arimo"/>
              </a:rPr>
              <a:t> que </a:t>
            </a:r>
            <a:r>
              <a:rPr lang="en-US" sz="4400" dirty="0" err="1">
                <a:solidFill>
                  <a:schemeClr val="bg1"/>
                </a:solidFill>
                <a:latin typeface="Arimo"/>
              </a:rPr>
              <a:t>usted</a:t>
            </a:r>
            <a:r>
              <a:rPr lang="en-US" sz="4400" dirty="0">
                <a:solidFill>
                  <a:schemeClr val="bg1"/>
                </a:solidFill>
                <a:latin typeface="Arimo"/>
              </a:rPr>
              <a:t> cree que </a:t>
            </a:r>
            <a:r>
              <a:rPr lang="en-US" sz="4400" dirty="0" err="1">
                <a:solidFill>
                  <a:schemeClr val="bg1"/>
                </a:solidFill>
                <a:latin typeface="Arimo"/>
              </a:rPr>
              <a:t>ayudan</a:t>
            </a:r>
            <a:r>
              <a:rPr lang="en-US" sz="4400" dirty="0">
                <a:solidFill>
                  <a:schemeClr val="bg1"/>
                </a:solidFill>
                <a:latin typeface="Arimo"/>
              </a:rPr>
              <a:t> a </a:t>
            </a:r>
            <a:r>
              <a:rPr lang="en-US" sz="4400" dirty="0" err="1">
                <a:solidFill>
                  <a:schemeClr val="bg1"/>
                </a:solidFill>
                <a:latin typeface="Arimo"/>
              </a:rPr>
              <a:t>formar</a:t>
            </a:r>
            <a:r>
              <a:rPr lang="en-US" sz="4400" dirty="0">
                <a:solidFill>
                  <a:schemeClr val="bg1"/>
                </a:solidFill>
                <a:latin typeface="Arimo"/>
              </a:rPr>
              <a:t> un “Mentor Ideal”.</a:t>
            </a:r>
          </a:p>
          <a:p>
            <a:pPr algn="l"/>
            <a:endParaRPr lang="en-US" sz="4400" dirty="0">
              <a:solidFill>
                <a:schemeClr val="bg1"/>
              </a:solidFill>
              <a:latin typeface="Arimo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762000" y="1028700"/>
            <a:ext cx="7877102" cy="7258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20"/>
              </a:lnSpc>
            </a:pPr>
            <a:r>
              <a:rPr lang="en-US" sz="7200" dirty="0">
                <a:solidFill>
                  <a:srgbClr val="C9E265"/>
                </a:solidFill>
                <a:latin typeface="Oswald"/>
              </a:rPr>
              <a:t>ACTIVIDAD - PERSONAL</a:t>
            </a:r>
          </a:p>
        </p:txBody>
      </p:sp>
      <p:pic>
        <p:nvPicPr>
          <p:cNvPr id="13" name="Imagen 12" descr="Imagen que contiene señal, dibujo, reloj&#10;&#10;Descripción generada automáticamente">
            <a:extLst>
              <a:ext uri="{FF2B5EF4-FFF2-40B4-BE49-F238E27FC236}">
                <a16:creationId xmlns:a16="http://schemas.microsoft.com/office/drawing/2014/main" id="{77B3E6C1-8A24-45CD-A79D-2ECDFC83D1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7557" y="7926929"/>
            <a:ext cx="1560165" cy="1560165"/>
          </a:xfrm>
          <a:prstGeom prst="rect">
            <a:avLst/>
          </a:prstGeom>
        </p:spPr>
      </p:pic>
      <p:pic>
        <p:nvPicPr>
          <p:cNvPr id="14" name="Imagen 13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106C8DDC-7376-4BD2-B806-2A97EBCD83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5801" y="8106293"/>
            <a:ext cx="1594300" cy="121392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454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5400000">
            <a:off x="8547838" y="546838"/>
            <a:ext cx="1192324" cy="18288000"/>
          </a:xfrm>
          <a:prstGeom prst="rect">
            <a:avLst/>
          </a:prstGeom>
          <a:solidFill>
            <a:srgbClr val="FBFF00"/>
          </a:solidFill>
        </p:spPr>
      </p:sp>
      <p:sp>
        <p:nvSpPr>
          <p:cNvPr id="5" name="TextBox 5"/>
          <p:cNvSpPr txBox="1"/>
          <p:nvPr/>
        </p:nvSpPr>
        <p:spPr>
          <a:xfrm>
            <a:off x="990600" y="1028700"/>
            <a:ext cx="14419059" cy="6417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760"/>
              </a:lnSpc>
            </a:pPr>
            <a:r>
              <a:rPr lang="en-US" sz="6000" dirty="0">
                <a:solidFill>
                  <a:srgbClr val="C9E265"/>
                </a:solidFill>
                <a:latin typeface="Oswald Bold"/>
              </a:rPr>
              <a:t>ACTIVIDAD – GRUPO PEQUEÑO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638328" y="2476500"/>
            <a:ext cx="15011343" cy="60939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861193" lvl="1" indent="-571500">
              <a:buFont typeface="Arial" panose="020B0604020202020204" pitchFamily="34" charset="0"/>
              <a:buChar char="•"/>
            </a:pPr>
            <a:r>
              <a:rPr lang="en-US" sz="4400" dirty="0" err="1">
                <a:solidFill>
                  <a:schemeClr val="bg1"/>
                </a:solidFill>
                <a:latin typeface="Arimo"/>
              </a:rPr>
              <a:t>Dibuje</a:t>
            </a:r>
            <a:r>
              <a:rPr lang="en-US" sz="4400" dirty="0">
                <a:solidFill>
                  <a:schemeClr val="bg1"/>
                </a:solidFill>
                <a:latin typeface="Arimo"/>
              </a:rPr>
              <a:t> a </a:t>
            </a:r>
            <a:r>
              <a:rPr lang="en-US" sz="4400" dirty="0" err="1">
                <a:solidFill>
                  <a:schemeClr val="bg1"/>
                </a:solidFill>
                <a:latin typeface="Arimo"/>
              </a:rPr>
              <a:t>su</a:t>
            </a:r>
            <a:r>
              <a:rPr lang="en-US" sz="4400" dirty="0">
                <a:solidFill>
                  <a:schemeClr val="bg1"/>
                </a:solidFill>
                <a:latin typeface="Arimo"/>
              </a:rPr>
              <a:t> “Mentor Ideal” </a:t>
            </a:r>
            <a:r>
              <a:rPr lang="en-US" sz="4400" dirty="0" err="1">
                <a:solidFill>
                  <a:schemeClr val="bg1"/>
                </a:solidFill>
                <a:latin typeface="Arimo"/>
              </a:rPr>
              <a:t>en</a:t>
            </a:r>
            <a:r>
              <a:rPr lang="en-US" sz="4400" dirty="0">
                <a:solidFill>
                  <a:schemeClr val="bg1"/>
                </a:solidFill>
                <a:latin typeface="Arimo"/>
              </a:rPr>
              <a:t> un cartel </a:t>
            </a:r>
            <a:r>
              <a:rPr lang="en-US" sz="4400" dirty="0" err="1">
                <a:solidFill>
                  <a:schemeClr val="bg1"/>
                </a:solidFill>
                <a:latin typeface="Arimo"/>
              </a:rPr>
              <a:t>grande</a:t>
            </a:r>
            <a:r>
              <a:rPr lang="en-US" sz="4400" dirty="0">
                <a:solidFill>
                  <a:schemeClr val="bg1"/>
                </a:solidFill>
                <a:latin typeface="Lato"/>
              </a:rPr>
              <a:t>:</a:t>
            </a:r>
          </a:p>
          <a:p>
            <a:endParaRPr lang="en-US" sz="4400" dirty="0">
              <a:solidFill>
                <a:schemeClr val="bg1"/>
              </a:solidFill>
              <a:latin typeface="Lato"/>
            </a:endParaRPr>
          </a:p>
          <a:p>
            <a:pPr marL="861193" lvl="1" indent="-571500">
              <a:buFont typeface="Arial" panose="020B0604020202020204" pitchFamily="34" charset="0"/>
              <a:buChar char="•"/>
            </a:pPr>
            <a:r>
              <a:rPr lang="en-US" sz="4400" dirty="0" err="1">
                <a:solidFill>
                  <a:schemeClr val="bg1"/>
                </a:solidFill>
                <a:latin typeface="Arimo"/>
              </a:rPr>
              <a:t>Colabore</a:t>
            </a:r>
            <a:r>
              <a:rPr lang="en-US" sz="4400" dirty="0">
                <a:solidFill>
                  <a:schemeClr val="bg1"/>
                </a:solidFill>
                <a:latin typeface="Arimo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mo"/>
              </a:rPr>
              <a:t>compartiendo</a:t>
            </a:r>
            <a:r>
              <a:rPr lang="en-US" sz="4400" dirty="0">
                <a:solidFill>
                  <a:schemeClr val="bg1"/>
                </a:solidFill>
                <a:latin typeface="Arimo"/>
              </a:rPr>
              <a:t> sus ‘</a:t>
            </a:r>
            <a:r>
              <a:rPr lang="en-US" sz="4400" dirty="0" err="1">
                <a:solidFill>
                  <a:schemeClr val="bg1"/>
                </a:solidFill>
                <a:latin typeface="Arimo"/>
              </a:rPr>
              <a:t>rasgos</a:t>
            </a:r>
            <a:r>
              <a:rPr lang="en-US" sz="4400" dirty="0">
                <a:solidFill>
                  <a:schemeClr val="bg1"/>
                </a:solidFill>
                <a:latin typeface="Arimo"/>
              </a:rPr>
              <a:t>’ (</a:t>
            </a:r>
            <a:r>
              <a:rPr lang="en-US" sz="4400" dirty="0" err="1">
                <a:solidFill>
                  <a:schemeClr val="bg1"/>
                </a:solidFill>
                <a:latin typeface="Arimo"/>
              </a:rPr>
              <a:t>escritos</a:t>
            </a:r>
            <a:r>
              <a:rPr lang="en-US" sz="4400" dirty="0">
                <a:solidFill>
                  <a:schemeClr val="bg1"/>
                </a:solidFill>
                <a:latin typeface="Arimo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mo"/>
              </a:rPr>
              <a:t>individualmente</a:t>
            </a:r>
            <a:r>
              <a:rPr lang="en-US" sz="4400" dirty="0">
                <a:solidFill>
                  <a:schemeClr val="bg1"/>
                </a:solidFill>
                <a:latin typeface="Arimo"/>
              </a:rPr>
              <a:t>).</a:t>
            </a:r>
          </a:p>
          <a:p>
            <a:endParaRPr lang="en-US" sz="4400" dirty="0">
              <a:solidFill>
                <a:schemeClr val="bg1"/>
              </a:solidFill>
              <a:latin typeface="Arimo"/>
            </a:endParaRPr>
          </a:p>
          <a:p>
            <a:pPr algn="ctr"/>
            <a:r>
              <a:rPr lang="en-US" sz="4400" dirty="0">
                <a:solidFill>
                  <a:schemeClr val="bg1"/>
                </a:solidFill>
                <a:latin typeface="Arimo Italics"/>
              </a:rPr>
              <a:t>(</a:t>
            </a:r>
            <a:r>
              <a:rPr lang="en-US" sz="4400" dirty="0" err="1">
                <a:solidFill>
                  <a:schemeClr val="bg1"/>
                </a:solidFill>
                <a:latin typeface="Arimo Italics"/>
              </a:rPr>
              <a:t>Ejemplo</a:t>
            </a:r>
            <a:r>
              <a:rPr lang="en-US" sz="4400" dirty="0">
                <a:solidFill>
                  <a:schemeClr val="bg1"/>
                </a:solidFill>
                <a:latin typeface="Arimo Italics"/>
              </a:rPr>
              <a:t>: que sea </a:t>
            </a:r>
            <a:r>
              <a:rPr lang="en-US" sz="4400" dirty="0" err="1">
                <a:solidFill>
                  <a:schemeClr val="bg1"/>
                </a:solidFill>
                <a:latin typeface="Arimo Italics"/>
              </a:rPr>
              <a:t>buen</a:t>
            </a:r>
            <a:r>
              <a:rPr lang="en-US" sz="4400" dirty="0">
                <a:solidFill>
                  <a:schemeClr val="bg1"/>
                </a:solidFill>
                <a:latin typeface="Arimo Italics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mo Italics"/>
              </a:rPr>
              <a:t>oyente</a:t>
            </a:r>
            <a:r>
              <a:rPr lang="en-US" sz="4400" dirty="0">
                <a:solidFill>
                  <a:schemeClr val="bg1"/>
                </a:solidFill>
                <a:latin typeface="Arimo Italics"/>
              </a:rPr>
              <a:t>… </a:t>
            </a:r>
            <a:r>
              <a:rPr lang="en-US" sz="4400" dirty="0" err="1">
                <a:solidFill>
                  <a:schemeClr val="bg1"/>
                </a:solidFill>
                <a:latin typeface="Arimo Italics"/>
              </a:rPr>
              <a:t>entonces</a:t>
            </a:r>
            <a:r>
              <a:rPr lang="en-US" sz="4400" dirty="0">
                <a:solidFill>
                  <a:schemeClr val="bg1"/>
                </a:solidFill>
                <a:latin typeface="Arimo Italics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mo Italics"/>
              </a:rPr>
              <a:t>dibuje</a:t>
            </a:r>
            <a:r>
              <a:rPr lang="en-US" sz="4400" dirty="0">
                <a:solidFill>
                  <a:schemeClr val="bg1"/>
                </a:solidFill>
                <a:latin typeface="Arimo Italics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mo Italics"/>
              </a:rPr>
              <a:t>orejas</a:t>
            </a:r>
            <a:r>
              <a:rPr lang="en-US" sz="4400" dirty="0">
                <a:solidFill>
                  <a:schemeClr val="bg1"/>
                </a:solidFill>
                <a:latin typeface="Arimo Italics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mo Italics"/>
              </a:rPr>
              <a:t>grandes</a:t>
            </a:r>
            <a:r>
              <a:rPr lang="en-US" sz="4400" dirty="0">
                <a:solidFill>
                  <a:schemeClr val="bg1"/>
                </a:solidFill>
                <a:latin typeface="Arimo Italics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mo Italics"/>
              </a:rPr>
              <a:t>en</a:t>
            </a:r>
            <a:r>
              <a:rPr lang="en-US" sz="4400" dirty="0">
                <a:solidFill>
                  <a:schemeClr val="bg1"/>
                </a:solidFill>
                <a:latin typeface="Arimo Italics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mo Italics"/>
              </a:rPr>
              <a:t>su</a:t>
            </a:r>
            <a:r>
              <a:rPr lang="en-US" sz="4400" dirty="0">
                <a:solidFill>
                  <a:schemeClr val="bg1"/>
                </a:solidFill>
                <a:latin typeface="Arimo Italics"/>
              </a:rPr>
              <a:t> "mentor ideal"’, que sea una persona de </a:t>
            </a:r>
            <a:r>
              <a:rPr lang="en-US" sz="4400" dirty="0" err="1">
                <a:solidFill>
                  <a:schemeClr val="bg1"/>
                </a:solidFill>
                <a:latin typeface="Arimo Italics"/>
              </a:rPr>
              <a:t>oración</a:t>
            </a:r>
            <a:r>
              <a:rPr lang="en-US" sz="4400" dirty="0">
                <a:solidFill>
                  <a:schemeClr val="bg1"/>
                </a:solidFill>
                <a:latin typeface="Arimo Italics"/>
              </a:rPr>
              <a:t>… </a:t>
            </a:r>
            <a:r>
              <a:rPr lang="en-US" sz="4400" dirty="0" err="1">
                <a:solidFill>
                  <a:schemeClr val="bg1"/>
                </a:solidFill>
                <a:latin typeface="Arimo Italics"/>
              </a:rPr>
              <a:t>entonces</a:t>
            </a:r>
            <a:r>
              <a:rPr lang="en-US" sz="4400" dirty="0">
                <a:solidFill>
                  <a:schemeClr val="bg1"/>
                </a:solidFill>
                <a:latin typeface="Arimo Italics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mo Italics"/>
              </a:rPr>
              <a:t>dibuje</a:t>
            </a:r>
            <a:r>
              <a:rPr lang="en-US" sz="4400" dirty="0">
                <a:solidFill>
                  <a:schemeClr val="bg1"/>
                </a:solidFill>
                <a:latin typeface="Arimo Italics"/>
              </a:rPr>
              <a:t> dos manos </a:t>
            </a:r>
            <a:r>
              <a:rPr lang="en-US" sz="4400" dirty="0" err="1">
                <a:solidFill>
                  <a:schemeClr val="bg1"/>
                </a:solidFill>
                <a:latin typeface="Arimo Italics"/>
              </a:rPr>
              <a:t>orando</a:t>
            </a:r>
            <a:r>
              <a:rPr lang="en-US" sz="4400" dirty="0">
                <a:solidFill>
                  <a:schemeClr val="bg1"/>
                </a:solidFill>
                <a:latin typeface="Arimo Italics"/>
              </a:rPr>
              <a:t>, etc.)</a:t>
            </a:r>
          </a:p>
          <a:p>
            <a:pPr algn="l"/>
            <a:endParaRPr lang="en-US" sz="4400" dirty="0">
              <a:solidFill>
                <a:schemeClr val="bg1"/>
              </a:solidFill>
              <a:latin typeface="Arimo Italics"/>
            </a:endParaRPr>
          </a:p>
        </p:txBody>
      </p:sp>
      <p:pic>
        <p:nvPicPr>
          <p:cNvPr id="11" name="Imagen 10" descr="Imagen que contiene señal, dibujo, reloj&#10;&#10;Descripción generada automáticamente">
            <a:extLst>
              <a:ext uri="{FF2B5EF4-FFF2-40B4-BE49-F238E27FC236}">
                <a16:creationId xmlns:a16="http://schemas.microsoft.com/office/drawing/2014/main" id="{B32E1BD2-813D-4249-9C3A-FB65C0E928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9019721"/>
            <a:ext cx="1342233" cy="1342233"/>
          </a:xfrm>
          <a:prstGeom prst="rect">
            <a:avLst/>
          </a:prstGeom>
        </p:spPr>
      </p:pic>
      <p:pic>
        <p:nvPicPr>
          <p:cNvPr id="12" name="Imagen 11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D0462794-36E9-42D7-BCEF-3D569D6C88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633" y="9256594"/>
            <a:ext cx="1253871" cy="954713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7008066" y="-551855"/>
            <a:ext cx="1279934" cy="11390709"/>
          </a:xfrm>
          <a:prstGeom prst="rect">
            <a:avLst/>
          </a:prstGeom>
          <a:solidFill>
            <a:srgbClr val="E2E6D9"/>
          </a:solidFill>
        </p:spPr>
      </p:sp>
      <p:sp>
        <p:nvSpPr>
          <p:cNvPr id="6" name="TextBox 6"/>
          <p:cNvSpPr txBox="1"/>
          <p:nvPr/>
        </p:nvSpPr>
        <p:spPr>
          <a:xfrm>
            <a:off x="1447800" y="1562100"/>
            <a:ext cx="6972300" cy="8796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440"/>
              </a:lnSpc>
            </a:pPr>
            <a:r>
              <a:rPr lang="en-US" sz="8800" dirty="0" err="1">
                <a:solidFill>
                  <a:srgbClr val="C9E265"/>
                </a:solidFill>
                <a:latin typeface="Oswald"/>
              </a:rPr>
              <a:t>Receso</a:t>
            </a:r>
            <a:endParaRPr lang="en-US" sz="4600" dirty="0">
              <a:solidFill>
                <a:srgbClr val="C9E265"/>
              </a:solidFill>
              <a:latin typeface="Oswal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964500" y="4496737"/>
            <a:ext cx="12911199" cy="7934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977"/>
              </a:lnSpc>
            </a:pPr>
            <a:r>
              <a:rPr lang="en-US" sz="4400" dirty="0">
                <a:solidFill>
                  <a:schemeClr val="bg1"/>
                </a:solidFill>
                <a:latin typeface="Lato"/>
              </a:rPr>
              <a:t>Y CONTINUAMOS CON TU MENTOR IDEAL</a:t>
            </a:r>
          </a:p>
        </p:txBody>
      </p:sp>
      <p:pic>
        <p:nvPicPr>
          <p:cNvPr id="12" name="Imagen 11" descr="Imagen que contiene señal, dibujo, reloj&#10;&#10;Descripción generada automáticamente">
            <a:extLst>
              <a:ext uri="{FF2B5EF4-FFF2-40B4-BE49-F238E27FC236}">
                <a16:creationId xmlns:a16="http://schemas.microsoft.com/office/drawing/2014/main" id="{8B5BE65B-1F0D-4F70-84D9-D8EDD381C0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41196" y="4893448"/>
            <a:ext cx="1213920" cy="1213920"/>
          </a:xfrm>
          <a:prstGeom prst="rect">
            <a:avLst/>
          </a:prstGeom>
        </p:spPr>
      </p:pic>
      <p:pic>
        <p:nvPicPr>
          <p:cNvPr id="13" name="Imagen 12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19069A6B-BAE3-4A16-8F09-84DC475817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61208" y="3761200"/>
            <a:ext cx="1193908" cy="909057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73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23086" t="286"/>
          <a:stretch>
            <a:fillRect/>
          </a:stretch>
        </p:blipFill>
        <p:spPr>
          <a:xfrm>
            <a:off x="14253662" y="-68014"/>
            <a:ext cx="5324862" cy="10355014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-413286" y="1638300"/>
            <a:ext cx="14666948" cy="1506581"/>
          </a:xfrm>
          <a:prstGeom prst="rect">
            <a:avLst/>
          </a:prstGeom>
          <a:solidFill>
            <a:srgbClr val="000000"/>
          </a:solidFill>
        </p:spPr>
      </p:sp>
      <p:sp>
        <p:nvSpPr>
          <p:cNvPr id="4" name="AutoShape 4"/>
          <p:cNvSpPr/>
          <p:nvPr/>
        </p:nvSpPr>
        <p:spPr>
          <a:xfrm>
            <a:off x="14253662" y="7643256"/>
            <a:ext cx="5946904" cy="2105255"/>
          </a:xfrm>
          <a:prstGeom prst="rect">
            <a:avLst/>
          </a:prstGeom>
          <a:solidFill>
            <a:srgbClr val="E2E6D9"/>
          </a:solidFill>
        </p:spPr>
      </p:sp>
      <p:sp>
        <p:nvSpPr>
          <p:cNvPr id="9" name="TextBox 9"/>
          <p:cNvSpPr txBox="1"/>
          <p:nvPr/>
        </p:nvSpPr>
        <p:spPr>
          <a:xfrm>
            <a:off x="1600200" y="4007506"/>
            <a:ext cx="11040025" cy="54168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872681" lvl="1" indent="-571500"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chemeClr val="bg1"/>
                </a:solidFill>
                <a:latin typeface="Lato"/>
              </a:rPr>
              <a:t>El primer día de </a:t>
            </a:r>
            <a:r>
              <a:rPr lang="en-US" sz="4400" dirty="0" err="1">
                <a:solidFill>
                  <a:schemeClr val="bg1"/>
                </a:solidFill>
                <a:latin typeface="Lato"/>
              </a:rPr>
              <a:t>clases</a:t>
            </a:r>
            <a:r>
              <a:rPr lang="en-US" sz="4400" dirty="0">
                <a:solidFill>
                  <a:schemeClr val="bg1"/>
                </a:solidFill>
                <a:latin typeface="Lato"/>
              </a:rPr>
              <a:t> (</a:t>
            </a:r>
            <a:r>
              <a:rPr lang="en-US" sz="4400" dirty="0" err="1">
                <a:solidFill>
                  <a:schemeClr val="bg1"/>
                </a:solidFill>
                <a:latin typeface="Lato"/>
              </a:rPr>
              <a:t>Sinagoga</a:t>
            </a:r>
            <a:r>
              <a:rPr lang="en-US" sz="4400" dirty="0">
                <a:solidFill>
                  <a:schemeClr val="bg1"/>
                </a:solidFill>
                <a:latin typeface="Lato"/>
              </a:rPr>
              <a:t>) </a:t>
            </a:r>
            <a:r>
              <a:rPr lang="en-US" sz="4400" dirty="0" err="1">
                <a:solidFill>
                  <a:schemeClr val="bg1"/>
                </a:solidFill>
                <a:latin typeface="Lato"/>
              </a:rPr>
              <a:t>en</a:t>
            </a:r>
            <a:r>
              <a:rPr lang="en-US" sz="4400" dirty="0">
                <a:solidFill>
                  <a:schemeClr val="bg1"/>
                </a:solidFill>
                <a:latin typeface="Lato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Lato"/>
              </a:rPr>
              <a:t>tiempos</a:t>
            </a:r>
            <a:r>
              <a:rPr lang="en-US" sz="4400" dirty="0">
                <a:solidFill>
                  <a:schemeClr val="bg1"/>
                </a:solidFill>
                <a:latin typeface="Lato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Lato"/>
              </a:rPr>
              <a:t>Intertestamentarios</a:t>
            </a:r>
            <a:r>
              <a:rPr lang="en-US" sz="4400" dirty="0">
                <a:solidFill>
                  <a:schemeClr val="bg1"/>
                </a:solidFill>
                <a:latin typeface="Lato"/>
              </a:rPr>
              <a:t> y del Nuevo </a:t>
            </a:r>
            <a:r>
              <a:rPr lang="en-US" sz="4400" dirty="0" err="1">
                <a:solidFill>
                  <a:schemeClr val="bg1"/>
                </a:solidFill>
                <a:latin typeface="Lato"/>
              </a:rPr>
              <a:t>Testamento</a:t>
            </a:r>
            <a:r>
              <a:rPr lang="en-US" sz="4400" dirty="0">
                <a:solidFill>
                  <a:schemeClr val="bg1"/>
                </a:solidFill>
                <a:latin typeface="Lato"/>
              </a:rPr>
              <a:t>.</a:t>
            </a:r>
          </a:p>
          <a:p>
            <a:endParaRPr lang="en-US" sz="4400" dirty="0">
              <a:solidFill>
                <a:schemeClr val="bg1"/>
              </a:solidFill>
              <a:latin typeface="Lato"/>
            </a:endParaRPr>
          </a:p>
          <a:p>
            <a:endParaRPr lang="en-US" sz="4400" dirty="0">
              <a:solidFill>
                <a:schemeClr val="bg1"/>
              </a:solidFill>
              <a:latin typeface="Lato"/>
            </a:endParaRPr>
          </a:p>
          <a:p>
            <a:pPr algn="ctr"/>
            <a:r>
              <a:rPr lang="en-US" sz="4400" dirty="0">
                <a:solidFill>
                  <a:schemeClr val="bg1"/>
                </a:solidFill>
                <a:latin typeface="Arimo Italics"/>
              </a:rPr>
              <a:t>Observe </a:t>
            </a:r>
            <a:r>
              <a:rPr lang="en-US" sz="4400" dirty="0" err="1">
                <a:solidFill>
                  <a:schemeClr val="bg1"/>
                </a:solidFill>
                <a:latin typeface="Arimo Italics"/>
              </a:rPr>
              <a:t>cada</a:t>
            </a:r>
            <a:r>
              <a:rPr lang="en-US" sz="4400" dirty="0">
                <a:solidFill>
                  <a:schemeClr val="bg1"/>
                </a:solidFill>
                <a:latin typeface="Arimo Italics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mo Italics"/>
              </a:rPr>
              <a:t>componente</a:t>
            </a:r>
            <a:r>
              <a:rPr lang="en-US" sz="4400" dirty="0">
                <a:solidFill>
                  <a:schemeClr val="bg1"/>
                </a:solidFill>
                <a:latin typeface="Arimo Italics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mo Italics"/>
              </a:rPr>
              <a:t>en</a:t>
            </a:r>
            <a:r>
              <a:rPr lang="en-US" sz="4400" dirty="0">
                <a:solidFill>
                  <a:schemeClr val="bg1"/>
                </a:solidFill>
                <a:latin typeface="Arimo Italics"/>
              </a:rPr>
              <a:t> el primer </a:t>
            </a:r>
            <a:r>
              <a:rPr lang="en-US" sz="4400" dirty="0" err="1">
                <a:solidFill>
                  <a:schemeClr val="bg1"/>
                </a:solidFill>
                <a:latin typeface="Arimo Italics"/>
              </a:rPr>
              <a:t>encuentro</a:t>
            </a:r>
            <a:r>
              <a:rPr lang="en-US" sz="4400" dirty="0">
                <a:solidFill>
                  <a:schemeClr val="bg1"/>
                </a:solidFill>
                <a:latin typeface="Arimo Italics"/>
              </a:rPr>
              <a:t> entre el </a:t>
            </a:r>
            <a:r>
              <a:rPr lang="en-US" sz="4400" dirty="0" err="1">
                <a:solidFill>
                  <a:schemeClr val="bg1"/>
                </a:solidFill>
                <a:latin typeface="Arimo Italics"/>
              </a:rPr>
              <a:t>Rabino</a:t>
            </a:r>
            <a:r>
              <a:rPr lang="en-US" sz="4400" dirty="0">
                <a:solidFill>
                  <a:schemeClr val="bg1"/>
                </a:solidFill>
                <a:latin typeface="Arimo Italics"/>
              </a:rPr>
              <a:t> y el </a:t>
            </a:r>
            <a:r>
              <a:rPr lang="en-US" sz="4400" dirty="0" err="1">
                <a:solidFill>
                  <a:schemeClr val="bg1"/>
                </a:solidFill>
                <a:latin typeface="Arimo Italics"/>
              </a:rPr>
              <a:t>estudiante</a:t>
            </a:r>
            <a:r>
              <a:rPr lang="en-US" sz="4400" dirty="0">
                <a:solidFill>
                  <a:schemeClr val="bg1"/>
                </a:solidFill>
                <a:latin typeface="Arimo Italics"/>
              </a:rPr>
              <a:t>.</a:t>
            </a:r>
          </a:p>
          <a:p>
            <a:pPr algn="l"/>
            <a:endParaRPr lang="en-US" sz="4400" dirty="0">
              <a:solidFill>
                <a:schemeClr val="bg1"/>
              </a:solidFill>
              <a:latin typeface="Arimo Italics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762000" y="2230481"/>
            <a:ext cx="9982200" cy="7258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320"/>
              </a:lnSpc>
            </a:pPr>
            <a:r>
              <a:rPr lang="en-US" sz="7200" dirty="0">
                <a:solidFill>
                  <a:srgbClr val="C9E265"/>
                </a:solidFill>
                <a:latin typeface="Oswald"/>
              </a:rPr>
              <a:t>Una </a:t>
            </a:r>
            <a:r>
              <a:rPr lang="en-US" sz="7200" dirty="0" err="1">
                <a:solidFill>
                  <a:srgbClr val="C9E265"/>
                </a:solidFill>
                <a:latin typeface="Oswald"/>
              </a:rPr>
              <a:t>Ilustración</a:t>
            </a:r>
            <a:r>
              <a:rPr lang="en-US" sz="7200" dirty="0">
                <a:solidFill>
                  <a:srgbClr val="C9E265"/>
                </a:solidFill>
                <a:latin typeface="Oswald"/>
              </a:rPr>
              <a:t> </a:t>
            </a:r>
            <a:r>
              <a:rPr lang="en-US" sz="7200" dirty="0" err="1">
                <a:solidFill>
                  <a:srgbClr val="C9E265"/>
                </a:solidFill>
                <a:latin typeface="Oswald"/>
              </a:rPr>
              <a:t>Rabínica</a:t>
            </a:r>
            <a:endParaRPr lang="en-US" sz="7200" dirty="0">
              <a:solidFill>
                <a:srgbClr val="C9E265"/>
              </a:solidFill>
              <a:latin typeface="Oswald"/>
            </a:endParaRPr>
          </a:p>
        </p:txBody>
      </p:sp>
      <p:pic>
        <p:nvPicPr>
          <p:cNvPr id="14" name="Imagen 13" descr="Imagen que contiene señal, dibujo, reloj&#10;&#10;Descripción generada automáticamente">
            <a:extLst>
              <a:ext uri="{FF2B5EF4-FFF2-40B4-BE49-F238E27FC236}">
                <a16:creationId xmlns:a16="http://schemas.microsoft.com/office/drawing/2014/main" id="{01F520D6-B4CB-4ACE-8FC3-829D308E76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0400" y="7921826"/>
            <a:ext cx="1560165" cy="1560165"/>
          </a:xfrm>
          <a:prstGeom prst="rect">
            <a:avLst/>
          </a:prstGeom>
        </p:spPr>
      </p:pic>
      <p:pic>
        <p:nvPicPr>
          <p:cNvPr id="15" name="Imagen 14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09684864-BD85-4274-B357-FEFF409615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18648" y="8046047"/>
            <a:ext cx="1594300" cy="121392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0D0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449079" y="1197724"/>
            <a:ext cx="13698913" cy="1229593"/>
          </a:xfrm>
          <a:prstGeom prst="rect">
            <a:avLst/>
          </a:prstGeom>
          <a:solidFill>
            <a:srgbClr val="004AAD"/>
          </a:solidFill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3269712" y="0"/>
            <a:ext cx="5018288" cy="3547303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447800" y="3659087"/>
            <a:ext cx="15011400" cy="40626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884555" lvl="1" indent="-571500"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chemeClr val="bg1"/>
                </a:solidFill>
                <a:latin typeface="Lato"/>
              </a:rPr>
              <a:t>Este primer </a:t>
            </a:r>
            <a:r>
              <a:rPr lang="en-US" sz="4400" dirty="0" err="1">
                <a:solidFill>
                  <a:schemeClr val="bg1"/>
                </a:solidFill>
                <a:latin typeface="Lato"/>
              </a:rPr>
              <a:t>encuentro</a:t>
            </a:r>
            <a:r>
              <a:rPr lang="en-US" sz="4400" dirty="0">
                <a:solidFill>
                  <a:schemeClr val="bg1"/>
                </a:solidFill>
                <a:latin typeface="Lato"/>
              </a:rPr>
              <a:t> es de ‘</a:t>
            </a:r>
            <a:r>
              <a:rPr lang="en-US" sz="4400" dirty="0" err="1">
                <a:solidFill>
                  <a:schemeClr val="bg1"/>
                </a:solidFill>
                <a:latin typeface="Lato"/>
              </a:rPr>
              <a:t>Misterio</a:t>
            </a:r>
            <a:r>
              <a:rPr lang="en-US" sz="4400" dirty="0">
                <a:solidFill>
                  <a:schemeClr val="bg1"/>
                </a:solidFill>
                <a:latin typeface="Lato"/>
              </a:rPr>
              <a:t>’ </a:t>
            </a:r>
            <a:r>
              <a:rPr lang="en-US" sz="4400" dirty="0" err="1">
                <a:solidFill>
                  <a:schemeClr val="bg1"/>
                </a:solidFill>
                <a:latin typeface="Lato"/>
              </a:rPr>
              <a:t>en</a:t>
            </a:r>
            <a:r>
              <a:rPr lang="en-US" sz="4400" dirty="0">
                <a:solidFill>
                  <a:schemeClr val="bg1"/>
                </a:solidFill>
                <a:latin typeface="Lato"/>
              </a:rPr>
              <a:t> la </a:t>
            </a:r>
            <a:r>
              <a:rPr lang="en-US" sz="4400" dirty="0" err="1">
                <a:solidFill>
                  <a:schemeClr val="bg1"/>
                </a:solidFill>
                <a:latin typeface="Lato"/>
              </a:rPr>
              <a:t>reunión</a:t>
            </a:r>
            <a:r>
              <a:rPr lang="en-US" sz="4400" dirty="0">
                <a:solidFill>
                  <a:schemeClr val="bg1"/>
                </a:solidFill>
                <a:latin typeface="Lato"/>
              </a:rPr>
              <a:t>:</a:t>
            </a:r>
            <a:br>
              <a:rPr lang="en-US" sz="4400" dirty="0">
                <a:solidFill>
                  <a:schemeClr val="bg1"/>
                </a:solidFill>
                <a:latin typeface="Lato"/>
              </a:rPr>
            </a:br>
            <a:endParaRPr lang="en-US" sz="4400" dirty="0">
              <a:solidFill>
                <a:schemeClr val="bg1"/>
              </a:solidFill>
              <a:latin typeface="Lato"/>
            </a:endParaRPr>
          </a:p>
          <a:p>
            <a:pPr algn="ctr"/>
            <a:r>
              <a:rPr lang="en-US" sz="4400" dirty="0">
                <a:solidFill>
                  <a:schemeClr val="bg1"/>
                </a:solidFill>
                <a:latin typeface="Arimo Italics"/>
              </a:rPr>
              <a:t>“El </a:t>
            </a:r>
            <a:r>
              <a:rPr lang="en-US" sz="4400" dirty="0" err="1">
                <a:solidFill>
                  <a:schemeClr val="bg1"/>
                </a:solidFill>
                <a:latin typeface="Arimo Italics"/>
              </a:rPr>
              <a:t>misterio</a:t>
            </a:r>
            <a:r>
              <a:rPr lang="en-US" sz="4400" dirty="0">
                <a:solidFill>
                  <a:schemeClr val="bg1"/>
                </a:solidFill>
                <a:latin typeface="Arimo Italics"/>
              </a:rPr>
              <a:t> no es </a:t>
            </a:r>
            <a:r>
              <a:rPr lang="en-US" sz="4400" dirty="0" err="1">
                <a:solidFill>
                  <a:schemeClr val="bg1"/>
                </a:solidFill>
                <a:latin typeface="Arimo Italics"/>
              </a:rPr>
              <a:t>aquello</a:t>
            </a:r>
            <a:r>
              <a:rPr lang="en-US" sz="4400" dirty="0">
                <a:solidFill>
                  <a:schemeClr val="bg1"/>
                </a:solidFill>
                <a:latin typeface="Arimo Italics"/>
              </a:rPr>
              <a:t> de lo que no </a:t>
            </a:r>
            <a:r>
              <a:rPr lang="en-US" sz="4400" dirty="0" err="1">
                <a:solidFill>
                  <a:schemeClr val="bg1"/>
                </a:solidFill>
                <a:latin typeface="Arimo Italics"/>
              </a:rPr>
              <a:t>podemos</a:t>
            </a:r>
            <a:r>
              <a:rPr lang="en-US" sz="4400" dirty="0">
                <a:solidFill>
                  <a:schemeClr val="bg1"/>
                </a:solidFill>
                <a:latin typeface="Arimo Italics"/>
              </a:rPr>
              <a:t> saber nada, </a:t>
            </a:r>
            <a:r>
              <a:rPr lang="en-US" sz="4400" dirty="0" err="1">
                <a:solidFill>
                  <a:schemeClr val="bg1"/>
                </a:solidFill>
                <a:latin typeface="Arimo Italics"/>
              </a:rPr>
              <a:t>sino</a:t>
            </a:r>
            <a:r>
              <a:rPr lang="en-US" sz="4400" dirty="0">
                <a:solidFill>
                  <a:schemeClr val="bg1"/>
                </a:solidFill>
                <a:latin typeface="Arimo Italics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mo Italics"/>
              </a:rPr>
              <a:t>aquello</a:t>
            </a:r>
            <a:r>
              <a:rPr lang="en-US" sz="4400" dirty="0">
                <a:solidFill>
                  <a:schemeClr val="bg1"/>
                </a:solidFill>
                <a:latin typeface="Arimo Italics"/>
              </a:rPr>
              <a:t> de lo que no </a:t>
            </a:r>
            <a:r>
              <a:rPr lang="en-US" sz="4400" dirty="0" err="1">
                <a:solidFill>
                  <a:schemeClr val="bg1"/>
                </a:solidFill>
                <a:latin typeface="Arimo Italics"/>
              </a:rPr>
              <a:t>podemos</a:t>
            </a:r>
            <a:r>
              <a:rPr lang="en-US" sz="4400" dirty="0">
                <a:solidFill>
                  <a:schemeClr val="bg1"/>
                </a:solidFill>
                <a:latin typeface="Arimo Italics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mo Italics"/>
              </a:rPr>
              <a:t>saberlo</a:t>
            </a:r>
            <a:r>
              <a:rPr lang="en-US" sz="4400" dirty="0">
                <a:solidFill>
                  <a:schemeClr val="bg1"/>
                </a:solidFill>
                <a:latin typeface="Arimo Italics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mo Italics"/>
              </a:rPr>
              <a:t>todo</a:t>
            </a:r>
            <a:r>
              <a:rPr lang="en-US" sz="4400" dirty="0">
                <a:solidFill>
                  <a:schemeClr val="bg1"/>
                </a:solidFill>
                <a:latin typeface="Arimo Italics"/>
              </a:rPr>
              <a:t>.”   </a:t>
            </a:r>
            <a:r>
              <a:rPr lang="en-US" sz="4400" dirty="0">
                <a:solidFill>
                  <a:schemeClr val="bg1"/>
                </a:solidFill>
                <a:latin typeface="Arimo"/>
              </a:rPr>
              <a:t>      </a:t>
            </a:r>
          </a:p>
          <a:p>
            <a:pPr algn="r"/>
            <a:r>
              <a:rPr lang="en-US" sz="4400" dirty="0">
                <a:solidFill>
                  <a:schemeClr val="bg1"/>
                </a:solidFill>
                <a:latin typeface="Arimo"/>
              </a:rPr>
              <a:t> - Maria Harris </a:t>
            </a:r>
          </a:p>
          <a:p>
            <a:pPr algn="l"/>
            <a:endParaRPr lang="en-US" sz="4400" dirty="0">
              <a:solidFill>
                <a:schemeClr val="bg1"/>
              </a:solidFill>
              <a:latin typeface="Arimo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894522" y="1591391"/>
            <a:ext cx="9906000" cy="7258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320"/>
              </a:lnSpc>
            </a:pPr>
            <a:r>
              <a:rPr lang="en-US" sz="6600" dirty="0" err="1">
                <a:solidFill>
                  <a:srgbClr val="C9E265"/>
                </a:solidFill>
                <a:latin typeface="Oswald"/>
              </a:rPr>
              <a:t>Comprendiendo</a:t>
            </a:r>
            <a:r>
              <a:rPr lang="en-US" sz="6600" dirty="0">
                <a:solidFill>
                  <a:srgbClr val="C9E265"/>
                </a:solidFill>
                <a:latin typeface="Oswald"/>
              </a:rPr>
              <a:t> la </a:t>
            </a:r>
            <a:r>
              <a:rPr lang="en-US" sz="6600" dirty="0" err="1">
                <a:solidFill>
                  <a:srgbClr val="C9E265"/>
                </a:solidFill>
                <a:latin typeface="Oswald"/>
              </a:rPr>
              <a:t>Ilustración</a:t>
            </a:r>
            <a:endParaRPr lang="en-US" sz="6600" dirty="0">
              <a:solidFill>
                <a:srgbClr val="C9E265"/>
              </a:solidFill>
              <a:latin typeface="Oswald"/>
            </a:endParaRPr>
          </a:p>
        </p:txBody>
      </p:sp>
      <p:pic>
        <p:nvPicPr>
          <p:cNvPr id="12" name="Imagen 11" descr="Imagen que contiene señal, dibujo, reloj&#10;&#10;Descripción generada automáticamente">
            <a:extLst>
              <a:ext uri="{FF2B5EF4-FFF2-40B4-BE49-F238E27FC236}">
                <a16:creationId xmlns:a16="http://schemas.microsoft.com/office/drawing/2014/main" id="{5B4D8F49-8072-43B1-BE90-0D64545C72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0523" y="8953508"/>
            <a:ext cx="1103477" cy="1103477"/>
          </a:xfrm>
          <a:prstGeom prst="rect">
            <a:avLst/>
          </a:prstGeom>
        </p:spPr>
      </p:pic>
      <p:pic>
        <p:nvPicPr>
          <p:cNvPr id="13" name="Imagen 12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C97579AA-7940-44D3-B181-77060411A8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9075955"/>
            <a:ext cx="1127620" cy="858584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454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6365" b="50977"/>
          <a:stretch>
            <a:fillRect/>
          </a:stretch>
        </p:blipFill>
        <p:spPr>
          <a:xfrm>
            <a:off x="-59671" y="-2056830"/>
            <a:ext cx="18327780" cy="3995223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-374075" y="1536134"/>
            <a:ext cx="19036149" cy="1657800"/>
          </a:xfrm>
          <a:prstGeom prst="rect">
            <a:avLst/>
          </a:prstGeom>
          <a:solidFill>
            <a:srgbClr val="000000"/>
          </a:solidFill>
        </p:spPr>
      </p:sp>
      <p:sp>
        <p:nvSpPr>
          <p:cNvPr id="4" name="AutoShape 4"/>
          <p:cNvSpPr/>
          <p:nvPr/>
        </p:nvSpPr>
        <p:spPr>
          <a:xfrm rot="-5400000">
            <a:off x="-285445" y="7589606"/>
            <a:ext cx="3536829" cy="2105255"/>
          </a:xfrm>
          <a:prstGeom prst="rect">
            <a:avLst/>
          </a:prstGeom>
          <a:solidFill>
            <a:srgbClr val="E2E6D9"/>
          </a:solidFill>
        </p:spPr>
      </p:sp>
      <p:sp>
        <p:nvSpPr>
          <p:cNvPr id="9" name="TextBox 9"/>
          <p:cNvSpPr txBox="1"/>
          <p:nvPr/>
        </p:nvSpPr>
        <p:spPr>
          <a:xfrm>
            <a:off x="3657600" y="4838700"/>
            <a:ext cx="12877800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310640" lvl="1" indent="-857250">
              <a:buFont typeface="Arial" panose="020B0604020202020204" pitchFamily="34" charset="0"/>
              <a:buChar char="•"/>
            </a:pPr>
            <a:r>
              <a:rPr lang="en-US" sz="6000" dirty="0">
                <a:solidFill>
                  <a:schemeClr val="bg1"/>
                </a:solidFill>
                <a:latin typeface="Lato"/>
              </a:rPr>
              <a:t>El </a:t>
            </a:r>
            <a:r>
              <a:rPr lang="en-US" sz="6000" dirty="0" err="1">
                <a:solidFill>
                  <a:schemeClr val="bg1"/>
                </a:solidFill>
                <a:latin typeface="Lato"/>
              </a:rPr>
              <a:t>rabino</a:t>
            </a:r>
            <a:r>
              <a:rPr lang="en-US" sz="6000" dirty="0">
                <a:solidFill>
                  <a:schemeClr val="bg1"/>
                </a:solidFill>
                <a:latin typeface="Lato"/>
              </a:rPr>
              <a:t> se </a:t>
            </a:r>
            <a:r>
              <a:rPr lang="en-US" sz="6000" dirty="0" err="1">
                <a:solidFill>
                  <a:schemeClr val="bg1"/>
                </a:solidFill>
                <a:latin typeface="Lato"/>
              </a:rPr>
              <a:t>arrodilla</a:t>
            </a:r>
            <a:r>
              <a:rPr lang="en-US" sz="6000" dirty="0">
                <a:solidFill>
                  <a:schemeClr val="bg1"/>
                </a:solidFill>
                <a:latin typeface="Lato"/>
              </a:rPr>
              <a:t>... </a:t>
            </a:r>
            <a:r>
              <a:rPr lang="en-US" sz="6000" dirty="0" err="1">
                <a:solidFill>
                  <a:schemeClr val="bg1"/>
                </a:solidFill>
                <a:latin typeface="Lato"/>
              </a:rPr>
              <a:t>honrando</a:t>
            </a:r>
            <a:r>
              <a:rPr lang="en-US" sz="6000" dirty="0">
                <a:solidFill>
                  <a:schemeClr val="bg1"/>
                </a:solidFill>
                <a:latin typeface="Lato"/>
              </a:rPr>
              <a:t> al que no </a:t>
            </a:r>
            <a:r>
              <a:rPr lang="en-US" sz="6000" dirty="0" err="1">
                <a:solidFill>
                  <a:schemeClr val="bg1"/>
                </a:solidFill>
                <a:latin typeface="Lato"/>
              </a:rPr>
              <a:t>conoce</a:t>
            </a:r>
            <a:r>
              <a:rPr lang="en-US" sz="6000" dirty="0">
                <a:solidFill>
                  <a:schemeClr val="bg1"/>
                </a:solidFill>
                <a:latin typeface="Lato"/>
              </a:rPr>
              <a:t> </a:t>
            </a:r>
            <a:r>
              <a:rPr lang="en-US" sz="6000" dirty="0" err="1">
                <a:solidFill>
                  <a:schemeClr val="bg1"/>
                </a:solidFill>
                <a:latin typeface="Lato"/>
              </a:rPr>
              <a:t>completamente</a:t>
            </a:r>
            <a:r>
              <a:rPr lang="en-US" sz="6000" dirty="0">
                <a:solidFill>
                  <a:schemeClr val="bg1"/>
                </a:solidFill>
                <a:latin typeface="Lato"/>
              </a:rPr>
              <a:t>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752600" y="2203243"/>
            <a:ext cx="11124208" cy="6777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760"/>
              </a:lnSpc>
            </a:pPr>
            <a:r>
              <a:rPr lang="en-US" sz="7200" dirty="0" err="1">
                <a:solidFill>
                  <a:srgbClr val="C9E265"/>
                </a:solidFill>
                <a:latin typeface="Oswald"/>
              </a:rPr>
              <a:t>Acompañar</a:t>
            </a:r>
            <a:r>
              <a:rPr lang="en-US" sz="7200" dirty="0">
                <a:solidFill>
                  <a:srgbClr val="C9E265"/>
                </a:solidFill>
                <a:latin typeface="Oswald"/>
              </a:rPr>
              <a:t> </a:t>
            </a:r>
            <a:r>
              <a:rPr lang="en-US" sz="7200" dirty="0" err="1">
                <a:solidFill>
                  <a:srgbClr val="C9E265"/>
                </a:solidFill>
                <a:latin typeface="Oswald"/>
              </a:rPr>
              <a:t>en</a:t>
            </a:r>
            <a:r>
              <a:rPr lang="en-US" sz="7200" dirty="0">
                <a:solidFill>
                  <a:srgbClr val="C9E265"/>
                </a:solidFill>
                <a:latin typeface="Oswald"/>
              </a:rPr>
              <a:t> el </a:t>
            </a:r>
            <a:r>
              <a:rPr lang="en-US" sz="7200" dirty="0" err="1">
                <a:solidFill>
                  <a:srgbClr val="C9E265"/>
                </a:solidFill>
                <a:latin typeface="Oswald"/>
              </a:rPr>
              <a:t>mentoreo</a:t>
            </a:r>
            <a:endParaRPr lang="en-US" sz="7200" dirty="0">
              <a:solidFill>
                <a:srgbClr val="C9E265"/>
              </a:solidFill>
              <a:latin typeface="Oswald"/>
            </a:endParaRPr>
          </a:p>
        </p:txBody>
      </p:sp>
      <p:pic>
        <p:nvPicPr>
          <p:cNvPr id="13" name="Imagen 12" descr="Imagen que contiene señal, dibujo, reloj&#10;&#10;Descripción generada automáticamente">
            <a:extLst>
              <a:ext uri="{FF2B5EF4-FFF2-40B4-BE49-F238E27FC236}">
                <a16:creationId xmlns:a16="http://schemas.microsoft.com/office/drawing/2014/main" id="{10FE1095-8768-4B0C-B112-A4E3E94949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886" y="7185731"/>
            <a:ext cx="1560165" cy="1560165"/>
          </a:xfrm>
          <a:prstGeom prst="rect">
            <a:avLst/>
          </a:prstGeom>
        </p:spPr>
      </p:pic>
      <p:pic>
        <p:nvPicPr>
          <p:cNvPr id="14" name="Imagen 13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3E246B95-E13A-4A11-B6B4-9EAE11813A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18" y="8745896"/>
            <a:ext cx="1594300" cy="121392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454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6365" b="50977"/>
          <a:stretch>
            <a:fillRect/>
          </a:stretch>
        </p:blipFill>
        <p:spPr>
          <a:xfrm>
            <a:off x="-59671" y="-2056830"/>
            <a:ext cx="18327780" cy="3995223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-39780" y="1418856"/>
            <a:ext cx="19036149" cy="1444242"/>
          </a:xfrm>
          <a:prstGeom prst="rect">
            <a:avLst/>
          </a:prstGeom>
          <a:solidFill>
            <a:srgbClr val="000000"/>
          </a:solidFill>
        </p:spPr>
      </p:sp>
      <p:sp>
        <p:nvSpPr>
          <p:cNvPr id="4" name="AutoShape 4"/>
          <p:cNvSpPr/>
          <p:nvPr/>
        </p:nvSpPr>
        <p:spPr>
          <a:xfrm rot="-5400000">
            <a:off x="-285445" y="7589606"/>
            <a:ext cx="3536829" cy="2105255"/>
          </a:xfrm>
          <a:prstGeom prst="rect">
            <a:avLst/>
          </a:prstGeom>
          <a:solidFill>
            <a:srgbClr val="E2E6D9"/>
          </a:solidFill>
        </p:spPr>
      </p:sp>
      <p:sp>
        <p:nvSpPr>
          <p:cNvPr id="9" name="TextBox 9"/>
          <p:cNvSpPr txBox="1"/>
          <p:nvPr/>
        </p:nvSpPr>
        <p:spPr>
          <a:xfrm>
            <a:off x="3438602" y="4762500"/>
            <a:ext cx="12563397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310640" lvl="1" indent="-857250">
              <a:buFont typeface="Arial" panose="020B0604020202020204" pitchFamily="34" charset="0"/>
              <a:buChar char="•"/>
            </a:pPr>
            <a:r>
              <a:rPr lang="en-US" sz="6000" dirty="0">
                <a:solidFill>
                  <a:schemeClr val="bg1"/>
                </a:solidFill>
                <a:latin typeface="Lato"/>
              </a:rPr>
              <a:t>Cara a </a:t>
            </a:r>
            <a:r>
              <a:rPr lang="en-US" sz="6000" dirty="0" err="1">
                <a:solidFill>
                  <a:schemeClr val="bg1"/>
                </a:solidFill>
                <a:latin typeface="Lato"/>
              </a:rPr>
              <a:t>cara</a:t>
            </a:r>
            <a:r>
              <a:rPr lang="en-US" sz="6000" dirty="0">
                <a:solidFill>
                  <a:schemeClr val="bg1"/>
                </a:solidFill>
                <a:latin typeface="Lato"/>
              </a:rPr>
              <a:t>... profunda </a:t>
            </a:r>
            <a:r>
              <a:rPr lang="en-US" sz="6000" dirty="0" err="1">
                <a:solidFill>
                  <a:schemeClr val="bg1"/>
                </a:solidFill>
                <a:latin typeface="Lato"/>
              </a:rPr>
              <a:t>honestidad</a:t>
            </a:r>
            <a:r>
              <a:rPr lang="en-US" sz="6000" dirty="0">
                <a:solidFill>
                  <a:schemeClr val="bg1"/>
                </a:solidFill>
                <a:latin typeface="Lato"/>
              </a:rPr>
              <a:t> entre dos </a:t>
            </a:r>
            <a:r>
              <a:rPr lang="en-US" sz="6000" dirty="0" err="1">
                <a:solidFill>
                  <a:schemeClr val="bg1"/>
                </a:solidFill>
                <a:latin typeface="Lato"/>
              </a:rPr>
              <a:t>peregrinos</a:t>
            </a:r>
            <a:r>
              <a:rPr lang="en-US" sz="6000" dirty="0">
                <a:solidFill>
                  <a:schemeClr val="bg1"/>
                </a:solidFill>
                <a:latin typeface="Lato"/>
              </a:rPr>
              <a:t>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752600" y="1959928"/>
            <a:ext cx="12649200" cy="7498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320"/>
              </a:lnSpc>
            </a:pPr>
            <a:r>
              <a:rPr lang="en-US" sz="8000" dirty="0" err="1">
                <a:solidFill>
                  <a:srgbClr val="C9E265"/>
                </a:solidFill>
                <a:latin typeface="Oswald"/>
              </a:rPr>
              <a:t>Encontrándose</a:t>
            </a:r>
            <a:r>
              <a:rPr lang="en-US" sz="8000" dirty="0">
                <a:solidFill>
                  <a:srgbClr val="C9E265"/>
                </a:solidFill>
                <a:latin typeface="Oswald"/>
              </a:rPr>
              <a:t> con el ‘</a:t>
            </a:r>
            <a:r>
              <a:rPr lang="en-US" sz="8000" dirty="0" err="1">
                <a:solidFill>
                  <a:srgbClr val="C9E265"/>
                </a:solidFill>
                <a:latin typeface="Oswald"/>
              </a:rPr>
              <a:t>Misterio</a:t>
            </a:r>
            <a:r>
              <a:rPr lang="en-US" sz="8000" dirty="0">
                <a:solidFill>
                  <a:srgbClr val="C9E265"/>
                </a:solidFill>
                <a:latin typeface="Oswald"/>
              </a:rPr>
              <a:t>’</a:t>
            </a:r>
          </a:p>
        </p:txBody>
      </p:sp>
      <p:pic>
        <p:nvPicPr>
          <p:cNvPr id="13" name="Imagen 12" descr="Imagen que contiene señal, dibujo, reloj&#10;&#10;Descripción generada automáticamente">
            <a:extLst>
              <a:ext uri="{FF2B5EF4-FFF2-40B4-BE49-F238E27FC236}">
                <a16:creationId xmlns:a16="http://schemas.microsoft.com/office/drawing/2014/main" id="{3D3EF448-F465-4D3B-B0D8-C8D18ED189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193" y="7018683"/>
            <a:ext cx="1623550" cy="1623550"/>
          </a:xfrm>
          <a:prstGeom prst="rect">
            <a:avLst/>
          </a:prstGeom>
        </p:spPr>
      </p:pic>
      <p:pic>
        <p:nvPicPr>
          <p:cNvPr id="14" name="Imagen 13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8D5ED78C-C5D0-433F-B7F3-2199A8058E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193" y="8782127"/>
            <a:ext cx="1447782" cy="1102359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454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6365" b="50977"/>
          <a:stretch>
            <a:fillRect/>
          </a:stretch>
        </p:blipFill>
        <p:spPr>
          <a:xfrm>
            <a:off x="-59671" y="-2056830"/>
            <a:ext cx="18327780" cy="3995223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-39780" y="1418856"/>
            <a:ext cx="19036149" cy="1494336"/>
          </a:xfrm>
          <a:prstGeom prst="rect">
            <a:avLst/>
          </a:prstGeom>
          <a:solidFill>
            <a:srgbClr val="000000"/>
          </a:solidFill>
        </p:spPr>
      </p:sp>
      <p:sp>
        <p:nvSpPr>
          <p:cNvPr id="4" name="AutoShape 4"/>
          <p:cNvSpPr/>
          <p:nvPr/>
        </p:nvSpPr>
        <p:spPr>
          <a:xfrm rot="-5400000">
            <a:off x="-285445" y="7589606"/>
            <a:ext cx="3536829" cy="2105255"/>
          </a:xfrm>
          <a:prstGeom prst="rect">
            <a:avLst/>
          </a:prstGeom>
          <a:solidFill>
            <a:srgbClr val="E2E6D9"/>
          </a:solidFill>
        </p:spPr>
      </p:sp>
      <p:sp>
        <p:nvSpPr>
          <p:cNvPr id="9" name="TextBox 9"/>
          <p:cNvSpPr txBox="1"/>
          <p:nvPr/>
        </p:nvSpPr>
        <p:spPr>
          <a:xfrm>
            <a:off x="3429000" y="4191998"/>
            <a:ext cx="12801600" cy="27699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310640" lvl="1" indent="-857250">
              <a:buFont typeface="Arial" panose="020B0604020202020204" pitchFamily="34" charset="0"/>
              <a:buChar char="•"/>
            </a:pPr>
            <a:r>
              <a:rPr lang="en-US" sz="6000" dirty="0">
                <a:solidFill>
                  <a:schemeClr val="bg1"/>
                </a:solidFill>
                <a:latin typeface="Lato"/>
              </a:rPr>
              <a:t>“Me </a:t>
            </a:r>
            <a:r>
              <a:rPr lang="en-US" sz="6000" dirty="0" err="1">
                <a:solidFill>
                  <a:schemeClr val="bg1"/>
                </a:solidFill>
                <a:latin typeface="Lato"/>
              </a:rPr>
              <a:t>comprometo</a:t>
            </a:r>
            <a:r>
              <a:rPr lang="en-US" sz="6000" dirty="0">
                <a:solidFill>
                  <a:schemeClr val="bg1"/>
                </a:solidFill>
                <a:latin typeface="Lato"/>
              </a:rPr>
              <a:t> a </a:t>
            </a:r>
            <a:r>
              <a:rPr lang="en-US" sz="6000" dirty="0" err="1">
                <a:solidFill>
                  <a:schemeClr val="bg1"/>
                </a:solidFill>
                <a:latin typeface="Lato"/>
              </a:rPr>
              <a:t>enseñarte</a:t>
            </a:r>
            <a:r>
              <a:rPr lang="en-US" sz="6000" dirty="0">
                <a:solidFill>
                  <a:schemeClr val="bg1"/>
                </a:solidFill>
                <a:latin typeface="Lato"/>
              </a:rPr>
              <a:t> </a:t>
            </a:r>
            <a:r>
              <a:rPr lang="en-US" sz="6000" dirty="0" err="1">
                <a:solidFill>
                  <a:schemeClr val="bg1"/>
                </a:solidFill>
                <a:latin typeface="Lato"/>
              </a:rPr>
              <a:t>viviendo</a:t>
            </a:r>
            <a:r>
              <a:rPr lang="en-US" sz="6000" dirty="0">
                <a:solidFill>
                  <a:schemeClr val="bg1"/>
                </a:solidFill>
                <a:latin typeface="Lato"/>
              </a:rPr>
              <a:t>"... </a:t>
            </a:r>
            <a:r>
              <a:rPr lang="en-US" sz="6000" dirty="0" err="1">
                <a:solidFill>
                  <a:schemeClr val="bg1"/>
                </a:solidFill>
                <a:latin typeface="Lato"/>
              </a:rPr>
              <a:t>inversión</a:t>
            </a:r>
            <a:r>
              <a:rPr lang="en-US" sz="6000" dirty="0">
                <a:solidFill>
                  <a:schemeClr val="bg1"/>
                </a:solidFill>
                <a:latin typeface="Lato"/>
              </a:rPr>
              <a:t> personal por el bien de </a:t>
            </a:r>
            <a:r>
              <a:rPr lang="en-US" sz="6000" dirty="0" err="1">
                <a:solidFill>
                  <a:schemeClr val="bg1"/>
                </a:solidFill>
                <a:latin typeface="Lato"/>
              </a:rPr>
              <a:t>otro</a:t>
            </a:r>
            <a:r>
              <a:rPr lang="en-US" sz="6000" dirty="0">
                <a:solidFill>
                  <a:schemeClr val="bg1"/>
                </a:solidFill>
                <a:latin typeface="Lato"/>
              </a:rPr>
              <a:t>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206734" y="1984826"/>
            <a:ext cx="11305125" cy="7258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320"/>
              </a:lnSpc>
            </a:pPr>
            <a:r>
              <a:rPr lang="en-US" sz="7200" dirty="0" err="1">
                <a:solidFill>
                  <a:srgbClr val="C9E265"/>
                </a:solidFill>
                <a:latin typeface="Oswald"/>
              </a:rPr>
              <a:t>Encontrándose</a:t>
            </a:r>
            <a:r>
              <a:rPr lang="en-US" sz="7200" dirty="0">
                <a:solidFill>
                  <a:srgbClr val="C9E265"/>
                </a:solidFill>
                <a:latin typeface="Oswald"/>
              </a:rPr>
              <a:t> con el ‘</a:t>
            </a:r>
            <a:r>
              <a:rPr lang="en-US" sz="7200" dirty="0" err="1">
                <a:solidFill>
                  <a:srgbClr val="C9E265"/>
                </a:solidFill>
                <a:latin typeface="Oswald"/>
              </a:rPr>
              <a:t>Misterio</a:t>
            </a:r>
            <a:r>
              <a:rPr lang="en-US" sz="7200" dirty="0">
                <a:solidFill>
                  <a:srgbClr val="C9E265"/>
                </a:solidFill>
                <a:latin typeface="Oswald"/>
              </a:rPr>
              <a:t>’</a:t>
            </a:r>
          </a:p>
        </p:txBody>
      </p:sp>
      <p:pic>
        <p:nvPicPr>
          <p:cNvPr id="13" name="Imagen 12" descr="Imagen que contiene señal, dibujo, reloj&#10;&#10;Descripción generada automáticamente">
            <a:extLst>
              <a:ext uri="{FF2B5EF4-FFF2-40B4-BE49-F238E27FC236}">
                <a16:creationId xmlns:a16="http://schemas.microsoft.com/office/drawing/2014/main" id="{B35EA350-E1F6-466C-B93D-4A982DF2F3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619" y="7054602"/>
            <a:ext cx="1642699" cy="1642699"/>
          </a:xfrm>
          <a:prstGeom prst="rect">
            <a:avLst/>
          </a:prstGeom>
        </p:spPr>
      </p:pic>
      <p:pic>
        <p:nvPicPr>
          <p:cNvPr id="14" name="Imagen 13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EA9FC22C-E620-417F-AA24-D2E8E4BA98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464" y="8849922"/>
            <a:ext cx="1520915" cy="1158044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73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921129"/>
            <a:ext cx="14253662" cy="1936371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es-GT" dirty="0"/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l="25076"/>
          <a:stretch>
            <a:fillRect/>
          </a:stretch>
        </p:blipFill>
        <p:spPr>
          <a:xfrm>
            <a:off x="14253662" y="0"/>
            <a:ext cx="5138276" cy="10287000"/>
          </a:xfrm>
          <a:prstGeom prst="rect">
            <a:avLst/>
          </a:prstGeom>
        </p:spPr>
      </p:pic>
      <p:sp>
        <p:nvSpPr>
          <p:cNvPr id="4" name="AutoShape 4"/>
          <p:cNvSpPr/>
          <p:nvPr/>
        </p:nvSpPr>
        <p:spPr>
          <a:xfrm>
            <a:off x="13445034" y="7643256"/>
            <a:ext cx="6755533" cy="2105255"/>
          </a:xfrm>
          <a:prstGeom prst="rect">
            <a:avLst/>
          </a:prstGeom>
          <a:solidFill>
            <a:srgbClr val="E2E6D9"/>
          </a:solidFill>
        </p:spPr>
      </p:sp>
      <p:sp>
        <p:nvSpPr>
          <p:cNvPr id="8" name="TextBox 8"/>
          <p:cNvSpPr txBox="1"/>
          <p:nvPr/>
        </p:nvSpPr>
        <p:spPr>
          <a:xfrm>
            <a:off x="1555136" y="3386111"/>
            <a:ext cx="10174940" cy="67710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872681" lvl="1" indent="-571500"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rgbClr val="E2E6D9"/>
                </a:solidFill>
                <a:latin typeface="Lato Bold"/>
              </a:rPr>
              <a:t>Maestros de Escuela Dominical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4400" dirty="0">
              <a:solidFill>
                <a:srgbClr val="E2E6D9"/>
              </a:solidFill>
              <a:latin typeface="Lato Bold"/>
            </a:endParaRPr>
          </a:p>
          <a:p>
            <a:pPr marL="872681" lvl="1" indent="-571500">
              <a:buFont typeface="Arial" panose="020B0604020202020204" pitchFamily="34" charset="0"/>
              <a:buChar char="•"/>
            </a:pPr>
            <a:r>
              <a:rPr lang="en-US" sz="4400" dirty="0" err="1">
                <a:solidFill>
                  <a:srgbClr val="E2E6D9"/>
                </a:solidFill>
                <a:latin typeface="Lato Bold"/>
              </a:rPr>
              <a:t>Miembros</a:t>
            </a:r>
            <a:r>
              <a:rPr lang="en-US" sz="4400" dirty="0">
                <a:solidFill>
                  <a:srgbClr val="E2E6D9"/>
                </a:solidFill>
                <a:latin typeface="Lato Bold"/>
              </a:rPr>
              <a:t> </a:t>
            </a:r>
            <a:r>
              <a:rPr lang="en-US" sz="4400" dirty="0" err="1">
                <a:solidFill>
                  <a:srgbClr val="E2E6D9"/>
                </a:solidFill>
                <a:latin typeface="Lato Bold"/>
              </a:rPr>
              <a:t>familiares</a:t>
            </a:r>
            <a:endParaRPr lang="en-US" sz="4400" dirty="0">
              <a:solidFill>
                <a:srgbClr val="E2E6D9"/>
              </a:solidFill>
              <a:latin typeface="Lato Bold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4400" dirty="0">
              <a:solidFill>
                <a:srgbClr val="E2E6D9"/>
              </a:solidFill>
              <a:latin typeface="Lato Bold"/>
            </a:endParaRPr>
          </a:p>
          <a:p>
            <a:pPr marL="872681" lvl="1" indent="-571500">
              <a:buFont typeface="Arial" panose="020B0604020202020204" pitchFamily="34" charset="0"/>
              <a:buChar char="•"/>
            </a:pPr>
            <a:r>
              <a:rPr lang="en-US" sz="4400" dirty="0" err="1">
                <a:solidFill>
                  <a:srgbClr val="E2E6D9"/>
                </a:solidFill>
                <a:latin typeface="Lato Bold"/>
              </a:rPr>
              <a:t>Pastores</a:t>
            </a:r>
            <a:r>
              <a:rPr lang="en-US" sz="4400" dirty="0">
                <a:solidFill>
                  <a:srgbClr val="E2E6D9"/>
                </a:solidFill>
                <a:latin typeface="Lato Bold"/>
              </a:rPr>
              <a:t> y </a:t>
            </a:r>
            <a:r>
              <a:rPr lang="en-US" sz="4400" dirty="0" err="1">
                <a:solidFill>
                  <a:srgbClr val="E2E6D9"/>
                </a:solidFill>
                <a:latin typeface="Lato Bold"/>
              </a:rPr>
              <a:t>otros</a:t>
            </a:r>
            <a:r>
              <a:rPr lang="en-US" sz="4400" dirty="0">
                <a:solidFill>
                  <a:srgbClr val="E2E6D9"/>
                </a:solidFill>
                <a:latin typeface="Lato Bold"/>
              </a:rPr>
              <a:t> </a:t>
            </a:r>
            <a:r>
              <a:rPr lang="en-US" sz="4400" dirty="0" err="1">
                <a:solidFill>
                  <a:srgbClr val="E2E6D9"/>
                </a:solidFill>
                <a:latin typeface="Lato Bold"/>
              </a:rPr>
              <a:t>líderes</a:t>
            </a:r>
            <a:r>
              <a:rPr lang="en-US" sz="4400" dirty="0">
                <a:solidFill>
                  <a:srgbClr val="E2E6D9"/>
                </a:solidFill>
                <a:latin typeface="Lato Bold"/>
              </a:rPr>
              <a:t> </a:t>
            </a:r>
            <a:r>
              <a:rPr lang="en-US" sz="4400" dirty="0" err="1">
                <a:solidFill>
                  <a:srgbClr val="E2E6D9"/>
                </a:solidFill>
                <a:latin typeface="Lato Bold"/>
              </a:rPr>
              <a:t>espirituales</a:t>
            </a:r>
            <a:endParaRPr lang="en-US" sz="4400" dirty="0">
              <a:solidFill>
                <a:srgbClr val="E2E6D9"/>
              </a:solidFill>
              <a:latin typeface="Lato Bold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4400" dirty="0">
              <a:solidFill>
                <a:srgbClr val="E2E6D9"/>
              </a:solidFill>
              <a:latin typeface="Lato Bold"/>
            </a:endParaRPr>
          </a:p>
          <a:p>
            <a:pPr marL="872681" lvl="1" indent="-571500">
              <a:buFont typeface="Arial" panose="020B0604020202020204" pitchFamily="34" charset="0"/>
              <a:buChar char="•"/>
            </a:pPr>
            <a:r>
              <a:rPr lang="en-US" sz="4400" dirty="0" err="1">
                <a:solidFill>
                  <a:srgbClr val="E2E6D9"/>
                </a:solidFill>
                <a:latin typeface="Lato Bold"/>
              </a:rPr>
              <a:t>Nunca</a:t>
            </a:r>
            <a:r>
              <a:rPr lang="en-US" sz="4400" dirty="0">
                <a:solidFill>
                  <a:srgbClr val="E2E6D9"/>
                </a:solidFill>
                <a:latin typeface="Lato Bold"/>
              </a:rPr>
              <a:t> lo </a:t>
            </a:r>
            <a:r>
              <a:rPr lang="en-US" sz="4400" dirty="0" err="1">
                <a:solidFill>
                  <a:srgbClr val="E2E6D9"/>
                </a:solidFill>
                <a:latin typeface="Lato Bold"/>
              </a:rPr>
              <a:t>olvides</a:t>
            </a:r>
            <a:r>
              <a:rPr lang="en-US" sz="4400" dirty="0">
                <a:solidFill>
                  <a:srgbClr val="E2E6D9"/>
                </a:solidFill>
                <a:latin typeface="Lato Bold"/>
              </a:rPr>
              <a:t>… hay una </a:t>
            </a:r>
            <a:r>
              <a:rPr lang="en-US" sz="4400" dirty="0" err="1">
                <a:solidFill>
                  <a:srgbClr val="E2E6D9"/>
                </a:solidFill>
                <a:latin typeface="Lato Bold"/>
              </a:rPr>
              <a:t>tercera</a:t>
            </a:r>
            <a:r>
              <a:rPr lang="en-US" sz="4400" dirty="0">
                <a:solidFill>
                  <a:srgbClr val="E2E6D9"/>
                </a:solidFill>
                <a:latin typeface="Lato Bold"/>
              </a:rPr>
              <a:t> Persona </a:t>
            </a:r>
            <a:r>
              <a:rPr lang="en-US" sz="4400" dirty="0" err="1">
                <a:solidFill>
                  <a:srgbClr val="E2E6D9"/>
                </a:solidFill>
                <a:latin typeface="Lato Bold"/>
              </a:rPr>
              <a:t>en</a:t>
            </a:r>
            <a:r>
              <a:rPr lang="en-US" sz="4400" dirty="0">
                <a:solidFill>
                  <a:srgbClr val="E2E6D9"/>
                </a:solidFill>
                <a:latin typeface="Lato Bold"/>
              </a:rPr>
              <a:t> </a:t>
            </a:r>
            <a:r>
              <a:rPr lang="en-US" sz="4400" dirty="0" err="1">
                <a:solidFill>
                  <a:srgbClr val="E2E6D9"/>
                </a:solidFill>
                <a:latin typeface="Lato Bold"/>
              </a:rPr>
              <a:t>toda</a:t>
            </a:r>
            <a:r>
              <a:rPr lang="en-US" sz="4400" dirty="0">
                <a:solidFill>
                  <a:srgbClr val="E2E6D9"/>
                </a:solidFill>
                <a:latin typeface="Lato Bold"/>
              </a:rPr>
              <a:t> </a:t>
            </a:r>
            <a:r>
              <a:rPr lang="en-US" sz="4400" dirty="0" err="1">
                <a:solidFill>
                  <a:srgbClr val="E2E6D9"/>
                </a:solidFill>
                <a:latin typeface="Lato Bold"/>
              </a:rPr>
              <a:t>relación</a:t>
            </a:r>
            <a:r>
              <a:rPr lang="en-US" sz="4400" dirty="0">
                <a:solidFill>
                  <a:srgbClr val="E2E6D9"/>
                </a:solidFill>
                <a:latin typeface="Lato Bold"/>
              </a:rPr>
              <a:t> mentor-</a:t>
            </a:r>
            <a:r>
              <a:rPr lang="en-US" sz="4400" dirty="0" err="1">
                <a:solidFill>
                  <a:srgbClr val="E2E6D9"/>
                </a:solidFill>
                <a:latin typeface="Lato Bold"/>
              </a:rPr>
              <a:t>mentoreado</a:t>
            </a:r>
            <a:r>
              <a:rPr lang="en-US" sz="4400" dirty="0">
                <a:solidFill>
                  <a:srgbClr val="E2E6D9"/>
                </a:solidFill>
                <a:latin typeface="Lato Bold"/>
              </a:rPr>
              <a:t>:¡Dios, el </a:t>
            </a:r>
            <a:r>
              <a:rPr lang="en-US" sz="4400" dirty="0" err="1">
                <a:solidFill>
                  <a:srgbClr val="E2E6D9"/>
                </a:solidFill>
                <a:latin typeface="Lato Bold"/>
              </a:rPr>
              <a:t>Espíritu</a:t>
            </a:r>
            <a:r>
              <a:rPr lang="en-US" sz="4400" dirty="0">
                <a:solidFill>
                  <a:srgbClr val="E2E6D9"/>
                </a:solidFill>
                <a:latin typeface="Lato Bold"/>
              </a:rPr>
              <a:t> Santo!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endParaRPr lang="en-US" sz="4400" dirty="0">
              <a:solidFill>
                <a:schemeClr val="bg1"/>
              </a:solidFill>
              <a:latin typeface="Arimo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219200" y="1790700"/>
            <a:ext cx="10363200" cy="7258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320"/>
              </a:lnSpc>
            </a:pPr>
            <a:r>
              <a:rPr lang="en-US" sz="7200" dirty="0" err="1">
                <a:solidFill>
                  <a:srgbClr val="C9E265"/>
                </a:solidFill>
                <a:latin typeface="Oswald"/>
              </a:rPr>
              <a:t>Mentores</a:t>
            </a:r>
            <a:r>
              <a:rPr lang="en-US" sz="7200" dirty="0">
                <a:solidFill>
                  <a:srgbClr val="C9E265"/>
                </a:solidFill>
                <a:latin typeface="Oswald"/>
              </a:rPr>
              <a:t> de </a:t>
            </a:r>
            <a:r>
              <a:rPr lang="en-US" sz="7200" dirty="0" err="1">
                <a:solidFill>
                  <a:srgbClr val="C9E265"/>
                </a:solidFill>
                <a:latin typeface="Oswald"/>
              </a:rPr>
              <a:t>Muchos</a:t>
            </a:r>
            <a:r>
              <a:rPr lang="en-US" sz="7200" dirty="0">
                <a:solidFill>
                  <a:srgbClr val="C9E265"/>
                </a:solidFill>
                <a:latin typeface="Oswald"/>
              </a:rPr>
              <a:t> ‘</a:t>
            </a:r>
            <a:r>
              <a:rPr lang="en-US" sz="7200" dirty="0" err="1">
                <a:solidFill>
                  <a:srgbClr val="C9E265"/>
                </a:solidFill>
                <a:latin typeface="Oswald"/>
              </a:rPr>
              <a:t>Tipos</a:t>
            </a:r>
            <a:r>
              <a:rPr lang="en-US" sz="7200" dirty="0">
                <a:solidFill>
                  <a:srgbClr val="C9E265"/>
                </a:solidFill>
                <a:latin typeface="Oswald"/>
              </a:rPr>
              <a:t>’</a:t>
            </a:r>
          </a:p>
        </p:txBody>
      </p:sp>
      <p:pic>
        <p:nvPicPr>
          <p:cNvPr id="13" name="Imagen 12" descr="Imagen que contiene señal, dibujo, reloj&#10;&#10;Descripción generada automáticamente">
            <a:extLst>
              <a:ext uri="{FF2B5EF4-FFF2-40B4-BE49-F238E27FC236}">
                <a16:creationId xmlns:a16="http://schemas.microsoft.com/office/drawing/2014/main" id="{B1FC5C23-B879-48A0-9F61-EBB8548070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53662" y="7918284"/>
            <a:ext cx="1555198" cy="1555198"/>
          </a:xfrm>
          <a:prstGeom prst="rect">
            <a:avLst/>
          </a:prstGeom>
        </p:spPr>
      </p:pic>
      <p:pic>
        <p:nvPicPr>
          <p:cNvPr id="14" name="Imagen 13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3B967ACE-82DB-4C48-9463-D3E6ED36A7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1782" y="8039100"/>
            <a:ext cx="1555198" cy="1184147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454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6365" b="50977"/>
          <a:stretch>
            <a:fillRect/>
          </a:stretch>
        </p:blipFill>
        <p:spPr>
          <a:xfrm>
            <a:off x="-59672" y="-2056830"/>
            <a:ext cx="18423871" cy="3995223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-152400" y="1433764"/>
            <a:ext cx="19036149" cy="1727631"/>
          </a:xfrm>
          <a:prstGeom prst="rect">
            <a:avLst/>
          </a:prstGeom>
          <a:solidFill>
            <a:srgbClr val="000000"/>
          </a:solidFill>
        </p:spPr>
      </p:sp>
      <p:sp>
        <p:nvSpPr>
          <p:cNvPr id="4" name="AutoShape 4"/>
          <p:cNvSpPr/>
          <p:nvPr/>
        </p:nvSpPr>
        <p:spPr>
          <a:xfrm rot="-5400000">
            <a:off x="-285445" y="7589606"/>
            <a:ext cx="3536829" cy="2105255"/>
          </a:xfrm>
          <a:prstGeom prst="rect">
            <a:avLst/>
          </a:prstGeom>
          <a:solidFill>
            <a:srgbClr val="E2E6D9"/>
          </a:solidFill>
        </p:spPr>
      </p:sp>
      <p:sp>
        <p:nvSpPr>
          <p:cNvPr id="9" name="TextBox 9"/>
          <p:cNvSpPr txBox="1"/>
          <p:nvPr/>
        </p:nvSpPr>
        <p:spPr>
          <a:xfrm>
            <a:off x="3352800" y="4914900"/>
            <a:ext cx="12573000" cy="27699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310640" lvl="1" indent="-857250">
              <a:buFont typeface="Arial" panose="020B0604020202020204" pitchFamily="34" charset="0"/>
              <a:buChar char="•"/>
            </a:pPr>
            <a:r>
              <a:rPr lang="en-US" sz="6000" dirty="0">
                <a:solidFill>
                  <a:schemeClr val="bg1"/>
                </a:solidFill>
                <a:latin typeface="Lato"/>
              </a:rPr>
              <a:t>El </a:t>
            </a:r>
            <a:r>
              <a:rPr lang="en-US" sz="6000" dirty="0" err="1">
                <a:solidFill>
                  <a:schemeClr val="bg1"/>
                </a:solidFill>
                <a:latin typeface="Lato"/>
              </a:rPr>
              <a:t>rabino</a:t>
            </a:r>
            <a:r>
              <a:rPr lang="en-US" sz="6000" dirty="0">
                <a:solidFill>
                  <a:schemeClr val="bg1"/>
                </a:solidFill>
                <a:latin typeface="Lato"/>
              </a:rPr>
              <a:t> </a:t>
            </a:r>
            <a:r>
              <a:rPr lang="en-US" sz="6000" dirty="0" err="1">
                <a:solidFill>
                  <a:schemeClr val="bg1"/>
                </a:solidFill>
                <a:latin typeface="Lato"/>
              </a:rPr>
              <a:t>bendice</a:t>
            </a:r>
            <a:r>
              <a:rPr lang="en-US" sz="6000" dirty="0">
                <a:solidFill>
                  <a:schemeClr val="bg1"/>
                </a:solidFill>
                <a:latin typeface="Lato"/>
              </a:rPr>
              <a:t> y </a:t>
            </a:r>
            <a:r>
              <a:rPr lang="en-US" sz="6000" dirty="0" err="1">
                <a:solidFill>
                  <a:schemeClr val="bg1"/>
                </a:solidFill>
                <a:latin typeface="Lato"/>
              </a:rPr>
              <a:t>ora</a:t>
            </a:r>
            <a:r>
              <a:rPr lang="en-US" sz="6000" dirty="0">
                <a:solidFill>
                  <a:schemeClr val="bg1"/>
                </a:solidFill>
                <a:latin typeface="Lato"/>
              </a:rPr>
              <a:t>... se </a:t>
            </a:r>
            <a:r>
              <a:rPr lang="en-US" sz="6000" dirty="0" err="1">
                <a:solidFill>
                  <a:schemeClr val="bg1"/>
                </a:solidFill>
                <a:latin typeface="Lato"/>
              </a:rPr>
              <a:t>convierte</a:t>
            </a:r>
            <a:r>
              <a:rPr lang="en-US" sz="6000" dirty="0">
                <a:solidFill>
                  <a:schemeClr val="bg1"/>
                </a:solidFill>
                <a:latin typeface="Lato"/>
              </a:rPr>
              <a:t> </a:t>
            </a:r>
            <a:r>
              <a:rPr lang="en-US" sz="6000" dirty="0" err="1">
                <a:solidFill>
                  <a:schemeClr val="bg1"/>
                </a:solidFill>
                <a:latin typeface="Lato"/>
              </a:rPr>
              <a:t>en</a:t>
            </a:r>
            <a:r>
              <a:rPr lang="en-US" sz="6000" dirty="0">
                <a:solidFill>
                  <a:schemeClr val="bg1"/>
                </a:solidFill>
                <a:latin typeface="Lato"/>
              </a:rPr>
              <a:t> una </a:t>
            </a:r>
            <a:r>
              <a:rPr lang="en-US" sz="6000" dirty="0" err="1">
                <a:solidFill>
                  <a:schemeClr val="bg1"/>
                </a:solidFill>
                <a:latin typeface="Lato"/>
              </a:rPr>
              <a:t>figura</a:t>
            </a:r>
            <a:r>
              <a:rPr lang="en-US" sz="6000" dirty="0">
                <a:solidFill>
                  <a:schemeClr val="bg1"/>
                </a:solidFill>
                <a:latin typeface="Lato"/>
              </a:rPr>
              <a:t> intermedia </a:t>
            </a:r>
            <a:r>
              <a:rPr lang="en-US" sz="6000" dirty="0" err="1">
                <a:solidFill>
                  <a:schemeClr val="bg1"/>
                </a:solidFill>
                <a:latin typeface="Lato"/>
              </a:rPr>
              <a:t>en</a:t>
            </a:r>
            <a:r>
              <a:rPr lang="en-US" sz="6000" dirty="0">
                <a:solidFill>
                  <a:schemeClr val="bg1"/>
                </a:solidFill>
                <a:latin typeface="Lato"/>
              </a:rPr>
              <a:t> la </a:t>
            </a:r>
            <a:r>
              <a:rPr lang="en-US" sz="6000" dirty="0" err="1">
                <a:solidFill>
                  <a:schemeClr val="bg1"/>
                </a:solidFill>
                <a:latin typeface="Lato"/>
              </a:rPr>
              <a:t>vida</a:t>
            </a:r>
            <a:r>
              <a:rPr lang="en-US" sz="6000" dirty="0">
                <a:solidFill>
                  <a:schemeClr val="bg1"/>
                </a:solidFill>
                <a:latin typeface="Lato"/>
              </a:rPr>
              <a:t>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676400" y="2151609"/>
            <a:ext cx="11305125" cy="7318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320"/>
              </a:lnSpc>
            </a:pPr>
            <a:r>
              <a:rPr lang="en-US" sz="7400" dirty="0" err="1">
                <a:solidFill>
                  <a:srgbClr val="C9E265"/>
                </a:solidFill>
                <a:latin typeface="Oswald"/>
              </a:rPr>
              <a:t>Encontrándose</a:t>
            </a:r>
            <a:r>
              <a:rPr lang="en-US" sz="7400" dirty="0">
                <a:solidFill>
                  <a:srgbClr val="C9E265"/>
                </a:solidFill>
                <a:latin typeface="Oswald"/>
              </a:rPr>
              <a:t> con el ‘</a:t>
            </a:r>
            <a:r>
              <a:rPr lang="en-US" sz="7400" dirty="0" err="1">
                <a:solidFill>
                  <a:srgbClr val="C9E265"/>
                </a:solidFill>
                <a:latin typeface="Oswald"/>
              </a:rPr>
              <a:t>Misterio</a:t>
            </a:r>
            <a:r>
              <a:rPr lang="en-US" sz="7400" dirty="0">
                <a:solidFill>
                  <a:srgbClr val="C9E265"/>
                </a:solidFill>
                <a:latin typeface="Oswald"/>
              </a:rPr>
              <a:t>’</a:t>
            </a:r>
          </a:p>
        </p:txBody>
      </p:sp>
      <p:pic>
        <p:nvPicPr>
          <p:cNvPr id="13" name="Imagen 12" descr="Imagen que contiene señal, dibujo, reloj&#10;&#10;Descripción generada automáticamente">
            <a:extLst>
              <a:ext uri="{FF2B5EF4-FFF2-40B4-BE49-F238E27FC236}">
                <a16:creationId xmlns:a16="http://schemas.microsoft.com/office/drawing/2014/main" id="{4EFAA903-4D25-469C-B216-FB6A7E8C9C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886" y="6990087"/>
            <a:ext cx="1560165" cy="1560165"/>
          </a:xfrm>
          <a:prstGeom prst="rect">
            <a:avLst/>
          </a:prstGeom>
        </p:spPr>
      </p:pic>
      <p:pic>
        <p:nvPicPr>
          <p:cNvPr id="14" name="Imagen 13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AE84C34B-A606-49CF-9A93-101A16C9A5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886" y="8674803"/>
            <a:ext cx="1594300" cy="121392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454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6365" b="50977"/>
          <a:stretch>
            <a:fillRect/>
          </a:stretch>
        </p:blipFill>
        <p:spPr>
          <a:xfrm>
            <a:off x="-59672" y="-2056830"/>
            <a:ext cx="18500071" cy="3995223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-152400" y="1644767"/>
            <a:ext cx="19155419" cy="1593733"/>
          </a:xfrm>
          <a:prstGeom prst="rect">
            <a:avLst/>
          </a:prstGeom>
          <a:solidFill>
            <a:srgbClr val="000000"/>
          </a:solidFill>
        </p:spPr>
      </p:sp>
      <p:sp>
        <p:nvSpPr>
          <p:cNvPr id="4" name="AutoShape 4"/>
          <p:cNvSpPr/>
          <p:nvPr/>
        </p:nvSpPr>
        <p:spPr>
          <a:xfrm rot="-5400000">
            <a:off x="-285445" y="7589606"/>
            <a:ext cx="3536829" cy="2105255"/>
          </a:xfrm>
          <a:prstGeom prst="rect">
            <a:avLst/>
          </a:prstGeom>
          <a:solidFill>
            <a:srgbClr val="E2E6D9"/>
          </a:solidFill>
        </p:spPr>
      </p:sp>
      <p:sp>
        <p:nvSpPr>
          <p:cNvPr id="9" name="TextBox 9"/>
          <p:cNvSpPr txBox="1"/>
          <p:nvPr/>
        </p:nvSpPr>
        <p:spPr>
          <a:xfrm>
            <a:off x="4343400" y="4686300"/>
            <a:ext cx="11963400" cy="27699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310640" lvl="1" indent="-857250">
              <a:buFont typeface="Arial" panose="020B0604020202020204" pitchFamily="34" charset="0"/>
              <a:buChar char="•"/>
            </a:pPr>
            <a:r>
              <a:rPr lang="en-US" sz="6000" dirty="0">
                <a:solidFill>
                  <a:schemeClr val="bg1"/>
                </a:solidFill>
                <a:latin typeface="Lato"/>
              </a:rPr>
              <a:t>El </a:t>
            </a:r>
            <a:r>
              <a:rPr lang="en-US" sz="6000" dirty="0" err="1">
                <a:solidFill>
                  <a:schemeClr val="bg1"/>
                </a:solidFill>
                <a:latin typeface="Lato"/>
              </a:rPr>
              <a:t>rabino</a:t>
            </a:r>
            <a:r>
              <a:rPr lang="en-US" sz="6000" dirty="0">
                <a:solidFill>
                  <a:schemeClr val="bg1"/>
                </a:solidFill>
                <a:latin typeface="Lato"/>
              </a:rPr>
              <a:t> </a:t>
            </a:r>
            <a:r>
              <a:rPr lang="en-US" sz="6000" dirty="0" err="1">
                <a:solidFill>
                  <a:schemeClr val="bg1"/>
                </a:solidFill>
                <a:latin typeface="Lato"/>
              </a:rPr>
              <a:t>abraza</a:t>
            </a:r>
            <a:r>
              <a:rPr lang="en-US" sz="6000" dirty="0">
                <a:solidFill>
                  <a:schemeClr val="bg1"/>
                </a:solidFill>
                <a:latin typeface="Lato"/>
              </a:rPr>
              <a:t> (</a:t>
            </a:r>
            <a:r>
              <a:rPr lang="en-US" sz="6000" dirty="0" err="1">
                <a:solidFill>
                  <a:schemeClr val="bg1"/>
                </a:solidFill>
                <a:latin typeface="Lato"/>
              </a:rPr>
              <a:t>corazón</a:t>
            </a:r>
            <a:r>
              <a:rPr lang="en-US" sz="6000" dirty="0">
                <a:solidFill>
                  <a:schemeClr val="bg1"/>
                </a:solidFill>
                <a:latin typeface="Lato"/>
              </a:rPr>
              <a:t> con </a:t>
            </a:r>
            <a:r>
              <a:rPr lang="en-US" sz="6000" dirty="0" err="1">
                <a:solidFill>
                  <a:schemeClr val="bg1"/>
                </a:solidFill>
                <a:latin typeface="Lato"/>
              </a:rPr>
              <a:t>corazón</a:t>
            </a:r>
            <a:r>
              <a:rPr lang="en-US" sz="6000" dirty="0">
                <a:solidFill>
                  <a:schemeClr val="bg1"/>
                </a:solidFill>
                <a:latin typeface="Lato"/>
              </a:rPr>
              <a:t>)... la </a:t>
            </a:r>
            <a:r>
              <a:rPr lang="en-US" sz="6000" dirty="0" err="1">
                <a:solidFill>
                  <a:schemeClr val="bg1"/>
                </a:solidFill>
                <a:latin typeface="Lato"/>
              </a:rPr>
              <a:t>aceptación</a:t>
            </a:r>
            <a:r>
              <a:rPr lang="en-US" sz="6000" dirty="0">
                <a:solidFill>
                  <a:schemeClr val="bg1"/>
                </a:solidFill>
                <a:latin typeface="Lato"/>
              </a:rPr>
              <a:t> de </a:t>
            </a:r>
            <a:r>
              <a:rPr lang="en-US" sz="6000" dirty="0" err="1">
                <a:solidFill>
                  <a:schemeClr val="bg1"/>
                </a:solidFill>
                <a:latin typeface="Lato"/>
              </a:rPr>
              <a:t>otro</a:t>
            </a:r>
            <a:r>
              <a:rPr lang="en-US" sz="6000" dirty="0">
                <a:solidFill>
                  <a:schemeClr val="bg1"/>
                </a:solidFill>
                <a:latin typeface="Lato"/>
              </a:rPr>
              <a:t> sin </a:t>
            </a:r>
            <a:r>
              <a:rPr lang="en-US" sz="6000" dirty="0" err="1">
                <a:solidFill>
                  <a:schemeClr val="bg1"/>
                </a:solidFill>
                <a:latin typeface="Lato"/>
              </a:rPr>
              <a:t>garantías</a:t>
            </a:r>
            <a:r>
              <a:rPr lang="en-US" sz="6000" dirty="0">
                <a:solidFill>
                  <a:schemeClr val="bg1"/>
                </a:solidFill>
                <a:latin typeface="Lato"/>
              </a:rPr>
              <a:t> de </a:t>
            </a:r>
            <a:r>
              <a:rPr lang="en-US" sz="6000" dirty="0" err="1">
                <a:solidFill>
                  <a:schemeClr val="bg1"/>
                </a:solidFill>
                <a:latin typeface="Lato"/>
              </a:rPr>
              <a:t>resultados</a:t>
            </a:r>
            <a:r>
              <a:rPr lang="en-US" sz="6000" dirty="0">
                <a:solidFill>
                  <a:schemeClr val="bg1"/>
                </a:solidFill>
                <a:latin typeface="Lato"/>
              </a:rPr>
              <a:t>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752600" y="2300948"/>
            <a:ext cx="11305125" cy="7318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320"/>
              </a:lnSpc>
            </a:pPr>
            <a:r>
              <a:rPr lang="en-US" sz="7400" dirty="0" err="1">
                <a:solidFill>
                  <a:srgbClr val="C9E265"/>
                </a:solidFill>
                <a:latin typeface="Oswald"/>
              </a:rPr>
              <a:t>Encontrándose</a:t>
            </a:r>
            <a:r>
              <a:rPr lang="en-US" sz="7400" dirty="0">
                <a:solidFill>
                  <a:srgbClr val="C9E265"/>
                </a:solidFill>
                <a:latin typeface="Oswald"/>
              </a:rPr>
              <a:t> con el ‘</a:t>
            </a:r>
            <a:r>
              <a:rPr lang="en-US" sz="7400" dirty="0" err="1">
                <a:solidFill>
                  <a:srgbClr val="C9E265"/>
                </a:solidFill>
                <a:latin typeface="Oswald"/>
              </a:rPr>
              <a:t>Misterio</a:t>
            </a:r>
            <a:r>
              <a:rPr lang="en-US" sz="7400" dirty="0">
                <a:solidFill>
                  <a:srgbClr val="C9E265"/>
                </a:solidFill>
                <a:latin typeface="Oswald"/>
              </a:rPr>
              <a:t>’</a:t>
            </a:r>
          </a:p>
        </p:txBody>
      </p:sp>
      <p:pic>
        <p:nvPicPr>
          <p:cNvPr id="13" name="Imagen 12" descr="Imagen que contiene señal, dibujo, reloj&#10;&#10;Descripción generada automáticamente">
            <a:extLst>
              <a:ext uri="{FF2B5EF4-FFF2-40B4-BE49-F238E27FC236}">
                <a16:creationId xmlns:a16="http://schemas.microsoft.com/office/drawing/2014/main" id="{AB8A84A8-AF7A-4807-8299-CAD6C3C93E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590" y="6875476"/>
            <a:ext cx="1766757" cy="1766757"/>
          </a:xfrm>
          <a:prstGeom prst="rect">
            <a:avLst/>
          </a:prstGeom>
        </p:spPr>
      </p:pic>
      <p:pic>
        <p:nvPicPr>
          <p:cNvPr id="14" name="Imagen 13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4F820F1F-78E3-4897-9EAD-629F3945BB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18" y="8642233"/>
            <a:ext cx="1594300" cy="121392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454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6365" b="50977"/>
          <a:stretch>
            <a:fillRect/>
          </a:stretch>
        </p:blipFill>
        <p:spPr>
          <a:xfrm>
            <a:off x="-59671" y="-2056830"/>
            <a:ext cx="18327780" cy="3995223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-39780" y="1418855"/>
            <a:ext cx="19036149" cy="1438645"/>
          </a:xfrm>
          <a:prstGeom prst="rect">
            <a:avLst/>
          </a:prstGeom>
          <a:solidFill>
            <a:srgbClr val="000000"/>
          </a:solidFill>
        </p:spPr>
      </p:sp>
      <p:sp>
        <p:nvSpPr>
          <p:cNvPr id="4" name="AutoShape 4"/>
          <p:cNvSpPr/>
          <p:nvPr/>
        </p:nvSpPr>
        <p:spPr>
          <a:xfrm rot="-5400000">
            <a:off x="-285445" y="7589606"/>
            <a:ext cx="3536829" cy="2105255"/>
          </a:xfrm>
          <a:prstGeom prst="rect">
            <a:avLst/>
          </a:prstGeom>
          <a:solidFill>
            <a:srgbClr val="E2E6D9"/>
          </a:solidFill>
        </p:spPr>
      </p:sp>
      <p:sp>
        <p:nvSpPr>
          <p:cNvPr id="9" name="TextBox 9"/>
          <p:cNvSpPr txBox="1"/>
          <p:nvPr/>
        </p:nvSpPr>
        <p:spPr>
          <a:xfrm>
            <a:off x="3001294" y="4305300"/>
            <a:ext cx="13686506" cy="36933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906780" lvl="1" indent="-453390">
              <a:buFont typeface="Arial"/>
              <a:buChar char="•"/>
            </a:pPr>
            <a:r>
              <a:rPr lang="en-US" sz="6000" dirty="0">
                <a:solidFill>
                  <a:schemeClr val="bg1"/>
                </a:solidFill>
                <a:latin typeface="Lato"/>
              </a:rPr>
              <a:t>El </a:t>
            </a:r>
            <a:r>
              <a:rPr lang="en-US" sz="6000" dirty="0" err="1">
                <a:solidFill>
                  <a:schemeClr val="bg1"/>
                </a:solidFill>
                <a:latin typeface="Lato"/>
              </a:rPr>
              <a:t>rabino</a:t>
            </a:r>
            <a:r>
              <a:rPr lang="en-US" sz="6000" dirty="0">
                <a:solidFill>
                  <a:schemeClr val="bg1"/>
                </a:solidFill>
                <a:latin typeface="Lato"/>
              </a:rPr>
              <a:t> da la </a:t>
            </a:r>
            <a:r>
              <a:rPr lang="en-US" sz="6000" dirty="0" err="1">
                <a:solidFill>
                  <a:schemeClr val="bg1"/>
                </a:solidFill>
                <a:latin typeface="Lato"/>
              </a:rPr>
              <a:t>bienvenida</a:t>
            </a:r>
            <a:r>
              <a:rPr lang="en-US" sz="6000" dirty="0">
                <a:solidFill>
                  <a:schemeClr val="bg1"/>
                </a:solidFill>
                <a:latin typeface="Lato"/>
              </a:rPr>
              <a:t> y </a:t>
            </a:r>
            <a:r>
              <a:rPr lang="en-US" sz="6000" dirty="0" err="1">
                <a:solidFill>
                  <a:schemeClr val="bg1"/>
                </a:solidFill>
                <a:latin typeface="Lato"/>
              </a:rPr>
              <a:t>alienta</a:t>
            </a:r>
            <a:r>
              <a:rPr lang="en-US" sz="6000" dirty="0">
                <a:solidFill>
                  <a:schemeClr val="bg1"/>
                </a:solidFill>
                <a:latin typeface="Lato"/>
              </a:rPr>
              <a:t>... la </a:t>
            </a:r>
            <a:r>
              <a:rPr lang="en-US" sz="6000" dirty="0" err="1">
                <a:solidFill>
                  <a:schemeClr val="bg1"/>
                </a:solidFill>
                <a:latin typeface="Lato"/>
              </a:rPr>
              <a:t>participación</a:t>
            </a:r>
            <a:r>
              <a:rPr lang="en-US" sz="6000" dirty="0">
                <a:solidFill>
                  <a:schemeClr val="bg1"/>
                </a:solidFill>
                <a:latin typeface="Lato"/>
              </a:rPr>
              <a:t> de por </a:t>
            </a:r>
            <a:r>
              <a:rPr lang="en-US" sz="6000" dirty="0" err="1">
                <a:solidFill>
                  <a:schemeClr val="bg1"/>
                </a:solidFill>
                <a:latin typeface="Lato"/>
              </a:rPr>
              <a:t>vida</a:t>
            </a:r>
            <a:r>
              <a:rPr lang="en-US" sz="6000" dirty="0">
                <a:solidFill>
                  <a:schemeClr val="bg1"/>
                </a:solidFill>
                <a:latin typeface="Lato"/>
              </a:rPr>
              <a:t> </a:t>
            </a:r>
            <a:r>
              <a:rPr lang="en-US" sz="6000" dirty="0" err="1">
                <a:solidFill>
                  <a:schemeClr val="bg1"/>
                </a:solidFill>
                <a:latin typeface="Lato"/>
              </a:rPr>
              <a:t>en</a:t>
            </a:r>
            <a:r>
              <a:rPr lang="en-US" sz="6000" dirty="0">
                <a:solidFill>
                  <a:schemeClr val="bg1"/>
                </a:solidFill>
                <a:latin typeface="Lato"/>
              </a:rPr>
              <a:t> un </a:t>
            </a:r>
            <a:r>
              <a:rPr lang="en-US" sz="6000" dirty="0" err="1">
                <a:solidFill>
                  <a:schemeClr val="bg1"/>
                </a:solidFill>
                <a:latin typeface="Lato"/>
              </a:rPr>
              <a:t>proceso</a:t>
            </a:r>
            <a:r>
              <a:rPr lang="en-US" sz="6000" dirty="0">
                <a:solidFill>
                  <a:schemeClr val="bg1"/>
                </a:solidFill>
                <a:latin typeface="Lato"/>
              </a:rPr>
              <a:t> </a:t>
            </a:r>
            <a:r>
              <a:rPr lang="en-US" sz="6000" dirty="0" err="1">
                <a:solidFill>
                  <a:schemeClr val="bg1"/>
                </a:solidFill>
                <a:latin typeface="Lato"/>
              </a:rPr>
              <a:t>más</a:t>
            </a:r>
            <a:r>
              <a:rPr lang="en-US" sz="6000" dirty="0">
                <a:solidFill>
                  <a:schemeClr val="bg1"/>
                </a:solidFill>
                <a:latin typeface="Lato"/>
              </a:rPr>
              <a:t> </a:t>
            </a:r>
            <a:r>
              <a:rPr lang="en-US" sz="6000" dirty="0" err="1">
                <a:solidFill>
                  <a:schemeClr val="bg1"/>
                </a:solidFill>
                <a:latin typeface="Lato"/>
              </a:rPr>
              <a:t>grande</a:t>
            </a:r>
            <a:r>
              <a:rPr lang="en-US" sz="6000" dirty="0">
                <a:solidFill>
                  <a:schemeClr val="bg1"/>
                </a:solidFill>
                <a:latin typeface="Lato"/>
              </a:rPr>
              <a:t> que el </a:t>
            </a:r>
            <a:r>
              <a:rPr lang="en-US" sz="6000" dirty="0" err="1">
                <a:solidFill>
                  <a:schemeClr val="bg1"/>
                </a:solidFill>
                <a:latin typeface="Lato"/>
              </a:rPr>
              <a:t>rabino</a:t>
            </a:r>
            <a:r>
              <a:rPr lang="en-US" sz="6000" dirty="0">
                <a:solidFill>
                  <a:schemeClr val="bg1"/>
                </a:solidFill>
                <a:latin typeface="Lato"/>
              </a:rPr>
              <a:t> o </a:t>
            </a:r>
            <a:r>
              <a:rPr lang="en-US" sz="6000" dirty="0" err="1">
                <a:solidFill>
                  <a:schemeClr val="bg1"/>
                </a:solidFill>
                <a:latin typeface="Lato"/>
              </a:rPr>
              <a:t>su</a:t>
            </a:r>
            <a:r>
              <a:rPr lang="en-US" sz="6000" dirty="0">
                <a:solidFill>
                  <a:schemeClr val="bg1"/>
                </a:solidFill>
                <a:latin typeface="Lato"/>
              </a:rPr>
              <a:t> </a:t>
            </a:r>
            <a:r>
              <a:rPr lang="en-US" sz="6000" dirty="0" err="1">
                <a:solidFill>
                  <a:schemeClr val="bg1"/>
                </a:solidFill>
                <a:latin typeface="Lato"/>
              </a:rPr>
              <a:t>alumno</a:t>
            </a:r>
            <a:r>
              <a:rPr lang="en-US" sz="6000" dirty="0">
                <a:solidFill>
                  <a:schemeClr val="bg1"/>
                </a:solidFill>
                <a:latin typeface="Lato"/>
              </a:rPr>
              <a:t>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981200" y="1938393"/>
            <a:ext cx="11277600" cy="7258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320"/>
              </a:lnSpc>
            </a:pPr>
            <a:r>
              <a:rPr lang="en-US" sz="7200" dirty="0" err="1">
                <a:solidFill>
                  <a:srgbClr val="C9E265"/>
                </a:solidFill>
                <a:latin typeface="Oswald"/>
              </a:rPr>
              <a:t>Encontrándose</a:t>
            </a:r>
            <a:r>
              <a:rPr lang="en-US" sz="7200" dirty="0">
                <a:solidFill>
                  <a:srgbClr val="C9E265"/>
                </a:solidFill>
                <a:latin typeface="Oswald"/>
              </a:rPr>
              <a:t> con el ‘</a:t>
            </a:r>
            <a:r>
              <a:rPr lang="en-US" sz="7200" dirty="0" err="1">
                <a:solidFill>
                  <a:srgbClr val="C9E265"/>
                </a:solidFill>
                <a:latin typeface="Oswald"/>
              </a:rPr>
              <a:t>Misterio</a:t>
            </a:r>
            <a:r>
              <a:rPr lang="en-US" sz="7200" dirty="0">
                <a:solidFill>
                  <a:srgbClr val="C9E265"/>
                </a:solidFill>
                <a:latin typeface="Oswald"/>
              </a:rPr>
              <a:t>’</a:t>
            </a:r>
          </a:p>
        </p:txBody>
      </p:sp>
      <p:pic>
        <p:nvPicPr>
          <p:cNvPr id="13" name="Imagen 12" descr="Imagen que contiene señal, dibujo, reloj&#10;&#10;Descripción generada automáticamente">
            <a:extLst>
              <a:ext uri="{FF2B5EF4-FFF2-40B4-BE49-F238E27FC236}">
                <a16:creationId xmlns:a16="http://schemas.microsoft.com/office/drawing/2014/main" id="{CFD46B71-16D3-46FE-AA04-EE06AA19D3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591" y="6961705"/>
            <a:ext cx="1680528" cy="1680528"/>
          </a:xfrm>
          <a:prstGeom prst="rect">
            <a:avLst/>
          </a:prstGeom>
        </p:spPr>
      </p:pic>
      <p:pic>
        <p:nvPicPr>
          <p:cNvPr id="14" name="Imagen 13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1EFDB2BE-DEE8-4AE7-A41A-0AC6F6DC96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18" y="8642233"/>
            <a:ext cx="1594300" cy="121392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454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5400000">
            <a:off x="8547838" y="546838"/>
            <a:ext cx="1192324" cy="18288000"/>
          </a:xfrm>
          <a:prstGeom prst="rect">
            <a:avLst/>
          </a:prstGeom>
          <a:solidFill>
            <a:srgbClr val="FBFF00"/>
          </a:solidFill>
        </p:spPr>
      </p:sp>
      <p:sp>
        <p:nvSpPr>
          <p:cNvPr id="5" name="TextBox 5"/>
          <p:cNvSpPr txBox="1"/>
          <p:nvPr/>
        </p:nvSpPr>
        <p:spPr>
          <a:xfrm>
            <a:off x="990600" y="1674018"/>
            <a:ext cx="11979316" cy="7258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320"/>
              </a:lnSpc>
            </a:pPr>
            <a:r>
              <a:rPr lang="en-US" sz="7200" dirty="0">
                <a:solidFill>
                  <a:srgbClr val="C9E265"/>
                </a:solidFill>
                <a:latin typeface="Oswald"/>
              </a:rPr>
              <a:t>IMAGINE A JESÚS Y A SU RABINO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073316" y="3281839"/>
            <a:ext cx="13438640" cy="47397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906145" lvl="1" indent="-571500">
              <a:buFont typeface="Arial" panose="020B0604020202020204" pitchFamily="34" charset="0"/>
              <a:buChar char="•"/>
            </a:pPr>
            <a:r>
              <a:rPr lang="en-US" sz="4400" dirty="0" err="1">
                <a:solidFill>
                  <a:schemeClr val="bg1"/>
                </a:solidFill>
                <a:latin typeface="Lato"/>
              </a:rPr>
              <a:t>Cierre</a:t>
            </a:r>
            <a:r>
              <a:rPr lang="en-US" sz="4400" dirty="0">
                <a:solidFill>
                  <a:schemeClr val="bg1"/>
                </a:solidFill>
                <a:latin typeface="Lato"/>
              </a:rPr>
              <a:t> sus </a:t>
            </a:r>
            <a:r>
              <a:rPr lang="en-US" sz="4400" dirty="0" err="1">
                <a:solidFill>
                  <a:schemeClr val="bg1"/>
                </a:solidFill>
                <a:latin typeface="Lato"/>
              </a:rPr>
              <a:t>ojos</a:t>
            </a:r>
            <a:r>
              <a:rPr lang="en-US" sz="4400" dirty="0">
                <a:solidFill>
                  <a:schemeClr val="bg1"/>
                </a:solidFill>
                <a:latin typeface="Lato"/>
              </a:rPr>
              <a:t>, </a:t>
            </a:r>
            <a:r>
              <a:rPr lang="en-US" sz="4400" dirty="0" err="1">
                <a:solidFill>
                  <a:schemeClr val="bg1"/>
                </a:solidFill>
                <a:latin typeface="Lato"/>
              </a:rPr>
              <a:t>imagínese</a:t>
            </a:r>
            <a:r>
              <a:rPr lang="en-US" sz="4400" dirty="0">
                <a:solidFill>
                  <a:schemeClr val="bg1"/>
                </a:solidFill>
                <a:latin typeface="Lato"/>
              </a:rPr>
              <a:t> a </a:t>
            </a:r>
            <a:r>
              <a:rPr lang="en-US" sz="4400" dirty="0" err="1">
                <a:solidFill>
                  <a:schemeClr val="bg1"/>
                </a:solidFill>
                <a:latin typeface="Lato"/>
              </a:rPr>
              <a:t>Usted</a:t>
            </a:r>
            <a:r>
              <a:rPr lang="en-US" sz="4400" dirty="0">
                <a:solidFill>
                  <a:schemeClr val="bg1"/>
                </a:solidFill>
                <a:latin typeface="Lato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Lato"/>
              </a:rPr>
              <a:t>mismo</a:t>
            </a:r>
            <a:r>
              <a:rPr lang="en-US" sz="4400" dirty="0">
                <a:solidFill>
                  <a:schemeClr val="bg1"/>
                </a:solidFill>
                <a:latin typeface="Lato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Lato"/>
              </a:rPr>
              <a:t>allí</a:t>
            </a:r>
            <a:r>
              <a:rPr lang="en-US" sz="4400" dirty="0">
                <a:solidFill>
                  <a:schemeClr val="bg1"/>
                </a:solidFill>
                <a:latin typeface="Lato"/>
              </a:rPr>
              <a:t>, </a:t>
            </a:r>
            <a:r>
              <a:rPr lang="en-US" sz="4400" dirty="0" err="1">
                <a:solidFill>
                  <a:schemeClr val="bg1"/>
                </a:solidFill>
                <a:latin typeface="Lato"/>
              </a:rPr>
              <a:t>observando</a:t>
            </a:r>
            <a:r>
              <a:rPr lang="en-US" sz="4400" dirty="0">
                <a:solidFill>
                  <a:schemeClr val="bg1"/>
                </a:solidFill>
                <a:latin typeface="Lato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Lato"/>
              </a:rPr>
              <a:t>este</a:t>
            </a:r>
            <a:r>
              <a:rPr lang="en-US" sz="4400" dirty="0">
                <a:solidFill>
                  <a:schemeClr val="bg1"/>
                </a:solidFill>
                <a:latin typeface="Lato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Lato"/>
              </a:rPr>
              <a:t>encuentro</a:t>
            </a:r>
            <a:r>
              <a:rPr lang="en-US" sz="4400" dirty="0">
                <a:solidFill>
                  <a:schemeClr val="bg1"/>
                </a:solidFill>
                <a:latin typeface="Lato"/>
              </a:rPr>
              <a:t>.</a:t>
            </a:r>
            <a:br>
              <a:rPr lang="en-US" sz="4400" dirty="0">
                <a:solidFill>
                  <a:schemeClr val="bg1"/>
                </a:solidFill>
                <a:latin typeface="Lato"/>
              </a:rPr>
            </a:br>
            <a:endParaRPr lang="en-US" sz="4400" dirty="0">
              <a:solidFill>
                <a:schemeClr val="bg1"/>
              </a:solidFill>
              <a:latin typeface="Lato"/>
            </a:endParaRPr>
          </a:p>
          <a:p>
            <a:pPr marL="906145" lvl="1" indent="-571500">
              <a:buFont typeface="Arial" panose="020B0604020202020204" pitchFamily="34" charset="0"/>
              <a:buChar char="•"/>
            </a:pPr>
            <a:r>
              <a:rPr lang="en-US" sz="4400" dirty="0" err="1">
                <a:solidFill>
                  <a:schemeClr val="bg1"/>
                </a:solidFill>
                <a:latin typeface="Arimo"/>
              </a:rPr>
              <a:t>Sienta</a:t>
            </a:r>
            <a:r>
              <a:rPr lang="en-US" sz="4400" dirty="0">
                <a:solidFill>
                  <a:schemeClr val="bg1"/>
                </a:solidFill>
                <a:latin typeface="Arimo"/>
              </a:rPr>
              <a:t> el </a:t>
            </a:r>
            <a:r>
              <a:rPr lang="en-US" sz="4400" dirty="0" err="1">
                <a:solidFill>
                  <a:schemeClr val="bg1"/>
                </a:solidFill>
                <a:latin typeface="Arimo"/>
              </a:rPr>
              <a:t>intercambio</a:t>
            </a:r>
            <a:r>
              <a:rPr lang="en-US" sz="4400" dirty="0">
                <a:solidFill>
                  <a:schemeClr val="bg1"/>
                </a:solidFill>
                <a:latin typeface="Arimo"/>
              </a:rPr>
              <a:t>.</a:t>
            </a:r>
            <a:br>
              <a:rPr lang="en-US" sz="4400" dirty="0">
                <a:solidFill>
                  <a:schemeClr val="bg1"/>
                </a:solidFill>
                <a:latin typeface="Arimo"/>
              </a:rPr>
            </a:br>
            <a:endParaRPr lang="en-US" sz="4400" dirty="0">
              <a:solidFill>
                <a:schemeClr val="bg1"/>
              </a:solidFill>
              <a:latin typeface="Arimo"/>
            </a:endParaRPr>
          </a:p>
          <a:p>
            <a:pPr marL="906145" lvl="1" indent="-571500">
              <a:buFont typeface="Arial" panose="020B0604020202020204" pitchFamily="34" charset="0"/>
              <a:buChar char="•"/>
            </a:pPr>
            <a:r>
              <a:rPr lang="en-US" sz="4400" dirty="0" err="1">
                <a:solidFill>
                  <a:schemeClr val="bg1"/>
                </a:solidFill>
                <a:latin typeface="Arimo"/>
              </a:rPr>
              <a:t>Comprenda</a:t>
            </a:r>
            <a:r>
              <a:rPr lang="en-US" sz="4400" dirty="0">
                <a:solidFill>
                  <a:schemeClr val="bg1"/>
                </a:solidFill>
                <a:latin typeface="Arimo"/>
              </a:rPr>
              <a:t> los </a:t>
            </a:r>
            <a:r>
              <a:rPr lang="en-US" sz="4400" dirty="0" err="1">
                <a:solidFill>
                  <a:schemeClr val="bg1"/>
                </a:solidFill>
                <a:latin typeface="Arimo"/>
              </a:rPr>
              <a:t>principios</a:t>
            </a:r>
            <a:r>
              <a:rPr lang="en-US" sz="4400" dirty="0">
                <a:solidFill>
                  <a:schemeClr val="bg1"/>
                </a:solidFill>
                <a:latin typeface="Arimo"/>
              </a:rPr>
              <a:t>.</a:t>
            </a:r>
          </a:p>
          <a:p>
            <a:pPr algn="l"/>
            <a:endParaRPr lang="en-US" sz="4400" dirty="0">
              <a:solidFill>
                <a:schemeClr val="bg1"/>
              </a:solidFill>
              <a:latin typeface="Arimo"/>
            </a:endParaRPr>
          </a:p>
        </p:txBody>
      </p:sp>
      <p:pic>
        <p:nvPicPr>
          <p:cNvPr id="11" name="Imagen 10" descr="Imagen que contiene señal, dibujo, reloj&#10;&#10;Descripción generada automáticamente">
            <a:extLst>
              <a:ext uri="{FF2B5EF4-FFF2-40B4-BE49-F238E27FC236}">
                <a16:creationId xmlns:a16="http://schemas.microsoft.com/office/drawing/2014/main" id="{4DBA9D58-C350-4257-811A-C07B9F2C24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242" y="9094676"/>
            <a:ext cx="1082716" cy="1082716"/>
          </a:xfrm>
          <a:prstGeom prst="rect">
            <a:avLst/>
          </a:prstGeom>
        </p:spPr>
      </p:pic>
      <p:pic>
        <p:nvPicPr>
          <p:cNvPr id="12" name="Imagen 11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32FEAF56-B20D-4169-A9FA-3AA46ED4FB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958" y="9223837"/>
            <a:ext cx="1082716" cy="824394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7008066" y="-551855"/>
            <a:ext cx="1279934" cy="11390709"/>
          </a:xfrm>
          <a:prstGeom prst="rect">
            <a:avLst/>
          </a:prstGeom>
          <a:solidFill>
            <a:srgbClr val="E2E6D9"/>
          </a:solidFill>
        </p:spPr>
      </p:sp>
      <p:sp>
        <p:nvSpPr>
          <p:cNvPr id="7" name="TextBox 7"/>
          <p:cNvSpPr txBox="1"/>
          <p:nvPr/>
        </p:nvSpPr>
        <p:spPr>
          <a:xfrm>
            <a:off x="1066800" y="1790700"/>
            <a:ext cx="11544300" cy="8316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440"/>
              </a:lnSpc>
            </a:pPr>
            <a:r>
              <a:rPr lang="en-US" sz="7200" dirty="0" err="1">
                <a:solidFill>
                  <a:srgbClr val="C9E265"/>
                </a:solidFill>
                <a:latin typeface="Oswald"/>
              </a:rPr>
              <a:t>Formación</a:t>
            </a:r>
            <a:r>
              <a:rPr lang="en-US" sz="7200" dirty="0">
                <a:solidFill>
                  <a:srgbClr val="C9E265"/>
                </a:solidFill>
                <a:latin typeface="Oswald"/>
              </a:rPr>
              <a:t> </a:t>
            </a:r>
            <a:r>
              <a:rPr lang="en-US" sz="7200" dirty="0" err="1">
                <a:solidFill>
                  <a:srgbClr val="C9E265"/>
                </a:solidFill>
                <a:latin typeface="Oswald"/>
              </a:rPr>
              <a:t>Espiritual</a:t>
            </a:r>
            <a:r>
              <a:rPr lang="en-US" sz="7200" dirty="0">
                <a:solidFill>
                  <a:srgbClr val="C9E265"/>
                </a:solidFill>
                <a:latin typeface="Oswald"/>
              </a:rPr>
              <a:t> y Mentoreo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505200" y="4152900"/>
            <a:ext cx="9715500" cy="40626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Lato"/>
              </a:rPr>
              <a:t>“La </a:t>
            </a:r>
            <a:r>
              <a:rPr lang="en-US" sz="4400" dirty="0" err="1">
                <a:solidFill>
                  <a:schemeClr val="bg1"/>
                </a:solidFill>
                <a:latin typeface="Lato"/>
              </a:rPr>
              <a:t>formación</a:t>
            </a:r>
            <a:r>
              <a:rPr lang="en-US" sz="4400" dirty="0">
                <a:solidFill>
                  <a:schemeClr val="bg1"/>
                </a:solidFill>
                <a:latin typeface="Lato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Lato"/>
              </a:rPr>
              <a:t>espiritual</a:t>
            </a:r>
            <a:r>
              <a:rPr lang="en-US" sz="4400" dirty="0">
                <a:solidFill>
                  <a:schemeClr val="bg1"/>
                </a:solidFill>
                <a:latin typeface="Lato"/>
              </a:rPr>
              <a:t> es un </a:t>
            </a:r>
            <a:r>
              <a:rPr lang="en-US" sz="4400" dirty="0" err="1">
                <a:solidFill>
                  <a:schemeClr val="bg1"/>
                </a:solidFill>
                <a:latin typeface="Lato"/>
              </a:rPr>
              <a:t>proceso</a:t>
            </a:r>
            <a:r>
              <a:rPr lang="en-US" sz="4400" dirty="0">
                <a:solidFill>
                  <a:schemeClr val="bg1"/>
                </a:solidFill>
                <a:latin typeface="Lato"/>
              </a:rPr>
              <a:t> de </a:t>
            </a:r>
            <a:r>
              <a:rPr lang="en-US" sz="4400" dirty="0" err="1">
                <a:solidFill>
                  <a:schemeClr val="bg1"/>
                </a:solidFill>
                <a:latin typeface="Lato"/>
              </a:rPr>
              <a:t>ajustarse</a:t>
            </a:r>
            <a:r>
              <a:rPr lang="en-US" sz="4400" dirty="0">
                <a:solidFill>
                  <a:schemeClr val="bg1"/>
                </a:solidFill>
                <a:latin typeface="Lato"/>
              </a:rPr>
              <a:t> a la imagen de Cristo por el bien de los </a:t>
            </a:r>
            <a:r>
              <a:rPr lang="en-US" sz="4400" dirty="0" err="1">
                <a:solidFill>
                  <a:schemeClr val="bg1"/>
                </a:solidFill>
                <a:latin typeface="Lato"/>
              </a:rPr>
              <a:t>demás</a:t>
            </a:r>
            <a:r>
              <a:rPr lang="en-US" sz="4400" dirty="0">
                <a:solidFill>
                  <a:schemeClr val="bg1"/>
                </a:solidFill>
                <a:latin typeface="Lato"/>
              </a:rPr>
              <a:t>.” </a:t>
            </a:r>
          </a:p>
          <a:p>
            <a:pPr algn="r"/>
            <a:endParaRPr lang="en-US" sz="4400" dirty="0">
              <a:solidFill>
                <a:schemeClr val="bg1"/>
              </a:solidFill>
              <a:latin typeface="Lato"/>
            </a:endParaRPr>
          </a:p>
          <a:p>
            <a:pPr algn="r"/>
            <a:r>
              <a:rPr lang="en-US" sz="4400" dirty="0">
                <a:solidFill>
                  <a:schemeClr val="bg1"/>
                </a:solidFill>
                <a:latin typeface="Lato"/>
              </a:rPr>
              <a:t>- Robert Mulholland </a:t>
            </a:r>
          </a:p>
          <a:p>
            <a:pPr algn="l"/>
            <a:endParaRPr lang="en-US" sz="4400" dirty="0">
              <a:solidFill>
                <a:schemeClr val="bg1"/>
              </a:solidFill>
              <a:latin typeface="Lato"/>
            </a:endParaRPr>
          </a:p>
        </p:txBody>
      </p:sp>
      <p:pic>
        <p:nvPicPr>
          <p:cNvPr id="11" name="Imagen 10" descr="Imagen que contiene señal, dibujo, reloj&#10;&#10;Descripción generada automáticamente">
            <a:extLst>
              <a:ext uri="{FF2B5EF4-FFF2-40B4-BE49-F238E27FC236}">
                <a16:creationId xmlns:a16="http://schemas.microsoft.com/office/drawing/2014/main" id="{2D111110-3FA0-4B7A-A7B1-3B21269108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1405" y="5145156"/>
            <a:ext cx="1082716" cy="1082716"/>
          </a:xfrm>
          <a:prstGeom prst="rect">
            <a:avLst/>
          </a:prstGeom>
        </p:spPr>
      </p:pic>
      <p:pic>
        <p:nvPicPr>
          <p:cNvPr id="12" name="Imagen 11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960580E6-CC77-44B0-BBBE-F3A5E7F491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06675" y="4319105"/>
            <a:ext cx="1082716" cy="824394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7008066" y="-551855"/>
            <a:ext cx="1279934" cy="11390709"/>
          </a:xfrm>
          <a:prstGeom prst="rect">
            <a:avLst/>
          </a:prstGeom>
          <a:solidFill>
            <a:srgbClr val="E2E6D9"/>
          </a:solidFill>
        </p:spPr>
      </p:sp>
      <p:sp>
        <p:nvSpPr>
          <p:cNvPr id="7" name="TextBox 7"/>
          <p:cNvSpPr txBox="1"/>
          <p:nvPr/>
        </p:nvSpPr>
        <p:spPr>
          <a:xfrm>
            <a:off x="943396" y="2019300"/>
            <a:ext cx="14325600" cy="8316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440"/>
              </a:lnSpc>
            </a:pPr>
            <a:r>
              <a:rPr lang="en-US" sz="7200" dirty="0">
                <a:solidFill>
                  <a:srgbClr val="C9E265"/>
                </a:solidFill>
                <a:latin typeface="Oswald"/>
              </a:rPr>
              <a:t>Una </a:t>
            </a:r>
            <a:r>
              <a:rPr lang="en-US" sz="7200" dirty="0" err="1">
                <a:solidFill>
                  <a:srgbClr val="C9E265"/>
                </a:solidFill>
                <a:latin typeface="Oswald"/>
              </a:rPr>
              <a:t>Perspectiva</a:t>
            </a:r>
            <a:r>
              <a:rPr lang="en-US" sz="7200" dirty="0">
                <a:solidFill>
                  <a:srgbClr val="C9E265"/>
                </a:solidFill>
                <a:latin typeface="Oswald"/>
              </a:rPr>
              <a:t> </a:t>
            </a:r>
            <a:r>
              <a:rPr lang="en-US" sz="7200" dirty="0" err="1">
                <a:solidFill>
                  <a:srgbClr val="C9E265"/>
                </a:solidFill>
                <a:latin typeface="Oswald"/>
              </a:rPr>
              <a:t>Bíblica</a:t>
            </a:r>
            <a:r>
              <a:rPr lang="en-US" sz="7200" dirty="0">
                <a:solidFill>
                  <a:srgbClr val="C9E265"/>
                </a:solidFill>
                <a:latin typeface="Oswald"/>
              </a:rPr>
              <a:t> para el Mentoreo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981746" y="4032774"/>
            <a:ext cx="10248900" cy="37548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Lato"/>
              </a:rPr>
              <a:t>Juan 16:5-16 El </a:t>
            </a:r>
            <a:r>
              <a:rPr lang="en-US" sz="4400" dirty="0" err="1">
                <a:solidFill>
                  <a:schemeClr val="bg1"/>
                </a:solidFill>
                <a:latin typeface="Lato"/>
              </a:rPr>
              <a:t>Papel</a:t>
            </a:r>
            <a:r>
              <a:rPr lang="en-US" sz="4400" dirty="0">
                <a:solidFill>
                  <a:schemeClr val="bg1"/>
                </a:solidFill>
                <a:latin typeface="Lato"/>
              </a:rPr>
              <a:t> del </a:t>
            </a:r>
            <a:r>
              <a:rPr lang="en-US" sz="4400" dirty="0" err="1">
                <a:solidFill>
                  <a:schemeClr val="bg1"/>
                </a:solidFill>
                <a:latin typeface="Lato"/>
              </a:rPr>
              <a:t>Espíritu</a:t>
            </a:r>
            <a:r>
              <a:rPr lang="en-US" sz="4400" dirty="0">
                <a:solidFill>
                  <a:schemeClr val="bg1"/>
                </a:solidFill>
                <a:latin typeface="Lato"/>
              </a:rPr>
              <a:t> Santo </a:t>
            </a:r>
            <a:r>
              <a:rPr lang="en-US" sz="4400" dirty="0" err="1">
                <a:solidFill>
                  <a:schemeClr val="bg1"/>
                </a:solidFill>
                <a:latin typeface="Lato"/>
              </a:rPr>
              <a:t>como</a:t>
            </a:r>
            <a:r>
              <a:rPr lang="en-US" sz="4400" dirty="0">
                <a:solidFill>
                  <a:schemeClr val="bg1"/>
                </a:solidFill>
                <a:latin typeface="Lato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Lato"/>
              </a:rPr>
              <a:t>Guía</a:t>
            </a:r>
            <a:r>
              <a:rPr lang="en-US" sz="4400" dirty="0">
                <a:solidFill>
                  <a:schemeClr val="bg1"/>
                </a:solidFill>
                <a:latin typeface="Lato"/>
              </a:rPr>
              <a:t> (3 </a:t>
            </a:r>
            <a:r>
              <a:rPr lang="en-US" sz="4400" dirty="0" err="1">
                <a:solidFill>
                  <a:schemeClr val="bg1"/>
                </a:solidFill>
                <a:latin typeface="Lato"/>
              </a:rPr>
              <a:t>Papeles</a:t>
            </a:r>
            <a:r>
              <a:rPr lang="en-US" sz="4400" dirty="0">
                <a:solidFill>
                  <a:schemeClr val="bg1"/>
                </a:solidFill>
                <a:latin typeface="Lato"/>
              </a:rPr>
              <a:t>)</a:t>
            </a:r>
            <a:br>
              <a:rPr lang="en-US" sz="4400" dirty="0">
                <a:solidFill>
                  <a:schemeClr val="bg1"/>
                </a:solidFill>
                <a:latin typeface="Lato"/>
              </a:rPr>
            </a:br>
            <a:endParaRPr lang="en-US" sz="4400" dirty="0">
              <a:solidFill>
                <a:schemeClr val="bg1"/>
              </a:solidFill>
              <a:latin typeface="Lato"/>
            </a:endParaRPr>
          </a:p>
          <a:p>
            <a:pPr algn="ctr"/>
            <a:r>
              <a:rPr lang="en-US" sz="3600" dirty="0">
                <a:solidFill>
                  <a:schemeClr val="bg1"/>
                </a:solidFill>
                <a:latin typeface="Arimo Italics"/>
              </a:rPr>
              <a:t>¡El ‘mentor’ </a:t>
            </a:r>
            <a:r>
              <a:rPr lang="en-US" sz="3600" dirty="0" err="1">
                <a:solidFill>
                  <a:schemeClr val="bg1"/>
                </a:solidFill>
                <a:latin typeface="Arimo Italics"/>
              </a:rPr>
              <a:t>tiene</a:t>
            </a:r>
            <a:r>
              <a:rPr lang="en-US" sz="3600" dirty="0">
                <a:solidFill>
                  <a:schemeClr val="bg1"/>
                </a:solidFill>
                <a:latin typeface="Arimo Italics"/>
              </a:rPr>
              <a:t> la </a:t>
            </a:r>
            <a:r>
              <a:rPr lang="en-US" sz="3600" dirty="0" err="1">
                <a:solidFill>
                  <a:schemeClr val="bg1"/>
                </a:solidFill>
                <a:latin typeface="Arimo Italics"/>
              </a:rPr>
              <a:t>responsabilidad</a:t>
            </a:r>
            <a:r>
              <a:rPr lang="en-US" sz="3600" dirty="0">
                <a:solidFill>
                  <a:schemeClr val="bg1"/>
                </a:solidFill>
                <a:latin typeface="Arimo Italics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mo Italics"/>
              </a:rPr>
              <a:t>llena</a:t>
            </a:r>
            <a:r>
              <a:rPr lang="en-US" sz="3600" dirty="0">
                <a:solidFill>
                  <a:schemeClr val="bg1"/>
                </a:solidFill>
                <a:latin typeface="Arimo Italics"/>
              </a:rPr>
              <a:t> del </a:t>
            </a:r>
            <a:r>
              <a:rPr lang="en-US" sz="3600" dirty="0" err="1">
                <a:solidFill>
                  <a:schemeClr val="bg1"/>
                </a:solidFill>
                <a:latin typeface="Arimo Italics"/>
              </a:rPr>
              <a:t>Espíritu</a:t>
            </a:r>
            <a:r>
              <a:rPr lang="en-US" sz="3600" dirty="0">
                <a:solidFill>
                  <a:schemeClr val="bg1"/>
                </a:solidFill>
                <a:latin typeface="Arimo Italics"/>
              </a:rPr>
              <a:t> de </a:t>
            </a:r>
            <a:r>
              <a:rPr lang="en-US" sz="3600" dirty="0" err="1">
                <a:solidFill>
                  <a:schemeClr val="bg1"/>
                </a:solidFill>
                <a:latin typeface="Arimo Italics"/>
              </a:rPr>
              <a:t>hacer</a:t>
            </a:r>
            <a:r>
              <a:rPr lang="en-US" sz="3600" dirty="0">
                <a:solidFill>
                  <a:schemeClr val="bg1"/>
                </a:solidFill>
                <a:latin typeface="Arimo Italics"/>
              </a:rPr>
              <a:t> por los </a:t>
            </a:r>
            <a:r>
              <a:rPr lang="en-US" sz="3600" dirty="0" err="1">
                <a:solidFill>
                  <a:schemeClr val="bg1"/>
                </a:solidFill>
                <a:latin typeface="Arimo Italics"/>
              </a:rPr>
              <a:t>demás</a:t>
            </a:r>
            <a:r>
              <a:rPr lang="en-US" sz="3600" dirty="0">
                <a:solidFill>
                  <a:schemeClr val="bg1"/>
                </a:solidFill>
                <a:latin typeface="Arimo Italics"/>
              </a:rPr>
              <a:t> lo que </a:t>
            </a:r>
            <a:r>
              <a:rPr lang="en-US" sz="3600" dirty="0" err="1">
                <a:solidFill>
                  <a:schemeClr val="bg1"/>
                </a:solidFill>
                <a:latin typeface="Arimo Italics"/>
              </a:rPr>
              <a:t>está</a:t>
            </a:r>
            <a:r>
              <a:rPr lang="en-US" sz="3600" dirty="0">
                <a:solidFill>
                  <a:schemeClr val="bg1"/>
                </a:solidFill>
                <a:latin typeface="Arimo Italics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mo Italics"/>
              </a:rPr>
              <a:t>planeado</a:t>
            </a:r>
            <a:r>
              <a:rPr lang="en-US" sz="3600" dirty="0">
                <a:solidFill>
                  <a:schemeClr val="bg1"/>
                </a:solidFill>
                <a:latin typeface="Arimo Italics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mo Italics"/>
              </a:rPr>
              <a:t>en</a:t>
            </a:r>
            <a:r>
              <a:rPr lang="en-US" sz="3600" dirty="0">
                <a:solidFill>
                  <a:schemeClr val="bg1"/>
                </a:solidFill>
                <a:latin typeface="Arimo Italics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mo Italics"/>
              </a:rPr>
              <a:t>este</a:t>
            </a:r>
            <a:r>
              <a:rPr lang="en-US" sz="3600" dirty="0">
                <a:solidFill>
                  <a:schemeClr val="bg1"/>
                </a:solidFill>
                <a:latin typeface="Arimo Italics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mo Italics"/>
              </a:rPr>
              <a:t>pasaje</a:t>
            </a:r>
            <a:r>
              <a:rPr lang="en-US" sz="4000" dirty="0">
                <a:solidFill>
                  <a:schemeClr val="bg1"/>
                </a:solidFill>
                <a:latin typeface="Arimo Italics"/>
              </a:rPr>
              <a:t>!</a:t>
            </a:r>
          </a:p>
        </p:txBody>
      </p:sp>
      <p:pic>
        <p:nvPicPr>
          <p:cNvPr id="11" name="Imagen 10" descr="Imagen que contiene señal, dibujo, reloj&#10;&#10;Descripción generada automáticamente">
            <a:extLst>
              <a:ext uri="{FF2B5EF4-FFF2-40B4-BE49-F238E27FC236}">
                <a16:creationId xmlns:a16="http://schemas.microsoft.com/office/drawing/2014/main" id="{EE94B684-0ACE-46B4-8D1A-45FC423766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88719" y="5055151"/>
            <a:ext cx="1082716" cy="1082716"/>
          </a:xfrm>
          <a:prstGeom prst="rect">
            <a:avLst/>
          </a:prstGeom>
        </p:spPr>
      </p:pic>
      <p:pic>
        <p:nvPicPr>
          <p:cNvPr id="12" name="Imagen 11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09650520-1734-4912-9C19-5719DCD925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73989" y="4229100"/>
            <a:ext cx="1082716" cy="824394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73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413286" y="893719"/>
            <a:ext cx="14666948" cy="1658982"/>
          </a:xfrm>
          <a:prstGeom prst="rect">
            <a:avLst/>
          </a:prstGeom>
          <a:solidFill>
            <a:srgbClr val="000000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l="18111" b="321"/>
          <a:stretch>
            <a:fillRect/>
          </a:stretch>
        </p:blipFill>
        <p:spPr>
          <a:xfrm>
            <a:off x="14145087" y="-288012"/>
            <a:ext cx="4481517" cy="8493684"/>
          </a:xfrm>
          <a:prstGeom prst="rect">
            <a:avLst/>
          </a:prstGeom>
        </p:spPr>
      </p:pic>
      <p:sp>
        <p:nvSpPr>
          <p:cNvPr id="4" name="AutoShape 4"/>
          <p:cNvSpPr/>
          <p:nvPr/>
        </p:nvSpPr>
        <p:spPr>
          <a:xfrm>
            <a:off x="14145087" y="8205672"/>
            <a:ext cx="6228426" cy="2105255"/>
          </a:xfrm>
          <a:prstGeom prst="rect">
            <a:avLst/>
          </a:prstGeom>
          <a:solidFill>
            <a:srgbClr val="E2E6D9"/>
          </a:solidFill>
        </p:spPr>
      </p:sp>
      <p:sp>
        <p:nvSpPr>
          <p:cNvPr id="8" name="TextBox 8"/>
          <p:cNvSpPr txBox="1"/>
          <p:nvPr/>
        </p:nvSpPr>
        <p:spPr>
          <a:xfrm>
            <a:off x="2438400" y="3699645"/>
            <a:ext cx="9491016" cy="54168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4400" dirty="0">
                <a:solidFill>
                  <a:srgbClr val="E2E6D9"/>
                </a:solidFill>
                <a:latin typeface="Lato Bold"/>
              </a:rPr>
              <a:t>‘</a:t>
            </a:r>
            <a:r>
              <a:rPr lang="en-US" sz="4400" dirty="0" err="1">
                <a:solidFill>
                  <a:srgbClr val="E2E6D9"/>
                </a:solidFill>
                <a:latin typeface="Lato Bold"/>
              </a:rPr>
              <a:t>Condenar</a:t>
            </a:r>
            <a:r>
              <a:rPr lang="en-US" sz="4400" dirty="0">
                <a:solidFill>
                  <a:srgbClr val="E2E6D9"/>
                </a:solidFill>
                <a:latin typeface="Lato Bold"/>
              </a:rPr>
              <a:t>’ es un </a:t>
            </a:r>
            <a:r>
              <a:rPr lang="en-US" sz="4400" dirty="0" err="1">
                <a:solidFill>
                  <a:srgbClr val="E2E6D9"/>
                </a:solidFill>
                <a:latin typeface="Lato Bold"/>
              </a:rPr>
              <a:t>término</a:t>
            </a:r>
            <a:r>
              <a:rPr lang="en-US" sz="4400" dirty="0">
                <a:solidFill>
                  <a:srgbClr val="E2E6D9"/>
                </a:solidFill>
                <a:latin typeface="Lato Bold"/>
              </a:rPr>
              <a:t> legal que indica </a:t>
            </a:r>
            <a:r>
              <a:rPr lang="en-US" sz="4400" dirty="0" err="1">
                <a:solidFill>
                  <a:srgbClr val="E2E6D9"/>
                </a:solidFill>
                <a:latin typeface="Lato Bold"/>
              </a:rPr>
              <a:t>evidencia</a:t>
            </a:r>
            <a:r>
              <a:rPr lang="en-US" sz="4400" dirty="0">
                <a:solidFill>
                  <a:srgbClr val="E2E6D9"/>
                </a:solidFill>
                <a:latin typeface="Lato Bold"/>
              </a:rPr>
              <a:t> </a:t>
            </a:r>
            <a:r>
              <a:rPr lang="en-US" sz="4400" dirty="0" err="1">
                <a:solidFill>
                  <a:srgbClr val="E2E6D9"/>
                </a:solidFill>
                <a:latin typeface="Lato Bold"/>
              </a:rPr>
              <a:t>suficiente</a:t>
            </a:r>
            <a:r>
              <a:rPr lang="en-US" sz="4400" dirty="0">
                <a:solidFill>
                  <a:srgbClr val="E2E6D9"/>
                </a:solidFill>
                <a:latin typeface="Lato Bold"/>
              </a:rPr>
              <a:t> para </a:t>
            </a:r>
            <a:r>
              <a:rPr lang="en-US" sz="4400" dirty="0" err="1">
                <a:solidFill>
                  <a:srgbClr val="E2E6D9"/>
                </a:solidFill>
                <a:latin typeface="Lato Bold"/>
              </a:rPr>
              <a:t>acusar</a:t>
            </a:r>
            <a:r>
              <a:rPr lang="en-US" sz="4400" dirty="0">
                <a:solidFill>
                  <a:srgbClr val="E2E6D9"/>
                </a:solidFill>
                <a:latin typeface="Lato Bold"/>
              </a:rPr>
              <a:t>.</a:t>
            </a:r>
          </a:p>
          <a:p>
            <a:endParaRPr lang="en-US" sz="4400" dirty="0">
              <a:solidFill>
                <a:srgbClr val="E2E6D9"/>
              </a:solidFill>
              <a:latin typeface="Lato Bold"/>
            </a:endParaRPr>
          </a:p>
          <a:p>
            <a:pPr marL="883475" lvl="1" indent="-571500">
              <a:buFont typeface="Arial" panose="020B0604020202020204" pitchFamily="34" charset="0"/>
              <a:buChar char="•"/>
            </a:pPr>
            <a:r>
              <a:rPr lang="en-US" sz="4400" dirty="0" err="1">
                <a:solidFill>
                  <a:srgbClr val="E2E6D9"/>
                </a:solidFill>
                <a:latin typeface="Lato Bold"/>
              </a:rPr>
              <a:t>Pecado</a:t>
            </a:r>
            <a:r>
              <a:rPr lang="en-US" sz="4400" dirty="0">
                <a:solidFill>
                  <a:srgbClr val="E2E6D9"/>
                </a:solidFill>
                <a:latin typeface="Lato Bold"/>
              </a:rPr>
              <a:t> (v. 9)</a:t>
            </a:r>
          </a:p>
          <a:p>
            <a:pPr marL="883475" lvl="1" indent="-571500"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rgbClr val="E2E6D9"/>
                </a:solidFill>
                <a:latin typeface="Lato Bold"/>
              </a:rPr>
              <a:t>Justicia (v. 10)</a:t>
            </a:r>
          </a:p>
          <a:p>
            <a:pPr marL="883475" lvl="1" indent="-571500">
              <a:buFont typeface="Arial" panose="020B0604020202020204" pitchFamily="34" charset="0"/>
              <a:buChar char="•"/>
            </a:pPr>
            <a:r>
              <a:rPr lang="en-US" sz="4400" dirty="0" err="1">
                <a:solidFill>
                  <a:srgbClr val="E2E6D9"/>
                </a:solidFill>
                <a:latin typeface="Lato Bold"/>
              </a:rPr>
              <a:t>Juicio</a:t>
            </a:r>
            <a:r>
              <a:rPr lang="en-US" sz="4400" dirty="0">
                <a:solidFill>
                  <a:srgbClr val="E2E6D9"/>
                </a:solidFill>
                <a:latin typeface="Lato Bold"/>
              </a:rPr>
              <a:t> (v. 11)</a:t>
            </a:r>
          </a:p>
          <a:p>
            <a:pPr algn="l"/>
            <a:endParaRPr lang="en-US" sz="4400" dirty="0">
              <a:solidFill>
                <a:schemeClr val="bg1"/>
              </a:solidFill>
              <a:latin typeface="Arimo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724018" y="1485900"/>
            <a:ext cx="12283766" cy="7510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460"/>
              </a:lnSpc>
            </a:pPr>
            <a:r>
              <a:rPr lang="en-US" sz="7400" dirty="0">
                <a:solidFill>
                  <a:srgbClr val="C9E265"/>
                </a:solidFill>
                <a:latin typeface="Oswald"/>
              </a:rPr>
              <a:t>Role 1: ‘</a:t>
            </a:r>
            <a:r>
              <a:rPr lang="en-US" sz="7400" dirty="0" err="1">
                <a:solidFill>
                  <a:srgbClr val="C9E265"/>
                </a:solidFill>
                <a:latin typeface="Oswald"/>
              </a:rPr>
              <a:t>Condenar</a:t>
            </a:r>
            <a:r>
              <a:rPr lang="en-US" sz="7400" dirty="0">
                <a:solidFill>
                  <a:srgbClr val="C9E265"/>
                </a:solidFill>
                <a:latin typeface="Oswald"/>
              </a:rPr>
              <a:t>’ al </a:t>
            </a:r>
            <a:r>
              <a:rPr lang="en-US" sz="7400" dirty="0" err="1">
                <a:solidFill>
                  <a:srgbClr val="C9E265"/>
                </a:solidFill>
                <a:latin typeface="Oswald"/>
              </a:rPr>
              <a:t>mundo</a:t>
            </a:r>
            <a:r>
              <a:rPr lang="en-US" sz="7400" dirty="0">
                <a:solidFill>
                  <a:srgbClr val="C9E265"/>
                </a:solidFill>
                <a:latin typeface="Oswald"/>
              </a:rPr>
              <a:t> (v. 8)</a:t>
            </a:r>
          </a:p>
        </p:txBody>
      </p:sp>
      <p:pic>
        <p:nvPicPr>
          <p:cNvPr id="13" name="Imagen 12" descr="Imagen que contiene señal, dibujo, reloj&#10;&#10;Descripción generada automáticamente">
            <a:extLst>
              <a:ext uri="{FF2B5EF4-FFF2-40B4-BE49-F238E27FC236}">
                <a16:creationId xmlns:a16="http://schemas.microsoft.com/office/drawing/2014/main" id="{A29EE29D-B4E6-4682-AB5C-134C9D6871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0400" y="8468723"/>
            <a:ext cx="1579153" cy="1579153"/>
          </a:xfrm>
          <a:prstGeom prst="rect">
            <a:avLst/>
          </a:prstGeom>
        </p:spPr>
      </p:pic>
      <p:pic>
        <p:nvPicPr>
          <p:cNvPr id="14" name="Imagen 13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0CB813E7-97C4-4B79-8308-43999474AB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5845" y="8642407"/>
            <a:ext cx="1517683" cy="1155584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73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b="28099"/>
          <a:stretch>
            <a:fillRect/>
          </a:stretch>
        </p:blipFill>
        <p:spPr>
          <a:xfrm rot="-5400000">
            <a:off x="-5312095" y="1826452"/>
            <a:ext cx="12344400" cy="5917132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3818671" y="163757"/>
            <a:ext cx="14469329" cy="1779344"/>
          </a:xfrm>
          <a:prstGeom prst="rect">
            <a:avLst/>
          </a:prstGeom>
          <a:solidFill>
            <a:srgbClr val="000000"/>
          </a:solidFill>
        </p:spPr>
      </p:sp>
      <p:sp>
        <p:nvSpPr>
          <p:cNvPr id="4" name="AutoShape 4"/>
          <p:cNvSpPr/>
          <p:nvPr/>
        </p:nvSpPr>
        <p:spPr>
          <a:xfrm>
            <a:off x="-2655671" y="8789402"/>
            <a:ext cx="6474342" cy="1663334"/>
          </a:xfrm>
          <a:prstGeom prst="rect">
            <a:avLst/>
          </a:prstGeom>
          <a:solidFill>
            <a:srgbClr val="E2E6D9"/>
          </a:solidFill>
        </p:spPr>
      </p:sp>
      <p:sp>
        <p:nvSpPr>
          <p:cNvPr id="9" name="TextBox 9"/>
          <p:cNvSpPr txBox="1"/>
          <p:nvPr/>
        </p:nvSpPr>
        <p:spPr>
          <a:xfrm>
            <a:off x="5410200" y="906735"/>
            <a:ext cx="12531690" cy="7546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5600"/>
              </a:lnSpc>
            </a:pPr>
            <a:r>
              <a:rPr lang="en-US" sz="7200" dirty="0">
                <a:solidFill>
                  <a:srgbClr val="C9E265"/>
                </a:solidFill>
                <a:latin typeface="Oswald"/>
              </a:rPr>
              <a:t>Role 2: ‘</a:t>
            </a:r>
            <a:r>
              <a:rPr lang="en-US" sz="7200" dirty="0" err="1">
                <a:solidFill>
                  <a:srgbClr val="C9E265"/>
                </a:solidFill>
                <a:latin typeface="Oswald"/>
              </a:rPr>
              <a:t>Guiar</a:t>
            </a:r>
            <a:r>
              <a:rPr lang="en-US" sz="7200" dirty="0">
                <a:solidFill>
                  <a:srgbClr val="C9E265"/>
                </a:solidFill>
                <a:latin typeface="Oswald"/>
              </a:rPr>
              <a:t>’ </a:t>
            </a:r>
            <a:r>
              <a:rPr lang="en-US" sz="7200" dirty="0" err="1">
                <a:solidFill>
                  <a:srgbClr val="C9E265"/>
                </a:solidFill>
                <a:latin typeface="Oswald"/>
              </a:rPr>
              <a:t>hacia</a:t>
            </a:r>
            <a:r>
              <a:rPr lang="en-US" sz="7200" dirty="0">
                <a:solidFill>
                  <a:srgbClr val="C9E265"/>
                </a:solidFill>
                <a:latin typeface="Oswald"/>
              </a:rPr>
              <a:t> </a:t>
            </a:r>
            <a:r>
              <a:rPr lang="en-US" sz="7200" dirty="0" err="1">
                <a:solidFill>
                  <a:srgbClr val="C9E265"/>
                </a:solidFill>
                <a:latin typeface="Oswald"/>
              </a:rPr>
              <a:t>toda</a:t>
            </a:r>
            <a:r>
              <a:rPr lang="en-US" sz="7200" dirty="0">
                <a:solidFill>
                  <a:srgbClr val="C9E265"/>
                </a:solidFill>
                <a:latin typeface="Oswald"/>
              </a:rPr>
              <a:t> la </a:t>
            </a:r>
            <a:r>
              <a:rPr lang="en-US" sz="7200" dirty="0" err="1">
                <a:solidFill>
                  <a:srgbClr val="C9E265"/>
                </a:solidFill>
                <a:latin typeface="Oswald"/>
              </a:rPr>
              <a:t>verdad</a:t>
            </a:r>
            <a:endParaRPr lang="en-US" sz="7200" dirty="0">
              <a:solidFill>
                <a:srgbClr val="C9E265"/>
              </a:solidFill>
              <a:latin typeface="Oswald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5591313" y="2911511"/>
            <a:ext cx="11477487" cy="60939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Tres </a:t>
            </a:r>
            <a:r>
              <a:rPr lang="en-US" sz="4400" dirty="0" err="1">
                <a:solidFill>
                  <a:schemeClr val="bg1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imágenes</a:t>
            </a:r>
            <a:r>
              <a:rPr lang="en-US" sz="4400" dirty="0">
                <a:solidFill>
                  <a:schemeClr val="bg1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 de una ‘</a:t>
            </a:r>
            <a:r>
              <a:rPr lang="en-US" sz="4400" dirty="0" err="1">
                <a:solidFill>
                  <a:schemeClr val="bg1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guía</a:t>
            </a:r>
            <a:r>
              <a:rPr lang="en-US" sz="4400" dirty="0">
                <a:solidFill>
                  <a:schemeClr val="bg1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’:</a:t>
            </a:r>
          </a:p>
          <a:p>
            <a:endParaRPr lang="en-US" sz="4400" dirty="0">
              <a:solidFill>
                <a:schemeClr val="bg1"/>
              </a:solidFill>
              <a:latin typeface="Arimo" panose="020B0604020202020204" charset="0"/>
              <a:ea typeface="Arimo" panose="020B0604020202020204" charset="0"/>
              <a:cs typeface="Arimo" panose="020B0604020202020204" charset="0"/>
            </a:endParaRPr>
          </a:p>
          <a:p>
            <a:pPr marL="852170" lvl="1" indent="-571500">
              <a:buFont typeface="Arial" panose="020B0604020202020204" pitchFamily="34" charset="0"/>
              <a:buChar char="•"/>
            </a:pPr>
            <a:r>
              <a:rPr lang="en-US" sz="4400" dirty="0" err="1">
                <a:solidFill>
                  <a:schemeClr val="bg1"/>
                </a:solidFill>
                <a:latin typeface="Arimo"/>
              </a:rPr>
              <a:t>Guía</a:t>
            </a:r>
            <a:r>
              <a:rPr lang="en-US" sz="4400" dirty="0">
                <a:solidFill>
                  <a:schemeClr val="bg1"/>
                </a:solidFill>
                <a:latin typeface="Arimo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mo"/>
              </a:rPr>
              <a:t>Turístico</a:t>
            </a:r>
            <a:r>
              <a:rPr lang="en-US" sz="4400" dirty="0">
                <a:solidFill>
                  <a:schemeClr val="bg1"/>
                </a:solidFill>
                <a:latin typeface="Arimo"/>
              </a:rPr>
              <a:t> – </a:t>
            </a:r>
            <a:r>
              <a:rPr lang="en-US" sz="4400" dirty="0" err="1">
                <a:solidFill>
                  <a:schemeClr val="bg1"/>
                </a:solidFill>
                <a:latin typeface="Arimo"/>
              </a:rPr>
              <a:t>señalando</a:t>
            </a:r>
            <a:r>
              <a:rPr lang="en-US" sz="4400" dirty="0">
                <a:solidFill>
                  <a:schemeClr val="bg1"/>
                </a:solidFill>
                <a:latin typeface="Arimo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mo"/>
              </a:rPr>
              <a:t>maravillas</a:t>
            </a:r>
            <a:r>
              <a:rPr lang="en-US" sz="4400" dirty="0">
                <a:solidFill>
                  <a:schemeClr val="bg1"/>
                </a:solidFill>
                <a:latin typeface="Arimo"/>
              </a:rPr>
              <a:t> no vistas por los </a:t>
            </a:r>
            <a:r>
              <a:rPr lang="en-US" sz="4400" dirty="0" err="1">
                <a:solidFill>
                  <a:schemeClr val="bg1"/>
                </a:solidFill>
                <a:latin typeface="Arimo"/>
              </a:rPr>
              <a:t>ojos</a:t>
            </a:r>
            <a:r>
              <a:rPr lang="en-US" sz="4400" dirty="0">
                <a:solidFill>
                  <a:schemeClr val="bg1"/>
                </a:solidFill>
                <a:latin typeface="Arimo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mo"/>
              </a:rPr>
              <a:t>inexpertos</a:t>
            </a:r>
            <a:r>
              <a:rPr lang="en-US" sz="4400" dirty="0">
                <a:solidFill>
                  <a:schemeClr val="bg1"/>
                </a:solidFill>
                <a:latin typeface="Arimo"/>
              </a:rPr>
              <a:t>.</a:t>
            </a:r>
          </a:p>
          <a:p>
            <a:pPr marL="852170" lvl="1" indent="-571500"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chemeClr val="bg1"/>
                </a:solidFill>
                <a:latin typeface="Arimo"/>
              </a:rPr>
              <a:t>Maestro – </a:t>
            </a:r>
            <a:r>
              <a:rPr lang="en-US" sz="4400" dirty="0" err="1">
                <a:solidFill>
                  <a:schemeClr val="bg1"/>
                </a:solidFill>
                <a:latin typeface="Arimo"/>
              </a:rPr>
              <a:t>quien</a:t>
            </a:r>
            <a:r>
              <a:rPr lang="en-US" sz="4400" dirty="0">
                <a:solidFill>
                  <a:schemeClr val="bg1"/>
                </a:solidFill>
                <a:latin typeface="Arimo"/>
              </a:rPr>
              <a:t> ama </a:t>
            </a:r>
            <a:r>
              <a:rPr lang="en-US" sz="4400" dirty="0" err="1">
                <a:solidFill>
                  <a:schemeClr val="bg1"/>
                </a:solidFill>
                <a:latin typeface="Arimo"/>
              </a:rPr>
              <a:t>su</a:t>
            </a:r>
            <a:r>
              <a:rPr lang="en-US" sz="4400" dirty="0">
                <a:solidFill>
                  <a:schemeClr val="bg1"/>
                </a:solidFill>
                <a:latin typeface="Arimo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mo"/>
              </a:rPr>
              <a:t>tema</a:t>
            </a:r>
            <a:r>
              <a:rPr lang="en-US" sz="4400" dirty="0">
                <a:solidFill>
                  <a:schemeClr val="bg1"/>
                </a:solidFill>
                <a:latin typeface="Arimo"/>
              </a:rPr>
              <a:t> y </a:t>
            </a:r>
            <a:r>
              <a:rPr lang="en-US" sz="4400" dirty="0" err="1">
                <a:solidFill>
                  <a:schemeClr val="bg1"/>
                </a:solidFill>
                <a:latin typeface="Arimo"/>
              </a:rPr>
              <a:t>quiere</a:t>
            </a:r>
            <a:r>
              <a:rPr lang="en-US" sz="4400" dirty="0">
                <a:solidFill>
                  <a:schemeClr val="bg1"/>
                </a:solidFill>
                <a:latin typeface="Arimo"/>
              </a:rPr>
              <a:t> que </a:t>
            </a:r>
            <a:r>
              <a:rPr lang="en-US" sz="4400" dirty="0" err="1">
                <a:solidFill>
                  <a:schemeClr val="bg1"/>
                </a:solidFill>
                <a:latin typeface="Arimo"/>
              </a:rPr>
              <a:t>otros</a:t>
            </a:r>
            <a:r>
              <a:rPr lang="en-US" sz="4400" dirty="0">
                <a:solidFill>
                  <a:schemeClr val="bg1"/>
                </a:solidFill>
                <a:latin typeface="Arimo"/>
              </a:rPr>
              <a:t> lo amen </a:t>
            </a:r>
            <a:r>
              <a:rPr lang="en-US" sz="4400" dirty="0" err="1">
                <a:solidFill>
                  <a:schemeClr val="bg1"/>
                </a:solidFill>
                <a:latin typeface="Arimo"/>
              </a:rPr>
              <a:t>también</a:t>
            </a:r>
            <a:r>
              <a:rPr lang="en-US" sz="4400" dirty="0">
                <a:solidFill>
                  <a:schemeClr val="bg1"/>
                </a:solidFill>
                <a:latin typeface="Arimo"/>
              </a:rPr>
              <a:t>.</a:t>
            </a:r>
          </a:p>
          <a:p>
            <a:pPr marL="852171" lvl="1" indent="-571500" algn="l"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chemeClr val="bg1"/>
                </a:solidFill>
                <a:latin typeface="Arimo"/>
              </a:rPr>
              <a:t>Tutor – </a:t>
            </a:r>
            <a:r>
              <a:rPr lang="en-US" sz="4400" dirty="0" err="1">
                <a:solidFill>
                  <a:schemeClr val="bg1"/>
                </a:solidFill>
                <a:latin typeface="Arimo"/>
              </a:rPr>
              <a:t>quien</a:t>
            </a:r>
            <a:r>
              <a:rPr lang="en-US" sz="4400" dirty="0">
                <a:solidFill>
                  <a:schemeClr val="bg1"/>
                </a:solidFill>
                <a:latin typeface="Arimo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mo"/>
              </a:rPr>
              <a:t>lleva</a:t>
            </a:r>
            <a:r>
              <a:rPr lang="en-US" sz="4400" dirty="0">
                <a:solidFill>
                  <a:schemeClr val="bg1"/>
                </a:solidFill>
                <a:latin typeface="Arimo"/>
              </a:rPr>
              <a:t> al </a:t>
            </a:r>
            <a:r>
              <a:rPr lang="en-US" sz="4400" dirty="0" err="1">
                <a:solidFill>
                  <a:schemeClr val="bg1"/>
                </a:solidFill>
                <a:latin typeface="Arimo"/>
              </a:rPr>
              <a:t>estudiante</a:t>
            </a:r>
            <a:r>
              <a:rPr lang="en-US" sz="4400" dirty="0">
                <a:solidFill>
                  <a:schemeClr val="bg1"/>
                </a:solidFill>
                <a:latin typeface="Arimo"/>
              </a:rPr>
              <a:t> al </a:t>
            </a:r>
            <a:r>
              <a:rPr lang="en-US" sz="4400" dirty="0" err="1">
                <a:solidFill>
                  <a:schemeClr val="bg1"/>
                </a:solidFill>
                <a:latin typeface="Arimo"/>
              </a:rPr>
              <a:t>entendimiento</a:t>
            </a:r>
            <a:r>
              <a:rPr lang="en-US" sz="4400" dirty="0">
                <a:solidFill>
                  <a:schemeClr val="bg1"/>
                </a:solidFill>
                <a:latin typeface="Arimo"/>
              </a:rPr>
              <a:t> “</a:t>
            </a:r>
            <a:r>
              <a:rPr lang="en-US" sz="4400" dirty="0" err="1">
                <a:solidFill>
                  <a:schemeClr val="bg1"/>
                </a:solidFill>
                <a:latin typeface="Arimo"/>
              </a:rPr>
              <a:t>cerca</a:t>
            </a:r>
            <a:r>
              <a:rPr lang="en-US" sz="4400" dirty="0">
                <a:solidFill>
                  <a:schemeClr val="bg1"/>
                </a:solidFill>
                <a:latin typeface="Arimo"/>
              </a:rPr>
              <a:t> con la mano </a:t>
            </a:r>
            <a:r>
              <a:rPr lang="en-US" sz="4400" dirty="0" err="1">
                <a:solidFill>
                  <a:schemeClr val="bg1"/>
                </a:solidFill>
                <a:latin typeface="Arimo"/>
              </a:rPr>
              <a:t>sobre</a:t>
            </a:r>
            <a:r>
              <a:rPr lang="en-US" sz="4400" dirty="0">
                <a:solidFill>
                  <a:schemeClr val="bg1"/>
                </a:solidFill>
                <a:latin typeface="Arimo"/>
              </a:rPr>
              <a:t> el </a:t>
            </a:r>
            <a:r>
              <a:rPr lang="en-US" sz="4400" dirty="0" err="1">
                <a:solidFill>
                  <a:schemeClr val="bg1"/>
                </a:solidFill>
                <a:latin typeface="Arimo"/>
              </a:rPr>
              <a:t>hombro</a:t>
            </a:r>
            <a:r>
              <a:rPr lang="en-US" sz="4400" dirty="0">
                <a:solidFill>
                  <a:schemeClr val="bg1"/>
                </a:solidFill>
                <a:latin typeface="Arimo"/>
              </a:rPr>
              <a:t>).</a:t>
            </a:r>
          </a:p>
        </p:txBody>
      </p:sp>
      <p:pic>
        <p:nvPicPr>
          <p:cNvPr id="13" name="Imagen 12" descr="Imagen que contiene señal, dibujo, reloj&#10;&#10;Descripción generada automáticamente">
            <a:extLst>
              <a:ext uri="{FF2B5EF4-FFF2-40B4-BE49-F238E27FC236}">
                <a16:creationId xmlns:a16="http://schemas.microsoft.com/office/drawing/2014/main" id="{DE49D919-FA0A-44B4-AF04-A47B677923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572" y="8871997"/>
            <a:ext cx="1498144" cy="1498144"/>
          </a:xfrm>
          <a:prstGeom prst="rect">
            <a:avLst/>
          </a:prstGeom>
        </p:spPr>
      </p:pic>
      <p:pic>
        <p:nvPicPr>
          <p:cNvPr id="14" name="Imagen 13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2BF36F78-6038-4F3E-B125-8BF3796719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406" y="9007144"/>
            <a:ext cx="1524000" cy="1160394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73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413286" y="893719"/>
            <a:ext cx="14666948" cy="1354182"/>
          </a:xfrm>
          <a:prstGeom prst="rect">
            <a:avLst/>
          </a:prstGeom>
          <a:solidFill>
            <a:srgbClr val="000000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l="25850" t="328" r="38767"/>
          <a:stretch>
            <a:fillRect/>
          </a:stretch>
        </p:blipFill>
        <p:spPr>
          <a:xfrm>
            <a:off x="14108661" y="-2107143"/>
            <a:ext cx="5492112" cy="10314484"/>
          </a:xfrm>
          <a:prstGeom prst="rect">
            <a:avLst/>
          </a:prstGeom>
        </p:spPr>
      </p:pic>
      <p:sp>
        <p:nvSpPr>
          <p:cNvPr id="4" name="AutoShape 4"/>
          <p:cNvSpPr/>
          <p:nvPr/>
        </p:nvSpPr>
        <p:spPr>
          <a:xfrm>
            <a:off x="13476951" y="8207340"/>
            <a:ext cx="6755533" cy="2105255"/>
          </a:xfrm>
          <a:prstGeom prst="rect">
            <a:avLst/>
          </a:prstGeom>
          <a:solidFill>
            <a:srgbClr val="E2E6D9"/>
          </a:solidFill>
        </p:spPr>
      </p:sp>
      <p:sp>
        <p:nvSpPr>
          <p:cNvPr id="8" name="TextBox 8"/>
          <p:cNvSpPr txBox="1"/>
          <p:nvPr/>
        </p:nvSpPr>
        <p:spPr>
          <a:xfrm>
            <a:off x="1616037" y="4152900"/>
            <a:ext cx="10820400" cy="33855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872579" lvl="1" indent="-571500">
              <a:buFont typeface="Arial" panose="020B0604020202020204" pitchFamily="34" charset="0"/>
              <a:buChar char="•"/>
            </a:pPr>
            <a:r>
              <a:rPr lang="en-US" sz="4400" dirty="0" err="1">
                <a:solidFill>
                  <a:schemeClr val="bg1"/>
                </a:solidFill>
                <a:latin typeface="Lato"/>
              </a:rPr>
              <a:t>Confirmando</a:t>
            </a:r>
            <a:r>
              <a:rPr lang="en-US" sz="4400" dirty="0">
                <a:solidFill>
                  <a:schemeClr val="bg1"/>
                </a:solidFill>
                <a:latin typeface="Lato"/>
              </a:rPr>
              <a:t> la </a:t>
            </a:r>
            <a:r>
              <a:rPr lang="en-US" sz="4400" dirty="0" err="1">
                <a:solidFill>
                  <a:schemeClr val="bg1"/>
                </a:solidFill>
                <a:latin typeface="Lato"/>
              </a:rPr>
              <a:t>redención</a:t>
            </a:r>
            <a:r>
              <a:rPr lang="en-US" sz="4400" dirty="0">
                <a:solidFill>
                  <a:schemeClr val="bg1"/>
                </a:solidFill>
                <a:latin typeface="Lato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Lato"/>
              </a:rPr>
              <a:t>completa</a:t>
            </a:r>
            <a:r>
              <a:rPr lang="en-US" sz="4400" dirty="0">
                <a:solidFill>
                  <a:schemeClr val="bg1"/>
                </a:solidFill>
                <a:latin typeface="Lato"/>
              </a:rPr>
              <a:t> de Cristo </a:t>
            </a:r>
            <a:r>
              <a:rPr lang="en-US" sz="4400" dirty="0" err="1">
                <a:solidFill>
                  <a:schemeClr val="bg1"/>
                </a:solidFill>
                <a:latin typeface="Lato"/>
              </a:rPr>
              <a:t>en</a:t>
            </a:r>
            <a:r>
              <a:rPr lang="en-US" sz="4400" dirty="0">
                <a:solidFill>
                  <a:schemeClr val="bg1"/>
                </a:solidFill>
                <a:latin typeface="Lato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Lato"/>
              </a:rPr>
              <a:t>nuestras</a:t>
            </a:r>
            <a:r>
              <a:rPr lang="en-US" sz="4400" dirty="0">
                <a:solidFill>
                  <a:schemeClr val="bg1"/>
                </a:solidFill>
                <a:latin typeface="Lato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Lato"/>
              </a:rPr>
              <a:t>vidas</a:t>
            </a:r>
            <a:r>
              <a:rPr lang="en-US" sz="4400" dirty="0">
                <a:solidFill>
                  <a:schemeClr val="bg1"/>
                </a:solidFill>
                <a:latin typeface="Lato"/>
              </a:rPr>
              <a:t> y </a:t>
            </a:r>
            <a:r>
              <a:rPr lang="en-US" sz="4400" dirty="0" err="1">
                <a:solidFill>
                  <a:schemeClr val="bg1"/>
                </a:solidFill>
                <a:latin typeface="Lato"/>
              </a:rPr>
              <a:t>abriendo</a:t>
            </a:r>
            <a:r>
              <a:rPr lang="en-US" sz="4400" dirty="0">
                <a:solidFill>
                  <a:schemeClr val="bg1"/>
                </a:solidFill>
                <a:latin typeface="Lato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Lato"/>
              </a:rPr>
              <a:t>nuestros</a:t>
            </a:r>
            <a:r>
              <a:rPr lang="en-US" sz="4400" dirty="0">
                <a:solidFill>
                  <a:schemeClr val="bg1"/>
                </a:solidFill>
                <a:latin typeface="Lato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Lato"/>
              </a:rPr>
              <a:t>ojos</a:t>
            </a:r>
            <a:r>
              <a:rPr lang="en-US" sz="4400" dirty="0">
                <a:solidFill>
                  <a:schemeClr val="bg1"/>
                </a:solidFill>
                <a:latin typeface="Lato"/>
              </a:rPr>
              <a:t> a </a:t>
            </a:r>
            <a:r>
              <a:rPr lang="en-US" sz="4400" dirty="0" err="1">
                <a:solidFill>
                  <a:schemeClr val="bg1"/>
                </a:solidFill>
                <a:latin typeface="Lato"/>
              </a:rPr>
              <a:t>todo</a:t>
            </a:r>
            <a:r>
              <a:rPr lang="en-US" sz="4400" dirty="0">
                <a:solidFill>
                  <a:schemeClr val="bg1"/>
                </a:solidFill>
                <a:latin typeface="Lato"/>
              </a:rPr>
              <a:t> lo que Cristo </a:t>
            </a:r>
            <a:r>
              <a:rPr lang="en-US" sz="4400" dirty="0" err="1">
                <a:solidFill>
                  <a:schemeClr val="bg1"/>
                </a:solidFill>
                <a:latin typeface="Lato"/>
              </a:rPr>
              <a:t>hizo</a:t>
            </a:r>
            <a:r>
              <a:rPr lang="en-US" sz="4400" dirty="0">
                <a:solidFill>
                  <a:schemeClr val="bg1"/>
                </a:solidFill>
                <a:latin typeface="Lato"/>
              </a:rPr>
              <a:t> y </a:t>
            </a:r>
            <a:r>
              <a:rPr lang="en-US" sz="4400" dirty="0" err="1">
                <a:solidFill>
                  <a:schemeClr val="bg1"/>
                </a:solidFill>
                <a:latin typeface="Lato"/>
              </a:rPr>
              <a:t>nuestros</a:t>
            </a:r>
            <a:r>
              <a:rPr lang="en-US" sz="4400" dirty="0">
                <a:solidFill>
                  <a:schemeClr val="bg1"/>
                </a:solidFill>
                <a:latin typeface="Lato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Lato"/>
              </a:rPr>
              <a:t>oídos</a:t>
            </a:r>
            <a:r>
              <a:rPr lang="en-US" sz="4400" dirty="0">
                <a:solidFill>
                  <a:schemeClr val="bg1"/>
                </a:solidFill>
                <a:latin typeface="Lato"/>
              </a:rPr>
              <a:t> a </a:t>
            </a:r>
            <a:r>
              <a:rPr lang="en-US" sz="4400" dirty="0" err="1">
                <a:solidFill>
                  <a:schemeClr val="bg1"/>
                </a:solidFill>
                <a:latin typeface="Lato"/>
              </a:rPr>
              <a:t>todo</a:t>
            </a:r>
            <a:r>
              <a:rPr lang="en-US" sz="4400" dirty="0">
                <a:solidFill>
                  <a:schemeClr val="bg1"/>
                </a:solidFill>
                <a:latin typeface="Lato"/>
              </a:rPr>
              <a:t> lo que </a:t>
            </a:r>
            <a:r>
              <a:rPr lang="en-US" sz="4400" dirty="0" err="1">
                <a:solidFill>
                  <a:schemeClr val="bg1"/>
                </a:solidFill>
                <a:latin typeface="Lato"/>
              </a:rPr>
              <a:t>dijo</a:t>
            </a:r>
            <a:r>
              <a:rPr lang="en-US" sz="4400" dirty="0">
                <a:solidFill>
                  <a:schemeClr val="bg1"/>
                </a:solidFill>
                <a:latin typeface="Lato"/>
              </a:rPr>
              <a:t>.</a:t>
            </a:r>
          </a:p>
          <a:p>
            <a:pPr algn="l"/>
            <a:endParaRPr lang="en-US" sz="4400" dirty="0">
              <a:solidFill>
                <a:schemeClr val="bg1"/>
              </a:solidFill>
              <a:latin typeface="Lato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914400" y="1333500"/>
            <a:ext cx="9849813" cy="7546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600"/>
              </a:lnSpc>
            </a:pPr>
            <a:r>
              <a:rPr lang="en-US" sz="7200" dirty="0">
                <a:solidFill>
                  <a:srgbClr val="C9E265"/>
                </a:solidFill>
                <a:latin typeface="Oswald"/>
              </a:rPr>
              <a:t>Role 3: ‘</a:t>
            </a:r>
            <a:r>
              <a:rPr lang="en-US" sz="7200" dirty="0" err="1">
                <a:solidFill>
                  <a:srgbClr val="C9E265"/>
                </a:solidFill>
                <a:latin typeface="Oswald"/>
              </a:rPr>
              <a:t>Glorificar</a:t>
            </a:r>
            <a:r>
              <a:rPr lang="en-US" sz="7200" dirty="0">
                <a:solidFill>
                  <a:srgbClr val="C9E265"/>
                </a:solidFill>
                <a:latin typeface="Oswald"/>
              </a:rPr>
              <a:t>’ a Cristo</a:t>
            </a:r>
          </a:p>
        </p:txBody>
      </p:sp>
      <p:pic>
        <p:nvPicPr>
          <p:cNvPr id="13" name="Imagen 12" descr="Imagen que contiene señal, dibujo, reloj&#10;&#10;Descripción generada automáticamente">
            <a:extLst>
              <a:ext uri="{FF2B5EF4-FFF2-40B4-BE49-F238E27FC236}">
                <a16:creationId xmlns:a16="http://schemas.microsoft.com/office/drawing/2014/main" id="{3D901E66-CC2F-439D-9D7F-A0D21B5EF1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1974" y="8467837"/>
            <a:ext cx="1498144" cy="1498144"/>
          </a:xfrm>
          <a:prstGeom prst="rect">
            <a:avLst/>
          </a:prstGeom>
        </p:spPr>
      </p:pic>
      <p:pic>
        <p:nvPicPr>
          <p:cNvPr id="14" name="Imagen 13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DDC2F988-31CE-404C-A62E-6AAC2CDD1B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4952" y="8602984"/>
            <a:ext cx="1524000" cy="1160394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73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87" r="5199"/>
          <a:stretch>
            <a:fillRect/>
          </a:stretch>
        </p:blipFill>
        <p:spPr>
          <a:xfrm>
            <a:off x="-2655671" y="-100862"/>
            <a:ext cx="6594520" cy="10387862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3297260" y="181335"/>
            <a:ext cx="14990740" cy="1228366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es-GT" dirty="0"/>
          </a:p>
        </p:txBody>
      </p:sp>
      <p:sp>
        <p:nvSpPr>
          <p:cNvPr id="4" name="AutoShape 4"/>
          <p:cNvSpPr/>
          <p:nvPr/>
        </p:nvSpPr>
        <p:spPr>
          <a:xfrm>
            <a:off x="-2655671" y="8789402"/>
            <a:ext cx="6594520" cy="1663334"/>
          </a:xfrm>
          <a:prstGeom prst="rect">
            <a:avLst/>
          </a:prstGeom>
          <a:solidFill>
            <a:srgbClr val="E2E6D9"/>
          </a:solidFill>
        </p:spPr>
      </p:sp>
      <p:sp>
        <p:nvSpPr>
          <p:cNvPr id="8" name="TextBox 8"/>
          <p:cNvSpPr txBox="1"/>
          <p:nvPr/>
        </p:nvSpPr>
        <p:spPr>
          <a:xfrm>
            <a:off x="5583144" y="3033439"/>
            <a:ext cx="11732483" cy="47397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Lato Bold"/>
              </a:rPr>
              <a:t>Como ‘</a:t>
            </a:r>
            <a:r>
              <a:rPr lang="en-US" sz="4400" dirty="0" err="1">
                <a:solidFill>
                  <a:schemeClr val="bg1"/>
                </a:solidFill>
                <a:latin typeface="Lato Bold"/>
              </a:rPr>
              <a:t>mentores</a:t>
            </a:r>
            <a:r>
              <a:rPr lang="en-US" sz="4400" dirty="0">
                <a:solidFill>
                  <a:schemeClr val="bg1"/>
                </a:solidFill>
                <a:latin typeface="Lato Bold"/>
              </a:rPr>
              <a:t>’ </a:t>
            </a:r>
            <a:r>
              <a:rPr lang="en-US" sz="4400" dirty="0" err="1">
                <a:solidFill>
                  <a:schemeClr val="bg1"/>
                </a:solidFill>
                <a:latin typeface="Lato Bold"/>
              </a:rPr>
              <a:t>estamos</a:t>
            </a:r>
            <a:r>
              <a:rPr lang="en-US" sz="4400" dirty="0">
                <a:solidFill>
                  <a:schemeClr val="bg1"/>
                </a:solidFill>
                <a:latin typeface="Lato Bold"/>
              </a:rPr>
              <a:t> para:</a:t>
            </a:r>
          </a:p>
          <a:p>
            <a:endParaRPr lang="en-US" sz="4400" dirty="0">
              <a:solidFill>
                <a:schemeClr val="bg1"/>
              </a:solidFill>
              <a:latin typeface="Lato Bold"/>
            </a:endParaRPr>
          </a:p>
          <a:p>
            <a:pPr marL="840296" lvl="1" indent="-571500"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chemeClr val="bg1"/>
                </a:solidFill>
                <a:latin typeface="Arimo"/>
              </a:rPr>
              <a:t>Ser una ‘</a:t>
            </a:r>
            <a:r>
              <a:rPr lang="en-US" sz="4400" dirty="0" err="1">
                <a:solidFill>
                  <a:schemeClr val="bg1"/>
                </a:solidFill>
                <a:latin typeface="Arimo"/>
              </a:rPr>
              <a:t>presencia</a:t>
            </a:r>
            <a:r>
              <a:rPr lang="en-US" sz="4400" dirty="0">
                <a:solidFill>
                  <a:schemeClr val="bg1"/>
                </a:solidFill>
                <a:latin typeface="Arimo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mo"/>
              </a:rPr>
              <a:t>condenatoria</a:t>
            </a:r>
            <a:r>
              <a:rPr lang="en-US" sz="4400" dirty="0">
                <a:solidFill>
                  <a:schemeClr val="bg1"/>
                </a:solidFill>
                <a:latin typeface="Arimo"/>
              </a:rPr>
              <a:t>’ (no para </a:t>
            </a:r>
            <a:r>
              <a:rPr lang="en-US" sz="4400" dirty="0" err="1">
                <a:solidFill>
                  <a:schemeClr val="bg1"/>
                </a:solidFill>
                <a:latin typeface="Arimo"/>
              </a:rPr>
              <a:t>condenar</a:t>
            </a:r>
            <a:r>
              <a:rPr lang="en-US" sz="4400" dirty="0">
                <a:solidFill>
                  <a:schemeClr val="bg1"/>
                </a:solidFill>
                <a:latin typeface="Arimo"/>
              </a:rPr>
              <a:t>, o por ser superior… </a:t>
            </a:r>
            <a:r>
              <a:rPr lang="en-US" sz="4400" dirty="0" err="1">
                <a:solidFill>
                  <a:schemeClr val="bg1"/>
                </a:solidFill>
                <a:latin typeface="Arimo"/>
              </a:rPr>
              <a:t>sino</a:t>
            </a:r>
            <a:r>
              <a:rPr lang="en-US" sz="4400" dirty="0">
                <a:solidFill>
                  <a:schemeClr val="bg1"/>
                </a:solidFill>
                <a:latin typeface="Arimo"/>
              </a:rPr>
              <a:t> por ser </a:t>
            </a:r>
            <a:r>
              <a:rPr lang="en-US" sz="4400" dirty="0" err="1">
                <a:solidFill>
                  <a:schemeClr val="bg1"/>
                </a:solidFill>
                <a:latin typeface="Arimo"/>
              </a:rPr>
              <a:t>experimentado</a:t>
            </a:r>
            <a:r>
              <a:rPr lang="en-US" sz="4400" dirty="0">
                <a:solidFill>
                  <a:schemeClr val="bg1"/>
                </a:solidFill>
                <a:latin typeface="Arimo"/>
              </a:rPr>
              <a:t>).</a:t>
            </a:r>
          </a:p>
          <a:p>
            <a:pPr marL="840296" lvl="1" indent="-571500"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chemeClr val="bg1"/>
                </a:solidFill>
                <a:latin typeface="Arimo"/>
              </a:rPr>
              <a:t>Ser ‘</a:t>
            </a:r>
            <a:r>
              <a:rPr lang="en-US" sz="4400" dirty="0" err="1">
                <a:solidFill>
                  <a:schemeClr val="bg1"/>
                </a:solidFill>
                <a:latin typeface="Arimo"/>
              </a:rPr>
              <a:t>Guías</a:t>
            </a:r>
            <a:r>
              <a:rPr lang="en-US" sz="4400" dirty="0">
                <a:solidFill>
                  <a:schemeClr val="bg1"/>
                </a:solidFill>
                <a:latin typeface="Arimo"/>
              </a:rPr>
              <a:t>’ (de los </a:t>
            </a:r>
            <a:r>
              <a:rPr lang="en-US" sz="4400" dirty="0" err="1">
                <a:solidFill>
                  <a:schemeClr val="bg1"/>
                </a:solidFill>
                <a:latin typeface="Arimo"/>
              </a:rPr>
              <a:t>tres</a:t>
            </a:r>
            <a:r>
              <a:rPr lang="en-US" sz="4400" dirty="0">
                <a:solidFill>
                  <a:schemeClr val="bg1"/>
                </a:solidFill>
                <a:latin typeface="Arimo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mo"/>
              </a:rPr>
              <a:t>tipos</a:t>
            </a:r>
            <a:r>
              <a:rPr lang="en-US" sz="4400" dirty="0">
                <a:solidFill>
                  <a:schemeClr val="bg1"/>
                </a:solidFill>
                <a:latin typeface="Arimo"/>
              </a:rPr>
              <a:t>).</a:t>
            </a:r>
          </a:p>
          <a:p>
            <a:pPr marL="840295" lvl="1" indent="-571500" algn="l"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chemeClr val="bg1"/>
                </a:solidFill>
                <a:latin typeface="Arimo"/>
              </a:rPr>
              <a:t>‘</a:t>
            </a:r>
            <a:r>
              <a:rPr lang="en-US" sz="4400" dirty="0" err="1">
                <a:solidFill>
                  <a:schemeClr val="bg1"/>
                </a:solidFill>
                <a:latin typeface="Arimo"/>
              </a:rPr>
              <a:t>Glorificar</a:t>
            </a:r>
            <a:r>
              <a:rPr lang="en-US" sz="4400" dirty="0">
                <a:solidFill>
                  <a:schemeClr val="bg1"/>
                </a:solidFill>
                <a:latin typeface="Arimo"/>
              </a:rPr>
              <a:t> a Cristo’.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2192000" y="640098"/>
            <a:ext cx="5123627" cy="7546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5600"/>
              </a:lnSpc>
            </a:pPr>
            <a:r>
              <a:rPr lang="en-US" sz="7200" dirty="0">
                <a:solidFill>
                  <a:srgbClr val="C9E265"/>
                </a:solidFill>
                <a:latin typeface="Oswald"/>
              </a:rPr>
              <a:t>CONSOLIDAR</a:t>
            </a:r>
            <a:endParaRPr lang="en-US" sz="4000" dirty="0">
              <a:solidFill>
                <a:srgbClr val="C9E265"/>
              </a:solidFill>
              <a:latin typeface="Oswald"/>
            </a:endParaRPr>
          </a:p>
        </p:txBody>
      </p:sp>
      <p:pic>
        <p:nvPicPr>
          <p:cNvPr id="13" name="Imagen 12" descr="Imagen que contiene señal, dibujo, reloj&#10;&#10;Descripción generada automáticamente">
            <a:extLst>
              <a:ext uri="{FF2B5EF4-FFF2-40B4-BE49-F238E27FC236}">
                <a16:creationId xmlns:a16="http://schemas.microsoft.com/office/drawing/2014/main" id="{43BC7E7C-B703-4158-BBFB-C95BD2B75F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422" y="8826805"/>
            <a:ext cx="1498144" cy="1498144"/>
          </a:xfrm>
          <a:prstGeom prst="rect">
            <a:avLst/>
          </a:prstGeom>
        </p:spPr>
      </p:pic>
      <p:pic>
        <p:nvPicPr>
          <p:cNvPr id="14" name="Imagen 13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16F87497-078E-434C-979E-8F42A094C9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8961952"/>
            <a:ext cx="1524000" cy="1160394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0D0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68000"/>
          </a:blip>
          <a:srcRect l="18539" r="19081" b="56052"/>
          <a:stretch>
            <a:fillRect/>
          </a:stretch>
        </p:blipFill>
        <p:spPr>
          <a:xfrm>
            <a:off x="12782475" y="-1812331"/>
            <a:ext cx="9950530" cy="467067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t="19875"/>
          <a:stretch>
            <a:fillRect/>
          </a:stretch>
        </p:blipFill>
        <p:spPr>
          <a:xfrm>
            <a:off x="12782475" y="0"/>
            <a:ext cx="5505525" cy="2941773"/>
          </a:xfrm>
          <a:prstGeom prst="rect">
            <a:avLst/>
          </a:prstGeom>
        </p:spPr>
      </p:pic>
      <p:sp>
        <p:nvSpPr>
          <p:cNvPr id="4" name="AutoShape 4"/>
          <p:cNvSpPr/>
          <p:nvPr/>
        </p:nvSpPr>
        <p:spPr>
          <a:xfrm>
            <a:off x="-152400" y="561107"/>
            <a:ext cx="13422112" cy="1546195"/>
          </a:xfrm>
          <a:prstGeom prst="rect">
            <a:avLst/>
          </a:prstGeom>
          <a:solidFill>
            <a:srgbClr val="737373"/>
          </a:solidFill>
        </p:spPr>
      </p:sp>
      <p:sp>
        <p:nvSpPr>
          <p:cNvPr id="8" name="TextBox 8"/>
          <p:cNvSpPr txBox="1"/>
          <p:nvPr/>
        </p:nvSpPr>
        <p:spPr>
          <a:xfrm>
            <a:off x="1636546" y="2970908"/>
            <a:ext cx="14557709" cy="63919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884555" lvl="1" indent="-571500">
              <a:buFont typeface="Arial" panose="020B0604020202020204" pitchFamily="34" charset="0"/>
              <a:buChar char="•"/>
            </a:pPr>
            <a:r>
              <a:rPr lang="en-US" sz="4000" dirty="0" err="1">
                <a:solidFill>
                  <a:srgbClr val="FBFFFC"/>
                </a:solidFill>
                <a:latin typeface="Lato Bold"/>
              </a:rPr>
              <a:t>Edad</a:t>
            </a:r>
            <a:r>
              <a:rPr lang="en-US" sz="4000" dirty="0">
                <a:solidFill>
                  <a:srgbClr val="FBFFFC"/>
                </a:solidFill>
                <a:latin typeface="Lato Bold"/>
              </a:rPr>
              <a:t> 8: Miss Dietrich, mi </a:t>
            </a:r>
            <a:r>
              <a:rPr lang="en-US" sz="4000" dirty="0" err="1">
                <a:solidFill>
                  <a:srgbClr val="FBFFFC"/>
                </a:solidFill>
                <a:latin typeface="Lato Bold"/>
              </a:rPr>
              <a:t>maestra</a:t>
            </a:r>
            <a:r>
              <a:rPr lang="en-US" sz="4000" dirty="0">
                <a:solidFill>
                  <a:srgbClr val="FBFFFC"/>
                </a:solidFill>
                <a:latin typeface="Lato Bold"/>
              </a:rPr>
              <a:t> de Escuela Dominical (</a:t>
            </a:r>
            <a:r>
              <a:rPr lang="en-US" sz="4000" dirty="0" err="1">
                <a:solidFill>
                  <a:srgbClr val="FBFFFC"/>
                </a:solidFill>
                <a:latin typeface="Lato Bold"/>
              </a:rPr>
              <a:t>edad</a:t>
            </a:r>
            <a:r>
              <a:rPr lang="en-US" sz="4000" dirty="0">
                <a:solidFill>
                  <a:srgbClr val="FBFFFC"/>
                </a:solidFill>
                <a:latin typeface="Lato Bold"/>
              </a:rPr>
              <a:t> 88)</a:t>
            </a:r>
          </a:p>
          <a:p>
            <a:pPr algn="ctr"/>
            <a:r>
              <a:rPr lang="en-US" sz="4000" dirty="0" err="1">
                <a:solidFill>
                  <a:srgbClr val="FBFFFC"/>
                </a:solidFill>
                <a:latin typeface="Arimo Italics"/>
              </a:rPr>
              <a:t>Oración</a:t>
            </a:r>
            <a:endParaRPr lang="en-US" sz="4000" dirty="0">
              <a:solidFill>
                <a:srgbClr val="FBFFFC"/>
              </a:solidFill>
              <a:latin typeface="Arimo Italics"/>
            </a:endParaRPr>
          </a:p>
          <a:p>
            <a:pPr algn="ctr"/>
            <a:endParaRPr lang="en-US" sz="3200" i="1" dirty="0">
              <a:solidFill>
                <a:schemeClr val="bg1"/>
              </a:solidFill>
              <a:latin typeface="Arimo "/>
            </a:endParaRPr>
          </a:p>
          <a:p>
            <a:pPr marL="571500" indent="-571500">
              <a:lnSpc>
                <a:spcPts val="4059"/>
              </a:lnSpc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bg1"/>
              </a:solidFill>
              <a:latin typeface="Arimo Italics"/>
            </a:endParaRPr>
          </a:p>
          <a:p>
            <a:pPr marL="884555" lvl="1" indent="-571500">
              <a:lnSpc>
                <a:spcPts val="4059"/>
              </a:lnSpc>
              <a:buFont typeface="Arial" panose="020B0604020202020204" pitchFamily="34" charset="0"/>
              <a:buChar char="•"/>
            </a:pPr>
            <a:r>
              <a:rPr lang="en-US" sz="4000" dirty="0" err="1">
                <a:solidFill>
                  <a:srgbClr val="FBFFFC"/>
                </a:solidFill>
                <a:latin typeface="Lato Bold"/>
              </a:rPr>
              <a:t>Edad</a:t>
            </a:r>
            <a:r>
              <a:rPr lang="en-US" sz="4000" dirty="0">
                <a:solidFill>
                  <a:srgbClr val="FBFFFC"/>
                </a:solidFill>
                <a:latin typeface="Lato Bold"/>
              </a:rPr>
              <a:t> 8 y </a:t>
            </a:r>
            <a:r>
              <a:rPr lang="en-US" sz="4000" dirty="0" err="1">
                <a:solidFill>
                  <a:srgbClr val="FBFFFC"/>
                </a:solidFill>
                <a:latin typeface="Lato Bold"/>
              </a:rPr>
              <a:t>más</a:t>
            </a:r>
            <a:r>
              <a:rPr lang="en-US" sz="4000" dirty="0">
                <a:solidFill>
                  <a:srgbClr val="FBFFFC"/>
                </a:solidFill>
                <a:latin typeface="Lato Bold"/>
              </a:rPr>
              <a:t> </a:t>
            </a:r>
            <a:r>
              <a:rPr lang="en-US" sz="4000" dirty="0" err="1">
                <a:solidFill>
                  <a:srgbClr val="FBFFFC"/>
                </a:solidFill>
                <a:latin typeface="Lato Bold"/>
              </a:rPr>
              <a:t>allá</a:t>
            </a:r>
            <a:r>
              <a:rPr lang="en-US" sz="4000" dirty="0">
                <a:solidFill>
                  <a:srgbClr val="FBFFFC"/>
                </a:solidFill>
                <a:latin typeface="Lato Bold"/>
              </a:rPr>
              <a:t>: Mis </a:t>
            </a:r>
            <a:r>
              <a:rPr lang="en-US" sz="4000" dirty="0" err="1">
                <a:solidFill>
                  <a:srgbClr val="FBFFFC"/>
                </a:solidFill>
                <a:latin typeface="Lato Bold"/>
              </a:rPr>
              <a:t>abuelos</a:t>
            </a:r>
            <a:endParaRPr lang="en-US" sz="4000" dirty="0">
              <a:solidFill>
                <a:srgbClr val="FBFFFC"/>
              </a:solidFill>
              <a:latin typeface="Lato Bold"/>
            </a:endParaRPr>
          </a:p>
          <a:p>
            <a:pPr algn="ctr">
              <a:lnSpc>
                <a:spcPts val="4059"/>
              </a:lnSpc>
            </a:pPr>
            <a:r>
              <a:rPr lang="en-US" sz="4000" dirty="0" err="1">
                <a:solidFill>
                  <a:srgbClr val="FBFFFC"/>
                </a:solidFill>
                <a:latin typeface="Arimo Italics"/>
              </a:rPr>
              <a:t>Estudio</a:t>
            </a:r>
            <a:r>
              <a:rPr lang="en-US" sz="4000" dirty="0">
                <a:solidFill>
                  <a:srgbClr val="FBFFFC"/>
                </a:solidFill>
                <a:latin typeface="Arimo Italics"/>
              </a:rPr>
              <a:t> y </a:t>
            </a:r>
            <a:r>
              <a:rPr lang="en-US" sz="4000" dirty="0" err="1">
                <a:solidFill>
                  <a:srgbClr val="FBFFFC"/>
                </a:solidFill>
                <a:latin typeface="Arimo Italics"/>
              </a:rPr>
              <a:t>aplicación</a:t>
            </a:r>
            <a:r>
              <a:rPr lang="en-US" sz="4000" dirty="0">
                <a:solidFill>
                  <a:srgbClr val="FBFFFC"/>
                </a:solidFill>
                <a:latin typeface="Arimo Italics"/>
              </a:rPr>
              <a:t> de las </a:t>
            </a:r>
            <a:r>
              <a:rPr lang="en-US" sz="4000" dirty="0" err="1">
                <a:solidFill>
                  <a:srgbClr val="FBFFFC"/>
                </a:solidFill>
                <a:latin typeface="Arimo Italics"/>
              </a:rPr>
              <a:t>Escrituras</a:t>
            </a:r>
            <a:endParaRPr lang="en-US" sz="4000" dirty="0">
              <a:solidFill>
                <a:srgbClr val="FBFFFC"/>
              </a:solidFill>
              <a:latin typeface="Arimo Italics"/>
            </a:endParaRPr>
          </a:p>
          <a:p>
            <a:pPr algn="ctr">
              <a:lnSpc>
                <a:spcPts val="4059"/>
              </a:lnSpc>
            </a:pPr>
            <a:endParaRPr lang="en-US" sz="3200" i="1" dirty="0">
              <a:solidFill>
                <a:schemeClr val="bg1"/>
              </a:solidFill>
              <a:latin typeface="Arimo "/>
            </a:endParaRPr>
          </a:p>
          <a:p>
            <a:pPr marL="571500" indent="-571500">
              <a:lnSpc>
                <a:spcPts val="4059"/>
              </a:lnSpc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bg1"/>
              </a:solidFill>
              <a:latin typeface="Arimo Italics"/>
            </a:endParaRPr>
          </a:p>
          <a:p>
            <a:pPr marL="884555" lvl="1" indent="-571500">
              <a:lnSpc>
                <a:spcPts val="4059"/>
              </a:lnSpc>
              <a:buFont typeface="Arial" panose="020B0604020202020204" pitchFamily="34" charset="0"/>
              <a:buChar char="•"/>
            </a:pPr>
            <a:r>
              <a:rPr lang="en-US" sz="4000" dirty="0" err="1">
                <a:solidFill>
                  <a:srgbClr val="FBFFFC"/>
                </a:solidFill>
                <a:latin typeface="Lato Bold"/>
              </a:rPr>
              <a:t>Edad</a:t>
            </a:r>
            <a:r>
              <a:rPr lang="en-US" sz="4000" dirty="0">
                <a:solidFill>
                  <a:srgbClr val="FBFFFC"/>
                </a:solidFill>
                <a:latin typeface="Lato Bold"/>
              </a:rPr>
              <a:t> 9 y </a:t>
            </a:r>
            <a:r>
              <a:rPr lang="en-US" sz="4000" dirty="0" err="1">
                <a:solidFill>
                  <a:srgbClr val="FBFFFC"/>
                </a:solidFill>
                <a:latin typeface="Lato Bold"/>
              </a:rPr>
              <a:t>más</a:t>
            </a:r>
            <a:r>
              <a:rPr lang="en-US" sz="4000" dirty="0">
                <a:solidFill>
                  <a:srgbClr val="FBFFFC"/>
                </a:solidFill>
                <a:latin typeface="Lato Bold"/>
              </a:rPr>
              <a:t> </a:t>
            </a:r>
            <a:r>
              <a:rPr lang="en-US" sz="4000" dirty="0" err="1">
                <a:solidFill>
                  <a:srgbClr val="FBFFFC"/>
                </a:solidFill>
                <a:latin typeface="Lato Bold"/>
              </a:rPr>
              <a:t>allá</a:t>
            </a:r>
            <a:r>
              <a:rPr lang="en-US" sz="4000" dirty="0">
                <a:solidFill>
                  <a:srgbClr val="FBFFFC"/>
                </a:solidFill>
                <a:latin typeface="Lato Bold"/>
              </a:rPr>
              <a:t>: Mi(s) pastor(es)</a:t>
            </a:r>
          </a:p>
          <a:p>
            <a:pPr algn="ctr">
              <a:lnSpc>
                <a:spcPts val="4059"/>
              </a:lnSpc>
            </a:pPr>
            <a:r>
              <a:rPr lang="en-US" sz="4000" dirty="0" err="1">
                <a:solidFill>
                  <a:srgbClr val="FBFFFC"/>
                </a:solidFill>
                <a:latin typeface="Arimo Italics"/>
              </a:rPr>
              <a:t>Práctica</a:t>
            </a:r>
            <a:r>
              <a:rPr lang="en-US" sz="4000" dirty="0">
                <a:solidFill>
                  <a:srgbClr val="FBFFFC"/>
                </a:solidFill>
                <a:latin typeface="Arimo Italics"/>
              </a:rPr>
              <a:t> del </a:t>
            </a:r>
            <a:r>
              <a:rPr lang="en-US" sz="4000" dirty="0" err="1">
                <a:solidFill>
                  <a:srgbClr val="FBFFFC"/>
                </a:solidFill>
                <a:latin typeface="Arimo Italics"/>
              </a:rPr>
              <a:t>ministerio</a:t>
            </a:r>
            <a:endParaRPr lang="en-US" sz="4000" dirty="0">
              <a:solidFill>
                <a:srgbClr val="FBFFFC"/>
              </a:solidFill>
              <a:latin typeface="Arimo Italics"/>
            </a:endParaRPr>
          </a:p>
          <a:p>
            <a:pPr marL="571500" indent="-571500" algn="ctr">
              <a:lnSpc>
                <a:spcPts val="2940"/>
              </a:lnSpc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bg1"/>
              </a:solidFill>
              <a:latin typeface="Arimo Italics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069380" y="1257300"/>
            <a:ext cx="7877102" cy="7738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20"/>
              </a:lnSpc>
            </a:pPr>
            <a:r>
              <a:rPr lang="en-US" sz="8800" dirty="0">
                <a:solidFill>
                  <a:srgbClr val="C9E265"/>
                </a:solidFill>
                <a:latin typeface="Oswald"/>
              </a:rPr>
              <a:t>Mi </a:t>
            </a:r>
            <a:r>
              <a:rPr lang="en-US" sz="8800" dirty="0" err="1">
                <a:solidFill>
                  <a:srgbClr val="C9E265"/>
                </a:solidFill>
                <a:latin typeface="Oswald"/>
              </a:rPr>
              <a:t>historia</a:t>
            </a:r>
            <a:r>
              <a:rPr lang="en-US" sz="8800" dirty="0">
                <a:solidFill>
                  <a:srgbClr val="C9E265"/>
                </a:solidFill>
                <a:latin typeface="Oswald"/>
              </a:rPr>
              <a:t> </a:t>
            </a:r>
          </a:p>
        </p:txBody>
      </p:sp>
      <p:pic>
        <p:nvPicPr>
          <p:cNvPr id="13" name="Imagen 12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7D0C936A-6A89-4263-BED3-098F708865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84006" y="8920279"/>
            <a:ext cx="1273734" cy="969837"/>
          </a:xfrm>
          <a:prstGeom prst="rect">
            <a:avLst/>
          </a:prstGeom>
        </p:spPr>
      </p:pic>
      <p:pic>
        <p:nvPicPr>
          <p:cNvPr id="14" name="Imagen 13" descr="Imagen que contiene señal, dibujo, reloj&#10;&#10;Descripción generada automáticamente">
            <a:extLst>
              <a:ext uri="{FF2B5EF4-FFF2-40B4-BE49-F238E27FC236}">
                <a16:creationId xmlns:a16="http://schemas.microsoft.com/office/drawing/2014/main" id="{8D58996A-68E2-44F7-9754-0EF3522B5F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3389" y="8920279"/>
            <a:ext cx="1125742" cy="1125742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73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413286" y="887121"/>
            <a:ext cx="14746566" cy="1589379"/>
          </a:xfrm>
          <a:prstGeom prst="rect">
            <a:avLst/>
          </a:prstGeom>
          <a:solidFill>
            <a:srgbClr val="000000"/>
          </a:solidFill>
        </p:spPr>
      </p:sp>
      <p:sp>
        <p:nvSpPr>
          <p:cNvPr id="3" name="AutoShape 3"/>
          <p:cNvSpPr/>
          <p:nvPr/>
        </p:nvSpPr>
        <p:spPr>
          <a:xfrm>
            <a:off x="14333280" y="8181745"/>
            <a:ext cx="5850283" cy="2105255"/>
          </a:xfrm>
          <a:prstGeom prst="rect">
            <a:avLst/>
          </a:prstGeom>
          <a:solidFill>
            <a:srgbClr val="E2E6D9"/>
          </a:solidFill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 l="14070" r="13425"/>
          <a:stretch>
            <a:fillRect/>
          </a:stretch>
        </p:blipFill>
        <p:spPr>
          <a:xfrm>
            <a:off x="14333280" y="0"/>
            <a:ext cx="3954720" cy="8181745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1164223" y="3761043"/>
            <a:ext cx="11273274" cy="56015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4400" dirty="0" err="1">
                <a:solidFill>
                  <a:srgbClr val="E2E6D9"/>
                </a:solidFill>
                <a:latin typeface="Lato Bold"/>
              </a:rPr>
              <a:t>Debemos</a:t>
            </a:r>
            <a:r>
              <a:rPr lang="en-US" sz="4400" dirty="0">
                <a:solidFill>
                  <a:srgbClr val="E2E6D9"/>
                </a:solidFill>
                <a:latin typeface="Lato Bold"/>
              </a:rPr>
              <a:t> </a:t>
            </a:r>
            <a:r>
              <a:rPr lang="en-US" sz="4400" dirty="0" err="1">
                <a:solidFill>
                  <a:srgbClr val="E2E6D9"/>
                </a:solidFill>
                <a:latin typeface="Lato Bold"/>
              </a:rPr>
              <a:t>conocernos</a:t>
            </a:r>
            <a:r>
              <a:rPr lang="en-US" sz="4400" dirty="0">
                <a:solidFill>
                  <a:srgbClr val="E2E6D9"/>
                </a:solidFill>
                <a:latin typeface="Lato Bold"/>
              </a:rPr>
              <a:t> </a:t>
            </a:r>
            <a:r>
              <a:rPr lang="en-US" sz="4400" dirty="0" err="1">
                <a:solidFill>
                  <a:srgbClr val="E2E6D9"/>
                </a:solidFill>
                <a:latin typeface="Lato Bold"/>
              </a:rPr>
              <a:t>honestamente</a:t>
            </a:r>
            <a:r>
              <a:rPr lang="en-US" sz="4400" dirty="0">
                <a:solidFill>
                  <a:srgbClr val="E2E6D9"/>
                </a:solidFill>
                <a:latin typeface="Lato Bold"/>
              </a:rPr>
              <a:t> a </a:t>
            </a:r>
            <a:r>
              <a:rPr lang="en-US" sz="4400" dirty="0" err="1">
                <a:solidFill>
                  <a:srgbClr val="E2E6D9"/>
                </a:solidFill>
                <a:latin typeface="Lato Bold"/>
              </a:rPr>
              <a:t>nosotros</a:t>
            </a:r>
            <a:r>
              <a:rPr lang="en-US" sz="4400" dirty="0">
                <a:solidFill>
                  <a:srgbClr val="E2E6D9"/>
                </a:solidFill>
                <a:latin typeface="Lato Bold"/>
              </a:rPr>
              <a:t> </a:t>
            </a:r>
            <a:r>
              <a:rPr lang="en-US" sz="4400" dirty="0" err="1">
                <a:solidFill>
                  <a:srgbClr val="E2E6D9"/>
                </a:solidFill>
                <a:latin typeface="Lato Bold"/>
              </a:rPr>
              <a:t>mismos</a:t>
            </a:r>
            <a:r>
              <a:rPr lang="en-US" sz="4400" dirty="0">
                <a:solidFill>
                  <a:srgbClr val="E2E6D9"/>
                </a:solidFill>
                <a:latin typeface="Lato Bold"/>
              </a:rPr>
              <a:t> y </a:t>
            </a:r>
            <a:r>
              <a:rPr lang="en-US" sz="4400" dirty="0" err="1">
                <a:solidFill>
                  <a:srgbClr val="E2E6D9"/>
                </a:solidFill>
                <a:latin typeface="Lato Bold"/>
              </a:rPr>
              <a:t>vivir</a:t>
            </a:r>
            <a:r>
              <a:rPr lang="en-US" sz="4400" dirty="0">
                <a:solidFill>
                  <a:srgbClr val="E2E6D9"/>
                </a:solidFill>
                <a:latin typeface="Lato Bold"/>
              </a:rPr>
              <a:t> una </a:t>
            </a:r>
            <a:r>
              <a:rPr lang="en-US" sz="4400" dirty="0" err="1">
                <a:solidFill>
                  <a:srgbClr val="E2E6D9"/>
                </a:solidFill>
                <a:latin typeface="Lato Bold"/>
              </a:rPr>
              <a:t>santidad</a:t>
            </a:r>
            <a:r>
              <a:rPr lang="en-US" sz="4400" dirty="0">
                <a:solidFill>
                  <a:srgbClr val="E2E6D9"/>
                </a:solidFill>
                <a:latin typeface="Lato Bold"/>
              </a:rPr>
              <a:t> y </a:t>
            </a:r>
            <a:r>
              <a:rPr lang="en-US" sz="4400" dirty="0" err="1">
                <a:solidFill>
                  <a:srgbClr val="E2E6D9"/>
                </a:solidFill>
                <a:latin typeface="Lato Bold"/>
              </a:rPr>
              <a:t>justicia</a:t>
            </a:r>
            <a:r>
              <a:rPr lang="en-US" sz="4400" dirty="0">
                <a:solidFill>
                  <a:srgbClr val="E2E6D9"/>
                </a:solidFill>
                <a:latin typeface="Lato Bold"/>
              </a:rPr>
              <a:t> </a:t>
            </a:r>
            <a:r>
              <a:rPr lang="en-US" sz="4400" dirty="0" err="1">
                <a:solidFill>
                  <a:srgbClr val="E2E6D9"/>
                </a:solidFill>
                <a:latin typeface="Lato Bold"/>
              </a:rPr>
              <a:t>confesionales</a:t>
            </a:r>
            <a:r>
              <a:rPr lang="en-US" sz="4400" dirty="0">
                <a:solidFill>
                  <a:srgbClr val="E2E6D9"/>
                </a:solidFill>
                <a:latin typeface="Lato Bold"/>
              </a:rPr>
              <a:t>.</a:t>
            </a:r>
          </a:p>
          <a:p>
            <a:endParaRPr lang="en-US" sz="4400" dirty="0">
              <a:solidFill>
                <a:schemeClr val="bg1"/>
              </a:solidFill>
              <a:latin typeface="Lato"/>
            </a:endParaRPr>
          </a:p>
          <a:p>
            <a:pPr algn="ctr"/>
            <a:r>
              <a:rPr lang="en-US" sz="4400" dirty="0" err="1">
                <a:solidFill>
                  <a:schemeClr val="bg1"/>
                </a:solidFill>
                <a:latin typeface="Arimo Italics"/>
              </a:rPr>
              <a:t>Busque</a:t>
            </a:r>
            <a:r>
              <a:rPr lang="en-US" sz="4400" dirty="0">
                <a:solidFill>
                  <a:schemeClr val="bg1"/>
                </a:solidFill>
                <a:latin typeface="Arimo Italics"/>
              </a:rPr>
              <a:t> a </a:t>
            </a:r>
            <a:r>
              <a:rPr lang="en-US" sz="4400" dirty="0" err="1">
                <a:solidFill>
                  <a:schemeClr val="bg1"/>
                </a:solidFill>
                <a:latin typeface="Arimo Italics"/>
              </a:rPr>
              <a:t>otras</a:t>
            </a:r>
            <a:r>
              <a:rPr lang="en-US" sz="4400" dirty="0">
                <a:solidFill>
                  <a:schemeClr val="bg1"/>
                </a:solidFill>
                <a:latin typeface="Arimo Italics"/>
              </a:rPr>
              <a:t> personas </a:t>
            </a:r>
            <a:r>
              <a:rPr lang="en-US" sz="4400" dirty="0" err="1">
                <a:solidFill>
                  <a:schemeClr val="bg1"/>
                </a:solidFill>
                <a:latin typeface="Arimo Italics"/>
              </a:rPr>
              <a:t>en</a:t>
            </a:r>
            <a:r>
              <a:rPr lang="en-US" sz="4400" dirty="0">
                <a:solidFill>
                  <a:schemeClr val="bg1"/>
                </a:solidFill>
                <a:latin typeface="Arimo Italics"/>
              </a:rPr>
              <a:t> las que </a:t>
            </a:r>
            <a:r>
              <a:rPr lang="en-US" sz="4400" dirty="0" err="1">
                <a:solidFill>
                  <a:schemeClr val="bg1"/>
                </a:solidFill>
                <a:latin typeface="Arimo Italics"/>
              </a:rPr>
              <a:t>confíe</a:t>
            </a:r>
            <a:r>
              <a:rPr lang="en-US" sz="4400" dirty="0">
                <a:solidFill>
                  <a:schemeClr val="bg1"/>
                </a:solidFill>
                <a:latin typeface="Arimo Italics"/>
              </a:rPr>
              <a:t> para ser </a:t>
            </a:r>
            <a:r>
              <a:rPr lang="en-US" sz="4400" dirty="0" err="1">
                <a:solidFill>
                  <a:schemeClr val="bg1"/>
                </a:solidFill>
                <a:latin typeface="Arimo Italics"/>
              </a:rPr>
              <a:t>honesto</a:t>
            </a:r>
            <a:r>
              <a:rPr lang="en-US" sz="4400" dirty="0">
                <a:solidFill>
                  <a:schemeClr val="bg1"/>
                </a:solidFill>
                <a:latin typeface="Arimo Italics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mo Italics"/>
              </a:rPr>
              <a:t>acerca</a:t>
            </a:r>
            <a:r>
              <a:rPr lang="en-US" sz="4400" dirty="0">
                <a:solidFill>
                  <a:schemeClr val="bg1"/>
                </a:solidFill>
                <a:latin typeface="Arimo Italics"/>
              </a:rPr>
              <a:t> de </a:t>
            </a:r>
            <a:r>
              <a:rPr lang="en-US" sz="4400" dirty="0" err="1">
                <a:solidFill>
                  <a:schemeClr val="bg1"/>
                </a:solidFill>
                <a:latin typeface="Arimo Italics"/>
              </a:rPr>
              <a:t>su</a:t>
            </a:r>
            <a:r>
              <a:rPr lang="en-US" sz="4400" dirty="0">
                <a:solidFill>
                  <a:schemeClr val="bg1"/>
                </a:solidFill>
                <a:latin typeface="Arimo Italics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mo Italics"/>
              </a:rPr>
              <a:t>conciencia</a:t>
            </a:r>
            <a:r>
              <a:rPr lang="en-US" sz="4400" dirty="0">
                <a:solidFill>
                  <a:schemeClr val="bg1"/>
                </a:solidFill>
                <a:latin typeface="Arimo Italics"/>
              </a:rPr>
              <a:t> de </a:t>
            </a:r>
            <a:r>
              <a:rPr lang="en-US" sz="4400" dirty="0" err="1">
                <a:solidFill>
                  <a:schemeClr val="bg1"/>
                </a:solidFill>
                <a:latin typeface="Arimo Italics"/>
              </a:rPr>
              <a:t>sí</a:t>
            </a:r>
            <a:r>
              <a:rPr lang="en-US" sz="4400" dirty="0">
                <a:solidFill>
                  <a:schemeClr val="bg1"/>
                </a:solidFill>
                <a:latin typeface="Arimo Italics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mo Italics"/>
              </a:rPr>
              <a:t>mismo</a:t>
            </a:r>
            <a:r>
              <a:rPr lang="en-US" sz="4400" dirty="0">
                <a:solidFill>
                  <a:schemeClr val="bg1"/>
                </a:solidFill>
                <a:latin typeface="Arimo Italics"/>
              </a:rPr>
              <a:t>.</a:t>
            </a:r>
          </a:p>
          <a:p>
            <a:pPr algn="l"/>
            <a:endParaRPr lang="en-US" sz="4400" dirty="0">
              <a:solidFill>
                <a:schemeClr val="bg1"/>
              </a:solidFill>
              <a:latin typeface="Arimo Italics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762000" y="1562100"/>
            <a:ext cx="7877101" cy="7546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00"/>
              </a:lnSpc>
            </a:pPr>
            <a:r>
              <a:rPr lang="en-US" sz="7200" dirty="0">
                <a:solidFill>
                  <a:srgbClr val="C9E265"/>
                </a:solidFill>
                <a:latin typeface="Oswald"/>
              </a:rPr>
              <a:t>CAMBIO</a:t>
            </a:r>
          </a:p>
        </p:txBody>
      </p:sp>
      <p:pic>
        <p:nvPicPr>
          <p:cNvPr id="14" name="Imagen 13" descr="Imagen que contiene señal, dibujo, reloj&#10;&#10;Descripción generada automáticamente">
            <a:extLst>
              <a:ext uri="{FF2B5EF4-FFF2-40B4-BE49-F238E27FC236}">
                <a16:creationId xmlns:a16="http://schemas.microsoft.com/office/drawing/2014/main" id="{6727B3B0-5E9F-4161-BF4F-5001752B13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6222" y="8472645"/>
            <a:ext cx="1498144" cy="1498144"/>
          </a:xfrm>
          <a:prstGeom prst="rect">
            <a:avLst/>
          </a:prstGeom>
        </p:spPr>
      </p:pic>
      <p:pic>
        <p:nvPicPr>
          <p:cNvPr id="15" name="Imagen 14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59905A48-1066-4265-AE55-83BC0ACDAC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9200" y="8607792"/>
            <a:ext cx="1524000" cy="1160394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73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r="41676" b="1406"/>
          <a:stretch>
            <a:fillRect/>
          </a:stretch>
        </p:blipFill>
        <p:spPr>
          <a:xfrm>
            <a:off x="-7263554" y="-112004"/>
            <a:ext cx="11589514" cy="9803966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-2268560" y="8623666"/>
            <a:ext cx="6594520" cy="1663334"/>
          </a:xfrm>
          <a:prstGeom prst="rect">
            <a:avLst/>
          </a:prstGeom>
          <a:solidFill>
            <a:srgbClr val="E2E6D9"/>
          </a:solidFill>
        </p:spPr>
      </p:sp>
      <p:sp>
        <p:nvSpPr>
          <p:cNvPr id="6" name="AutoShape 6"/>
          <p:cNvSpPr/>
          <p:nvPr/>
        </p:nvSpPr>
        <p:spPr>
          <a:xfrm>
            <a:off x="4325960" y="181335"/>
            <a:ext cx="13962040" cy="1380766"/>
          </a:xfrm>
          <a:prstGeom prst="rect">
            <a:avLst/>
          </a:prstGeom>
          <a:solidFill>
            <a:srgbClr val="000000"/>
          </a:solidFill>
        </p:spPr>
      </p:sp>
      <p:sp>
        <p:nvSpPr>
          <p:cNvPr id="8" name="TextBox 8"/>
          <p:cNvSpPr txBox="1"/>
          <p:nvPr/>
        </p:nvSpPr>
        <p:spPr>
          <a:xfrm>
            <a:off x="6172200" y="2918597"/>
            <a:ext cx="11087100" cy="56015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4400" dirty="0" err="1">
                <a:solidFill>
                  <a:srgbClr val="E2E6D9"/>
                </a:solidFill>
                <a:latin typeface="Lato Bold Italics"/>
              </a:rPr>
              <a:t>Debemos</a:t>
            </a:r>
            <a:r>
              <a:rPr lang="en-US" sz="4400" dirty="0">
                <a:solidFill>
                  <a:srgbClr val="E2E6D9"/>
                </a:solidFill>
                <a:latin typeface="Lato Bold Italics"/>
              </a:rPr>
              <a:t> </a:t>
            </a:r>
            <a:r>
              <a:rPr lang="en-US" sz="4400" dirty="0" err="1">
                <a:solidFill>
                  <a:srgbClr val="E2E6D9"/>
                </a:solidFill>
                <a:latin typeface="Lato Bold Italics"/>
              </a:rPr>
              <a:t>entender</a:t>
            </a:r>
            <a:r>
              <a:rPr lang="en-US" sz="4400" dirty="0">
                <a:solidFill>
                  <a:srgbClr val="E2E6D9"/>
                </a:solidFill>
                <a:latin typeface="Lato Bold Italics"/>
              </a:rPr>
              <a:t> </a:t>
            </a:r>
            <a:r>
              <a:rPr lang="en-US" sz="4400" dirty="0" err="1">
                <a:solidFill>
                  <a:srgbClr val="E2E6D9"/>
                </a:solidFill>
                <a:latin typeface="Lato Bold Italics"/>
              </a:rPr>
              <a:t>nuestro</a:t>
            </a:r>
            <a:r>
              <a:rPr lang="en-US" sz="4400" dirty="0">
                <a:solidFill>
                  <a:srgbClr val="E2E6D9"/>
                </a:solidFill>
                <a:latin typeface="Lato Bold Italics"/>
              </a:rPr>
              <a:t> </a:t>
            </a:r>
            <a:r>
              <a:rPr lang="en-US" sz="4400" dirty="0" err="1">
                <a:solidFill>
                  <a:srgbClr val="E2E6D9"/>
                </a:solidFill>
                <a:latin typeface="Lato Bold Italics"/>
              </a:rPr>
              <a:t>papel</a:t>
            </a:r>
            <a:r>
              <a:rPr lang="en-US" sz="4400" dirty="0">
                <a:solidFill>
                  <a:srgbClr val="E2E6D9"/>
                </a:solidFill>
                <a:latin typeface="Lato Bold Italics"/>
              </a:rPr>
              <a:t> </a:t>
            </a:r>
            <a:r>
              <a:rPr lang="en-US" sz="4400" dirty="0" err="1">
                <a:solidFill>
                  <a:srgbClr val="E2E6D9"/>
                </a:solidFill>
                <a:latin typeface="Lato Bold Italics"/>
              </a:rPr>
              <a:t>como</a:t>
            </a:r>
            <a:r>
              <a:rPr lang="en-US" sz="4400" dirty="0">
                <a:solidFill>
                  <a:srgbClr val="E2E6D9"/>
                </a:solidFill>
                <a:latin typeface="Lato Bold Italics"/>
              </a:rPr>
              <a:t> personas que </a:t>
            </a:r>
            <a:r>
              <a:rPr lang="en-US" sz="4400" dirty="0" err="1">
                <a:solidFill>
                  <a:srgbClr val="E2E6D9"/>
                </a:solidFill>
                <a:latin typeface="Lato Bold Italics"/>
              </a:rPr>
              <a:t>acompañan</a:t>
            </a:r>
            <a:r>
              <a:rPr lang="en-US" sz="4400" dirty="0">
                <a:solidFill>
                  <a:srgbClr val="E2E6D9"/>
                </a:solidFill>
                <a:latin typeface="Lato Bold Italics"/>
              </a:rPr>
              <a:t> de </a:t>
            </a:r>
            <a:r>
              <a:rPr lang="en-US" sz="4400" dirty="0" err="1">
                <a:solidFill>
                  <a:srgbClr val="E2E6D9"/>
                </a:solidFill>
                <a:latin typeface="Lato Bold Italics"/>
              </a:rPr>
              <a:t>cerca</a:t>
            </a:r>
            <a:r>
              <a:rPr lang="en-US" sz="4400" dirty="0">
                <a:solidFill>
                  <a:srgbClr val="E2E6D9"/>
                </a:solidFill>
                <a:latin typeface="Lato Bold Italics"/>
              </a:rPr>
              <a:t> (con la mano </a:t>
            </a:r>
            <a:r>
              <a:rPr lang="en-US" sz="4400" dirty="0" err="1">
                <a:solidFill>
                  <a:srgbClr val="E2E6D9"/>
                </a:solidFill>
                <a:latin typeface="Lato Bold Italics"/>
              </a:rPr>
              <a:t>sobre</a:t>
            </a:r>
            <a:r>
              <a:rPr lang="en-US" sz="4400" dirty="0">
                <a:solidFill>
                  <a:srgbClr val="E2E6D9"/>
                </a:solidFill>
                <a:latin typeface="Lato Bold Italics"/>
              </a:rPr>
              <a:t> el </a:t>
            </a:r>
            <a:r>
              <a:rPr lang="en-US" sz="4400" dirty="0" err="1">
                <a:solidFill>
                  <a:srgbClr val="E2E6D9"/>
                </a:solidFill>
                <a:latin typeface="Lato Bold Italics"/>
              </a:rPr>
              <a:t>hombro</a:t>
            </a:r>
            <a:r>
              <a:rPr lang="en-US" sz="4400" dirty="0">
                <a:solidFill>
                  <a:srgbClr val="E2E6D9"/>
                </a:solidFill>
                <a:latin typeface="Lato Bold Italics"/>
              </a:rPr>
              <a:t>).</a:t>
            </a:r>
            <a:br>
              <a:rPr lang="en-US" sz="4400" dirty="0">
                <a:solidFill>
                  <a:schemeClr val="bg1"/>
                </a:solidFill>
                <a:latin typeface="Lato"/>
              </a:rPr>
            </a:br>
            <a:endParaRPr lang="en-US" sz="4400" dirty="0">
              <a:solidFill>
                <a:schemeClr val="bg1"/>
              </a:solidFill>
              <a:latin typeface="Lato"/>
            </a:endParaRPr>
          </a:p>
          <a:p>
            <a:pPr algn="ctr"/>
            <a:r>
              <a:rPr lang="en-US" sz="4400" dirty="0">
                <a:solidFill>
                  <a:schemeClr val="bg1"/>
                </a:solidFill>
                <a:latin typeface="Arimo Italics"/>
              </a:rPr>
              <a:t>La </a:t>
            </a:r>
            <a:r>
              <a:rPr lang="en-US" sz="4400" dirty="0" err="1">
                <a:solidFill>
                  <a:schemeClr val="bg1"/>
                </a:solidFill>
                <a:latin typeface="Arimo Italics"/>
              </a:rPr>
              <a:t>verdad</a:t>
            </a:r>
            <a:r>
              <a:rPr lang="en-US" sz="4400" dirty="0">
                <a:solidFill>
                  <a:schemeClr val="bg1"/>
                </a:solidFill>
                <a:latin typeface="Arimo Italics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mo Italics"/>
              </a:rPr>
              <a:t>aplica</a:t>
            </a:r>
            <a:r>
              <a:rPr lang="en-US" sz="4400" dirty="0">
                <a:solidFill>
                  <a:schemeClr val="bg1"/>
                </a:solidFill>
                <a:latin typeface="Arimo Italics"/>
              </a:rPr>
              <a:t> a </a:t>
            </a:r>
            <a:r>
              <a:rPr lang="en-US" sz="4400" dirty="0" err="1">
                <a:solidFill>
                  <a:schemeClr val="bg1"/>
                </a:solidFill>
                <a:latin typeface="Arimo Italics"/>
              </a:rPr>
              <a:t>todas</a:t>
            </a:r>
            <a:r>
              <a:rPr lang="en-US" sz="4400" dirty="0">
                <a:solidFill>
                  <a:schemeClr val="bg1"/>
                </a:solidFill>
                <a:latin typeface="Arimo Italics"/>
              </a:rPr>
              <a:t> las </a:t>
            </a:r>
            <a:r>
              <a:rPr lang="en-US" sz="4400" dirty="0" err="1">
                <a:solidFill>
                  <a:schemeClr val="bg1"/>
                </a:solidFill>
                <a:latin typeface="Arimo Italics"/>
              </a:rPr>
              <a:t>generaciones</a:t>
            </a:r>
            <a:r>
              <a:rPr lang="en-US" sz="4400" dirty="0">
                <a:solidFill>
                  <a:schemeClr val="bg1"/>
                </a:solidFill>
                <a:latin typeface="Arimo Italics"/>
              </a:rPr>
              <a:t> (</a:t>
            </a:r>
            <a:r>
              <a:rPr lang="en-US" sz="4400" dirty="0" err="1">
                <a:solidFill>
                  <a:schemeClr val="bg1"/>
                </a:solidFill>
                <a:latin typeface="Arimo Italics"/>
              </a:rPr>
              <a:t>estudiantes</a:t>
            </a:r>
            <a:r>
              <a:rPr lang="en-US" sz="4400" dirty="0">
                <a:solidFill>
                  <a:schemeClr val="bg1"/>
                </a:solidFill>
                <a:latin typeface="Arimo Italics"/>
              </a:rPr>
              <a:t> y </a:t>
            </a:r>
            <a:r>
              <a:rPr lang="en-US" sz="4400" dirty="0" err="1">
                <a:solidFill>
                  <a:schemeClr val="bg1"/>
                </a:solidFill>
                <a:latin typeface="Arimo Italics"/>
              </a:rPr>
              <a:t>alumnos</a:t>
            </a:r>
            <a:r>
              <a:rPr lang="en-US" sz="4400" dirty="0">
                <a:solidFill>
                  <a:schemeClr val="bg1"/>
                </a:solidFill>
                <a:latin typeface="Arimo Italics"/>
              </a:rPr>
              <a:t> por el bien del </a:t>
            </a:r>
            <a:r>
              <a:rPr lang="en-US" sz="4400" dirty="0" err="1">
                <a:solidFill>
                  <a:schemeClr val="bg1"/>
                </a:solidFill>
                <a:latin typeface="Arimo Italics"/>
              </a:rPr>
              <a:t>futuro</a:t>
            </a:r>
            <a:r>
              <a:rPr lang="en-US" sz="4400" dirty="0">
                <a:solidFill>
                  <a:schemeClr val="bg1"/>
                </a:solidFill>
                <a:latin typeface="Arimo Italics"/>
              </a:rPr>
              <a:t>).</a:t>
            </a:r>
          </a:p>
          <a:p>
            <a:pPr algn="l"/>
            <a:endParaRPr lang="en-US" sz="4400" dirty="0">
              <a:solidFill>
                <a:schemeClr val="bg1"/>
              </a:solidFill>
              <a:latin typeface="Arimo Italics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2725400" y="647700"/>
            <a:ext cx="4533900" cy="7546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5600"/>
              </a:lnSpc>
            </a:pPr>
            <a:r>
              <a:rPr lang="en-US" sz="7200" dirty="0">
                <a:solidFill>
                  <a:srgbClr val="C9E265"/>
                </a:solidFill>
                <a:latin typeface="Oswald"/>
              </a:rPr>
              <a:t>CAMBIO</a:t>
            </a:r>
          </a:p>
        </p:txBody>
      </p:sp>
      <p:pic>
        <p:nvPicPr>
          <p:cNvPr id="13" name="Imagen 12" descr="Imagen que contiene señal, dibujo, reloj&#10;&#10;Descripción generada automáticamente">
            <a:extLst>
              <a:ext uri="{FF2B5EF4-FFF2-40B4-BE49-F238E27FC236}">
                <a16:creationId xmlns:a16="http://schemas.microsoft.com/office/drawing/2014/main" id="{34358E77-440F-4813-B283-7FF9D514FF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622" y="8630390"/>
            <a:ext cx="1498144" cy="1498144"/>
          </a:xfrm>
          <a:prstGeom prst="rect">
            <a:avLst/>
          </a:prstGeom>
        </p:spPr>
      </p:pic>
      <p:pic>
        <p:nvPicPr>
          <p:cNvPr id="14" name="Imagen 13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6331B73A-C96F-411D-A3B4-1D15098EDD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8765537"/>
            <a:ext cx="1524000" cy="1160394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73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413286" y="893719"/>
            <a:ext cx="15103638" cy="1269480"/>
          </a:xfrm>
          <a:prstGeom prst="rect">
            <a:avLst/>
          </a:prstGeom>
          <a:solidFill>
            <a:srgbClr val="000000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l="61359" r="10816" b="2526"/>
          <a:stretch>
            <a:fillRect/>
          </a:stretch>
        </p:blipFill>
        <p:spPr>
          <a:xfrm>
            <a:off x="14557235" y="-265679"/>
            <a:ext cx="3730765" cy="8713103"/>
          </a:xfrm>
          <a:prstGeom prst="rect">
            <a:avLst/>
          </a:prstGeom>
        </p:spPr>
      </p:pic>
      <p:sp>
        <p:nvSpPr>
          <p:cNvPr id="4" name="AutoShape 4"/>
          <p:cNvSpPr/>
          <p:nvPr/>
        </p:nvSpPr>
        <p:spPr>
          <a:xfrm>
            <a:off x="14557235" y="8181745"/>
            <a:ext cx="5626329" cy="2105255"/>
          </a:xfrm>
          <a:prstGeom prst="rect">
            <a:avLst/>
          </a:prstGeom>
          <a:solidFill>
            <a:srgbClr val="E2E6D9"/>
          </a:solidFill>
        </p:spPr>
      </p:sp>
      <p:sp>
        <p:nvSpPr>
          <p:cNvPr id="8" name="TextBox 8"/>
          <p:cNvSpPr txBox="1"/>
          <p:nvPr/>
        </p:nvSpPr>
        <p:spPr>
          <a:xfrm>
            <a:off x="1905000" y="3771900"/>
            <a:ext cx="10980709" cy="47397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4400" dirty="0" err="1">
                <a:solidFill>
                  <a:schemeClr val="bg1"/>
                </a:solidFill>
                <a:latin typeface="Lato"/>
              </a:rPr>
              <a:t>Debemos</a:t>
            </a:r>
            <a:r>
              <a:rPr lang="en-US" sz="4400" dirty="0">
                <a:solidFill>
                  <a:schemeClr val="bg1"/>
                </a:solidFill>
                <a:latin typeface="Lato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Lato"/>
              </a:rPr>
              <a:t>recordar</a:t>
            </a:r>
            <a:r>
              <a:rPr lang="en-US" sz="4400" dirty="0">
                <a:solidFill>
                  <a:schemeClr val="bg1"/>
                </a:solidFill>
                <a:latin typeface="Lato"/>
              </a:rPr>
              <a:t> que </a:t>
            </a:r>
            <a:r>
              <a:rPr lang="en-US" sz="4400" dirty="0" err="1">
                <a:solidFill>
                  <a:schemeClr val="bg1"/>
                </a:solidFill>
                <a:latin typeface="Lato"/>
              </a:rPr>
              <a:t>nuestra</a:t>
            </a:r>
            <a:r>
              <a:rPr lang="en-US" sz="4400" dirty="0">
                <a:solidFill>
                  <a:schemeClr val="bg1"/>
                </a:solidFill>
                <a:latin typeface="Lato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Lato"/>
              </a:rPr>
              <a:t>propia</a:t>
            </a:r>
            <a:r>
              <a:rPr lang="en-US" sz="4400" dirty="0">
                <a:solidFill>
                  <a:schemeClr val="bg1"/>
                </a:solidFill>
                <a:latin typeface="Lato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Lato"/>
              </a:rPr>
              <a:t>formación</a:t>
            </a:r>
            <a:r>
              <a:rPr lang="en-US" sz="4400" dirty="0">
                <a:solidFill>
                  <a:schemeClr val="bg1"/>
                </a:solidFill>
                <a:latin typeface="Lato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Lato"/>
              </a:rPr>
              <a:t>espiritual</a:t>
            </a:r>
            <a:r>
              <a:rPr lang="en-US" sz="4400" dirty="0">
                <a:solidFill>
                  <a:schemeClr val="bg1"/>
                </a:solidFill>
                <a:latin typeface="Lato"/>
              </a:rPr>
              <a:t> no se </a:t>
            </a:r>
            <a:r>
              <a:rPr lang="en-US" sz="4400" dirty="0" err="1">
                <a:solidFill>
                  <a:schemeClr val="bg1"/>
                </a:solidFill>
                <a:latin typeface="Lato"/>
              </a:rPr>
              <a:t>trata</a:t>
            </a:r>
            <a:r>
              <a:rPr lang="en-US" sz="4400" dirty="0">
                <a:solidFill>
                  <a:schemeClr val="bg1"/>
                </a:solidFill>
                <a:latin typeface="Lato"/>
              </a:rPr>
              <a:t> solo de </a:t>
            </a:r>
            <a:r>
              <a:rPr lang="en-US" sz="4400" dirty="0" err="1">
                <a:solidFill>
                  <a:schemeClr val="bg1"/>
                </a:solidFill>
                <a:latin typeface="Lato"/>
              </a:rPr>
              <a:t>nosotros</a:t>
            </a:r>
            <a:r>
              <a:rPr lang="en-US" sz="4400" dirty="0">
                <a:solidFill>
                  <a:schemeClr val="bg1"/>
                </a:solidFill>
                <a:latin typeface="Lato"/>
              </a:rPr>
              <a:t>, </a:t>
            </a:r>
            <a:r>
              <a:rPr lang="en-US" sz="4400" dirty="0" err="1">
                <a:solidFill>
                  <a:schemeClr val="bg1"/>
                </a:solidFill>
                <a:latin typeface="Lato"/>
              </a:rPr>
              <a:t>sino</a:t>
            </a:r>
            <a:r>
              <a:rPr lang="en-US" sz="4400" dirty="0">
                <a:solidFill>
                  <a:schemeClr val="bg1"/>
                </a:solidFill>
                <a:latin typeface="Lato"/>
              </a:rPr>
              <a:t> “por el bien de los </a:t>
            </a:r>
            <a:r>
              <a:rPr lang="en-US" sz="4400" dirty="0" err="1">
                <a:solidFill>
                  <a:schemeClr val="bg1"/>
                </a:solidFill>
                <a:latin typeface="Lato"/>
              </a:rPr>
              <a:t>demás</a:t>
            </a:r>
            <a:r>
              <a:rPr lang="en-US" sz="4400" dirty="0">
                <a:solidFill>
                  <a:schemeClr val="bg1"/>
                </a:solidFill>
                <a:latin typeface="Lato"/>
              </a:rPr>
              <a:t>”.</a:t>
            </a:r>
          </a:p>
          <a:p>
            <a:endParaRPr lang="en-US" sz="4400" dirty="0">
              <a:solidFill>
                <a:schemeClr val="bg1"/>
              </a:solidFill>
              <a:latin typeface="Lato"/>
            </a:endParaRPr>
          </a:p>
          <a:p>
            <a:pPr algn="ctr"/>
            <a:r>
              <a:rPr lang="en-US" sz="4400" dirty="0">
                <a:solidFill>
                  <a:schemeClr val="bg1"/>
                </a:solidFill>
                <a:latin typeface="Arimo Italics"/>
              </a:rPr>
              <a:t>¿Los </a:t>
            </a:r>
            <a:r>
              <a:rPr lang="en-US" sz="4400" dirty="0" err="1">
                <a:solidFill>
                  <a:schemeClr val="bg1"/>
                </a:solidFill>
                <a:latin typeface="Arimo Italics"/>
              </a:rPr>
              <a:t>demás</a:t>
            </a:r>
            <a:r>
              <a:rPr lang="en-US" sz="4400" dirty="0">
                <a:solidFill>
                  <a:schemeClr val="bg1"/>
                </a:solidFill>
                <a:latin typeface="Arimo Italics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mo Italics"/>
              </a:rPr>
              <a:t>realmente</a:t>
            </a:r>
            <a:r>
              <a:rPr lang="en-US" sz="4400" dirty="0">
                <a:solidFill>
                  <a:schemeClr val="bg1"/>
                </a:solidFill>
                <a:latin typeface="Arimo Italics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mo Italics"/>
              </a:rPr>
              <a:t>te</a:t>
            </a:r>
            <a:r>
              <a:rPr lang="en-US" sz="4400" dirty="0">
                <a:solidFill>
                  <a:schemeClr val="bg1"/>
                </a:solidFill>
                <a:latin typeface="Arimo Italics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mo Italics"/>
              </a:rPr>
              <a:t>importan</a:t>
            </a:r>
            <a:r>
              <a:rPr lang="en-US" sz="4400" dirty="0">
                <a:solidFill>
                  <a:schemeClr val="bg1"/>
                </a:solidFill>
                <a:latin typeface="Arimo Italics"/>
              </a:rPr>
              <a:t> a </a:t>
            </a:r>
            <a:r>
              <a:rPr lang="en-US" sz="4400" dirty="0" err="1">
                <a:solidFill>
                  <a:schemeClr val="bg1"/>
                </a:solidFill>
                <a:latin typeface="Arimo Italics"/>
              </a:rPr>
              <a:t>ti</a:t>
            </a:r>
            <a:r>
              <a:rPr lang="en-US" sz="4400" dirty="0">
                <a:solidFill>
                  <a:schemeClr val="bg1"/>
                </a:solidFill>
                <a:latin typeface="Arimo Italics"/>
              </a:rPr>
              <a:t> y a </a:t>
            </a:r>
            <a:r>
              <a:rPr lang="en-US" sz="4400" dirty="0" err="1">
                <a:solidFill>
                  <a:schemeClr val="bg1"/>
                </a:solidFill>
                <a:latin typeface="Arimo Italics"/>
              </a:rPr>
              <a:t>tu</a:t>
            </a:r>
            <a:r>
              <a:rPr lang="en-US" sz="4400" dirty="0">
                <a:solidFill>
                  <a:schemeClr val="bg1"/>
                </a:solidFill>
                <a:latin typeface="Arimo Italics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mo Italics"/>
              </a:rPr>
              <a:t>desarrollo</a:t>
            </a:r>
            <a:r>
              <a:rPr lang="en-US" sz="4400" dirty="0">
                <a:solidFill>
                  <a:schemeClr val="bg1"/>
                </a:solidFill>
                <a:latin typeface="Arimo Italics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mo Italics"/>
              </a:rPr>
              <a:t>espiritual</a:t>
            </a:r>
            <a:r>
              <a:rPr lang="en-US" sz="4400" dirty="0">
                <a:solidFill>
                  <a:schemeClr val="bg1"/>
                </a:solidFill>
                <a:latin typeface="Arimo Italics"/>
              </a:rPr>
              <a:t>?</a:t>
            </a:r>
          </a:p>
          <a:p>
            <a:pPr algn="l"/>
            <a:endParaRPr lang="en-US" sz="4400" dirty="0">
              <a:solidFill>
                <a:schemeClr val="bg1"/>
              </a:solidFill>
              <a:latin typeface="Arimo Italics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914400" y="1306451"/>
            <a:ext cx="7877102" cy="7546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00"/>
              </a:lnSpc>
            </a:pPr>
            <a:r>
              <a:rPr lang="en-US" sz="7200" dirty="0">
                <a:solidFill>
                  <a:srgbClr val="C9E265"/>
                </a:solidFill>
                <a:latin typeface="Oswald"/>
              </a:rPr>
              <a:t>CAMBIO</a:t>
            </a:r>
          </a:p>
        </p:txBody>
      </p:sp>
      <p:pic>
        <p:nvPicPr>
          <p:cNvPr id="14" name="Imagen 13" descr="Imagen que contiene señal, dibujo, reloj&#10;&#10;Descripción generada automáticamente">
            <a:extLst>
              <a:ext uri="{FF2B5EF4-FFF2-40B4-BE49-F238E27FC236}">
                <a16:creationId xmlns:a16="http://schemas.microsoft.com/office/drawing/2014/main" id="{6F087FAF-86F0-4AA3-8D0B-E203D9674F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18622" y="8376512"/>
            <a:ext cx="1498144" cy="1498144"/>
          </a:xfrm>
          <a:prstGeom prst="rect">
            <a:avLst/>
          </a:prstGeom>
        </p:spPr>
      </p:pic>
      <p:pic>
        <p:nvPicPr>
          <p:cNvPr id="15" name="Imagen 14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52D2EC8E-D43C-49F4-8209-0AEC59AE22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11600" y="8511659"/>
            <a:ext cx="1524000" cy="1160394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73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3954720" y="181335"/>
            <a:ext cx="14333280" cy="1496288"/>
          </a:xfrm>
          <a:prstGeom prst="rect">
            <a:avLst/>
          </a:prstGeom>
          <a:solidFill>
            <a:srgbClr val="000000"/>
          </a:solidFill>
        </p:spPr>
      </p:sp>
      <p:sp>
        <p:nvSpPr>
          <p:cNvPr id="3" name="AutoShape 3"/>
          <p:cNvSpPr/>
          <p:nvPr/>
        </p:nvSpPr>
        <p:spPr>
          <a:xfrm>
            <a:off x="-2268560" y="8623666"/>
            <a:ext cx="6594520" cy="1663334"/>
          </a:xfrm>
          <a:prstGeom prst="rect">
            <a:avLst/>
          </a:prstGeom>
          <a:solidFill>
            <a:srgbClr val="E2E6D9"/>
          </a:solidFill>
        </p:spPr>
      </p:sp>
      <p:sp>
        <p:nvSpPr>
          <p:cNvPr id="7" name="TextBox 7"/>
          <p:cNvSpPr txBox="1"/>
          <p:nvPr/>
        </p:nvSpPr>
        <p:spPr>
          <a:xfrm>
            <a:off x="6646834" y="3392152"/>
            <a:ext cx="9996574" cy="54168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4400" dirty="0" err="1">
                <a:solidFill>
                  <a:schemeClr val="bg1"/>
                </a:solidFill>
                <a:latin typeface="Lato"/>
              </a:rPr>
              <a:t>Debemos</a:t>
            </a:r>
            <a:r>
              <a:rPr lang="en-US" sz="4400" dirty="0">
                <a:solidFill>
                  <a:schemeClr val="bg1"/>
                </a:solidFill>
                <a:latin typeface="Lato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Lato"/>
              </a:rPr>
              <a:t>conocer</a:t>
            </a:r>
            <a:r>
              <a:rPr lang="en-US" sz="4400" dirty="0">
                <a:solidFill>
                  <a:schemeClr val="bg1"/>
                </a:solidFill>
                <a:latin typeface="Lato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Lato"/>
              </a:rPr>
              <a:t>nuestros</a:t>
            </a:r>
            <a:r>
              <a:rPr lang="en-US" sz="4400" dirty="0">
                <a:solidFill>
                  <a:schemeClr val="bg1"/>
                </a:solidFill>
                <a:latin typeface="Lato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Lato"/>
              </a:rPr>
              <a:t>propios</a:t>
            </a:r>
            <a:r>
              <a:rPr lang="en-US" sz="4400" dirty="0">
                <a:solidFill>
                  <a:schemeClr val="bg1"/>
                </a:solidFill>
                <a:latin typeface="Lato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Lato"/>
              </a:rPr>
              <a:t>límites</a:t>
            </a:r>
            <a:r>
              <a:rPr lang="en-US" sz="4400" dirty="0">
                <a:solidFill>
                  <a:schemeClr val="bg1"/>
                </a:solidFill>
                <a:latin typeface="Lato"/>
              </a:rPr>
              <a:t>, </a:t>
            </a:r>
            <a:r>
              <a:rPr lang="en-US" sz="4400" dirty="0" err="1">
                <a:solidFill>
                  <a:schemeClr val="bg1"/>
                </a:solidFill>
                <a:latin typeface="Lato"/>
              </a:rPr>
              <a:t>mantenga</a:t>
            </a:r>
            <a:r>
              <a:rPr lang="en-US" sz="4400" dirty="0">
                <a:solidFill>
                  <a:schemeClr val="bg1"/>
                </a:solidFill>
                <a:latin typeface="Lato"/>
              </a:rPr>
              <a:t> un </a:t>
            </a:r>
            <a:r>
              <a:rPr lang="en-US" sz="4400" dirty="0" err="1">
                <a:solidFill>
                  <a:schemeClr val="bg1"/>
                </a:solidFill>
                <a:latin typeface="Lato"/>
              </a:rPr>
              <a:t>entendimiento</a:t>
            </a:r>
            <a:r>
              <a:rPr lang="en-US" sz="4400" dirty="0">
                <a:solidFill>
                  <a:schemeClr val="bg1"/>
                </a:solidFill>
                <a:latin typeface="Lato"/>
              </a:rPr>
              <a:t> "</a:t>
            </a:r>
            <a:r>
              <a:rPr lang="en-US" sz="4400" dirty="0" err="1">
                <a:solidFill>
                  <a:schemeClr val="bg1"/>
                </a:solidFill>
                <a:latin typeface="Lato"/>
              </a:rPr>
              <a:t>en</a:t>
            </a:r>
            <a:r>
              <a:rPr lang="en-US" sz="4400" dirty="0">
                <a:solidFill>
                  <a:schemeClr val="bg1"/>
                </a:solidFill>
                <a:latin typeface="Lato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Lato"/>
              </a:rPr>
              <a:t>Espíritu</a:t>
            </a:r>
            <a:r>
              <a:rPr lang="en-US" sz="4400" dirty="0">
                <a:solidFill>
                  <a:schemeClr val="bg1"/>
                </a:solidFill>
                <a:latin typeface="Lato"/>
              </a:rPr>
              <a:t>" de a </a:t>
            </a:r>
            <a:r>
              <a:rPr lang="en-US" sz="4400" dirty="0" err="1">
                <a:solidFill>
                  <a:schemeClr val="bg1"/>
                </a:solidFill>
                <a:latin typeface="Lato"/>
              </a:rPr>
              <a:t>Quién</a:t>
            </a:r>
            <a:r>
              <a:rPr lang="en-US" sz="4400" dirty="0">
                <a:solidFill>
                  <a:schemeClr val="bg1"/>
                </a:solidFill>
                <a:latin typeface="Lato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Lato"/>
              </a:rPr>
              <a:t>representamos</a:t>
            </a:r>
            <a:r>
              <a:rPr lang="en-US" sz="4400" dirty="0">
                <a:solidFill>
                  <a:schemeClr val="bg1"/>
                </a:solidFill>
                <a:latin typeface="Lato"/>
              </a:rPr>
              <a:t>.</a:t>
            </a:r>
            <a:br>
              <a:rPr lang="en-US" sz="4400" dirty="0">
                <a:solidFill>
                  <a:schemeClr val="bg1"/>
                </a:solidFill>
                <a:latin typeface="Lato"/>
              </a:rPr>
            </a:br>
            <a:endParaRPr lang="en-US" sz="4400" dirty="0">
              <a:solidFill>
                <a:schemeClr val="bg1"/>
              </a:solidFill>
              <a:latin typeface="Lato"/>
            </a:endParaRPr>
          </a:p>
          <a:p>
            <a:pPr algn="ctr"/>
            <a:r>
              <a:rPr lang="en-US" sz="4400" dirty="0">
                <a:solidFill>
                  <a:schemeClr val="bg1"/>
                </a:solidFill>
                <a:latin typeface="Arimo Italics"/>
              </a:rPr>
              <a:t>Viva </a:t>
            </a:r>
            <a:r>
              <a:rPr lang="en-US" sz="4400" dirty="0" err="1">
                <a:solidFill>
                  <a:schemeClr val="bg1"/>
                </a:solidFill>
                <a:latin typeface="Arimo Italics"/>
              </a:rPr>
              <a:t>constantemente</a:t>
            </a:r>
            <a:r>
              <a:rPr lang="en-US" sz="4400" dirty="0">
                <a:solidFill>
                  <a:schemeClr val="bg1"/>
                </a:solidFill>
                <a:latin typeface="Arimo Italics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mo Italics"/>
              </a:rPr>
              <a:t>en</a:t>
            </a:r>
            <a:r>
              <a:rPr lang="en-US" sz="4400" dirty="0">
                <a:solidFill>
                  <a:schemeClr val="bg1"/>
                </a:solidFill>
                <a:latin typeface="Arimo Italics"/>
              </a:rPr>
              <a:t> la </a:t>
            </a:r>
            <a:r>
              <a:rPr lang="en-US" sz="4400" dirty="0" err="1">
                <a:solidFill>
                  <a:schemeClr val="bg1"/>
                </a:solidFill>
                <a:latin typeface="Arimo Italics"/>
              </a:rPr>
              <a:t>presencia</a:t>
            </a:r>
            <a:r>
              <a:rPr lang="en-US" sz="4400" dirty="0">
                <a:solidFill>
                  <a:schemeClr val="bg1"/>
                </a:solidFill>
                <a:latin typeface="Arimo Italics"/>
              </a:rPr>
              <a:t> de Cristo y bajo la </a:t>
            </a:r>
            <a:r>
              <a:rPr lang="en-US" sz="4400" dirty="0" err="1">
                <a:solidFill>
                  <a:schemeClr val="bg1"/>
                </a:solidFill>
                <a:latin typeface="Arimo Italics"/>
              </a:rPr>
              <a:t>guía</a:t>
            </a:r>
            <a:r>
              <a:rPr lang="en-US" sz="4400" dirty="0">
                <a:solidFill>
                  <a:schemeClr val="bg1"/>
                </a:solidFill>
                <a:latin typeface="Arimo Italics"/>
              </a:rPr>
              <a:t> </a:t>
            </a:r>
          </a:p>
          <a:p>
            <a:pPr algn="ctr"/>
            <a:r>
              <a:rPr lang="en-US" sz="4400" dirty="0">
                <a:solidFill>
                  <a:schemeClr val="bg1"/>
                </a:solidFill>
                <a:latin typeface="Arimo Italics"/>
              </a:rPr>
              <a:t>del </a:t>
            </a:r>
            <a:r>
              <a:rPr lang="en-US" sz="4400" dirty="0" err="1">
                <a:solidFill>
                  <a:schemeClr val="bg1"/>
                </a:solidFill>
                <a:latin typeface="Arimo Italics"/>
              </a:rPr>
              <a:t>Espíritu</a:t>
            </a:r>
            <a:r>
              <a:rPr lang="en-US" sz="4400" dirty="0">
                <a:solidFill>
                  <a:schemeClr val="bg1"/>
                </a:solidFill>
                <a:latin typeface="Arimo Italics"/>
              </a:rPr>
              <a:t> Santo, </a:t>
            </a:r>
            <a:r>
              <a:rPr lang="en-US" sz="4400" dirty="0" err="1">
                <a:solidFill>
                  <a:schemeClr val="bg1"/>
                </a:solidFill>
                <a:latin typeface="Arimo Italics"/>
              </a:rPr>
              <a:t>fiel</a:t>
            </a:r>
            <a:r>
              <a:rPr lang="en-US" sz="4400" dirty="0">
                <a:solidFill>
                  <a:schemeClr val="bg1"/>
                </a:solidFill>
                <a:latin typeface="Arimo Italics"/>
              </a:rPr>
              <a:t> a </a:t>
            </a:r>
            <a:r>
              <a:rPr lang="en-US" sz="4400" dirty="0" err="1">
                <a:solidFill>
                  <a:schemeClr val="bg1"/>
                </a:solidFill>
                <a:latin typeface="Arimo Italics"/>
              </a:rPr>
              <a:t>su</a:t>
            </a:r>
            <a:r>
              <a:rPr lang="en-US" sz="4400" dirty="0">
                <a:solidFill>
                  <a:schemeClr val="bg1"/>
                </a:solidFill>
                <a:latin typeface="Arimo Italics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mo Italics"/>
              </a:rPr>
              <a:t>llamado</a:t>
            </a:r>
            <a:r>
              <a:rPr lang="en-US" sz="4400" dirty="0">
                <a:solidFill>
                  <a:schemeClr val="bg1"/>
                </a:solidFill>
                <a:latin typeface="Arimo Italics"/>
              </a:rPr>
              <a:t>.</a:t>
            </a:r>
          </a:p>
          <a:p>
            <a:pPr algn="l"/>
            <a:endParaRPr lang="en-US" sz="4400" dirty="0">
              <a:solidFill>
                <a:schemeClr val="bg1"/>
              </a:solidFill>
              <a:latin typeface="Arimo Italics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0744200" y="720885"/>
            <a:ext cx="6362700" cy="7546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5600"/>
              </a:lnSpc>
            </a:pPr>
            <a:r>
              <a:rPr lang="en-US" sz="7200" dirty="0">
                <a:solidFill>
                  <a:srgbClr val="C9E265"/>
                </a:solidFill>
                <a:latin typeface="Oswald"/>
              </a:rPr>
              <a:t>CAMBIO</a:t>
            </a: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2"/>
          <a:srcRect l="14070" r="13425"/>
          <a:stretch>
            <a:fillRect/>
          </a:stretch>
        </p:blipFill>
        <p:spPr>
          <a:xfrm>
            <a:off x="0" y="427633"/>
            <a:ext cx="3954720" cy="8181745"/>
          </a:xfrm>
          <a:prstGeom prst="rect">
            <a:avLst/>
          </a:prstGeom>
        </p:spPr>
      </p:pic>
      <p:pic>
        <p:nvPicPr>
          <p:cNvPr id="13" name="Imagen 12" descr="Imagen que contiene señal, dibujo, reloj&#10;&#10;Descripción generada automáticamente">
            <a:extLst>
              <a:ext uri="{FF2B5EF4-FFF2-40B4-BE49-F238E27FC236}">
                <a16:creationId xmlns:a16="http://schemas.microsoft.com/office/drawing/2014/main" id="{6CC28695-FF60-4F82-911C-777EF24249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310" y="8807078"/>
            <a:ext cx="1498144" cy="1498144"/>
          </a:xfrm>
          <a:prstGeom prst="rect">
            <a:avLst/>
          </a:prstGeom>
        </p:spPr>
      </p:pic>
      <p:pic>
        <p:nvPicPr>
          <p:cNvPr id="14" name="Imagen 13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BBCB9878-49DA-401E-BF95-428F5B2AB0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8288" y="8942225"/>
            <a:ext cx="1524000" cy="1160394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73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61359" r="10816" b="2526"/>
          <a:stretch>
            <a:fillRect/>
          </a:stretch>
        </p:blipFill>
        <p:spPr>
          <a:xfrm>
            <a:off x="14557235" y="-265679"/>
            <a:ext cx="3730765" cy="8713103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-413285" y="945357"/>
            <a:ext cx="14970520" cy="1531144"/>
          </a:xfrm>
          <a:prstGeom prst="rect">
            <a:avLst/>
          </a:prstGeom>
          <a:solidFill>
            <a:srgbClr val="000000"/>
          </a:solidFill>
        </p:spPr>
      </p:sp>
      <p:sp>
        <p:nvSpPr>
          <p:cNvPr id="4" name="AutoShape 4"/>
          <p:cNvSpPr/>
          <p:nvPr/>
        </p:nvSpPr>
        <p:spPr>
          <a:xfrm>
            <a:off x="13428031" y="8181745"/>
            <a:ext cx="6755533" cy="2105255"/>
          </a:xfrm>
          <a:prstGeom prst="rect">
            <a:avLst/>
          </a:prstGeom>
          <a:solidFill>
            <a:srgbClr val="E2E6D9"/>
          </a:solidFill>
        </p:spPr>
      </p:sp>
      <p:sp>
        <p:nvSpPr>
          <p:cNvPr id="8" name="TextBox 8"/>
          <p:cNvSpPr txBox="1"/>
          <p:nvPr/>
        </p:nvSpPr>
        <p:spPr>
          <a:xfrm>
            <a:off x="1890758" y="3210053"/>
            <a:ext cx="10335930" cy="60939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4400" dirty="0" err="1">
                <a:solidFill>
                  <a:schemeClr val="bg1"/>
                </a:solidFill>
                <a:latin typeface="Lato"/>
              </a:rPr>
              <a:t>Debemos</a:t>
            </a:r>
            <a:r>
              <a:rPr lang="en-US" sz="4400" dirty="0">
                <a:solidFill>
                  <a:schemeClr val="bg1"/>
                </a:solidFill>
                <a:latin typeface="Lato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Lato"/>
              </a:rPr>
              <a:t>vivir</a:t>
            </a:r>
            <a:r>
              <a:rPr lang="en-US" sz="4400" dirty="0">
                <a:solidFill>
                  <a:schemeClr val="bg1"/>
                </a:solidFill>
                <a:latin typeface="Lato"/>
              </a:rPr>
              <a:t> “</a:t>
            </a:r>
            <a:r>
              <a:rPr lang="en-US" sz="4400" dirty="0" err="1">
                <a:solidFill>
                  <a:schemeClr val="bg1"/>
                </a:solidFill>
                <a:latin typeface="Lato"/>
              </a:rPr>
              <a:t>comprometidos</a:t>
            </a:r>
            <a:r>
              <a:rPr lang="en-US" sz="4400" dirty="0">
                <a:solidFill>
                  <a:schemeClr val="bg1"/>
                </a:solidFill>
                <a:latin typeface="Lato"/>
              </a:rPr>
              <a:t>” con el mentor y con el </a:t>
            </a:r>
            <a:r>
              <a:rPr lang="en-US" sz="4400" dirty="0" err="1">
                <a:solidFill>
                  <a:schemeClr val="bg1"/>
                </a:solidFill>
                <a:latin typeface="Lato"/>
              </a:rPr>
              <a:t>mentoreado</a:t>
            </a:r>
            <a:r>
              <a:rPr lang="en-US" sz="4400" dirty="0">
                <a:solidFill>
                  <a:schemeClr val="bg1"/>
                </a:solidFill>
                <a:latin typeface="Lato"/>
              </a:rPr>
              <a:t>, </a:t>
            </a:r>
            <a:r>
              <a:rPr lang="en-US" sz="4400" dirty="0" err="1">
                <a:solidFill>
                  <a:schemeClr val="bg1"/>
                </a:solidFill>
                <a:latin typeface="Lato"/>
              </a:rPr>
              <a:t>entendiendo</a:t>
            </a:r>
            <a:r>
              <a:rPr lang="en-US" sz="4400" dirty="0">
                <a:solidFill>
                  <a:schemeClr val="bg1"/>
                </a:solidFill>
                <a:latin typeface="Lato"/>
              </a:rPr>
              <a:t> el </a:t>
            </a:r>
            <a:r>
              <a:rPr lang="en-US" sz="4400" dirty="0" err="1">
                <a:solidFill>
                  <a:schemeClr val="bg1"/>
                </a:solidFill>
                <a:latin typeface="Lato"/>
              </a:rPr>
              <a:t>imperativo</a:t>
            </a:r>
            <a:r>
              <a:rPr lang="en-US" sz="4400" dirty="0">
                <a:solidFill>
                  <a:schemeClr val="bg1"/>
                </a:solidFill>
                <a:latin typeface="Lato"/>
              </a:rPr>
              <a:t> de </a:t>
            </a:r>
            <a:r>
              <a:rPr lang="en-US" sz="4400" dirty="0" err="1">
                <a:solidFill>
                  <a:schemeClr val="bg1"/>
                </a:solidFill>
                <a:latin typeface="Lato"/>
              </a:rPr>
              <a:t>vivir</a:t>
            </a:r>
            <a:r>
              <a:rPr lang="en-US" sz="4400" dirty="0">
                <a:solidFill>
                  <a:schemeClr val="bg1"/>
                </a:solidFill>
                <a:latin typeface="Lato"/>
              </a:rPr>
              <a:t> y </a:t>
            </a:r>
            <a:r>
              <a:rPr lang="en-US" sz="4400" dirty="0" err="1">
                <a:solidFill>
                  <a:schemeClr val="bg1"/>
                </a:solidFill>
                <a:latin typeface="Lato"/>
              </a:rPr>
              <a:t>aprender</a:t>
            </a:r>
            <a:r>
              <a:rPr lang="en-US" sz="4400" dirty="0">
                <a:solidFill>
                  <a:schemeClr val="bg1"/>
                </a:solidFill>
                <a:latin typeface="Lato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Lato"/>
              </a:rPr>
              <a:t>comprometidos</a:t>
            </a:r>
            <a:r>
              <a:rPr lang="en-US" sz="4400" dirty="0">
                <a:solidFill>
                  <a:schemeClr val="bg1"/>
                </a:solidFill>
                <a:latin typeface="Lato"/>
              </a:rPr>
              <a:t>.</a:t>
            </a:r>
          </a:p>
          <a:p>
            <a:pPr algn="ctr"/>
            <a:endParaRPr lang="en-US" sz="4400" dirty="0">
              <a:solidFill>
                <a:schemeClr val="bg1"/>
              </a:solidFill>
              <a:latin typeface="Arimo Italics"/>
            </a:endParaRPr>
          </a:p>
          <a:p>
            <a:pPr algn="ctr"/>
            <a:r>
              <a:rPr lang="en-US" sz="4400" dirty="0">
                <a:solidFill>
                  <a:schemeClr val="bg1"/>
                </a:solidFill>
                <a:latin typeface="Arimo Italics"/>
              </a:rPr>
              <a:t>¿</a:t>
            </a:r>
            <a:r>
              <a:rPr lang="en-US" sz="4400" dirty="0" err="1">
                <a:solidFill>
                  <a:schemeClr val="bg1"/>
                </a:solidFill>
                <a:latin typeface="Arimo Italics"/>
              </a:rPr>
              <a:t>Qué</a:t>
            </a:r>
            <a:r>
              <a:rPr lang="en-US" sz="4400" dirty="0">
                <a:solidFill>
                  <a:schemeClr val="bg1"/>
                </a:solidFill>
                <a:latin typeface="Arimo Italics"/>
              </a:rPr>
              <a:t> tan </a:t>
            </a:r>
            <a:r>
              <a:rPr lang="en-US" sz="4400" dirty="0" err="1">
                <a:solidFill>
                  <a:schemeClr val="bg1"/>
                </a:solidFill>
                <a:latin typeface="Arimo Italics"/>
              </a:rPr>
              <a:t>lejos</a:t>
            </a:r>
            <a:r>
              <a:rPr lang="en-US" sz="4400" dirty="0">
                <a:solidFill>
                  <a:schemeClr val="bg1"/>
                </a:solidFill>
                <a:latin typeface="Arimo Italics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mo Italics"/>
              </a:rPr>
              <a:t>en</a:t>
            </a:r>
            <a:r>
              <a:rPr lang="en-US" sz="4400" dirty="0">
                <a:solidFill>
                  <a:schemeClr val="bg1"/>
                </a:solidFill>
                <a:latin typeface="Arimo Italics"/>
              </a:rPr>
              <a:t> el </a:t>
            </a:r>
            <a:r>
              <a:rPr lang="en-US" sz="4400" dirty="0" err="1">
                <a:solidFill>
                  <a:schemeClr val="bg1"/>
                </a:solidFill>
                <a:latin typeface="Arimo Italics"/>
              </a:rPr>
              <a:t>futuro</a:t>
            </a:r>
            <a:r>
              <a:rPr lang="en-US" sz="4400" dirty="0">
                <a:solidFill>
                  <a:schemeClr val="bg1"/>
                </a:solidFill>
                <a:latin typeface="Arimo Italics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mo Italics"/>
              </a:rPr>
              <a:t>está</a:t>
            </a:r>
            <a:r>
              <a:rPr lang="en-US" sz="4400" dirty="0">
                <a:solidFill>
                  <a:schemeClr val="bg1"/>
                </a:solidFill>
                <a:latin typeface="Arimo Italics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mo Italics"/>
              </a:rPr>
              <a:t>dispuesto</a:t>
            </a:r>
            <a:r>
              <a:rPr lang="en-US" sz="4400" dirty="0">
                <a:solidFill>
                  <a:schemeClr val="bg1"/>
                </a:solidFill>
                <a:latin typeface="Arimo Italics"/>
              </a:rPr>
              <a:t> a verse a </a:t>
            </a:r>
            <a:r>
              <a:rPr lang="en-US" sz="4400" dirty="0" err="1">
                <a:solidFill>
                  <a:schemeClr val="bg1"/>
                </a:solidFill>
                <a:latin typeface="Arimo Italics"/>
              </a:rPr>
              <a:t>sí</a:t>
            </a:r>
            <a:r>
              <a:rPr lang="en-US" sz="4400" dirty="0">
                <a:solidFill>
                  <a:schemeClr val="bg1"/>
                </a:solidFill>
                <a:latin typeface="Arimo Italics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mo Italics"/>
              </a:rPr>
              <a:t>mismo</a:t>
            </a:r>
            <a:r>
              <a:rPr lang="en-US" sz="4400" dirty="0">
                <a:solidFill>
                  <a:schemeClr val="bg1"/>
                </a:solidFill>
                <a:latin typeface="Arimo Italics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mo Italics"/>
              </a:rPr>
              <a:t>teniendo</a:t>
            </a:r>
            <a:r>
              <a:rPr lang="en-US" sz="4400" dirty="0">
                <a:solidFill>
                  <a:schemeClr val="bg1"/>
                </a:solidFill>
                <a:latin typeface="Arimo Italics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mo Italics"/>
              </a:rPr>
              <a:t>influencia</a:t>
            </a:r>
            <a:r>
              <a:rPr lang="en-US" sz="4400" dirty="0">
                <a:solidFill>
                  <a:schemeClr val="bg1"/>
                </a:solidFill>
                <a:latin typeface="Arimo Italics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mo Italics"/>
              </a:rPr>
              <a:t>santa</a:t>
            </a:r>
            <a:r>
              <a:rPr lang="en-US" sz="4400" dirty="0">
                <a:solidFill>
                  <a:schemeClr val="bg1"/>
                </a:solidFill>
                <a:latin typeface="Arimo Italics"/>
              </a:rPr>
              <a:t>?</a:t>
            </a:r>
          </a:p>
          <a:p>
            <a:pPr algn="l"/>
            <a:endParaRPr lang="en-US" sz="4400" dirty="0">
              <a:solidFill>
                <a:schemeClr val="bg1"/>
              </a:solidFill>
              <a:latin typeface="Arimo Italics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914400" y="1485900"/>
            <a:ext cx="7877102" cy="7546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00"/>
              </a:lnSpc>
            </a:pPr>
            <a:r>
              <a:rPr lang="en-US" sz="7200" dirty="0">
                <a:solidFill>
                  <a:srgbClr val="C9E265"/>
                </a:solidFill>
                <a:latin typeface="Oswald"/>
              </a:rPr>
              <a:t>CAMBIO</a:t>
            </a:r>
          </a:p>
        </p:txBody>
      </p:sp>
      <p:pic>
        <p:nvPicPr>
          <p:cNvPr id="14" name="Imagen 13" descr="Imagen que contiene señal, dibujo, reloj&#10;&#10;Descripción generada automáticamente">
            <a:extLst>
              <a:ext uri="{FF2B5EF4-FFF2-40B4-BE49-F238E27FC236}">
                <a16:creationId xmlns:a16="http://schemas.microsoft.com/office/drawing/2014/main" id="{7C32FE23-F6BA-4604-875A-E5B6DD6854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09022" y="8482993"/>
            <a:ext cx="1498144" cy="1498144"/>
          </a:xfrm>
          <a:prstGeom prst="rect">
            <a:avLst/>
          </a:prstGeom>
        </p:spPr>
      </p:pic>
      <p:pic>
        <p:nvPicPr>
          <p:cNvPr id="15" name="Imagen 14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23893087-B5A9-4D2B-A77B-8C0A72AD13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0" y="8618140"/>
            <a:ext cx="1524000" cy="1160394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7008066" y="-551855"/>
            <a:ext cx="1279934" cy="11390709"/>
          </a:xfrm>
          <a:prstGeom prst="rect">
            <a:avLst/>
          </a:prstGeom>
          <a:solidFill>
            <a:srgbClr val="E2E6D9"/>
          </a:solidFill>
        </p:spPr>
      </p:sp>
      <p:sp>
        <p:nvSpPr>
          <p:cNvPr id="7" name="TextBox 7"/>
          <p:cNvSpPr txBox="1"/>
          <p:nvPr/>
        </p:nvSpPr>
        <p:spPr>
          <a:xfrm>
            <a:off x="1066800" y="1333500"/>
            <a:ext cx="9029700" cy="8316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440"/>
              </a:lnSpc>
            </a:pPr>
            <a:r>
              <a:rPr lang="en-US" sz="7200" dirty="0">
                <a:solidFill>
                  <a:srgbClr val="C9E265"/>
                </a:solidFill>
                <a:latin typeface="Oswald"/>
              </a:rPr>
              <a:t>Una </a:t>
            </a:r>
            <a:r>
              <a:rPr lang="en-US" sz="7200" dirty="0" err="1">
                <a:solidFill>
                  <a:srgbClr val="C9E265"/>
                </a:solidFill>
                <a:latin typeface="Oswald"/>
              </a:rPr>
              <a:t>Verdad</a:t>
            </a:r>
            <a:r>
              <a:rPr lang="en-US" sz="7200" dirty="0">
                <a:solidFill>
                  <a:srgbClr val="C9E265"/>
                </a:solidFill>
                <a:latin typeface="Oswald"/>
              </a:rPr>
              <a:t> </a:t>
            </a:r>
            <a:r>
              <a:rPr lang="en-US" sz="7200" dirty="0" err="1">
                <a:solidFill>
                  <a:srgbClr val="C9E265"/>
                </a:solidFill>
                <a:latin typeface="Oswald"/>
              </a:rPr>
              <a:t>Estremecedora</a:t>
            </a:r>
            <a:r>
              <a:rPr lang="en-US" sz="7200" dirty="0">
                <a:solidFill>
                  <a:srgbClr val="C9E265"/>
                </a:solidFill>
                <a:latin typeface="Oswald"/>
              </a:rPr>
              <a:t>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371600" y="3009900"/>
            <a:ext cx="13996670" cy="60939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400" dirty="0" err="1">
                <a:solidFill>
                  <a:schemeClr val="bg1"/>
                </a:solidFill>
                <a:latin typeface="Lato"/>
              </a:rPr>
              <a:t>Tenemos</a:t>
            </a:r>
            <a:r>
              <a:rPr lang="en-US" sz="4400" dirty="0">
                <a:solidFill>
                  <a:schemeClr val="bg1"/>
                </a:solidFill>
                <a:latin typeface="Lato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Lato"/>
              </a:rPr>
              <a:t>niños</a:t>
            </a:r>
            <a:r>
              <a:rPr lang="en-US" sz="4400" dirty="0">
                <a:solidFill>
                  <a:schemeClr val="bg1"/>
                </a:solidFill>
                <a:latin typeface="Lato"/>
              </a:rPr>
              <a:t> y </a:t>
            </a:r>
            <a:r>
              <a:rPr lang="en-US" sz="4400" dirty="0" err="1">
                <a:solidFill>
                  <a:schemeClr val="bg1"/>
                </a:solidFill>
                <a:latin typeface="Lato"/>
              </a:rPr>
              <a:t>jóvenes</a:t>
            </a:r>
            <a:r>
              <a:rPr lang="en-US" sz="4400" dirty="0">
                <a:solidFill>
                  <a:schemeClr val="bg1"/>
                </a:solidFill>
                <a:latin typeface="Lato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Lato"/>
              </a:rPr>
              <a:t>en</a:t>
            </a:r>
            <a:r>
              <a:rPr lang="en-US" sz="4400" dirty="0">
                <a:solidFill>
                  <a:schemeClr val="bg1"/>
                </a:solidFill>
                <a:latin typeface="Lato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Lato"/>
              </a:rPr>
              <a:t>nuestras</a:t>
            </a:r>
            <a:r>
              <a:rPr lang="en-US" sz="4400" dirty="0">
                <a:solidFill>
                  <a:schemeClr val="bg1"/>
                </a:solidFill>
                <a:latin typeface="Lato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Lato"/>
              </a:rPr>
              <a:t>iglesias</a:t>
            </a:r>
            <a:r>
              <a:rPr lang="en-US" sz="4400" dirty="0">
                <a:solidFill>
                  <a:schemeClr val="bg1"/>
                </a:solidFill>
                <a:latin typeface="Lato"/>
              </a:rPr>
              <a:t> que </a:t>
            </a:r>
            <a:r>
              <a:rPr lang="en-US" sz="4400" dirty="0" err="1">
                <a:solidFill>
                  <a:schemeClr val="bg1"/>
                </a:solidFill>
                <a:latin typeface="Lato"/>
              </a:rPr>
              <a:t>pasarán</a:t>
            </a:r>
            <a:r>
              <a:rPr lang="en-US" sz="4400" dirty="0">
                <a:solidFill>
                  <a:schemeClr val="bg1"/>
                </a:solidFill>
                <a:latin typeface="Lato"/>
              </a:rPr>
              <a:t> la </a:t>
            </a:r>
            <a:r>
              <a:rPr lang="en-US" sz="4400" dirty="0" err="1">
                <a:solidFill>
                  <a:schemeClr val="bg1"/>
                </a:solidFill>
                <a:latin typeface="Lato"/>
              </a:rPr>
              <a:t>marca</a:t>
            </a:r>
            <a:r>
              <a:rPr lang="en-US" sz="4400" dirty="0">
                <a:solidFill>
                  <a:schemeClr val="bg1"/>
                </a:solidFill>
                <a:latin typeface="Lato"/>
              </a:rPr>
              <a:t> del </a:t>
            </a:r>
            <a:r>
              <a:rPr lang="en-US" sz="4400" dirty="0" err="1">
                <a:solidFill>
                  <a:schemeClr val="bg1"/>
                </a:solidFill>
                <a:latin typeface="Lato"/>
              </a:rPr>
              <a:t>próximo</a:t>
            </a:r>
            <a:r>
              <a:rPr lang="en-US" sz="4400" dirty="0">
                <a:solidFill>
                  <a:schemeClr val="bg1"/>
                </a:solidFill>
                <a:latin typeface="Lato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Lato"/>
              </a:rPr>
              <a:t>siglo</a:t>
            </a:r>
            <a:r>
              <a:rPr lang="en-US" sz="4400" dirty="0">
                <a:solidFill>
                  <a:schemeClr val="bg1"/>
                </a:solidFill>
                <a:latin typeface="Lato"/>
              </a:rPr>
              <a:t>. ¿</a:t>
            </a:r>
            <a:r>
              <a:rPr lang="en-US" sz="4400" dirty="0" err="1">
                <a:solidFill>
                  <a:schemeClr val="bg1"/>
                </a:solidFill>
                <a:latin typeface="Lato"/>
              </a:rPr>
              <a:t>Qué</a:t>
            </a:r>
            <a:r>
              <a:rPr lang="en-US" sz="4400" dirty="0">
                <a:solidFill>
                  <a:schemeClr val="bg1"/>
                </a:solidFill>
                <a:latin typeface="Lato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Lato"/>
              </a:rPr>
              <a:t>estamos</a:t>
            </a:r>
            <a:r>
              <a:rPr lang="en-US" sz="4400" dirty="0">
                <a:solidFill>
                  <a:schemeClr val="bg1"/>
                </a:solidFill>
                <a:latin typeface="Lato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Lato"/>
              </a:rPr>
              <a:t>dispuestos</a:t>
            </a:r>
            <a:r>
              <a:rPr lang="en-US" sz="4400" dirty="0">
                <a:solidFill>
                  <a:schemeClr val="bg1"/>
                </a:solidFill>
                <a:latin typeface="Lato"/>
              </a:rPr>
              <a:t> a </a:t>
            </a:r>
            <a:r>
              <a:rPr lang="en-US" sz="4400" dirty="0" err="1">
                <a:solidFill>
                  <a:schemeClr val="bg1"/>
                </a:solidFill>
                <a:latin typeface="Lato"/>
              </a:rPr>
              <a:t>hacer</a:t>
            </a:r>
            <a:r>
              <a:rPr lang="en-US" sz="4400" dirty="0">
                <a:solidFill>
                  <a:schemeClr val="bg1"/>
                </a:solidFill>
                <a:latin typeface="Lato"/>
              </a:rPr>
              <a:t> para extender el </a:t>
            </a:r>
            <a:r>
              <a:rPr lang="en-US" sz="4400" dirty="0" err="1">
                <a:solidFill>
                  <a:schemeClr val="bg1"/>
                </a:solidFill>
                <a:latin typeface="Lato"/>
              </a:rPr>
              <a:t>legado</a:t>
            </a:r>
            <a:r>
              <a:rPr lang="en-US" sz="4400" dirty="0">
                <a:solidFill>
                  <a:schemeClr val="bg1"/>
                </a:solidFill>
                <a:latin typeface="Lato"/>
              </a:rPr>
              <a:t> de </a:t>
            </a:r>
            <a:r>
              <a:rPr lang="en-US" sz="4400" dirty="0" err="1">
                <a:solidFill>
                  <a:schemeClr val="bg1"/>
                </a:solidFill>
                <a:latin typeface="Lato"/>
              </a:rPr>
              <a:t>vida</a:t>
            </a:r>
            <a:r>
              <a:rPr lang="en-US" sz="4400" dirty="0">
                <a:solidFill>
                  <a:schemeClr val="bg1"/>
                </a:solidFill>
                <a:latin typeface="Lato"/>
              </a:rPr>
              <a:t> e </a:t>
            </a:r>
            <a:r>
              <a:rPr lang="en-US" sz="4400" dirty="0" err="1">
                <a:solidFill>
                  <a:schemeClr val="bg1"/>
                </a:solidFill>
                <a:latin typeface="Lato"/>
              </a:rPr>
              <a:t>influencia</a:t>
            </a:r>
            <a:r>
              <a:rPr lang="en-US" sz="4400" dirty="0">
                <a:solidFill>
                  <a:schemeClr val="bg1"/>
                </a:solidFill>
                <a:latin typeface="Lato"/>
              </a:rPr>
              <a:t> de </a:t>
            </a:r>
            <a:r>
              <a:rPr lang="en-US" sz="4400" dirty="0" err="1">
                <a:solidFill>
                  <a:schemeClr val="bg1"/>
                </a:solidFill>
                <a:latin typeface="Lato"/>
              </a:rPr>
              <a:t>santidad</a:t>
            </a:r>
            <a:r>
              <a:rPr lang="en-US" sz="4400" dirty="0">
                <a:solidFill>
                  <a:schemeClr val="bg1"/>
                </a:solidFill>
                <a:latin typeface="Lato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Lato"/>
              </a:rPr>
              <a:t>en</a:t>
            </a:r>
            <a:r>
              <a:rPr lang="en-US" sz="4400" dirty="0">
                <a:solidFill>
                  <a:schemeClr val="bg1"/>
                </a:solidFill>
                <a:latin typeface="Lato"/>
              </a:rPr>
              <a:t> el </a:t>
            </a:r>
            <a:r>
              <a:rPr lang="en-US" sz="4400" dirty="0" err="1">
                <a:solidFill>
                  <a:schemeClr val="bg1"/>
                </a:solidFill>
                <a:latin typeface="Lato"/>
              </a:rPr>
              <a:t>próximo</a:t>
            </a:r>
            <a:r>
              <a:rPr lang="en-US" sz="4400" dirty="0">
                <a:solidFill>
                  <a:schemeClr val="bg1"/>
                </a:solidFill>
                <a:latin typeface="Lato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Lato"/>
              </a:rPr>
              <a:t>siglo</a:t>
            </a:r>
            <a:r>
              <a:rPr lang="en-US" sz="4400" dirty="0">
                <a:solidFill>
                  <a:schemeClr val="bg1"/>
                </a:solidFill>
                <a:latin typeface="Lato"/>
              </a:rPr>
              <a:t> a </a:t>
            </a:r>
            <a:r>
              <a:rPr lang="en-US" sz="4400" dirty="0" err="1">
                <a:solidFill>
                  <a:schemeClr val="bg1"/>
                </a:solidFill>
                <a:latin typeface="Lato"/>
              </a:rPr>
              <a:t>través</a:t>
            </a:r>
            <a:r>
              <a:rPr lang="en-US" sz="4400" dirty="0">
                <a:solidFill>
                  <a:schemeClr val="bg1"/>
                </a:solidFill>
                <a:latin typeface="Lato"/>
              </a:rPr>
              <a:t> de </a:t>
            </a:r>
            <a:r>
              <a:rPr lang="en-US" sz="4400" dirty="0" err="1">
                <a:solidFill>
                  <a:schemeClr val="bg1"/>
                </a:solidFill>
                <a:latin typeface="Lato"/>
              </a:rPr>
              <a:t>ellos</a:t>
            </a:r>
            <a:r>
              <a:rPr lang="en-US" sz="4400" dirty="0">
                <a:solidFill>
                  <a:schemeClr val="bg1"/>
                </a:solidFill>
                <a:latin typeface="Lato"/>
              </a:rPr>
              <a:t>?</a:t>
            </a:r>
          </a:p>
          <a:p>
            <a:pPr algn="ctr"/>
            <a:endParaRPr lang="en-US" sz="4400" dirty="0">
              <a:solidFill>
                <a:schemeClr val="bg1"/>
              </a:solidFill>
              <a:latin typeface="Lato"/>
            </a:endParaRPr>
          </a:p>
          <a:p>
            <a:pPr algn="ctr"/>
            <a:r>
              <a:rPr lang="en-US" sz="4400" dirty="0">
                <a:solidFill>
                  <a:schemeClr val="bg1"/>
                </a:solidFill>
                <a:latin typeface="Arimo Italics"/>
              </a:rPr>
              <a:t>¡No </a:t>
            </a:r>
            <a:r>
              <a:rPr lang="en-US" sz="4400" dirty="0" err="1">
                <a:solidFill>
                  <a:schemeClr val="bg1"/>
                </a:solidFill>
                <a:latin typeface="Arimo Italics"/>
              </a:rPr>
              <a:t>podemos</a:t>
            </a:r>
            <a:r>
              <a:rPr lang="en-US" sz="4400" dirty="0">
                <a:solidFill>
                  <a:schemeClr val="bg1"/>
                </a:solidFill>
                <a:latin typeface="Arimo Italics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mo Italics"/>
              </a:rPr>
              <a:t>estar</a:t>
            </a:r>
            <a:r>
              <a:rPr lang="en-US" sz="4400" dirty="0">
                <a:solidFill>
                  <a:schemeClr val="bg1"/>
                </a:solidFill>
                <a:latin typeface="Arimo Italics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mo Italics"/>
              </a:rPr>
              <a:t>satisfechos</a:t>
            </a:r>
            <a:r>
              <a:rPr lang="en-US" sz="4400" dirty="0">
                <a:solidFill>
                  <a:schemeClr val="bg1"/>
                </a:solidFill>
                <a:latin typeface="Arimo Italics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mo Italics"/>
              </a:rPr>
              <a:t>pensando</a:t>
            </a:r>
            <a:r>
              <a:rPr lang="en-US" sz="4400" dirty="0">
                <a:solidFill>
                  <a:schemeClr val="bg1"/>
                </a:solidFill>
                <a:latin typeface="Arimo Italics"/>
              </a:rPr>
              <a:t> solo </a:t>
            </a:r>
            <a:r>
              <a:rPr lang="en-US" sz="4400" dirty="0" err="1">
                <a:solidFill>
                  <a:schemeClr val="bg1"/>
                </a:solidFill>
                <a:latin typeface="Arimo Italics"/>
              </a:rPr>
              <a:t>en</a:t>
            </a:r>
            <a:r>
              <a:rPr lang="en-US" sz="4400" dirty="0">
                <a:solidFill>
                  <a:schemeClr val="bg1"/>
                </a:solidFill>
                <a:latin typeface="Arimo Italics"/>
              </a:rPr>
              <a:t> el </a:t>
            </a:r>
            <a:r>
              <a:rPr lang="en-US" sz="4400" dirty="0" err="1">
                <a:solidFill>
                  <a:schemeClr val="bg1"/>
                </a:solidFill>
                <a:latin typeface="Arimo Italics"/>
              </a:rPr>
              <a:t>próximo</a:t>
            </a:r>
            <a:r>
              <a:rPr lang="en-US" sz="4400" dirty="0">
                <a:solidFill>
                  <a:schemeClr val="bg1"/>
                </a:solidFill>
                <a:latin typeface="Arimo Italics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mo Italics"/>
              </a:rPr>
              <a:t>periodo</a:t>
            </a:r>
            <a:r>
              <a:rPr lang="en-US" sz="4400" dirty="0">
                <a:solidFill>
                  <a:schemeClr val="bg1"/>
                </a:solidFill>
                <a:latin typeface="Arimo Italics"/>
              </a:rPr>
              <a:t> de 10 a 20 </a:t>
            </a:r>
            <a:r>
              <a:rPr lang="en-US" sz="4400" dirty="0" err="1">
                <a:solidFill>
                  <a:schemeClr val="bg1"/>
                </a:solidFill>
                <a:latin typeface="Arimo Italics"/>
              </a:rPr>
              <a:t>años</a:t>
            </a:r>
            <a:r>
              <a:rPr lang="en-US" sz="4400" dirty="0">
                <a:solidFill>
                  <a:schemeClr val="bg1"/>
                </a:solidFill>
                <a:latin typeface="Arimo Italics"/>
              </a:rPr>
              <a:t>… </a:t>
            </a:r>
            <a:r>
              <a:rPr lang="en-US" sz="4400" dirty="0" err="1">
                <a:solidFill>
                  <a:schemeClr val="bg1"/>
                </a:solidFill>
                <a:latin typeface="Arimo Italics"/>
              </a:rPr>
              <a:t>si</a:t>
            </a:r>
            <a:r>
              <a:rPr lang="en-US" sz="4400" dirty="0">
                <a:solidFill>
                  <a:schemeClr val="bg1"/>
                </a:solidFill>
                <a:latin typeface="Arimo Italics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mo Italics"/>
              </a:rPr>
              <a:t>realmente</a:t>
            </a:r>
            <a:r>
              <a:rPr lang="en-US" sz="4400" dirty="0">
                <a:solidFill>
                  <a:schemeClr val="bg1"/>
                </a:solidFill>
                <a:latin typeface="Arimo Italics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mo Italics"/>
              </a:rPr>
              <a:t>queremos</a:t>
            </a:r>
            <a:r>
              <a:rPr lang="en-US" sz="4400" dirty="0">
                <a:solidFill>
                  <a:schemeClr val="bg1"/>
                </a:solidFill>
                <a:latin typeface="Arimo Italics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mo Italics"/>
              </a:rPr>
              <a:t>influenciar</a:t>
            </a:r>
            <a:r>
              <a:rPr lang="en-US" sz="4400" dirty="0">
                <a:solidFill>
                  <a:schemeClr val="bg1"/>
                </a:solidFill>
                <a:latin typeface="Arimo Italics"/>
              </a:rPr>
              <a:t> el </a:t>
            </a:r>
            <a:r>
              <a:rPr lang="en-US" sz="4400" dirty="0" err="1">
                <a:solidFill>
                  <a:schemeClr val="bg1"/>
                </a:solidFill>
                <a:latin typeface="Arimo Italics"/>
              </a:rPr>
              <a:t>futuro</a:t>
            </a:r>
            <a:r>
              <a:rPr lang="en-US" sz="4400" dirty="0">
                <a:solidFill>
                  <a:schemeClr val="bg1"/>
                </a:solidFill>
                <a:latin typeface="Arimo Italics"/>
              </a:rPr>
              <a:t>!</a:t>
            </a:r>
          </a:p>
          <a:p>
            <a:pPr algn="ctr"/>
            <a:endParaRPr lang="en-US" sz="4400" dirty="0">
              <a:solidFill>
                <a:schemeClr val="bg1"/>
              </a:solidFill>
              <a:latin typeface="Arimo Italics"/>
            </a:endParaRPr>
          </a:p>
        </p:txBody>
      </p:sp>
      <p:pic>
        <p:nvPicPr>
          <p:cNvPr id="11" name="Imagen 10" descr="Imagen que contiene señal, dibujo, reloj&#10;&#10;Descripción generada automáticamente">
            <a:extLst>
              <a:ext uri="{FF2B5EF4-FFF2-40B4-BE49-F238E27FC236}">
                <a16:creationId xmlns:a16="http://schemas.microsoft.com/office/drawing/2014/main" id="{98BD782F-1BB6-45DC-922A-BCF53EE4E1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08066" y="4979715"/>
            <a:ext cx="1279934" cy="1279934"/>
          </a:xfrm>
          <a:prstGeom prst="rect">
            <a:avLst/>
          </a:prstGeom>
        </p:spPr>
      </p:pic>
      <p:pic>
        <p:nvPicPr>
          <p:cNvPr id="12" name="Imagen 11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8D55FD54-97D5-48D7-99FB-C714F3B919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4807" y="4074677"/>
            <a:ext cx="1186453" cy="903381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454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41477" b="30681"/>
          <a:stretch>
            <a:fillRect/>
          </a:stretch>
        </p:blipFill>
        <p:spPr>
          <a:xfrm>
            <a:off x="0" y="-773264"/>
            <a:ext cx="18288000" cy="3394379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-39780" y="1418855"/>
            <a:ext cx="19036149" cy="1591045"/>
          </a:xfrm>
          <a:prstGeom prst="rect">
            <a:avLst/>
          </a:prstGeom>
          <a:solidFill>
            <a:srgbClr val="000000"/>
          </a:solidFill>
        </p:spPr>
      </p:sp>
      <p:sp>
        <p:nvSpPr>
          <p:cNvPr id="4" name="AutoShape 4"/>
          <p:cNvSpPr/>
          <p:nvPr/>
        </p:nvSpPr>
        <p:spPr>
          <a:xfrm rot="-5400000">
            <a:off x="-285445" y="7589606"/>
            <a:ext cx="3536829" cy="2105255"/>
          </a:xfrm>
          <a:prstGeom prst="rect">
            <a:avLst/>
          </a:prstGeom>
          <a:solidFill>
            <a:srgbClr val="E2E6D9"/>
          </a:solidFill>
        </p:spPr>
      </p:sp>
      <p:sp>
        <p:nvSpPr>
          <p:cNvPr id="9" name="TextBox 9"/>
          <p:cNvSpPr txBox="1"/>
          <p:nvPr/>
        </p:nvSpPr>
        <p:spPr>
          <a:xfrm>
            <a:off x="2895600" y="4305300"/>
            <a:ext cx="13868400" cy="41857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Lato"/>
              </a:rPr>
              <a:t>Mentoreo es el </a:t>
            </a:r>
            <a:r>
              <a:rPr lang="en-US" sz="4400" dirty="0" err="1">
                <a:solidFill>
                  <a:schemeClr val="bg1"/>
                </a:solidFill>
                <a:latin typeface="Lato"/>
              </a:rPr>
              <a:t>proceso</a:t>
            </a:r>
            <a:r>
              <a:rPr lang="en-US" sz="4400" dirty="0">
                <a:solidFill>
                  <a:schemeClr val="bg1"/>
                </a:solidFill>
                <a:latin typeface="Lato"/>
              </a:rPr>
              <a:t> de </a:t>
            </a:r>
            <a:r>
              <a:rPr lang="en-US" sz="4400" dirty="0" err="1">
                <a:solidFill>
                  <a:schemeClr val="bg1"/>
                </a:solidFill>
                <a:latin typeface="Lato"/>
              </a:rPr>
              <a:t>acompañar</a:t>
            </a:r>
            <a:r>
              <a:rPr lang="en-US" sz="4400" dirty="0">
                <a:solidFill>
                  <a:schemeClr val="bg1"/>
                </a:solidFill>
                <a:latin typeface="Lato"/>
              </a:rPr>
              <a:t> a </a:t>
            </a:r>
            <a:r>
              <a:rPr lang="en-US" sz="4400" dirty="0" err="1">
                <a:solidFill>
                  <a:schemeClr val="bg1"/>
                </a:solidFill>
                <a:latin typeface="Lato"/>
              </a:rPr>
              <a:t>otra</a:t>
            </a:r>
            <a:r>
              <a:rPr lang="en-US" sz="4400" dirty="0">
                <a:solidFill>
                  <a:schemeClr val="bg1"/>
                </a:solidFill>
                <a:latin typeface="Lato"/>
              </a:rPr>
              <a:t> persona o personas para </a:t>
            </a:r>
            <a:r>
              <a:rPr lang="en-US" sz="4400" dirty="0" err="1">
                <a:solidFill>
                  <a:schemeClr val="bg1"/>
                </a:solidFill>
                <a:latin typeface="Lato"/>
              </a:rPr>
              <a:t>ayudarlas</a:t>
            </a:r>
            <a:r>
              <a:rPr lang="en-US" sz="4400" dirty="0">
                <a:solidFill>
                  <a:schemeClr val="bg1"/>
                </a:solidFill>
                <a:latin typeface="Lato"/>
              </a:rPr>
              <a:t> a </a:t>
            </a:r>
            <a:r>
              <a:rPr lang="en-US" sz="4400" dirty="0" err="1">
                <a:solidFill>
                  <a:schemeClr val="bg1"/>
                </a:solidFill>
                <a:latin typeface="Lato"/>
              </a:rPr>
              <a:t>desarrollarse</a:t>
            </a:r>
            <a:r>
              <a:rPr lang="en-US" sz="4400" dirty="0">
                <a:solidFill>
                  <a:schemeClr val="bg1"/>
                </a:solidFill>
                <a:latin typeface="Lato"/>
              </a:rPr>
              <a:t>, </a:t>
            </a:r>
            <a:r>
              <a:rPr lang="en-US" sz="4400" dirty="0" err="1">
                <a:solidFill>
                  <a:schemeClr val="bg1"/>
                </a:solidFill>
                <a:latin typeface="Lato"/>
              </a:rPr>
              <a:t>madurar</a:t>
            </a:r>
            <a:r>
              <a:rPr lang="en-US" sz="4400" dirty="0">
                <a:solidFill>
                  <a:schemeClr val="bg1"/>
                </a:solidFill>
                <a:latin typeface="Lato"/>
              </a:rPr>
              <a:t> y ‘</a:t>
            </a:r>
            <a:r>
              <a:rPr lang="en-US" sz="4400" dirty="0" err="1">
                <a:solidFill>
                  <a:schemeClr val="bg1"/>
                </a:solidFill>
                <a:latin typeface="Lato"/>
              </a:rPr>
              <a:t>convertirse</a:t>
            </a:r>
            <a:r>
              <a:rPr lang="en-US" sz="4400" dirty="0">
                <a:solidFill>
                  <a:schemeClr val="bg1"/>
                </a:solidFill>
                <a:latin typeface="Lato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Lato"/>
              </a:rPr>
              <a:t>en</a:t>
            </a:r>
            <a:r>
              <a:rPr lang="en-US" sz="4400" dirty="0">
                <a:solidFill>
                  <a:schemeClr val="bg1"/>
                </a:solidFill>
                <a:latin typeface="Lato"/>
              </a:rPr>
              <a:t>’: </a:t>
            </a:r>
            <a:br>
              <a:rPr lang="en-US" sz="4400" dirty="0">
                <a:solidFill>
                  <a:schemeClr val="bg1"/>
                </a:solidFill>
                <a:latin typeface="Lato"/>
              </a:rPr>
            </a:br>
            <a:endParaRPr lang="en-US" sz="4400" dirty="0">
              <a:solidFill>
                <a:schemeClr val="bg1"/>
              </a:solidFill>
              <a:latin typeface="Lato"/>
            </a:endParaRPr>
          </a:p>
          <a:p>
            <a:pPr marL="895350" lvl="1" indent="-571500">
              <a:buFont typeface="Arial" panose="020B0604020202020204" pitchFamily="34" charset="0"/>
              <a:buChar char="•"/>
            </a:pPr>
            <a:r>
              <a:rPr lang="en-US" sz="4400" dirty="0" err="1">
                <a:solidFill>
                  <a:srgbClr val="FBFFFC"/>
                </a:solidFill>
                <a:latin typeface="Lato"/>
              </a:rPr>
              <a:t>Conocimiento</a:t>
            </a:r>
            <a:r>
              <a:rPr lang="en-US" sz="4400" dirty="0">
                <a:solidFill>
                  <a:srgbClr val="FBFFFC"/>
                </a:solidFill>
                <a:latin typeface="Lato"/>
              </a:rPr>
              <a:t>, </a:t>
            </a:r>
            <a:r>
              <a:rPr lang="en-US" sz="4400" dirty="0" err="1">
                <a:solidFill>
                  <a:srgbClr val="FBFFFC"/>
                </a:solidFill>
                <a:latin typeface="Lato"/>
              </a:rPr>
              <a:t>entendimiento</a:t>
            </a:r>
            <a:r>
              <a:rPr lang="en-US" sz="4400" dirty="0">
                <a:solidFill>
                  <a:srgbClr val="FBFFFC"/>
                </a:solidFill>
                <a:latin typeface="Lato"/>
              </a:rPr>
              <a:t>, </a:t>
            </a:r>
            <a:r>
              <a:rPr lang="en-US" sz="4400" dirty="0" err="1">
                <a:solidFill>
                  <a:srgbClr val="FBFFFC"/>
                </a:solidFill>
                <a:latin typeface="Lato"/>
              </a:rPr>
              <a:t>dones</a:t>
            </a:r>
            <a:r>
              <a:rPr lang="en-US" sz="4400" dirty="0">
                <a:solidFill>
                  <a:srgbClr val="FBFFFC"/>
                </a:solidFill>
                <a:latin typeface="Lato"/>
              </a:rPr>
              <a:t>, gracias y </a:t>
            </a:r>
            <a:r>
              <a:rPr lang="en-US" sz="4400" dirty="0" err="1">
                <a:solidFill>
                  <a:srgbClr val="FBFFFC"/>
                </a:solidFill>
                <a:latin typeface="Lato"/>
              </a:rPr>
              <a:t>habilidades</a:t>
            </a:r>
            <a:r>
              <a:rPr lang="en-US" sz="4400" dirty="0">
                <a:solidFill>
                  <a:srgbClr val="FBFFFC"/>
                </a:solidFill>
                <a:latin typeface="Lato"/>
              </a:rPr>
              <a:t>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676400" y="2006594"/>
            <a:ext cx="8516570" cy="7078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320"/>
              </a:lnSpc>
            </a:pPr>
            <a:r>
              <a:rPr lang="en-US" sz="6600" dirty="0">
                <a:solidFill>
                  <a:srgbClr val="C9E265"/>
                </a:solidFill>
                <a:latin typeface="Oswald"/>
              </a:rPr>
              <a:t>¿</a:t>
            </a:r>
            <a:r>
              <a:rPr lang="en-US" sz="6600" dirty="0" err="1">
                <a:solidFill>
                  <a:srgbClr val="C9E265"/>
                </a:solidFill>
                <a:latin typeface="Oswald"/>
              </a:rPr>
              <a:t>Qué</a:t>
            </a:r>
            <a:r>
              <a:rPr lang="en-US" sz="6600" dirty="0">
                <a:solidFill>
                  <a:srgbClr val="C9E265"/>
                </a:solidFill>
                <a:latin typeface="Oswald"/>
              </a:rPr>
              <a:t> es ‘Mentoreo’?</a:t>
            </a:r>
          </a:p>
        </p:txBody>
      </p:sp>
      <p:pic>
        <p:nvPicPr>
          <p:cNvPr id="13" name="Imagen 12" descr="Imagen que contiene señal, dibujo, reloj&#10;&#10;Descripción generada automáticamente">
            <a:extLst>
              <a:ext uri="{FF2B5EF4-FFF2-40B4-BE49-F238E27FC236}">
                <a16:creationId xmlns:a16="http://schemas.microsoft.com/office/drawing/2014/main" id="{5BD5BFA1-B180-481E-8713-9D913F2BC1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369" y="6958837"/>
            <a:ext cx="1555200" cy="1555200"/>
          </a:xfrm>
          <a:prstGeom prst="rect">
            <a:avLst/>
          </a:prstGeom>
        </p:spPr>
      </p:pic>
      <p:pic>
        <p:nvPicPr>
          <p:cNvPr id="14" name="Imagen 13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F7FB9C99-8341-44B4-8524-47E48CA52F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369" y="8599055"/>
            <a:ext cx="1488542" cy="1133394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6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130025" y="1028700"/>
            <a:ext cx="16027949" cy="8229600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r>
              <a:rPr lang="es-GT" dirty="0"/>
              <a:t>v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3660761" y="2095501"/>
            <a:ext cx="10966475" cy="5076583"/>
            <a:chOff x="-1" y="69732"/>
            <a:chExt cx="10862766" cy="1408848"/>
          </a:xfrm>
        </p:grpSpPr>
        <p:sp>
          <p:nvSpPr>
            <p:cNvPr id="7" name="TextBox 7"/>
            <p:cNvSpPr txBox="1"/>
            <p:nvPr/>
          </p:nvSpPr>
          <p:spPr>
            <a:xfrm>
              <a:off x="-1" y="556111"/>
              <a:ext cx="10862766" cy="92246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1009650" lvl="1" indent="-685800">
                <a:buFont typeface="Arial" panose="020B0604020202020204" pitchFamily="34" charset="0"/>
                <a:buChar char="•"/>
              </a:pPr>
              <a:r>
                <a:rPr lang="en-US" sz="5400" dirty="0" err="1">
                  <a:solidFill>
                    <a:schemeClr val="bg1"/>
                  </a:solidFill>
                  <a:latin typeface="Oswald"/>
                </a:rPr>
                <a:t>Ya</a:t>
              </a:r>
              <a:r>
                <a:rPr lang="en-US" sz="5400" dirty="0">
                  <a:solidFill>
                    <a:schemeClr val="bg1"/>
                  </a:solidFill>
                  <a:latin typeface="Oswald"/>
                </a:rPr>
                <a:t> </a:t>
              </a:r>
              <a:r>
                <a:rPr lang="en-US" sz="5400" dirty="0" err="1">
                  <a:solidFill>
                    <a:schemeClr val="bg1"/>
                  </a:solidFill>
                  <a:latin typeface="Oswald"/>
                </a:rPr>
                <a:t>está</a:t>
              </a:r>
              <a:r>
                <a:rPr lang="en-US" sz="5400" dirty="0">
                  <a:solidFill>
                    <a:schemeClr val="bg1"/>
                  </a:solidFill>
                  <a:latin typeface="Oswald"/>
                </a:rPr>
                <a:t> </a:t>
              </a:r>
              <a:r>
                <a:rPr lang="en-US" sz="5400" dirty="0" err="1">
                  <a:solidFill>
                    <a:schemeClr val="bg1"/>
                  </a:solidFill>
                  <a:latin typeface="Oswald"/>
                </a:rPr>
                <a:t>en</a:t>
              </a:r>
              <a:r>
                <a:rPr lang="en-US" sz="5400" dirty="0">
                  <a:solidFill>
                    <a:schemeClr val="bg1"/>
                  </a:solidFill>
                  <a:latin typeface="Oswald"/>
                </a:rPr>
                <a:t> un </a:t>
              </a:r>
              <a:r>
                <a:rPr lang="en-US" sz="5400" dirty="0" err="1">
                  <a:solidFill>
                    <a:schemeClr val="bg1"/>
                  </a:solidFill>
                  <a:latin typeface="Oswald"/>
                </a:rPr>
                <a:t>viaje</a:t>
              </a:r>
              <a:r>
                <a:rPr lang="en-US" sz="5400" dirty="0">
                  <a:solidFill>
                    <a:schemeClr val="bg1"/>
                  </a:solidFill>
                  <a:latin typeface="Oswald"/>
                </a:rPr>
                <a:t> de </a:t>
              </a:r>
              <a:r>
                <a:rPr lang="en-US" sz="5400" dirty="0" err="1">
                  <a:solidFill>
                    <a:schemeClr val="bg1"/>
                  </a:solidFill>
                  <a:latin typeface="Oswald"/>
                </a:rPr>
                <a:t>desarrollo</a:t>
              </a:r>
              <a:r>
                <a:rPr lang="en-US" sz="5400" dirty="0">
                  <a:solidFill>
                    <a:schemeClr val="bg1"/>
                  </a:solidFill>
                  <a:latin typeface="Oswald"/>
                </a:rPr>
                <a:t>.</a:t>
              </a:r>
            </a:p>
            <a:p>
              <a:pPr marL="1009650" lvl="1" indent="-685800">
                <a:buFont typeface="Arial" panose="020B0604020202020204" pitchFamily="34" charset="0"/>
                <a:buChar char="•"/>
              </a:pPr>
              <a:r>
                <a:rPr lang="en-US" sz="5400" dirty="0" err="1">
                  <a:solidFill>
                    <a:schemeClr val="bg1"/>
                  </a:solidFill>
                  <a:latin typeface="Oswald"/>
                </a:rPr>
                <a:t>Posee</a:t>
              </a:r>
              <a:r>
                <a:rPr lang="en-US" sz="5400" dirty="0">
                  <a:solidFill>
                    <a:schemeClr val="bg1"/>
                  </a:solidFill>
                  <a:latin typeface="Oswald"/>
                </a:rPr>
                <a:t> </a:t>
              </a:r>
              <a:r>
                <a:rPr lang="en-US" sz="5400" dirty="0" err="1">
                  <a:solidFill>
                    <a:schemeClr val="bg1"/>
                  </a:solidFill>
                  <a:latin typeface="Oswald"/>
                </a:rPr>
                <a:t>conocimiento</a:t>
              </a:r>
              <a:r>
                <a:rPr lang="en-US" sz="5400" dirty="0">
                  <a:solidFill>
                    <a:schemeClr val="bg1"/>
                  </a:solidFill>
                  <a:latin typeface="Oswald"/>
                </a:rPr>
                <a:t> y </a:t>
              </a:r>
              <a:r>
                <a:rPr lang="en-US" sz="5400" dirty="0" err="1">
                  <a:solidFill>
                    <a:schemeClr val="bg1"/>
                  </a:solidFill>
                  <a:latin typeface="Oswald"/>
                </a:rPr>
                <a:t>comprensión</a:t>
              </a:r>
              <a:r>
                <a:rPr lang="en-US" sz="5400" dirty="0">
                  <a:solidFill>
                    <a:schemeClr val="bg1"/>
                  </a:solidFill>
                  <a:latin typeface="Oswald"/>
                </a:rPr>
                <a:t>.</a:t>
              </a:r>
            </a:p>
            <a:p>
              <a:pPr marL="1009650" lvl="1" indent="-685800">
                <a:buFont typeface="Arial" panose="020B0604020202020204" pitchFamily="34" charset="0"/>
                <a:buChar char="•"/>
              </a:pPr>
              <a:r>
                <a:rPr lang="en-US" sz="5400" dirty="0" err="1">
                  <a:solidFill>
                    <a:schemeClr val="bg1"/>
                  </a:solidFill>
                  <a:latin typeface="Oswald"/>
                </a:rPr>
                <a:t>Continúa</a:t>
              </a:r>
              <a:r>
                <a:rPr lang="en-US" sz="5400" dirty="0">
                  <a:solidFill>
                    <a:schemeClr val="bg1"/>
                  </a:solidFill>
                  <a:latin typeface="Oswald"/>
                </a:rPr>
                <a:t> </a:t>
              </a:r>
              <a:r>
                <a:rPr lang="en-US" sz="5400" dirty="0" err="1">
                  <a:solidFill>
                    <a:schemeClr val="bg1"/>
                  </a:solidFill>
                  <a:latin typeface="Oswald"/>
                </a:rPr>
                <a:t>desarrollando</a:t>
              </a:r>
              <a:r>
                <a:rPr lang="en-US" sz="5400" dirty="0">
                  <a:solidFill>
                    <a:schemeClr val="bg1"/>
                  </a:solidFill>
                  <a:latin typeface="Oswald"/>
                </a:rPr>
                <a:t> </a:t>
              </a:r>
              <a:r>
                <a:rPr lang="en-US" sz="5400" dirty="0" err="1">
                  <a:solidFill>
                    <a:schemeClr val="bg1"/>
                  </a:solidFill>
                  <a:latin typeface="Oswald"/>
                </a:rPr>
                <a:t>dones</a:t>
              </a:r>
              <a:r>
                <a:rPr lang="en-US" sz="5400" dirty="0">
                  <a:solidFill>
                    <a:schemeClr val="bg1"/>
                  </a:solidFill>
                  <a:latin typeface="Oswald"/>
                </a:rPr>
                <a:t>, </a:t>
              </a:r>
              <a:r>
                <a:rPr lang="en-US" sz="5400" dirty="0" err="1">
                  <a:solidFill>
                    <a:schemeClr val="bg1"/>
                  </a:solidFill>
                  <a:latin typeface="Oswald"/>
                </a:rPr>
                <a:t>talentos</a:t>
              </a:r>
              <a:r>
                <a:rPr lang="en-US" sz="5400" dirty="0">
                  <a:solidFill>
                    <a:schemeClr val="bg1"/>
                  </a:solidFill>
                  <a:latin typeface="Oswald"/>
                </a:rPr>
                <a:t> y </a:t>
              </a:r>
              <a:r>
                <a:rPr lang="en-US" sz="5400" dirty="0" err="1">
                  <a:solidFill>
                    <a:schemeClr val="bg1"/>
                  </a:solidFill>
                  <a:latin typeface="Oswald"/>
                </a:rPr>
                <a:t>habilidades</a:t>
              </a:r>
              <a:r>
                <a:rPr lang="en-US" sz="5400" dirty="0">
                  <a:solidFill>
                    <a:schemeClr val="bg1"/>
                  </a:solidFill>
                  <a:latin typeface="Oswald"/>
                </a:rPr>
                <a:t>.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1761506" y="69732"/>
              <a:ext cx="7339752" cy="3003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5400" spc="210" dirty="0">
                  <a:solidFill>
                    <a:srgbClr val="C9E265"/>
                  </a:solidFill>
                  <a:latin typeface="Lato Italics"/>
                </a:rPr>
                <a:t>El Mentor</a:t>
              </a:r>
            </a:p>
          </p:txBody>
        </p:sp>
      </p:grpSp>
      <p:pic>
        <p:nvPicPr>
          <p:cNvPr id="14" name="Imagen 13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B9BA6F6E-EECB-43A3-B93C-2A8BC3EDDB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9342081"/>
            <a:ext cx="1182253" cy="900182"/>
          </a:xfrm>
          <a:prstGeom prst="rect">
            <a:avLst/>
          </a:prstGeom>
        </p:spPr>
      </p:pic>
      <p:pic>
        <p:nvPicPr>
          <p:cNvPr id="15" name="Imagen 14" descr="Imagen que contiene señal, dibujo, reloj&#10;&#10;Descripción generada automáticamente">
            <a:extLst>
              <a:ext uri="{FF2B5EF4-FFF2-40B4-BE49-F238E27FC236}">
                <a16:creationId xmlns:a16="http://schemas.microsoft.com/office/drawing/2014/main" id="{A82FE053-5512-404B-BD83-AD0F7FFD6C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9342081"/>
            <a:ext cx="944920" cy="94492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454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5400000">
            <a:off x="8547838" y="546838"/>
            <a:ext cx="1192324" cy="18288000"/>
          </a:xfrm>
          <a:prstGeom prst="rect">
            <a:avLst/>
          </a:prstGeom>
          <a:solidFill>
            <a:srgbClr val="FBFF00"/>
          </a:solidFill>
        </p:spPr>
      </p:sp>
      <p:sp>
        <p:nvSpPr>
          <p:cNvPr id="5" name="TextBox 5"/>
          <p:cNvSpPr txBox="1"/>
          <p:nvPr/>
        </p:nvSpPr>
        <p:spPr>
          <a:xfrm>
            <a:off x="685800" y="1409700"/>
            <a:ext cx="15368619" cy="7366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600"/>
              </a:lnSpc>
            </a:pPr>
            <a:r>
              <a:rPr lang="en-US" sz="6600" dirty="0">
                <a:solidFill>
                  <a:srgbClr val="C9E265"/>
                </a:solidFill>
                <a:latin typeface="Oswald"/>
              </a:rPr>
              <a:t>El </a:t>
            </a:r>
            <a:r>
              <a:rPr lang="en-US" sz="6600" dirty="0" err="1">
                <a:solidFill>
                  <a:srgbClr val="C9E265"/>
                </a:solidFill>
                <a:latin typeface="Oswald"/>
              </a:rPr>
              <a:t>mentoreo</a:t>
            </a:r>
            <a:r>
              <a:rPr lang="en-US" sz="6600" dirty="0">
                <a:solidFill>
                  <a:srgbClr val="C9E265"/>
                </a:solidFill>
                <a:latin typeface="Oswald"/>
              </a:rPr>
              <a:t> NO es un </a:t>
            </a:r>
            <a:r>
              <a:rPr lang="en-US" sz="6600" dirty="0" err="1">
                <a:solidFill>
                  <a:srgbClr val="C9E265"/>
                </a:solidFill>
                <a:latin typeface="Oswald"/>
              </a:rPr>
              <a:t>compromiso</a:t>
            </a:r>
            <a:r>
              <a:rPr lang="en-US" sz="6600" dirty="0">
                <a:solidFill>
                  <a:srgbClr val="C9E265"/>
                </a:solidFill>
                <a:latin typeface="Oswald"/>
              </a:rPr>
              <a:t> </a:t>
            </a:r>
            <a:r>
              <a:rPr lang="en-US" sz="6600" dirty="0" err="1">
                <a:solidFill>
                  <a:srgbClr val="C9E265"/>
                </a:solidFill>
                <a:latin typeface="Oswald"/>
              </a:rPr>
              <a:t>unidireccional</a:t>
            </a:r>
            <a:endParaRPr lang="en-US" sz="6600" dirty="0">
              <a:solidFill>
                <a:srgbClr val="C9E265"/>
              </a:solidFill>
              <a:latin typeface="Oswa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371600" y="2873992"/>
            <a:ext cx="15100262" cy="54168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4400" dirty="0" err="1">
                <a:solidFill>
                  <a:schemeClr val="bg1"/>
                </a:solidFill>
                <a:latin typeface="Lato Bold"/>
              </a:rPr>
              <a:t>En</a:t>
            </a:r>
            <a:r>
              <a:rPr lang="en-US" sz="4400" dirty="0">
                <a:solidFill>
                  <a:schemeClr val="bg1"/>
                </a:solidFill>
                <a:latin typeface="Lato Bold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Lato Bold"/>
              </a:rPr>
              <a:t>Educación</a:t>
            </a:r>
            <a:r>
              <a:rPr lang="en-US" sz="4400" dirty="0">
                <a:solidFill>
                  <a:schemeClr val="bg1"/>
                </a:solidFill>
                <a:latin typeface="Lato Bold"/>
              </a:rPr>
              <a:t> decimos:</a:t>
            </a:r>
            <a:r>
              <a:rPr lang="en-US" sz="4400" dirty="0">
                <a:solidFill>
                  <a:schemeClr val="bg1"/>
                </a:solidFill>
                <a:latin typeface="Lato"/>
              </a:rPr>
              <a:t> ¡</a:t>
            </a:r>
            <a:r>
              <a:rPr lang="en-US" sz="4400" dirty="0" err="1">
                <a:solidFill>
                  <a:schemeClr val="bg1"/>
                </a:solidFill>
                <a:latin typeface="Lato"/>
              </a:rPr>
              <a:t>Todo</a:t>
            </a:r>
            <a:r>
              <a:rPr lang="en-US" sz="4400" dirty="0">
                <a:solidFill>
                  <a:schemeClr val="bg1"/>
                </a:solidFill>
                <a:latin typeface="Lato"/>
              </a:rPr>
              <a:t> maestro debe ser primero un </a:t>
            </a:r>
            <a:r>
              <a:rPr lang="en-US" sz="4400" dirty="0" err="1">
                <a:solidFill>
                  <a:schemeClr val="bg1"/>
                </a:solidFill>
                <a:latin typeface="Lato"/>
              </a:rPr>
              <a:t>alumno</a:t>
            </a:r>
            <a:r>
              <a:rPr lang="en-US" sz="4400" dirty="0">
                <a:solidFill>
                  <a:schemeClr val="bg1"/>
                </a:solidFill>
                <a:latin typeface="Lato"/>
              </a:rPr>
              <a:t>, y </a:t>
            </a:r>
            <a:r>
              <a:rPr lang="en-US" sz="4400" dirty="0" err="1">
                <a:solidFill>
                  <a:schemeClr val="bg1"/>
                </a:solidFill>
                <a:latin typeface="Lato"/>
              </a:rPr>
              <a:t>cada</a:t>
            </a:r>
            <a:r>
              <a:rPr lang="en-US" sz="4400" dirty="0">
                <a:solidFill>
                  <a:schemeClr val="bg1"/>
                </a:solidFill>
                <a:latin typeface="Lato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Lato"/>
              </a:rPr>
              <a:t>alumno</a:t>
            </a:r>
            <a:r>
              <a:rPr lang="en-US" sz="4400" dirty="0">
                <a:solidFill>
                  <a:schemeClr val="bg1"/>
                </a:solidFill>
                <a:latin typeface="Lato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Lato"/>
              </a:rPr>
              <a:t>puede</a:t>
            </a:r>
            <a:r>
              <a:rPr lang="en-US" sz="4400" dirty="0">
                <a:solidFill>
                  <a:schemeClr val="bg1"/>
                </a:solidFill>
                <a:latin typeface="Lato"/>
              </a:rPr>
              <a:t> ser un maestro!</a:t>
            </a:r>
          </a:p>
          <a:p>
            <a:endParaRPr lang="en-US" sz="4400" dirty="0">
              <a:solidFill>
                <a:schemeClr val="bg1"/>
              </a:solidFill>
              <a:latin typeface="Lato"/>
            </a:endParaRPr>
          </a:p>
          <a:p>
            <a:r>
              <a:rPr lang="en-US" sz="4400" dirty="0" err="1">
                <a:solidFill>
                  <a:srgbClr val="FBFFFC"/>
                </a:solidFill>
                <a:latin typeface="Arimo"/>
              </a:rPr>
              <a:t>Modelar</a:t>
            </a:r>
            <a:r>
              <a:rPr lang="en-US" sz="4400" dirty="0">
                <a:solidFill>
                  <a:srgbClr val="FBFFFC"/>
                </a:solidFill>
                <a:latin typeface="Arimo"/>
              </a:rPr>
              <a:t>: no para una </a:t>
            </a:r>
            <a:r>
              <a:rPr lang="en-US" sz="4400" dirty="0" err="1">
                <a:solidFill>
                  <a:srgbClr val="FBFFFC"/>
                </a:solidFill>
                <a:latin typeface="Arimo"/>
              </a:rPr>
              <a:t>réplica</a:t>
            </a:r>
            <a:r>
              <a:rPr lang="en-US" sz="4400" dirty="0">
                <a:solidFill>
                  <a:srgbClr val="FBFFFC"/>
                </a:solidFill>
                <a:latin typeface="Arimo"/>
              </a:rPr>
              <a:t> exacta, </a:t>
            </a:r>
            <a:r>
              <a:rPr lang="en-US" sz="4400" dirty="0" err="1">
                <a:solidFill>
                  <a:srgbClr val="FBFFFC"/>
                </a:solidFill>
                <a:latin typeface="Arimo"/>
              </a:rPr>
              <a:t>sino</a:t>
            </a:r>
            <a:r>
              <a:rPr lang="en-US" sz="4400" dirty="0">
                <a:solidFill>
                  <a:srgbClr val="FBFFFC"/>
                </a:solidFill>
                <a:latin typeface="Arimo"/>
              </a:rPr>
              <a:t> para la </a:t>
            </a:r>
            <a:r>
              <a:rPr lang="en-US" sz="4400" dirty="0" err="1">
                <a:solidFill>
                  <a:srgbClr val="FBFFFC"/>
                </a:solidFill>
                <a:latin typeface="Arimo"/>
              </a:rPr>
              <a:t>aplicación</a:t>
            </a:r>
            <a:r>
              <a:rPr lang="en-US" sz="4400" dirty="0">
                <a:solidFill>
                  <a:srgbClr val="FBFFFC"/>
                </a:solidFill>
                <a:latin typeface="Arimo"/>
              </a:rPr>
              <a:t> </a:t>
            </a:r>
            <a:r>
              <a:rPr lang="en-US" sz="4400" dirty="0" err="1">
                <a:solidFill>
                  <a:srgbClr val="FBFFFC"/>
                </a:solidFill>
                <a:latin typeface="Arimo"/>
              </a:rPr>
              <a:t>efectiva</a:t>
            </a:r>
            <a:r>
              <a:rPr lang="en-US" sz="4400" dirty="0">
                <a:solidFill>
                  <a:srgbClr val="FBFFFC"/>
                </a:solidFill>
                <a:latin typeface="Arimo"/>
              </a:rPr>
              <a:t>, </a:t>
            </a:r>
            <a:r>
              <a:rPr lang="en-US" sz="4400" dirty="0" err="1">
                <a:solidFill>
                  <a:srgbClr val="FBFFFC"/>
                </a:solidFill>
                <a:latin typeface="Arimo"/>
              </a:rPr>
              <a:t>relevante</a:t>
            </a:r>
            <a:r>
              <a:rPr lang="en-US" sz="4400" dirty="0">
                <a:solidFill>
                  <a:srgbClr val="FBFFFC"/>
                </a:solidFill>
                <a:latin typeface="Arimo"/>
              </a:rPr>
              <a:t> y </a:t>
            </a:r>
            <a:r>
              <a:rPr lang="en-US" sz="4400" dirty="0" err="1">
                <a:solidFill>
                  <a:srgbClr val="FBFFFC"/>
                </a:solidFill>
                <a:latin typeface="Arimo"/>
              </a:rPr>
              <a:t>transformadora</a:t>
            </a:r>
            <a:r>
              <a:rPr lang="en-US" sz="4400" dirty="0">
                <a:solidFill>
                  <a:srgbClr val="FBFFFC"/>
                </a:solidFill>
                <a:latin typeface="Arimo"/>
              </a:rPr>
              <a:t>, para la </a:t>
            </a:r>
            <a:r>
              <a:rPr lang="en-US" sz="4400" dirty="0" err="1">
                <a:solidFill>
                  <a:srgbClr val="FBFFFC"/>
                </a:solidFill>
                <a:latin typeface="Arimo"/>
              </a:rPr>
              <a:t>nueva</a:t>
            </a:r>
            <a:r>
              <a:rPr lang="en-US" sz="4400" dirty="0">
                <a:solidFill>
                  <a:srgbClr val="FBFFFC"/>
                </a:solidFill>
                <a:latin typeface="Arimo"/>
              </a:rPr>
              <a:t> </a:t>
            </a:r>
            <a:r>
              <a:rPr lang="en-US" sz="4400" dirty="0" err="1">
                <a:solidFill>
                  <a:srgbClr val="FBFFFC"/>
                </a:solidFill>
                <a:latin typeface="Arimo"/>
              </a:rPr>
              <a:t>generación</a:t>
            </a:r>
            <a:r>
              <a:rPr lang="en-US" sz="4400" dirty="0">
                <a:solidFill>
                  <a:srgbClr val="FBFFFC"/>
                </a:solidFill>
                <a:latin typeface="Arimo"/>
              </a:rPr>
              <a:t>, de los </a:t>
            </a:r>
            <a:r>
              <a:rPr lang="en-US" sz="4400" dirty="0" err="1">
                <a:solidFill>
                  <a:srgbClr val="FBFFFC"/>
                </a:solidFill>
                <a:latin typeface="Arimo"/>
              </a:rPr>
              <a:t>principios</a:t>
            </a:r>
            <a:r>
              <a:rPr lang="en-US" sz="4400" dirty="0">
                <a:solidFill>
                  <a:srgbClr val="FBFFFC"/>
                </a:solidFill>
                <a:latin typeface="Arimo"/>
              </a:rPr>
              <a:t> </a:t>
            </a:r>
            <a:r>
              <a:rPr lang="en-US" sz="4400" dirty="0" err="1">
                <a:solidFill>
                  <a:srgbClr val="FBFFFC"/>
                </a:solidFill>
                <a:latin typeface="Arimo"/>
              </a:rPr>
              <a:t>básicos</a:t>
            </a:r>
            <a:r>
              <a:rPr lang="en-US" sz="4400" dirty="0">
                <a:solidFill>
                  <a:srgbClr val="FBFFFC"/>
                </a:solidFill>
                <a:latin typeface="Arimo"/>
              </a:rPr>
              <a:t> de una </a:t>
            </a:r>
            <a:r>
              <a:rPr lang="en-US" sz="4400" dirty="0" err="1">
                <a:solidFill>
                  <a:srgbClr val="FBFFFC"/>
                </a:solidFill>
                <a:latin typeface="Arimo"/>
              </a:rPr>
              <a:t>vida</a:t>
            </a:r>
            <a:r>
              <a:rPr lang="en-US" sz="4400" dirty="0">
                <a:solidFill>
                  <a:srgbClr val="FBFFFC"/>
                </a:solidFill>
                <a:latin typeface="Arimo"/>
              </a:rPr>
              <a:t> </a:t>
            </a:r>
            <a:r>
              <a:rPr lang="en-US" sz="4400" dirty="0" err="1">
                <a:solidFill>
                  <a:srgbClr val="FBFFFC"/>
                </a:solidFill>
                <a:latin typeface="Arimo"/>
              </a:rPr>
              <a:t>semejante</a:t>
            </a:r>
            <a:r>
              <a:rPr lang="en-US" sz="4400" dirty="0">
                <a:solidFill>
                  <a:srgbClr val="FBFFFC"/>
                </a:solidFill>
                <a:latin typeface="Arimo"/>
              </a:rPr>
              <a:t> a Cristo.</a:t>
            </a:r>
          </a:p>
          <a:p>
            <a:pPr algn="l"/>
            <a:endParaRPr lang="en-US" sz="4400" dirty="0">
              <a:solidFill>
                <a:schemeClr val="bg1"/>
              </a:solidFill>
              <a:latin typeface="Arimo"/>
            </a:endParaRPr>
          </a:p>
        </p:txBody>
      </p:sp>
      <p:pic>
        <p:nvPicPr>
          <p:cNvPr id="11" name="Imagen 10" descr="Imagen que contiene señal, dibujo, reloj&#10;&#10;Descripción generada automáticamente">
            <a:extLst>
              <a:ext uri="{FF2B5EF4-FFF2-40B4-BE49-F238E27FC236}">
                <a16:creationId xmlns:a16="http://schemas.microsoft.com/office/drawing/2014/main" id="{2F09A023-8E12-4CB3-B55D-00390C43C5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29" y="9123159"/>
            <a:ext cx="1125741" cy="1125741"/>
          </a:xfrm>
          <a:prstGeom prst="rect">
            <a:avLst/>
          </a:prstGeom>
        </p:spPr>
      </p:pic>
      <p:pic>
        <p:nvPicPr>
          <p:cNvPr id="12" name="Imagen 11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53C33BE8-890E-433E-BF73-D31DF16B1C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3650" y="9235938"/>
            <a:ext cx="1182253" cy="90018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10"/>
          <p:cNvSpPr txBox="1"/>
          <p:nvPr/>
        </p:nvSpPr>
        <p:spPr>
          <a:xfrm>
            <a:off x="1444828" y="2598476"/>
            <a:ext cx="6510614" cy="36933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21792" lvl="1" indent="-310896">
              <a:buFont typeface="Arial"/>
              <a:buChar char="•"/>
            </a:pPr>
            <a:r>
              <a:rPr lang="en-US" sz="4800" dirty="0">
                <a:solidFill>
                  <a:schemeClr val="bg1"/>
                </a:solidFill>
                <a:latin typeface="Lato"/>
              </a:rPr>
              <a:t>Anti-</a:t>
            </a:r>
            <a:r>
              <a:rPr lang="en-US" sz="4800" dirty="0" err="1">
                <a:solidFill>
                  <a:schemeClr val="bg1"/>
                </a:solidFill>
                <a:latin typeface="Lato"/>
              </a:rPr>
              <a:t>diálogo</a:t>
            </a:r>
            <a:r>
              <a:rPr lang="en-US" sz="4800" dirty="0">
                <a:solidFill>
                  <a:schemeClr val="bg1"/>
                </a:solidFill>
                <a:latin typeface="Lato"/>
              </a:rPr>
              <a:t> = A </a:t>
            </a:r>
            <a:r>
              <a:rPr lang="en-US" sz="4800" dirty="0" err="1">
                <a:solidFill>
                  <a:schemeClr val="bg1"/>
                </a:solidFill>
                <a:latin typeface="Lato"/>
              </a:rPr>
              <a:t>sobre</a:t>
            </a:r>
            <a:r>
              <a:rPr lang="en-US" sz="4800" dirty="0">
                <a:solidFill>
                  <a:schemeClr val="bg1"/>
                </a:solidFill>
                <a:latin typeface="Lato"/>
              </a:rPr>
              <a:t> B, </a:t>
            </a:r>
            <a:r>
              <a:rPr lang="en-US" sz="4800" dirty="0" err="1">
                <a:solidFill>
                  <a:schemeClr val="bg1"/>
                </a:solidFill>
                <a:latin typeface="Lato"/>
              </a:rPr>
              <a:t>emitir</a:t>
            </a:r>
            <a:r>
              <a:rPr lang="en-US" sz="4800" dirty="0">
                <a:solidFill>
                  <a:schemeClr val="bg1"/>
                </a:solidFill>
                <a:latin typeface="Lato"/>
              </a:rPr>
              <a:t> ‘</a:t>
            </a:r>
            <a:r>
              <a:rPr lang="en-US" sz="4800" dirty="0" err="1">
                <a:solidFill>
                  <a:schemeClr val="bg1"/>
                </a:solidFill>
                <a:latin typeface="Lato"/>
              </a:rPr>
              <a:t>comunicados</a:t>
            </a:r>
            <a:r>
              <a:rPr lang="en-US" sz="4800" dirty="0">
                <a:solidFill>
                  <a:schemeClr val="bg1"/>
                </a:solidFill>
                <a:latin typeface="Lato"/>
              </a:rPr>
              <a:t>’ (</a:t>
            </a:r>
            <a:r>
              <a:rPr lang="en-US" sz="4800" dirty="0" err="1">
                <a:solidFill>
                  <a:schemeClr val="bg1"/>
                </a:solidFill>
                <a:latin typeface="Lato"/>
              </a:rPr>
              <a:t>órdenes</a:t>
            </a:r>
            <a:r>
              <a:rPr lang="en-US" sz="4800" dirty="0">
                <a:solidFill>
                  <a:schemeClr val="bg1"/>
                </a:solidFill>
                <a:latin typeface="Lato"/>
              </a:rPr>
              <a:t>, </a:t>
            </a:r>
            <a:r>
              <a:rPr lang="en-US" sz="4800" dirty="0" err="1">
                <a:solidFill>
                  <a:schemeClr val="bg1"/>
                </a:solidFill>
                <a:latin typeface="Lato"/>
              </a:rPr>
              <a:t>instrucciones</a:t>
            </a:r>
            <a:r>
              <a:rPr lang="en-US" sz="4800" dirty="0">
                <a:solidFill>
                  <a:schemeClr val="bg1"/>
                </a:solidFill>
                <a:latin typeface="Lato"/>
              </a:rPr>
              <a:t>).</a:t>
            </a:r>
          </a:p>
        </p:txBody>
      </p:sp>
      <p:sp>
        <p:nvSpPr>
          <p:cNvPr id="2" name="AutoShape 2"/>
          <p:cNvSpPr/>
          <p:nvPr/>
        </p:nvSpPr>
        <p:spPr>
          <a:xfrm>
            <a:off x="17008066" y="-551855"/>
            <a:ext cx="1279934" cy="11390709"/>
          </a:xfrm>
          <a:prstGeom prst="rect">
            <a:avLst/>
          </a:prstGeom>
          <a:solidFill>
            <a:srgbClr val="E2E6D9"/>
          </a:solidFill>
        </p:spPr>
      </p:sp>
      <p:sp>
        <p:nvSpPr>
          <p:cNvPr id="8" name="TextBox 8"/>
          <p:cNvSpPr txBox="1"/>
          <p:nvPr/>
        </p:nvSpPr>
        <p:spPr>
          <a:xfrm>
            <a:off x="5867400" y="285595"/>
            <a:ext cx="4998469" cy="8207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440"/>
              </a:lnSpc>
            </a:pPr>
            <a:r>
              <a:rPr lang="en-US" sz="6600" dirty="0" err="1">
                <a:solidFill>
                  <a:srgbClr val="C9E265"/>
                </a:solidFill>
                <a:latin typeface="Oswald"/>
              </a:rPr>
              <a:t>Diálogo</a:t>
            </a:r>
            <a:endParaRPr lang="en-US" sz="6600" dirty="0">
              <a:solidFill>
                <a:srgbClr val="C9E265"/>
              </a:solidFill>
              <a:latin typeface="Oswald"/>
            </a:endParaRPr>
          </a:p>
        </p:txBody>
      </p:sp>
      <p:grpSp>
        <p:nvGrpSpPr>
          <p:cNvPr id="16" name="Group 16"/>
          <p:cNvGrpSpPr/>
          <p:nvPr/>
        </p:nvGrpSpPr>
        <p:grpSpPr>
          <a:xfrm>
            <a:off x="2450716" y="6525134"/>
            <a:ext cx="2971468" cy="1981553"/>
            <a:chOff x="0" y="0"/>
            <a:chExt cx="2075840" cy="1268639"/>
          </a:xfrm>
        </p:grpSpPr>
        <p:pic>
          <p:nvPicPr>
            <p:cNvPr id="17" name="Picture 1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r="70333" b="54522"/>
            <a:stretch>
              <a:fillRect/>
            </a:stretch>
          </p:blipFill>
          <p:spPr>
            <a:xfrm>
              <a:off x="0" y="0"/>
              <a:ext cx="615824" cy="667910"/>
            </a:xfrm>
            <a:prstGeom prst="rect">
              <a:avLst/>
            </a:prstGeom>
          </p:spPr>
        </p:pic>
        <p:pic>
          <p:nvPicPr>
            <p:cNvPr id="18" name="Picture 1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73889" t="3100" b="57469"/>
            <a:stretch>
              <a:fillRect/>
            </a:stretch>
          </p:blipFill>
          <p:spPr>
            <a:xfrm>
              <a:off x="1533833" y="689555"/>
              <a:ext cx="542007" cy="579084"/>
            </a:xfrm>
            <a:prstGeom prst="rect">
              <a:avLst/>
            </a:prstGeom>
          </p:spPr>
        </p:pic>
        <p:pic>
          <p:nvPicPr>
            <p:cNvPr id="19" name="Picture 1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30333" r="26432" b="57339"/>
            <a:stretch>
              <a:fillRect/>
            </a:stretch>
          </p:blipFill>
          <p:spPr>
            <a:xfrm rot="1554178">
              <a:off x="589187" y="354643"/>
              <a:ext cx="897467" cy="626533"/>
            </a:xfrm>
            <a:prstGeom prst="rect">
              <a:avLst/>
            </a:prstGeom>
          </p:spPr>
        </p:pic>
      </p:grpSp>
      <p:pic>
        <p:nvPicPr>
          <p:cNvPr id="25" name="Picture 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b="57469"/>
          <a:stretch>
            <a:fillRect/>
          </a:stretch>
        </p:blipFill>
        <p:spPr>
          <a:xfrm>
            <a:off x="11217993" y="7755731"/>
            <a:ext cx="3545365" cy="1066800"/>
          </a:xfrm>
          <a:prstGeom prst="rect">
            <a:avLst/>
          </a:prstGeom>
        </p:spPr>
      </p:pic>
      <p:sp>
        <p:nvSpPr>
          <p:cNvPr id="32" name="TextBox 10">
            <a:extLst>
              <a:ext uri="{FF2B5EF4-FFF2-40B4-BE49-F238E27FC236}">
                <a16:creationId xmlns:a16="http://schemas.microsoft.com/office/drawing/2014/main" id="{492EA1CC-2339-FA48-9F8B-0FEE018FC8B9}"/>
              </a:ext>
            </a:extLst>
          </p:cNvPr>
          <p:cNvSpPr txBox="1"/>
          <p:nvPr/>
        </p:nvSpPr>
        <p:spPr>
          <a:xfrm>
            <a:off x="9144000" y="2598476"/>
            <a:ext cx="6553200" cy="36933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768096" lvl="1" indent="-457200" algn="l">
              <a:buFont typeface="Arial" panose="020B0604020202020204" pitchFamily="34" charset="0"/>
              <a:buChar char="•"/>
            </a:pPr>
            <a:r>
              <a:rPr lang="en-US" sz="4800" dirty="0" err="1">
                <a:solidFill>
                  <a:schemeClr val="bg1"/>
                </a:solidFill>
                <a:latin typeface="Lato"/>
              </a:rPr>
              <a:t>Diálogo</a:t>
            </a:r>
            <a:r>
              <a:rPr lang="en-US" sz="4800" dirty="0">
                <a:solidFill>
                  <a:schemeClr val="bg1"/>
                </a:solidFill>
                <a:latin typeface="Lato"/>
              </a:rPr>
              <a:t> real = A con B, </a:t>
            </a:r>
            <a:r>
              <a:rPr lang="en-US" sz="4800" dirty="0" err="1">
                <a:solidFill>
                  <a:schemeClr val="bg1"/>
                </a:solidFill>
                <a:latin typeface="Lato"/>
              </a:rPr>
              <a:t>en</a:t>
            </a:r>
            <a:r>
              <a:rPr lang="en-US" sz="4800" dirty="0">
                <a:solidFill>
                  <a:schemeClr val="bg1"/>
                </a:solidFill>
                <a:latin typeface="Lato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Lato"/>
              </a:rPr>
              <a:t>comunión</a:t>
            </a:r>
            <a:r>
              <a:rPr lang="en-US" sz="4800" dirty="0">
                <a:solidFill>
                  <a:schemeClr val="bg1"/>
                </a:solidFill>
                <a:latin typeface="Lato"/>
              </a:rPr>
              <a:t> y </a:t>
            </a:r>
            <a:r>
              <a:rPr lang="en-US" sz="4800" dirty="0" err="1">
                <a:solidFill>
                  <a:schemeClr val="bg1"/>
                </a:solidFill>
                <a:latin typeface="Lato"/>
              </a:rPr>
              <a:t>comunicación</a:t>
            </a:r>
            <a:r>
              <a:rPr lang="en-US" sz="4800" dirty="0">
                <a:solidFill>
                  <a:schemeClr val="bg1"/>
                </a:solidFill>
                <a:latin typeface="Lato"/>
              </a:rPr>
              <a:t> real </a:t>
            </a:r>
            <a:r>
              <a:rPr lang="en-US" sz="4800" dirty="0" err="1">
                <a:solidFill>
                  <a:schemeClr val="bg1"/>
                </a:solidFill>
                <a:latin typeface="Lato"/>
              </a:rPr>
              <a:t>mientras</a:t>
            </a:r>
            <a:r>
              <a:rPr lang="en-US" sz="4800" dirty="0">
                <a:solidFill>
                  <a:schemeClr val="bg1"/>
                </a:solidFill>
                <a:latin typeface="Lato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Lato"/>
              </a:rPr>
              <a:t>avanzan</a:t>
            </a:r>
            <a:r>
              <a:rPr lang="en-US" sz="4800" dirty="0">
                <a:solidFill>
                  <a:schemeClr val="bg1"/>
                </a:solidFill>
                <a:latin typeface="Lato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Lato"/>
              </a:rPr>
              <a:t>juntos</a:t>
            </a:r>
            <a:r>
              <a:rPr lang="en-US" sz="4800" dirty="0">
                <a:solidFill>
                  <a:schemeClr val="bg1"/>
                </a:solidFill>
                <a:latin typeface="Lato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Lato"/>
              </a:rPr>
              <a:t>en</a:t>
            </a:r>
            <a:r>
              <a:rPr lang="en-US" sz="4800" dirty="0">
                <a:solidFill>
                  <a:schemeClr val="bg1"/>
                </a:solidFill>
                <a:latin typeface="Lato"/>
              </a:rPr>
              <a:t> el </a:t>
            </a:r>
            <a:r>
              <a:rPr lang="en-US" sz="4800" dirty="0" err="1">
                <a:solidFill>
                  <a:schemeClr val="bg1"/>
                </a:solidFill>
                <a:latin typeface="Lato"/>
              </a:rPr>
              <a:t>camino</a:t>
            </a:r>
            <a:r>
              <a:rPr lang="en-US" sz="4800" dirty="0">
                <a:solidFill>
                  <a:schemeClr val="bg1"/>
                </a:solidFill>
                <a:latin typeface="Lato"/>
              </a:rPr>
              <a:t>.</a:t>
            </a:r>
          </a:p>
        </p:txBody>
      </p:sp>
      <p:cxnSp>
        <p:nvCxnSpPr>
          <p:cNvPr id="35" name="Conector recto 34">
            <a:extLst>
              <a:ext uri="{FF2B5EF4-FFF2-40B4-BE49-F238E27FC236}">
                <a16:creationId xmlns:a16="http://schemas.microsoft.com/office/drawing/2014/main" id="{4E4C859D-2C57-984F-94E9-6088169B0A89}"/>
              </a:ext>
            </a:extLst>
          </p:cNvPr>
          <p:cNvCxnSpPr/>
          <p:nvPr/>
        </p:nvCxnSpPr>
        <p:spPr>
          <a:xfrm>
            <a:off x="8542133" y="1181100"/>
            <a:ext cx="0" cy="91059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7" name="Conector recto 36">
            <a:extLst>
              <a:ext uri="{FF2B5EF4-FFF2-40B4-BE49-F238E27FC236}">
                <a16:creationId xmlns:a16="http://schemas.microsoft.com/office/drawing/2014/main" id="{846A60F5-35F3-F34D-8D3D-4BD327556786}"/>
              </a:ext>
            </a:extLst>
          </p:cNvPr>
          <p:cNvCxnSpPr/>
          <p:nvPr/>
        </p:nvCxnSpPr>
        <p:spPr>
          <a:xfrm>
            <a:off x="0" y="1181100"/>
            <a:ext cx="1700806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21" name="Imagen 20" descr="Imagen que contiene señal, dibujo, reloj&#10;&#10;Descripción generada automáticamente">
            <a:extLst>
              <a:ext uri="{FF2B5EF4-FFF2-40B4-BE49-F238E27FC236}">
                <a16:creationId xmlns:a16="http://schemas.microsoft.com/office/drawing/2014/main" id="{480F793C-FE71-4E71-B963-FEAD6B9675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4806" y="5360216"/>
            <a:ext cx="1186453" cy="1186453"/>
          </a:xfrm>
          <a:prstGeom prst="rect">
            <a:avLst/>
          </a:prstGeom>
        </p:spPr>
      </p:pic>
      <p:pic>
        <p:nvPicPr>
          <p:cNvPr id="22" name="Imagen 21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F61E4808-040F-40A3-A919-D22893C0E2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4806" y="4362708"/>
            <a:ext cx="1182253" cy="900182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73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2873725" y="259191"/>
            <a:ext cx="15414275" cy="1448916"/>
          </a:xfrm>
          <a:prstGeom prst="rect">
            <a:avLst/>
          </a:prstGeom>
          <a:solidFill>
            <a:srgbClr val="000000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l="545" t="30834" b="26496"/>
          <a:stretch>
            <a:fillRect/>
          </a:stretch>
        </p:blipFill>
        <p:spPr>
          <a:xfrm rot="5400000">
            <a:off x="-5020558" y="3063294"/>
            <a:ext cx="12277106" cy="3511462"/>
          </a:xfrm>
          <a:prstGeom prst="rect">
            <a:avLst/>
          </a:prstGeom>
        </p:spPr>
      </p:pic>
      <p:sp>
        <p:nvSpPr>
          <p:cNvPr id="4" name="AutoShape 4"/>
          <p:cNvSpPr/>
          <p:nvPr/>
        </p:nvSpPr>
        <p:spPr>
          <a:xfrm>
            <a:off x="-2655671" y="8789402"/>
            <a:ext cx="5867106" cy="1663334"/>
          </a:xfrm>
          <a:prstGeom prst="rect">
            <a:avLst/>
          </a:prstGeom>
          <a:solidFill>
            <a:srgbClr val="E2E6D9"/>
          </a:solidFill>
        </p:spPr>
      </p:sp>
      <p:sp>
        <p:nvSpPr>
          <p:cNvPr id="8" name="TextBox 8"/>
          <p:cNvSpPr txBox="1"/>
          <p:nvPr/>
        </p:nvSpPr>
        <p:spPr>
          <a:xfrm>
            <a:off x="4191000" y="3543300"/>
            <a:ext cx="13439217" cy="44411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79591" lvl="1"/>
            <a:r>
              <a:rPr lang="en-US" sz="4400" dirty="0" err="1">
                <a:solidFill>
                  <a:schemeClr val="bg1"/>
                </a:solidFill>
                <a:latin typeface="Lato"/>
              </a:rPr>
              <a:t>Viviendo</a:t>
            </a:r>
            <a:r>
              <a:rPr lang="en-US" sz="4400" dirty="0">
                <a:solidFill>
                  <a:schemeClr val="bg1"/>
                </a:solidFill>
                <a:latin typeface="Lato"/>
              </a:rPr>
              <a:t> una ‘</a:t>
            </a:r>
            <a:r>
              <a:rPr lang="en-US" sz="4400" dirty="0" err="1">
                <a:solidFill>
                  <a:schemeClr val="bg1"/>
                </a:solidFill>
                <a:latin typeface="Lato"/>
              </a:rPr>
              <a:t>vida</a:t>
            </a:r>
            <a:r>
              <a:rPr lang="en-US" sz="4400" dirty="0">
                <a:solidFill>
                  <a:schemeClr val="bg1"/>
                </a:solidFill>
                <a:latin typeface="Lato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Lato"/>
              </a:rPr>
              <a:t>confesional</a:t>
            </a:r>
            <a:r>
              <a:rPr lang="en-US" sz="4400" dirty="0">
                <a:solidFill>
                  <a:schemeClr val="bg1"/>
                </a:solidFill>
                <a:latin typeface="Lato"/>
              </a:rPr>
              <a:t>’ </a:t>
            </a:r>
            <a:r>
              <a:rPr lang="en-US" sz="4400" dirty="0" err="1">
                <a:solidFill>
                  <a:schemeClr val="bg1"/>
                </a:solidFill>
                <a:latin typeface="Lato"/>
              </a:rPr>
              <a:t>juntos</a:t>
            </a:r>
            <a:r>
              <a:rPr lang="en-US" sz="4400" dirty="0">
                <a:solidFill>
                  <a:schemeClr val="bg1"/>
                </a:solidFill>
                <a:latin typeface="Lato"/>
              </a:rPr>
              <a:t>.</a:t>
            </a:r>
          </a:p>
          <a:p>
            <a:pPr marL="279591" lvl="1"/>
            <a:endParaRPr lang="en-US" sz="4400" dirty="0">
              <a:solidFill>
                <a:schemeClr val="bg1"/>
              </a:solidFill>
              <a:latin typeface="Lato"/>
            </a:endParaRPr>
          </a:p>
          <a:p>
            <a:pPr algn="ctr"/>
            <a:r>
              <a:rPr lang="en-US" sz="4400" dirty="0">
                <a:solidFill>
                  <a:schemeClr val="bg1"/>
                </a:solidFill>
                <a:latin typeface="Arimo Italics"/>
              </a:rPr>
              <a:t>“¡</a:t>
            </a:r>
            <a:r>
              <a:rPr lang="en-US" sz="4400" dirty="0" err="1">
                <a:solidFill>
                  <a:schemeClr val="bg1"/>
                </a:solidFill>
                <a:latin typeface="Arimo Italics"/>
              </a:rPr>
              <a:t>Mantente</a:t>
            </a:r>
            <a:r>
              <a:rPr lang="en-US" sz="4400" dirty="0">
                <a:solidFill>
                  <a:schemeClr val="bg1"/>
                </a:solidFill>
                <a:latin typeface="Arimo Italics"/>
              </a:rPr>
              <a:t> a </a:t>
            </a:r>
            <a:r>
              <a:rPr lang="en-US" sz="4400" dirty="0" err="1">
                <a:solidFill>
                  <a:schemeClr val="bg1"/>
                </a:solidFill>
                <a:latin typeface="Arimo Italics"/>
              </a:rPr>
              <a:t>cuentas</a:t>
            </a:r>
            <a:r>
              <a:rPr lang="en-US" sz="4400" dirty="0">
                <a:solidFill>
                  <a:schemeClr val="bg1"/>
                </a:solidFill>
                <a:latin typeface="Arimo Italics"/>
              </a:rPr>
              <a:t> con Dios y los hombres... </a:t>
            </a:r>
            <a:r>
              <a:rPr lang="en-US" sz="4400" dirty="0" err="1">
                <a:solidFill>
                  <a:schemeClr val="bg1"/>
                </a:solidFill>
                <a:latin typeface="Arimo Italics"/>
              </a:rPr>
              <a:t>porque</a:t>
            </a:r>
            <a:r>
              <a:rPr lang="en-US" sz="4400" dirty="0">
                <a:solidFill>
                  <a:schemeClr val="bg1"/>
                </a:solidFill>
                <a:latin typeface="Arimo Italics"/>
              </a:rPr>
              <a:t> sin un </a:t>
            </a:r>
            <a:r>
              <a:rPr lang="en-US" sz="4400" dirty="0" err="1">
                <a:solidFill>
                  <a:schemeClr val="bg1"/>
                </a:solidFill>
                <a:latin typeface="Arimo Italics"/>
              </a:rPr>
              <a:t>espíritu</a:t>
            </a:r>
            <a:r>
              <a:rPr lang="en-US" sz="4400" dirty="0">
                <a:solidFill>
                  <a:schemeClr val="bg1"/>
                </a:solidFill>
                <a:latin typeface="Arimo Italics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mo Italics"/>
              </a:rPr>
              <a:t>voluntario</a:t>
            </a:r>
            <a:r>
              <a:rPr lang="en-US" sz="4400" dirty="0">
                <a:solidFill>
                  <a:schemeClr val="bg1"/>
                </a:solidFill>
                <a:latin typeface="Arimo Italics"/>
              </a:rPr>
              <a:t> de </a:t>
            </a:r>
            <a:r>
              <a:rPr lang="en-US" sz="4400" dirty="0" err="1">
                <a:solidFill>
                  <a:schemeClr val="bg1"/>
                </a:solidFill>
                <a:latin typeface="Arimo Italics"/>
              </a:rPr>
              <a:t>confesión</a:t>
            </a:r>
            <a:r>
              <a:rPr lang="en-US" sz="4400" dirty="0">
                <a:solidFill>
                  <a:schemeClr val="bg1"/>
                </a:solidFill>
                <a:latin typeface="Arimo Italics"/>
              </a:rPr>
              <a:t>, la </a:t>
            </a:r>
            <a:r>
              <a:rPr lang="en-US" sz="4400" dirty="0" err="1">
                <a:solidFill>
                  <a:schemeClr val="bg1"/>
                </a:solidFill>
                <a:latin typeface="Arimo Italics"/>
              </a:rPr>
              <a:t>santidad</a:t>
            </a:r>
            <a:r>
              <a:rPr lang="en-US" sz="4400" dirty="0">
                <a:solidFill>
                  <a:schemeClr val="bg1"/>
                </a:solidFill>
                <a:latin typeface="Arimo Italics"/>
              </a:rPr>
              <a:t> se </a:t>
            </a:r>
            <a:r>
              <a:rPr lang="en-US" sz="4400" dirty="0" err="1">
                <a:solidFill>
                  <a:schemeClr val="bg1"/>
                </a:solidFill>
                <a:latin typeface="Arimo Italics"/>
              </a:rPr>
              <a:t>bloquea</a:t>
            </a:r>
            <a:r>
              <a:rPr lang="en-US" sz="4400" dirty="0">
                <a:solidFill>
                  <a:schemeClr val="bg1"/>
                </a:solidFill>
                <a:latin typeface="Arimo Italics"/>
              </a:rPr>
              <a:t> a la vista o </a:t>
            </a:r>
            <a:r>
              <a:rPr lang="en-US" sz="4400" dirty="0" err="1">
                <a:solidFill>
                  <a:schemeClr val="bg1"/>
                </a:solidFill>
                <a:latin typeface="Arimo Italics"/>
              </a:rPr>
              <a:t>parece</a:t>
            </a:r>
            <a:r>
              <a:rPr lang="en-US" sz="4400" dirty="0">
                <a:solidFill>
                  <a:schemeClr val="bg1"/>
                </a:solidFill>
                <a:latin typeface="Arimo Italics"/>
              </a:rPr>
              <a:t> falsa a los </a:t>
            </a:r>
            <a:r>
              <a:rPr lang="en-US" sz="4400" dirty="0" err="1">
                <a:solidFill>
                  <a:schemeClr val="bg1"/>
                </a:solidFill>
                <a:latin typeface="Arimo Italics"/>
              </a:rPr>
              <a:t>demás</a:t>
            </a:r>
            <a:r>
              <a:rPr lang="en-US" sz="4400" dirty="0">
                <a:solidFill>
                  <a:schemeClr val="bg1"/>
                </a:solidFill>
                <a:latin typeface="Arimo Italics"/>
              </a:rPr>
              <a:t>!”</a:t>
            </a:r>
          </a:p>
          <a:p>
            <a:pPr algn="l">
              <a:lnSpc>
                <a:spcPts val="2644"/>
              </a:lnSpc>
            </a:pPr>
            <a:endParaRPr lang="en-US" sz="4400" dirty="0">
              <a:solidFill>
                <a:schemeClr val="bg1"/>
              </a:solidFill>
              <a:latin typeface="Arimo Italics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3340039" y="876300"/>
            <a:ext cx="4148471" cy="6777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4760"/>
              </a:lnSpc>
            </a:pPr>
            <a:r>
              <a:rPr lang="en-US" sz="7200" dirty="0">
                <a:solidFill>
                  <a:srgbClr val="C9E265"/>
                </a:solidFill>
                <a:latin typeface="Oswald"/>
              </a:rPr>
              <a:t>CONECTAR</a:t>
            </a:r>
          </a:p>
        </p:txBody>
      </p:sp>
      <p:pic>
        <p:nvPicPr>
          <p:cNvPr id="13" name="Imagen 12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C0B19453-5BD2-4487-B0D3-F28B8F0E37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6100" y="8960041"/>
            <a:ext cx="1594300" cy="1213920"/>
          </a:xfrm>
          <a:prstGeom prst="rect">
            <a:avLst/>
          </a:prstGeom>
        </p:spPr>
      </p:pic>
      <p:pic>
        <p:nvPicPr>
          <p:cNvPr id="14" name="Imagen 13" descr="Imagen que contiene señal, dibujo, reloj&#10;&#10;Descripción generada automáticamente">
            <a:extLst>
              <a:ext uri="{FF2B5EF4-FFF2-40B4-BE49-F238E27FC236}">
                <a16:creationId xmlns:a16="http://schemas.microsoft.com/office/drawing/2014/main" id="{3FC90B97-7DFB-4D72-88C8-943904BB41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165" y="8840986"/>
            <a:ext cx="1560165" cy="156016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73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413286" y="893719"/>
            <a:ext cx="14666948" cy="1728738"/>
          </a:xfrm>
          <a:prstGeom prst="rect">
            <a:avLst/>
          </a:prstGeom>
          <a:solidFill>
            <a:srgbClr val="000000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l="63035"/>
          <a:stretch>
            <a:fillRect/>
          </a:stretch>
        </p:blipFill>
        <p:spPr>
          <a:xfrm>
            <a:off x="13936828" y="0"/>
            <a:ext cx="4561589" cy="8229600"/>
          </a:xfrm>
          <a:prstGeom prst="rect">
            <a:avLst/>
          </a:prstGeom>
        </p:spPr>
      </p:pic>
      <p:sp>
        <p:nvSpPr>
          <p:cNvPr id="4" name="AutoShape 4"/>
          <p:cNvSpPr/>
          <p:nvPr/>
        </p:nvSpPr>
        <p:spPr>
          <a:xfrm>
            <a:off x="13445034" y="7643256"/>
            <a:ext cx="6755533" cy="2105255"/>
          </a:xfrm>
          <a:prstGeom prst="rect">
            <a:avLst/>
          </a:prstGeom>
          <a:solidFill>
            <a:srgbClr val="E2E6D9"/>
          </a:solidFill>
        </p:spPr>
      </p:sp>
      <p:sp>
        <p:nvSpPr>
          <p:cNvPr id="8" name="TextBox 8"/>
          <p:cNvSpPr txBox="1"/>
          <p:nvPr/>
        </p:nvSpPr>
        <p:spPr>
          <a:xfrm>
            <a:off x="2217884" y="3524459"/>
            <a:ext cx="9525000" cy="54168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Lato Bold"/>
              </a:rPr>
              <a:t>La </a:t>
            </a:r>
            <a:r>
              <a:rPr lang="en-US" sz="4400" dirty="0" err="1">
                <a:solidFill>
                  <a:schemeClr val="bg1"/>
                </a:solidFill>
                <a:latin typeface="Lato Bold"/>
              </a:rPr>
              <a:t>restauración</a:t>
            </a:r>
            <a:r>
              <a:rPr lang="en-US" sz="4400" dirty="0">
                <a:solidFill>
                  <a:schemeClr val="bg1"/>
                </a:solidFill>
                <a:latin typeface="Lato Bold"/>
              </a:rPr>
              <a:t> de la Imago Dei (Imagen de Dios):</a:t>
            </a:r>
          </a:p>
          <a:p>
            <a:endParaRPr lang="en-US" sz="4400" dirty="0">
              <a:solidFill>
                <a:schemeClr val="bg1"/>
              </a:solidFill>
              <a:latin typeface="Arimo"/>
            </a:endParaRPr>
          </a:p>
          <a:p>
            <a:pPr marL="872681" lvl="1" indent="-571500">
              <a:buFont typeface="Arial" panose="020B0604020202020204" pitchFamily="34" charset="0"/>
              <a:buChar char="•"/>
            </a:pPr>
            <a:r>
              <a:rPr lang="en-US" sz="4400" dirty="0" err="1">
                <a:solidFill>
                  <a:schemeClr val="bg1"/>
                </a:solidFill>
                <a:latin typeface="Lato Bold"/>
              </a:rPr>
              <a:t>Correcta</a:t>
            </a:r>
            <a:r>
              <a:rPr lang="en-US" sz="4400" dirty="0">
                <a:solidFill>
                  <a:schemeClr val="bg1"/>
                </a:solidFill>
                <a:latin typeface="Lato Bold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Lato Bold"/>
              </a:rPr>
              <a:t>relación</a:t>
            </a:r>
            <a:r>
              <a:rPr lang="en-US" sz="4400" dirty="0">
                <a:solidFill>
                  <a:schemeClr val="bg1"/>
                </a:solidFill>
                <a:latin typeface="Lato Bold"/>
              </a:rPr>
              <a:t> con Dios</a:t>
            </a:r>
          </a:p>
          <a:p>
            <a:pPr marL="872681" lvl="1" indent="-571500">
              <a:buFont typeface="Arial" panose="020B0604020202020204" pitchFamily="34" charset="0"/>
              <a:buChar char="•"/>
            </a:pPr>
            <a:r>
              <a:rPr lang="en-US" sz="4400" dirty="0" err="1">
                <a:solidFill>
                  <a:schemeClr val="bg1"/>
                </a:solidFill>
                <a:latin typeface="Lato Bold"/>
              </a:rPr>
              <a:t>Correcta</a:t>
            </a:r>
            <a:r>
              <a:rPr lang="en-US" sz="4400" dirty="0">
                <a:solidFill>
                  <a:schemeClr val="bg1"/>
                </a:solidFill>
                <a:latin typeface="Lato Bold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Lato Bold"/>
              </a:rPr>
              <a:t>relación</a:t>
            </a:r>
            <a:r>
              <a:rPr lang="en-US" sz="4400" dirty="0">
                <a:solidFill>
                  <a:schemeClr val="bg1"/>
                </a:solidFill>
                <a:latin typeface="Lato Bold"/>
              </a:rPr>
              <a:t> con los </a:t>
            </a:r>
            <a:r>
              <a:rPr lang="en-US" sz="4400" dirty="0" err="1">
                <a:solidFill>
                  <a:schemeClr val="bg1"/>
                </a:solidFill>
                <a:latin typeface="Lato Bold"/>
              </a:rPr>
              <a:t>demás</a:t>
            </a:r>
            <a:endParaRPr lang="en-US" sz="4400" dirty="0">
              <a:solidFill>
                <a:schemeClr val="bg1"/>
              </a:solidFill>
              <a:latin typeface="Lato Bold"/>
            </a:endParaRPr>
          </a:p>
          <a:p>
            <a:pPr marL="872681" lvl="1" indent="-571500">
              <a:buFont typeface="Arial" panose="020B0604020202020204" pitchFamily="34" charset="0"/>
              <a:buChar char="•"/>
            </a:pPr>
            <a:r>
              <a:rPr lang="en-US" sz="4400" dirty="0" err="1">
                <a:solidFill>
                  <a:schemeClr val="bg1"/>
                </a:solidFill>
                <a:latin typeface="Lato Bold"/>
              </a:rPr>
              <a:t>Correcta</a:t>
            </a:r>
            <a:r>
              <a:rPr lang="en-US" sz="4400" dirty="0">
                <a:solidFill>
                  <a:schemeClr val="bg1"/>
                </a:solidFill>
                <a:latin typeface="Lato Bold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Lato Bold"/>
              </a:rPr>
              <a:t>relación</a:t>
            </a:r>
            <a:r>
              <a:rPr lang="en-US" sz="4400" dirty="0">
                <a:solidFill>
                  <a:schemeClr val="bg1"/>
                </a:solidFill>
                <a:latin typeface="Lato Bold"/>
              </a:rPr>
              <a:t> con la </a:t>
            </a:r>
            <a:r>
              <a:rPr lang="en-US" sz="4400" dirty="0" err="1">
                <a:solidFill>
                  <a:schemeClr val="bg1"/>
                </a:solidFill>
                <a:latin typeface="Lato Bold"/>
              </a:rPr>
              <a:t>creación</a:t>
            </a:r>
            <a:endParaRPr lang="en-US" sz="4400" dirty="0">
              <a:solidFill>
                <a:schemeClr val="bg1"/>
              </a:solidFill>
              <a:latin typeface="Lato Bold"/>
            </a:endParaRPr>
          </a:p>
          <a:p>
            <a:pPr marL="872681" lvl="1" indent="-571500">
              <a:buFont typeface="Arial" panose="020B0604020202020204" pitchFamily="34" charset="0"/>
              <a:buChar char="•"/>
            </a:pPr>
            <a:r>
              <a:rPr lang="en-US" sz="4400" dirty="0" err="1">
                <a:solidFill>
                  <a:schemeClr val="bg1"/>
                </a:solidFill>
                <a:latin typeface="Lato Bold"/>
              </a:rPr>
              <a:t>Correcta</a:t>
            </a:r>
            <a:r>
              <a:rPr lang="en-US" sz="4400" dirty="0">
                <a:solidFill>
                  <a:schemeClr val="bg1"/>
                </a:solidFill>
                <a:latin typeface="Lato Bold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Lato Bold"/>
              </a:rPr>
              <a:t>relación</a:t>
            </a:r>
            <a:r>
              <a:rPr lang="en-US" sz="4400" dirty="0">
                <a:solidFill>
                  <a:schemeClr val="bg1"/>
                </a:solidFill>
                <a:latin typeface="Lato Bold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Lato Bold"/>
              </a:rPr>
              <a:t>conmigo</a:t>
            </a:r>
            <a:r>
              <a:rPr lang="en-US" sz="4400" dirty="0">
                <a:solidFill>
                  <a:schemeClr val="bg1"/>
                </a:solidFill>
                <a:latin typeface="Lato Bold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Lato Bold"/>
              </a:rPr>
              <a:t>mismo</a:t>
            </a:r>
            <a:endParaRPr lang="en-US" sz="4400" dirty="0">
              <a:solidFill>
                <a:schemeClr val="bg1"/>
              </a:solidFill>
              <a:latin typeface="Lato Bold"/>
            </a:endParaRPr>
          </a:p>
          <a:p>
            <a:pPr algn="l"/>
            <a:endParaRPr lang="en-US" sz="4400" dirty="0">
              <a:solidFill>
                <a:schemeClr val="bg1"/>
              </a:solidFill>
              <a:latin typeface="Arimo Italics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016883" y="1597715"/>
            <a:ext cx="8458200" cy="7078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320"/>
              </a:lnSpc>
            </a:pPr>
            <a:r>
              <a:rPr lang="en-US" sz="6600" dirty="0">
                <a:solidFill>
                  <a:srgbClr val="C9E265"/>
                </a:solidFill>
                <a:latin typeface="Oswald"/>
              </a:rPr>
              <a:t>Vida </a:t>
            </a:r>
            <a:r>
              <a:rPr lang="en-US" sz="6600" dirty="0" err="1">
                <a:solidFill>
                  <a:srgbClr val="C9E265"/>
                </a:solidFill>
                <a:latin typeface="Oswald"/>
              </a:rPr>
              <a:t>Confesional</a:t>
            </a:r>
            <a:r>
              <a:rPr lang="en-US" sz="6600" dirty="0">
                <a:solidFill>
                  <a:srgbClr val="C9E265"/>
                </a:solidFill>
                <a:latin typeface="Oswald"/>
              </a:rPr>
              <a:t> y Justicia</a:t>
            </a:r>
          </a:p>
        </p:txBody>
      </p:sp>
      <p:pic>
        <p:nvPicPr>
          <p:cNvPr id="13" name="Imagen 12" descr="Imagen que contiene señal, dibujo, reloj&#10;&#10;Descripción generada automáticamente">
            <a:extLst>
              <a:ext uri="{FF2B5EF4-FFF2-40B4-BE49-F238E27FC236}">
                <a16:creationId xmlns:a16="http://schemas.microsoft.com/office/drawing/2014/main" id="{639AFCC0-1FFC-4CB5-B26C-4B41186817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64911" y="7964702"/>
            <a:ext cx="1560165" cy="1560165"/>
          </a:xfrm>
          <a:prstGeom prst="rect">
            <a:avLst/>
          </a:prstGeom>
        </p:spPr>
      </p:pic>
      <p:pic>
        <p:nvPicPr>
          <p:cNvPr id="15" name="Imagen 14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1D676D72-5EAF-4DB0-ABB8-07692DBE87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3159" y="8088923"/>
            <a:ext cx="1594300" cy="121392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1661</TotalTime>
  <Words>1306</Words>
  <Application>Microsoft Macintosh PowerPoint</Application>
  <PresentationFormat>Personalizado</PresentationFormat>
  <Paragraphs>145</Paragraphs>
  <Slides>35</Slides>
  <Notes>3</Notes>
  <HiddenSlides>0</HiddenSlides>
  <MMClips>0</MMClips>
  <ScaleCrop>false</ScaleCrop>
  <HeadingPairs>
    <vt:vector size="6" baseType="variant">
      <vt:variant>
        <vt:lpstr>Fuentes usadas</vt:lpstr>
      </vt:variant>
      <vt:variant>
        <vt:i4>12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35</vt:i4>
      </vt:variant>
    </vt:vector>
  </HeadingPairs>
  <TitlesOfParts>
    <vt:vector size="48" baseType="lpstr">
      <vt:lpstr>Lato Bold</vt:lpstr>
      <vt:lpstr>Arimo </vt:lpstr>
      <vt:lpstr>Arial</vt:lpstr>
      <vt:lpstr>Lato Italics</vt:lpstr>
      <vt:lpstr>Lato</vt:lpstr>
      <vt:lpstr>Arimo Italics</vt:lpstr>
      <vt:lpstr>Arimo</vt:lpstr>
      <vt:lpstr>Oswald</vt:lpstr>
      <vt:lpstr>Oswald Bold</vt:lpstr>
      <vt:lpstr>Arimo Bold</vt:lpstr>
      <vt:lpstr>Lato Bold Italics</vt:lpstr>
      <vt:lpstr>Calibri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04 PPT MI propuesta</dc:title>
  <cp:lastModifiedBy>Microsoft Office User</cp:lastModifiedBy>
  <cp:revision>16</cp:revision>
  <dcterms:created xsi:type="dcterms:W3CDTF">2006-08-16T00:00:00Z</dcterms:created>
  <dcterms:modified xsi:type="dcterms:W3CDTF">2021-04-07T18:25:06Z</dcterms:modified>
  <dc:identifier>DAEY8v8KN6k</dc:identifier>
</cp:coreProperties>
</file>