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Barlow Bold" pitchFamily="2" charset="77"/>
      <p:regular r:id="rId41"/>
      <p:bold r:id="rId42"/>
    </p:embeddedFont>
    <p:embeddedFont>
      <p:font typeface="Barlow Bold Bold" pitchFamily="2" charset="77"/>
      <p:regular r:id="rId43"/>
      <p:bold r:id="rId44"/>
    </p:embeddedFont>
    <p:embeddedFont>
      <p:font typeface="Barlow Medium" pitchFamily="2" charset="77"/>
      <p:regular r:id="rId45"/>
    </p:embeddedFont>
    <p:embeddedFont>
      <p:font typeface="Barlow Medium Bold" pitchFamily="2" charset="77"/>
      <p:regular r:id="rId46"/>
      <p:bold r:id="rId47"/>
    </p:embeddedFont>
    <p:embeddedFont>
      <p:font typeface="Calibri" panose="020F0502020204030204" pitchFamily="34" charset="0"/>
      <p:regular r:id="rId48"/>
      <p:bold r:id="rId49"/>
      <p:italic r:id="rId50"/>
      <p:boldItalic r:id="rId51"/>
    </p:embeddedFont>
    <p:embeddedFont>
      <p:font typeface="Tabac Big Sans" panose="02000503000000020004" pitchFamily="2" charset="77"/>
      <p:regular r:id="rId52"/>
      <p:bold r:id="rId53"/>
      <p:italic r:id="rId54"/>
      <p:boldItalic r:id="rId55"/>
    </p:embeddedFont>
    <p:embeddedFont>
      <p:font typeface="Tabac Big Sans Bold" panose="02000503000000020004" pitchFamily="2" charset="77"/>
      <p:bold r:id="rId56"/>
      <p:italic r:id="rId57"/>
      <p:boldItalic r:id="rId58"/>
    </p:embeddedFont>
    <p:embeddedFont>
      <p:font typeface="Tabac Big Sans Italics" panose="02000503000000020004" pitchFamily="2" charset="77"/>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859C"/>
    <a:srgbClr val="BBBFB8"/>
    <a:srgbClr val="E2E6D9"/>
    <a:srgbClr val="A2A0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61" autoAdjust="0"/>
    <p:restoredTop sz="94422" autoAdjust="0"/>
  </p:normalViewPr>
  <p:slideViewPr>
    <p:cSldViewPr>
      <p:cViewPr varScale="1">
        <p:scale>
          <a:sx n="80" d="100"/>
          <a:sy n="80" d="100"/>
        </p:scale>
        <p:origin x="108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38984" flipH="1" flipV="1">
            <a:off x="-3769805" y="6010964"/>
            <a:ext cx="13321226" cy="6889572"/>
          </a:xfrm>
          <a:prstGeom prst="rect">
            <a:avLst/>
          </a:prstGeom>
        </p:spPr>
      </p:pic>
      <p:sp>
        <p:nvSpPr>
          <p:cNvPr id="3" name="TextBox 3"/>
          <p:cNvSpPr txBox="1"/>
          <p:nvPr/>
        </p:nvSpPr>
        <p:spPr>
          <a:xfrm>
            <a:off x="4848270" y="796676"/>
            <a:ext cx="12411030" cy="3142596"/>
          </a:xfrm>
          <a:prstGeom prst="rect">
            <a:avLst/>
          </a:prstGeom>
        </p:spPr>
        <p:txBody>
          <a:bodyPr lIns="0" tIns="0" rIns="0" bIns="0" rtlCol="0" anchor="t">
            <a:spAutoFit/>
          </a:bodyPr>
          <a:lstStyle/>
          <a:p>
            <a:pPr algn="r">
              <a:lnSpc>
                <a:spcPts val="12000"/>
              </a:lnSpc>
            </a:pPr>
            <a:r>
              <a:rPr lang="es-ES_tradnl" sz="12000" dirty="0">
                <a:solidFill>
                  <a:srgbClr val="A2A096"/>
                </a:solidFill>
                <a:latin typeface="Barlow Bold Bold"/>
              </a:rPr>
              <a:t>Liderazgo</a:t>
            </a:r>
          </a:p>
          <a:p>
            <a:pPr algn="r">
              <a:lnSpc>
                <a:spcPts val="12000"/>
              </a:lnSpc>
            </a:pPr>
            <a:r>
              <a:rPr lang="es-ES_tradnl" sz="12000" dirty="0">
                <a:solidFill>
                  <a:srgbClr val="A2A096"/>
                </a:solidFill>
                <a:latin typeface="Barlow Bold Bold"/>
              </a:rPr>
              <a:t>Transformacional</a:t>
            </a:r>
          </a:p>
        </p:txBody>
      </p:sp>
      <p:pic>
        <p:nvPicPr>
          <p:cNvPr id="4" name="Picture 4"/>
          <p:cNvPicPr>
            <a:picLocks noChangeAspect="1"/>
          </p:cNvPicPr>
          <p:nvPr/>
        </p:nvPicPr>
        <p:blipFill>
          <a:blip r:embed="rId4"/>
          <a:srcRect/>
          <a:stretch>
            <a:fillRect/>
          </a:stretch>
        </p:blipFill>
        <p:spPr>
          <a:xfrm>
            <a:off x="15504" y="0"/>
            <a:ext cx="4316510" cy="4316510"/>
          </a:xfrm>
          <a:prstGeom prst="rect">
            <a:avLst/>
          </a:prstGeom>
        </p:spPr>
      </p:pic>
      <p:sp>
        <p:nvSpPr>
          <p:cNvPr id="5" name="TextBox 5"/>
          <p:cNvSpPr txBox="1"/>
          <p:nvPr/>
        </p:nvSpPr>
        <p:spPr>
          <a:xfrm>
            <a:off x="12210193" y="8843738"/>
            <a:ext cx="5049107" cy="346634"/>
          </a:xfrm>
          <a:prstGeom prst="rect">
            <a:avLst/>
          </a:prstGeom>
        </p:spPr>
        <p:txBody>
          <a:bodyPr lIns="0" tIns="0" rIns="0" bIns="0" rtlCol="0" anchor="t">
            <a:spAutoFit/>
          </a:bodyPr>
          <a:lstStyle/>
          <a:p>
            <a:pPr algn="r">
              <a:lnSpc>
                <a:spcPts val="2765"/>
              </a:lnSpc>
              <a:spcBef>
                <a:spcPct val="0"/>
              </a:spcBef>
            </a:pPr>
            <a:r>
              <a:rPr lang="en-US" sz="1975">
                <a:solidFill>
                  <a:srgbClr val="141414"/>
                </a:solidFill>
                <a:latin typeface="Barlow Medium"/>
              </a:rPr>
              <a:t>por Dr. Jerry Porter</a:t>
            </a:r>
          </a:p>
        </p:txBody>
      </p:sp>
      <p:sp>
        <p:nvSpPr>
          <p:cNvPr id="6" name="TextBox 6"/>
          <p:cNvSpPr txBox="1"/>
          <p:nvPr/>
        </p:nvSpPr>
        <p:spPr>
          <a:xfrm>
            <a:off x="10323053" y="3839625"/>
            <a:ext cx="6936247" cy="686342"/>
          </a:xfrm>
          <a:prstGeom prst="rect">
            <a:avLst/>
          </a:prstGeom>
        </p:spPr>
        <p:txBody>
          <a:bodyPr lIns="0" tIns="0" rIns="0" bIns="0" rtlCol="0" anchor="t">
            <a:spAutoFit/>
          </a:bodyPr>
          <a:lstStyle/>
          <a:p>
            <a:pPr algn="r">
              <a:lnSpc>
                <a:spcPts val="5964"/>
              </a:lnSpc>
              <a:spcBef>
                <a:spcPct val="0"/>
              </a:spcBef>
            </a:pPr>
            <a:r>
              <a:rPr lang="en-US" sz="4260" dirty="0">
                <a:solidFill>
                  <a:schemeClr val="accent5">
                    <a:lumMod val="75000"/>
                  </a:schemeClr>
                </a:solidFill>
                <a:latin typeface="Barlow Medium Bold"/>
              </a:rPr>
              <a:t>Transformational Leadership</a:t>
            </a:r>
          </a:p>
        </p:txBody>
      </p:sp>
      <p:sp>
        <p:nvSpPr>
          <p:cNvPr id="7" name="TextBox 7"/>
          <p:cNvSpPr txBox="1"/>
          <p:nvPr/>
        </p:nvSpPr>
        <p:spPr>
          <a:xfrm>
            <a:off x="10591800" y="4661104"/>
            <a:ext cx="6667500" cy="686342"/>
          </a:xfrm>
          <a:prstGeom prst="rect">
            <a:avLst/>
          </a:prstGeom>
        </p:spPr>
        <p:txBody>
          <a:bodyPr wrap="square" lIns="0" tIns="0" rIns="0" bIns="0" rtlCol="0" anchor="t">
            <a:spAutoFit/>
          </a:bodyPr>
          <a:lstStyle/>
          <a:p>
            <a:pPr algn="r">
              <a:lnSpc>
                <a:spcPts val="5964"/>
              </a:lnSpc>
              <a:spcBef>
                <a:spcPct val="0"/>
              </a:spcBef>
            </a:pPr>
            <a:r>
              <a:rPr lang="en-US" sz="4260" dirty="0">
                <a:solidFill>
                  <a:schemeClr val="accent3">
                    <a:lumMod val="75000"/>
                    <a:alpha val="69804"/>
                  </a:schemeClr>
                </a:solidFill>
                <a:latin typeface="Tabac Big Sans Italics"/>
              </a:rPr>
              <a:t>Leadership </a:t>
            </a:r>
            <a:r>
              <a:rPr lang="fr-FR" sz="4260" dirty="0">
                <a:solidFill>
                  <a:schemeClr val="accent3">
                    <a:lumMod val="75000"/>
                    <a:alpha val="69804"/>
                  </a:schemeClr>
                </a:solidFill>
                <a:latin typeface="Tabac Big Sans Italics"/>
              </a:rPr>
              <a:t>transformationnel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sp>
        <p:nvSpPr>
          <p:cNvPr id="2" name="TextBox 2"/>
          <p:cNvSpPr txBox="1"/>
          <p:nvPr/>
        </p:nvSpPr>
        <p:spPr>
          <a:xfrm>
            <a:off x="991727" y="402452"/>
            <a:ext cx="8115300" cy="1255395"/>
          </a:xfrm>
          <a:prstGeom prst="rect">
            <a:avLst/>
          </a:prstGeom>
        </p:spPr>
        <p:txBody>
          <a:bodyPr lIns="0" tIns="0" rIns="0" bIns="0" rtlCol="0" anchor="t">
            <a:spAutoFit/>
          </a:bodyPr>
          <a:lstStyle/>
          <a:p>
            <a:pPr marL="0" lvl="0" indent="0" algn="l">
              <a:lnSpc>
                <a:spcPts val="4800"/>
              </a:lnSpc>
              <a:spcBef>
                <a:spcPct val="0"/>
              </a:spcBef>
            </a:pPr>
            <a:r>
              <a:rPr lang="en-US" sz="4800" dirty="0">
                <a:solidFill>
                  <a:srgbClr val="A2A096"/>
                </a:solidFill>
                <a:latin typeface="Barlow Bold Bold"/>
              </a:rPr>
              <a:t>EMPODERANDO LÍDERES SIERVOS DE EQUIPO</a:t>
            </a:r>
          </a:p>
        </p:txBody>
      </p:sp>
      <p:sp>
        <p:nvSpPr>
          <p:cNvPr id="3" name="TextBox 3"/>
          <p:cNvSpPr txBox="1"/>
          <p:nvPr/>
        </p:nvSpPr>
        <p:spPr>
          <a:xfrm>
            <a:off x="991727" y="1657847"/>
            <a:ext cx="8546931" cy="551433"/>
          </a:xfrm>
          <a:prstGeom prst="rect">
            <a:avLst/>
          </a:prstGeom>
        </p:spPr>
        <p:txBody>
          <a:bodyPr lIns="0" tIns="0" rIns="0" bIns="0" rtlCol="0" anchor="t">
            <a:spAutoFit/>
          </a:bodyPr>
          <a:lstStyle/>
          <a:p>
            <a:pPr>
              <a:lnSpc>
                <a:spcPts val="4320"/>
              </a:lnSpc>
            </a:pPr>
            <a:r>
              <a:rPr lang="en-US" sz="3600" dirty="0">
                <a:solidFill>
                  <a:schemeClr val="accent5">
                    <a:lumMod val="75000"/>
                  </a:schemeClr>
                </a:solidFill>
                <a:latin typeface="Barlow Medium Bold"/>
              </a:rPr>
              <a:t>Empowering Team Servant Leaders</a:t>
            </a:r>
          </a:p>
        </p:txBody>
      </p:sp>
      <p:sp>
        <p:nvSpPr>
          <p:cNvPr id="4" name="TextBox 4"/>
          <p:cNvSpPr txBox="1"/>
          <p:nvPr/>
        </p:nvSpPr>
        <p:spPr>
          <a:xfrm>
            <a:off x="9752974" y="615639"/>
            <a:ext cx="8202852" cy="3589020"/>
          </a:xfrm>
          <a:prstGeom prst="rect">
            <a:avLst/>
          </a:prstGeom>
        </p:spPr>
        <p:txBody>
          <a:bodyPr lIns="0" tIns="0" rIns="0" bIns="0" rtlCol="0" anchor="t">
            <a:spAutoFit/>
          </a:bodyPr>
          <a:lstStyle/>
          <a:p>
            <a:pPr marL="0" lvl="0" indent="0" algn="just">
              <a:lnSpc>
                <a:spcPts val="5700"/>
              </a:lnSpc>
              <a:spcBef>
                <a:spcPct val="0"/>
              </a:spcBef>
            </a:pPr>
            <a:r>
              <a:rPr lang="en-US" sz="3800">
                <a:solidFill>
                  <a:srgbClr val="141414"/>
                </a:solidFill>
                <a:latin typeface="Barlow Bold"/>
              </a:rPr>
              <a:t>Un SI</a:t>
            </a:r>
            <a:r>
              <a:rPr lang="en-US" sz="3800" u="none">
                <a:solidFill>
                  <a:srgbClr val="141414"/>
                </a:solidFill>
                <a:latin typeface="Barlow Bold"/>
              </a:rPr>
              <a:t>ERVO es</a:t>
            </a:r>
          </a:p>
          <a:p>
            <a:pPr marL="571500" lvl="0" indent="-571500" algn="just">
              <a:lnSpc>
                <a:spcPts val="5700"/>
              </a:lnSpc>
              <a:spcBef>
                <a:spcPct val="0"/>
              </a:spcBef>
              <a:buFont typeface="Arial" panose="020B0604020202020204" pitchFamily="34" charset="0"/>
              <a:buChar char="•"/>
            </a:pPr>
            <a:r>
              <a:rPr lang="en-US" sz="3800" u="none" err="1">
                <a:solidFill>
                  <a:srgbClr val="141414"/>
                </a:solidFill>
                <a:latin typeface="Barlow Bold"/>
              </a:rPr>
              <a:t>Aquel</a:t>
            </a:r>
            <a:r>
              <a:rPr lang="en-US" sz="3800" u="none">
                <a:solidFill>
                  <a:srgbClr val="141414"/>
                </a:solidFill>
                <a:latin typeface="Barlow Bold"/>
              </a:rPr>
              <a:t> que </a:t>
            </a:r>
            <a:r>
              <a:rPr lang="en-US" sz="3800" u="none" err="1">
                <a:solidFill>
                  <a:srgbClr val="141414"/>
                </a:solidFill>
                <a:latin typeface="Barlow Bold"/>
              </a:rPr>
              <a:t>encuentra</a:t>
            </a:r>
            <a:r>
              <a:rPr lang="en-US" sz="3800" u="none">
                <a:solidFill>
                  <a:srgbClr val="141414"/>
                </a:solidFill>
                <a:latin typeface="Barlow Bold"/>
              </a:rPr>
              <a:t> </a:t>
            </a:r>
            <a:r>
              <a:rPr lang="en-US" sz="3800" u="none" err="1">
                <a:solidFill>
                  <a:srgbClr val="141414"/>
                </a:solidFill>
                <a:latin typeface="Barlow Bold"/>
              </a:rPr>
              <a:t>su</a:t>
            </a:r>
            <a:r>
              <a:rPr lang="en-US" sz="3800" u="none">
                <a:solidFill>
                  <a:srgbClr val="141414"/>
                </a:solidFill>
                <a:latin typeface="Barlow Bold"/>
              </a:rPr>
              <a:t> mayor </a:t>
            </a:r>
            <a:r>
              <a:rPr lang="en-US" sz="3800" u="none" err="1">
                <a:solidFill>
                  <a:srgbClr val="141414"/>
                </a:solidFill>
                <a:latin typeface="Barlow Bold"/>
              </a:rPr>
              <a:t>gozo</a:t>
            </a:r>
            <a:r>
              <a:rPr lang="en-US" sz="3800" u="none">
                <a:solidFill>
                  <a:srgbClr val="141414"/>
                </a:solidFill>
                <a:latin typeface="Barlow Bold"/>
              </a:rPr>
              <a:t> y </a:t>
            </a:r>
            <a:r>
              <a:rPr lang="en-US" sz="3800" u="none" err="1">
                <a:solidFill>
                  <a:srgbClr val="141414"/>
                </a:solidFill>
                <a:latin typeface="Barlow Bold"/>
              </a:rPr>
              <a:t>satisfacción</a:t>
            </a:r>
            <a:r>
              <a:rPr lang="en-US" sz="3800" u="none">
                <a:solidFill>
                  <a:srgbClr val="141414"/>
                </a:solidFill>
                <a:latin typeface="Barlow Bold"/>
              </a:rPr>
              <a:t>. </a:t>
            </a:r>
          </a:p>
          <a:p>
            <a:pPr marL="571500" lvl="0" indent="-571500" algn="just">
              <a:lnSpc>
                <a:spcPts val="5700"/>
              </a:lnSpc>
              <a:spcBef>
                <a:spcPct val="0"/>
              </a:spcBef>
              <a:buFont typeface="Arial" panose="020B0604020202020204" pitchFamily="34" charset="0"/>
              <a:buChar char="•"/>
            </a:pPr>
            <a:r>
              <a:rPr lang="en-US" sz="3800" u="none" err="1">
                <a:solidFill>
                  <a:srgbClr val="141414"/>
                </a:solidFill>
                <a:latin typeface="Barlow Bold"/>
              </a:rPr>
              <a:t>Cuando</a:t>
            </a:r>
            <a:r>
              <a:rPr lang="en-US" sz="3800" u="none">
                <a:solidFill>
                  <a:srgbClr val="141414"/>
                </a:solidFill>
                <a:latin typeface="Barlow Bold"/>
              </a:rPr>
              <a:t>  </a:t>
            </a:r>
            <a:r>
              <a:rPr lang="en-US" sz="3800" u="none" err="1">
                <a:solidFill>
                  <a:srgbClr val="141414"/>
                </a:solidFill>
                <a:latin typeface="Barlow Bold"/>
              </a:rPr>
              <a:t>aquellos</a:t>
            </a:r>
            <a:r>
              <a:rPr lang="en-US" sz="3800" u="none">
                <a:solidFill>
                  <a:srgbClr val="141414"/>
                </a:solidFill>
                <a:latin typeface="Barlow Bold"/>
              </a:rPr>
              <a:t> a </a:t>
            </a:r>
            <a:r>
              <a:rPr lang="en-US" sz="3800" u="none" err="1">
                <a:solidFill>
                  <a:srgbClr val="141414"/>
                </a:solidFill>
                <a:latin typeface="Barlow Bold"/>
              </a:rPr>
              <a:t>quienes</a:t>
            </a:r>
            <a:r>
              <a:rPr lang="en-US" sz="3800" u="none">
                <a:solidFill>
                  <a:srgbClr val="141414"/>
                </a:solidFill>
                <a:latin typeface="Barlow Bold"/>
              </a:rPr>
              <a:t> </a:t>
            </a:r>
            <a:r>
              <a:rPr lang="en-US" sz="3800" u="none" err="1">
                <a:solidFill>
                  <a:srgbClr val="141414"/>
                </a:solidFill>
                <a:latin typeface="Barlow Bold"/>
              </a:rPr>
              <a:t>sirve</a:t>
            </a:r>
            <a:r>
              <a:rPr lang="en-US" sz="3800" u="none">
                <a:solidFill>
                  <a:srgbClr val="141414"/>
                </a:solidFill>
                <a:latin typeface="Barlow Bold"/>
              </a:rPr>
              <a:t> </a:t>
            </a:r>
            <a:r>
              <a:rPr lang="en-US" sz="3800" u="none" err="1">
                <a:solidFill>
                  <a:srgbClr val="141414"/>
                </a:solidFill>
                <a:latin typeface="Barlow Bold"/>
              </a:rPr>
              <a:t>alcanzan</a:t>
            </a:r>
            <a:r>
              <a:rPr lang="en-US" sz="3800" u="none">
                <a:solidFill>
                  <a:srgbClr val="141414"/>
                </a:solidFill>
                <a:latin typeface="Barlow Bold"/>
              </a:rPr>
              <a:t> sus </a:t>
            </a:r>
            <a:r>
              <a:rPr lang="en-US" sz="3800" u="none" err="1">
                <a:solidFill>
                  <a:srgbClr val="141414"/>
                </a:solidFill>
                <a:latin typeface="Barlow Bold"/>
              </a:rPr>
              <a:t>metas</a:t>
            </a:r>
            <a:r>
              <a:rPr lang="en-US" sz="3800" u="none">
                <a:solidFill>
                  <a:srgbClr val="141414"/>
                </a:solidFill>
                <a:latin typeface="Barlow Bold"/>
              </a:rPr>
              <a:t>.</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5023" flipH="1">
            <a:off x="-7754677" y="3355822"/>
            <a:ext cx="16046810" cy="6997107"/>
          </a:xfrm>
          <a:prstGeom prst="rect">
            <a:avLst/>
          </a:prstGeom>
        </p:spPr>
      </p:pic>
      <p:sp>
        <p:nvSpPr>
          <p:cNvPr id="6" name="TextBox 6"/>
          <p:cNvSpPr txBox="1"/>
          <p:nvPr/>
        </p:nvSpPr>
        <p:spPr>
          <a:xfrm>
            <a:off x="991727" y="2197481"/>
            <a:ext cx="8761247" cy="551433"/>
          </a:xfrm>
          <a:prstGeom prst="rect">
            <a:avLst/>
          </a:prstGeom>
        </p:spPr>
        <p:txBody>
          <a:bodyPr lIns="0" tIns="0" rIns="0" bIns="0" rtlCol="0" anchor="t">
            <a:spAutoFit/>
          </a:bodyPr>
          <a:lstStyle/>
          <a:p>
            <a:pPr>
              <a:lnSpc>
                <a:spcPts val="4320"/>
              </a:lnSpc>
            </a:pPr>
            <a:r>
              <a:rPr lang="en-US" sz="3600" dirty="0" err="1">
                <a:solidFill>
                  <a:schemeClr val="accent3">
                    <a:lumMod val="75000"/>
                  </a:schemeClr>
                </a:solidFill>
                <a:latin typeface="Barlow Medium Bold"/>
              </a:rPr>
              <a:t>Habiliter</a:t>
            </a:r>
            <a:r>
              <a:rPr lang="en-US" sz="3600" dirty="0">
                <a:solidFill>
                  <a:schemeClr val="accent3">
                    <a:lumMod val="75000"/>
                  </a:schemeClr>
                </a:solidFill>
                <a:latin typeface="Barlow Medium Bold"/>
              </a:rPr>
              <a:t> </a:t>
            </a:r>
            <a:r>
              <a:rPr lang="en-US" sz="3600" dirty="0" err="1">
                <a:solidFill>
                  <a:schemeClr val="accent3">
                    <a:lumMod val="75000"/>
                  </a:schemeClr>
                </a:solidFill>
                <a:latin typeface="Barlow Medium Bold"/>
              </a:rPr>
              <a:t>une</a:t>
            </a:r>
            <a:r>
              <a:rPr lang="en-US" sz="3600" dirty="0">
                <a:solidFill>
                  <a:schemeClr val="accent3">
                    <a:lumMod val="75000"/>
                  </a:schemeClr>
                </a:solidFill>
                <a:latin typeface="Barlow Medium Bold"/>
              </a:rPr>
              <a:t> </a:t>
            </a:r>
            <a:r>
              <a:rPr lang="en-US" sz="3600" dirty="0" err="1">
                <a:solidFill>
                  <a:schemeClr val="accent3">
                    <a:lumMod val="75000"/>
                  </a:schemeClr>
                </a:solidFill>
                <a:latin typeface="Barlow Medium Bold"/>
              </a:rPr>
              <a:t>équipe</a:t>
            </a:r>
            <a:r>
              <a:rPr lang="en-US" sz="3600" dirty="0">
                <a:solidFill>
                  <a:schemeClr val="accent3">
                    <a:lumMod val="75000"/>
                  </a:schemeClr>
                </a:solidFill>
                <a:latin typeface="Barlow Medium Bold"/>
              </a:rPr>
              <a:t> de leaders </a:t>
            </a:r>
            <a:r>
              <a:rPr lang="en-US" sz="3600" dirty="0" err="1">
                <a:solidFill>
                  <a:schemeClr val="accent3">
                    <a:lumMod val="75000"/>
                  </a:schemeClr>
                </a:solidFill>
                <a:latin typeface="Barlow Medium Bold"/>
              </a:rPr>
              <a:t>serviteurs</a:t>
            </a:r>
            <a:endParaRPr lang="en-US" sz="3600" dirty="0">
              <a:solidFill>
                <a:schemeClr val="accent3">
                  <a:lumMod val="75000"/>
                </a:schemeClr>
              </a:solidFill>
              <a:latin typeface="Barlow Medium Bold"/>
            </a:endParaRPr>
          </a:p>
        </p:txBody>
      </p:sp>
      <p:sp>
        <p:nvSpPr>
          <p:cNvPr id="7" name="TextBox 7"/>
          <p:cNvSpPr txBox="1"/>
          <p:nvPr/>
        </p:nvSpPr>
        <p:spPr>
          <a:xfrm>
            <a:off x="5601046" y="4305300"/>
            <a:ext cx="10693833" cy="2141220"/>
          </a:xfrm>
          <a:prstGeom prst="rect">
            <a:avLst/>
          </a:prstGeom>
        </p:spPr>
        <p:txBody>
          <a:bodyPr lIns="0" tIns="0" rIns="0" bIns="0" rtlCol="0" anchor="t">
            <a:spAutoFit/>
          </a:bodyPr>
          <a:lstStyle/>
          <a:p>
            <a:pPr marL="0" lvl="0" indent="0" algn="just">
              <a:lnSpc>
                <a:spcPts val="5700"/>
              </a:lnSpc>
              <a:spcBef>
                <a:spcPct val="0"/>
              </a:spcBef>
            </a:pPr>
            <a:r>
              <a:rPr lang="en-US" sz="3800" u="none">
                <a:solidFill>
                  <a:schemeClr val="accent5">
                    <a:lumMod val="75000"/>
                  </a:schemeClr>
                </a:solidFill>
                <a:latin typeface="Barlow Medium"/>
              </a:rPr>
              <a:t>A SERVANT is</a:t>
            </a:r>
          </a:p>
          <a:p>
            <a:pPr marL="571500" lvl="0" indent="-571500" algn="just">
              <a:lnSpc>
                <a:spcPts val="5700"/>
              </a:lnSpc>
              <a:spcBef>
                <a:spcPct val="0"/>
              </a:spcBef>
              <a:buFont typeface="Arial" panose="020B0604020202020204" pitchFamily="34" charset="0"/>
              <a:buChar char="•"/>
            </a:pPr>
            <a:r>
              <a:rPr lang="en-US" sz="3800" u="none" dirty="0">
                <a:solidFill>
                  <a:schemeClr val="accent5">
                    <a:lumMod val="75000"/>
                  </a:schemeClr>
                </a:solidFill>
                <a:latin typeface="Barlow Medium"/>
              </a:rPr>
              <a:t>One  who finds their greatest joy and fulfillment</a:t>
            </a:r>
          </a:p>
          <a:p>
            <a:pPr marL="571500" lvl="0" indent="-571500" algn="just">
              <a:lnSpc>
                <a:spcPts val="5700"/>
              </a:lnSpc>
              <a:spcBef>
                <a:spcPct val="0"/>
              </a:spcBef>
              <a:buFont typeface="Arial" panose="020B0604020202020204" pitchFamily="34" charset="0"/>
              <a:buChar char="•"/>
            </a:pPr>
            <a:r>
              <a:rPr lang="en-US" sz="3800" u="none" dirty="0">
                <a:solidFill>
                  <a:schemeClr val="accent5">
                    <a:lumMod val="75000"/>
                  </a:schemeClr>
                </a:solidFill>
                <a:latin typeface="Barlow Medium"/>
              </a:rPr>
              <a:t>When  those they serve reach their goals.</a:t>
            </a:r>
          </a:p>
        </p:txBody>
      </p:sp>
      <p:sp>
        <p:nvSpPr>
          <p:cNvPr id="8" name="TextBox 8"/>
          <p:cNvSpPr txBox="1"/>
          <p:nvPr/>
        </p:nvSpPr>
        <p:spPr>
          <a:xfrm>
            <a:off x="8387151" y="6975781"/>
            <a:ext cx="9568675" cy="2977738"/>
          </a:xfrm>
          <a:prstGeom prst="rect">
            <a:avLst/>
          </a:prstGeom>
        </p:spPr>
        <p:txBody>
          <a:bodyPr wrap="square" lIns="0" tIns="0" rIns="0" bIns="0" rtlCol="0" anchor="t">
            <a:spAutoFit/>
          </a:bodyPr>
          <a:lstStyle>
            <a:defPPr>
              <a:defRPr lang="en-US"/>
            </a:defPPr>
            <a:lvl1pPr algn="r">
              <a:lnSpc>
                <a:spcPts val="5964"/>
              </a:lnSpc>
              <a:defRPr sz="4260">
                <a:solidFill>
                  <a:srgbClr val="737373">
                    <a:alpha val="69804"/>
                  </a:srgbClr>
                </a:solidFill>
                <a:latin typeface="Tabac Big Sans Italics"/>
              </a:defRPr>
            </a:lvl1pPr>
          </a:lstStyle>
          <a:p>
            <a:r>
              <a:rPr lang="en-US" dirty="0">
                <a:solidFill>
                  <a:schemeClr val="accent3">
                    <a:lumMod val="75000"/>
                  </a:schemeClr>
                </a:solidFill>
              </a:rPr>
              <a:t>Un SERVITEUR </a:t>
            </a:r>
            <a:r>
              <a:rPr lang="en-US" dirty="0" err="1">
                <a:solidFill>
                  <a:schemeClr val="accent3">
                    <a:lumMod val="75000"/>
                  </a:schemeClr>
                </a:solidFill>
              </a:rPr>
              <a:t>est</a:t>
            </a:r>
            <a:endParaRPr lang="en-US" dirty="0">
              <a:solidFill>
                <a:schemeClr val="accent3">
                  <a:lumMod val="75000"/>
                </a:schemeClr>
              </a:solidFill>
            </a:endParaRPr>
          </a:p>
          <a:p>
            <a:r>
              <a:rPr lang="en-US" dirty="0" err="1">
                <a:solidFill>
                  <a:schemeClr val="accent3">
                    <a:lumMod val="75000"/>
                  </a:schemeClr>
                </a:solidFill>
              </a:rPr>
              <a:t>Celui</a:t>
            </a:r>
            <a:r>
              <a:rPr lang="en-US" dirty="0">
                <a:solidFill>
                  <a:schemeClr val="accent3">
                    <a:lumMod val="75000"/>
                  </a:schemeClr>
                </a:solidFill>
              </a:rPr>
              <a:t> qui </a:t>
            </a:r>
            <a:r>
              <a:rPr lang="en-US" dirty="0" err="1">
                <a:solidFill>
                  <a:schemeClr val="accent3">
                    <a:lumMod val="75000"/>
                  </a:schemeClr>
                </a:solidFill>
              </a:rPr>
              <a:t>trouve</a:t>
            </a:r>
            <a:r>
              <a:rPr lang="en-US" dirty="0">
                <a:solidFill>
                  <a:schemeClr val="accent3">
                    <a:lumMod val="75000"/>
                  </a:schemeClr>
                </a:solidFill>
              </a:rPr>
              <a:t> </a:t>
            </a:r>
            <a:r>
              <a:rPr lang="en-US" dirty="0" err="1">
                <a:solidFill>
                  <a:schemeClr val="accent3">
                    <a:lumMod val="75000"/>
                  </a:schemeClr>
                </a:solidFill>
              </a:rPr>
              <a:t>sa</a:t>
            </a:r>
            <a:r>
              <a:rPr lang="en-US" dirty="0">
                <a:solidFill>
                  <a:schemeClr val="accent3">
                    <a:lumMod val="75000"/>
                  </a:schemeClr>
                </a:solidFill>
              </a:rPr>
              <a:t> plus </a:t>
            </a:r>
            <a:r>
              <a:rPr lang="en-US" dirty="0" err="1">
                <a:solidFill>
                  <a:schemeClr val="accent3">
                    <a:lumMod val="75000"/>
                  </a:schemeClr>
                </a:solidFill>
              </a:rPr>
              <a:t>grande</a:t>
            </a:r>
            <a:r>
              <a:rPr lang="en-US" dirty="0">
                <a:solidFill>
                  <a:schemeClr val="accent3">
                    <a:lumMod val="75000"/>
                  </a:schemeClr>
                </a:solidFill>
              </a:rPr>
              <a:t> joie et son plus grand </a:t>
            </a:r>
            <a:r>
              <a:rPr lang="en-US" dirty="0" err="1">
                <a:solidFill>
                  <a:schemeClr val="accent3">
                    <a:lumMod val="75000"/>
                  </a:schemeClr>
                </a:solidFill>
              </a:rPr>
              <a:t>accomplissement</a:t>
            </a:r>
            <a:r>
              <a:rPr lang="en-US" dirty="0">
                <a:solidFill>
                  <a:schemeClr val="accent3">
                    <a:lumMod val="75000"/>
                  </a:schemeClr>
                </a:solidFill>
              </a:rPr>
              <a:t>.</a:t>
            </a:r>
          </a:p>
          <a:p>
            <a:r>
              <a:rPr lang="en-US" dirty="0" err="1">
                <a:solidFill>
                  <a:schemeClr val="accent3">
                    <a:lumMod val="75000"/>
                  </a:schemeClr>
                </a:solidFill>
              </a:rPr>
              <a:t>Quand</a:t>
            </a:r>
            <a:r>
              <a:rPr lang="en-US" dirty="0">
                <a:solidFill>
                  <a:schemeClr val="accent3">
                    <a:lumMod val="75000"/>
                  </a:schemeClr>
                </a:solidFill>
              </a:rPr>
              <a:t> </a:t>
            </a:r>
            <a:r>
              <a:rPr lang="en-US" dirty="0" err="1">
                <a:solidFill>
                  <a:schemeClr val="accent3">
                    <a:lumMod val="75000"/>
                  </a:schemeClr>
                </a:solidFill>
              </a:rPr>
              <a:t>ceux</a:t>
            </a:r>
            <a:r>
              <a:rPr lang="en-US" dirty="0">
                <a:solidFill>
                  <a:schemeClr val="accent3">
                    <a:lumMod val="75000"/>
                  </a:schemeClr>
                </a:solidFill>
              </a:rPr>
              <a:t> </a:t>
            </a:r>
            <a:r>
              <a:rPr lang="en-US" dirty="0" err="1">
                <a:solidFill>
                  <a:schemeClr val="accent3">
                    <a:lumMod val="75000"/>
                  </a:schemeClr>
                </a:solidFill>
              </a:rPr>
              <a:t>qu’il</a:t>
            </a:r>
            <a:r>
              <a:rPr lang="en-US" dirty="0">
                <a:solidFill>
                  <a:schemeClr val="accent3">
                    <a:lumMod val="75000"/>
                  </a:schemeClr>
                </a:solidFill>
              </a:rPr>
              <a:t> </a:t>
            </a:r>
            <a:r>
              <a:rPr lang="en-US" dirty="0" err="1">
                <a:solidFill>
                  <a:schemeClr val="accent3">
                    <a:lumMod val="75000"/>
                  </a:schemeClr>
                </a:solidFill>
              </a:rPr>
              <a:t>sert</a:t>
            </a:r>
            <a:r>
              <a:rPr lang="en-US" dirty="0">
                <a:solidFill>
                  <a:schemeClr val="accent3">
                    <a:lumMod val="75000"/>
                  </a:schemeClr>
                </a:solidFill>
              </a:rPr>
              <a:t> </a:t>
            </a:r>
            <a:r>
              <a:rPr lang="en-US" dirty="0" err="1">
                <a:solidFill>
                  <a:schemeClr val="accent3">
                    <a:lumMod val="75000"/>
                  </a:schemeClr>
                </a:solidFill>
              </a:rPr>
              <a:t>atteignent</a:t>
            </a:r>
            <a:r>
              <a:rPr lang="en-US" dirty="0">
                <a:solidFill>
                  <a:schemeClr val="accent3">
                    <a:lumMod val="75000"/>
                  </a:schemeClr>
                </a:solidFill>
              </a:rPr>
              <a:t> </a:t>
            </a:r>
            <a:r>
              <a:rPr lang="en-US" dirty="0" err="1">
                <a:solidFill>
                  <a:schemeClr val="accent3">
                    <a:lumMod val="75000"/>
                  </a:schemeClr>
                </a:solidFill>
              </a:rPr>
              <a:t>leurs</a:t>
            </a:r>
            <a:r>
              <a:rPr lang="en-US" dirty="0">
                <a:solidFill>
                  <a:schemeClr val="accent3">
                    <a:lumMod val="75000"/>
                  </a:schemeClr>
                </a:solidFill>
              </a:rPr>
              <a:t> </a:t>
            </a:r>
            <a:r>
              <a:rPr lang="en-US" dirty="0" err="1">
                <a:solidFill>
                  <a:schemeClr val="accent3">
                    <a:lumMod val="75000"/>
                  </a:schemeClr>
                </a:solidFill>
              </a:rPr>
              <a:t>objectifs</a:t>
            </a:r>
            <a:r>
              <a:rPr lang="en-US" dirty="0">
                <a:solidFill>
                  <a:schemeClr val="accent3">
                    <a:lumMod val="75000"/>
                  </a:schemeClr>
                </a:solidFill>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979281" y="4545125"/>
            <a:ext cx="10617437" cy="1196749"/>
          </a:xfrm>
          <a:prstGeom prst="rect">
            <a:avLst/>
          </a:prstGeom>
        </p:spPr>
      </p:pic>
      <p:sp>
        <p:nvSpPr>
          <p:cNvPr id="3" name="TextBox 3"/>
          <p:cNvSpPr txBox="1"/>
          <p:nvPr/>
        </p:nvSpPr>
        <p:spPr>
          <a:xfrm>
            <a:off x="841174" y="902970"/>
            <a:ext cx="6778826" cy="4852610"/>
          </a:xfrm>
          <a:prstGeom prst="rect">
            <a:avLst/>
          </a:prstGeom>
        </p:spPr>
        <p:txBody>
          <a:bodyPr wrap="square" lIns="0" tIns="0" rIns="0" bIns="0" rtlCol="0" anchor="t">
            <a:spAutoFit/>
          </a:bodyPr>
          <a:lstStyle/>
          <a:p>
            <a:pPr marL="0" lvl="0" indent="0" algn="just">
              <a:lnSpc>
                <a:spcPts val="4800"/>
              </a:lnSpc>
              <a:spcBef>
                <a:spcPct val="0"/>
              </a:spcBef>
            </a:pPr>
            <a:r>
              <a:rPr lang="en-US" sz="3200">
                <a:solidFill>
                  <a:srgbClr val="141414"/>
                </a:solidFill>
                <a:latin typeface="Barlow Bold"/>
              </a:rPr>
              <a:t>Un EQUIP</a:t>
            </a:r>
            <a:r>
              <a:rPr lang="en-US" sz="3200" u="none">
                <a:solidFill>
                  <a:srgbClr val="141414"/>
                </a:solidFill>
                <a:latin typeface="Barlow Bold"/>
              </a:rPr>
              <a:t>O es</a:t>
            </a:r>
          </a:p>
          <a:p>
            <a:pPr marL="457200" lvl="0" indent="-457200" algn="just">
              <a:lnSpc>
                <a:spcPts val="4800"/>
              </a:lnSpc>
              <a:spcBef>
                <a:spcPct val="0"/>
              </a:spcBef>
              <a:buFont typeface="Arial" panose="020B0604020202020204" pitchFamily="34" charset="0"/>
              <a:buChar char="•"/>
            </a:pPr>
            <a:r>
              <a:rPr lang="en-US" sz="3200" u="none">
                <a:solidFill>
                  <a:srgbClr val="141414"/>
                </a:solidFill>
                <a:latin typeface="Barlow Bold"/>
              </a:rPr>
              <a:t>“Un </a:t>
            </a:r>
            <a:r>
              <a:rPr lang="en-US" sz="3200" u="none" err="1">
                <a:solidFill>
                  <a:srgbClr val="141414"/>
                </a:solidFill>
                <a:latin typeface="Barlow Bold"/>
              </a:rPr>
              <a:t>pequeño</a:t>
            </a:r>
            <a:r>
              <a:rPr lang="en-US" sz="3200" u="none">
                <a:solidFill>
                  <a:srgbClr val="141414"/>
                </a:solidFill>
                <a:latin typeface="Barlow Bold"/>
              </a:rPr>
              <a:t> </a:t>
            </a:r>
            <a:r>
              <a:rPr lang="en-US" sz="3200" u="none" err="1">
                <a:solidFill>
                  <a:srgbClr val="141414"/>
                </a:solidFill>
                <a:latin typeface="Barlow Bold"/>
              </a:rPr>
              <a:t>número</a:t>
            </a:r>
            <a:r>
              <a:rPr lang="en-US" sz="3200" u="none">
                <a:solidFill>
                  <a:srgbClr val="141414"/>
                </a:solidFill>
                <a:latin typeface="Barlow Bold"/>
              </a:rPr>
              <a:t> de personas </a:t>
            </a:r>
          </a:p>
          <a:p>
            <a:pPr marL="457200" lvl="0" indent="-457200" algn="just">
              <a:lnSpc>
                <a:spcPts val="4800"/>
              </a:lnSpc>
              <a:spcBef>
                <a:spcPct val="0"/>
              </a:spcBef>
              <a:buFont typeface="Arial" panose="020B0604020202020204" pitchFamily="34" charset="0"/>
              <a:buChar char="•"/>
            </a:pPr>
            <a:r>
              <a:rPr lang="en-US" sz="3200" u="none">
                <a:solidFill>
                  <a:srgbClr val="141414"/>
                </a:solidFill>
                <a:latin typeface="Barlow Bold"/>
              </a:rPr>
              <a:t>con </a:t>
            </a:r>
            <a:r>
              <a:rPr lang="en-US" sz="3200" u="none" err="1">
                <a:solidFill>
                  <a:srgbClr val="141414"/>
                </a:solidFill>
                <a:latin typeface="Barlow Bold"/>
              </a:rPr>
              <a:t>habilidades</a:t>
            </a:r>
            <a:r>
              <a:rPr lang="en-US" sz="3200" u="none">
                <a:solidFill>
                  <a:srgbClr val="141414"/>
                </a:solidFill>
                <a:latin typeface="Barlow Bold"/>
              </a:rPr>
              <a:t> </a:t>
            </a:r>
            <a:r>
              <a:rPr lang="en-US" sz="3200" u="none" err="1">
                <a:solidFill>
                  <a:srgbClr val="141414"/>
                </a:solidFill>
                <a:latin typeface="Barlow Bold"/>
              </a:rPr>
              <a:t>complementarias</a:t>
            </a:r>
            <a:r>
              <a:rPr lang="en-US" sz="3200" u="none">
                <a:solidFill>
                  <a:srgbClr val="141414"/>
                </a:solidFill>
                <a:latin typeface="Barlow Bold"/>
              </a:rPr>
              <a:t> </a:t>
            </a:r>
          </a:p>
          <a:p>
            <a:pPr marL="457200" lvl="0" indent="-457200" algn="just">
              <a:lnSpc>
                <a:spcPts val="4800"/>
              </a:lnSpc>
              <a:spcBef>
                <a:spcPct val="0"/>
              </a:spcBef>
              <a:buFont typeface="Arial" panose="020B0604020202020204" pitchFamily="34" charset="0"/>
              <a:buChar char="•"/>
            </a:pPr>
            <a:r>
              <a:rPr lang="en-US" sz="3200" u="none">
                <a:solidFill>
                  <a:srgbClr val="141414"/>
                </a:solidFill>
                <a:latin typeface="Barlow Bold"/>
              </a:rPr>
              <a:t>que </a:t>
            </a:r>
            <a:r>
              <a:rPr lang="en-US" sz="3200" u="none" err="1">
                <a:solidFill>
                  <a:srgbClr val="141414"/>
                </a:solidFill>
                <a:latin typeface="Barlow Bold"/>
              </a:rPr>
              <a:t>están</a:t>
            </a:r>
            <a:r>
              <a:rPr lang="en-US" sz="3200" u="none">
                <a:solidFill>
                  <a:srgbClr val="141414"/>
                </a:solidFill>
                <a:latin typeface="Barlow Bold"/>
              </a:rPr>
              <a:t> </a:t>
            </a:r>
            <a:r>
              <a:rPr lang="en-US" sz="3200" u="none" err="1">
                <a:solidFill>
                  <a:srgbClr val="141414"/>
                </a:solidFill>
                <a:latin typeface="Barlow Bold"/>
              </a:rPr>
              <a:t>comprometidas</a:t>
            </a:r>
            <a:r>
              <a:rPr lang="en-US" sz="3200" u="none">
                <a:solidFill>
                  <a:srgbClr val="141414"/>
                </a:solidFill>
                <a:latin typeface="Barlow Bold"/>
              </a:rPr>
              <a:t> con un </a:t>
            </a:r>
            <a:r>
              <a:rPr lang="en-US" sz="3200" u="none" err="1">
                <a:solidFill>
                  <a:srgbClr val="141414"/>
                </a:solidFill>
                <a:latin typeface="Barlow Bold"/>
              </a:rPr>
              <a:t>propósito</a:t>
            </a:r>
            <a:r>
              <a:rPr lang="en-US" sz="3200" u="none">
                <a:solidFill>
                  <a:srgbClr val="141414"/>
                </a:solidFill>
                <a:latin typeface="Barlow Bold"/>
              </a:rPr>
              <a:t> </a:t>
            </a:r>
            <a:r>
              <a:rPr lang="en-US" sz="3200" u="none" err="1">
                <a:solidFill>
                  <a:srgbClr val="141414"/>
                </a:solidFill>
                <a:latin typeface="Barlow Bold"/>
              </a:rPr>
              <a:t>común</a:t>
            </a:r>
            <a:r>
              <a:rPr lang="en-US" sz="3200" u="none">
                <a:solidFill>
                  <a:srgbClr val="141414"/>
                </a:solidFill>
                <a:latin typeface="Barlow Bold"/>
              </a:rPr>
              <a:t> </a:t>
            </a:r>
          </a:p>
          <a:p>
            <a:pPr marL="457200" lvl="0" indent="-457200" algn="just">
              <a:lnSpc>
                <a:spcPts val="4800"/>
              </a:lnSpc>
              <a:spcBef>
                <a:spcPct val="0"/>
              </a:spcBef>
              <a:buFont typeface="Arial" panose="020B0604020202020204" pitchFamily="34" charset="0"/>
              <a:buChar char="•"/>
            </a:pPr>
            <a:r>
              <a:rPr lang="en-US" sz="3200" u="none">
                <a:solidFill>
                  <a:srgbClr val="141414"/>
                </a:solidFill>
                <a:latin typeface="Barlow Bold"/>
              </a:rPr>
              <a:t>por el </a:t>
            </a:r>
            <a:r>
              <a:rPr lang="en-US" sz="3200" u="none" err="1">
                <a:solidFill>
                  <a:srgbClr val="141414"/>
                </a:solidFill>
                <a:latin typeface="Barlow Bold"/>
              </a:rPr>
              <a:t>cual</a:t>
            </a:r>
            <a:r>
              <a:rPr lang="en-US" sz="3200" u="none">
                <a:solidFill>
                  <a:srgbClr val="141414"/>
                </a:solidFill>
                <a:latin typeface="Barlow Bold"/>
              </a:rPr>
              <a:t> se </a:t>
            </a:r>
            <a:r>
              <a:rPr lang="en-US" sz="3200" u="none" err="1">
                <a:solidFill>
                  <a:srgbClr val="141414"/>
                </a:solidFill>
                <a:latin typeface="Barlow Bold"/>
              </a:rPr>
              <a:t>responsabilizan</a:t>
            </a:r>
            <a:r>
              <a:rPr lang="en-US" sz="3200" u="none">
                <a:solidFill>
                  <a:srgbClr val="141414"/>
                </a:solidFill>
                <a:latin typeface="Barlow Bold"/>
              </a:rPr>
              <a:t> </a:t>
            </a:r>
            <a:r>
              <a:rPr lang="en-US" sz="3200" u="none" err="1">
                <a:solidFill>
                  <a:srgbClr val="141414"/>
                </a:solidFill>
                <a:latin typeface="Barlow Bold"/>
              </a:rPr>
              <a:t>mutuamente</a:t>
            </a:r>
            <a:r>
              <a:rPr lang="en-US" sz="3200" u="none">
                <a:solidFill>
                  <a:srgbClr val="141414"/>
                </a:solidFill>
                <a:latin typeface="Barlow Bold"/>
              </a:rPr>
              <a:t>.”   </a:t>
            </a:r>
          </a:p>
          <a:p>
            <a:pPr marL="0" lvl="0" indent="0" algn="just">
              <a:lnSpc>
                <a:spcPts val="4800"/>
              </a:lnSpc>
              <a:spcBef>
                <a:spcPct val="0"/>
              </a:spcBef>
            </a:pPr>
            <a:r>
              <a:rPr lang="en-US" sz="3200" u="none">
                <a:solidFill>
                  <a:srgbClr val="141414"/>
                </a:solidFill>
                <a:latin typeface="Barlow Bold"/>
              </a:rPr>
              <a:t>La </a:t>
            </a:r>
            <a:r>
              <a:rPr lang="en-US" sz="3200" u="none" err="1">
                <a:solidFill>
                  <a:srgbClr val="141414"/>
                </a:solidFill>
                <a:latin typeface="Barlow Bold"/>
              </a:rPr>
              <a:t>Sabiduría</a:t>
            </a:r>
            <a:r>
              <a:rPr lang="en-US" sz="3200" u="none">
                <a:solidFill>
                  <a:srgbClr val="141414"/>
                </a:solidFill>
                <a:latin typeface="Barlow Bold"/>
              </a:rPr>
              <a:t>  de los </a:t>
            </a:r>
            <a:r>
              <a:rPr lang="en-US" sz="3200" u="none" err="1">
                <a:solidFill>
                  <a:srgbClr val="141414"/>
                </a:solidFill>
                <a:latin typeface="Barlow Bold"/>
              </a:rPr>
              <a:t>Equipos</a:t>
            </a:r>
            <a:endParaRPr lang="en-US" sz="3200" u="none">
              <a:solidFill>
                <a:srgbClr val="141414"/>
              </a:solidFill>
              <a:latin typeface="Barlow Bold"/>
            </a:endParaRPr>
          </a:p>
        </p:txBody>
      </p:sp>
      <p:sp>
        <p:nvSpPr>
          <p:cNvPr id="4" name="TextBox 4"/>
          <p:cNvSpPr txBox="1"/>
          <p:nvPr/>
        </p:nvSpPr>
        <p:spPr>
          <a:xfrm>
            <a:off x="9475452" y="902970"/>
            <a:ext cx="7783848" cy="4852610"/>
          </a:xfrm>
          <a:prstGeom prst="rect">
            <a:avLst/>
          </a:prstGeom>
        </p:spPr>
        <p:txBody>
          <a:bodyPr lIns="0" tIns="0" rIns="0" bIns="0" rtlCol="0" anchor="t">
            <a:spAutoFit/>
          </a:bodyPr>
          <a:lstStyle/>
          <a:p>
            <a:pPr marL="0" lvl="0" indent="0" algn="just">
              <a:lnSpc>
                <a:spcPts val="4800"/>
              </a:lnSpc>
              <a:spcBef>
                <a:spcPct val="0"/>
              </a:spcBef>
            </a:pPr>
            <a:r>
              <a:rPr lang="en-US" sz="3200">
                <a:solidFill>
                  <a:schemeClr val="accent5">
                    <a:lumMod val="75000"/>
                  </a:schemeClr>
                </a:solidFill>
                <a:latin typeface="Barlow Medium"/>
              </a:rPr>
              <a:t>A TEAM </a:t>
            </a:r>
            <a:r>
              <a:rPr lang="en-US" sz="3200" u="none">
                <a:solidFill>
                  <a:schemeClr val="accent5">
                    <a:lumMod val="75000"/>
                  </a:schemeClr>
                </a:solidFill>
                <a:latin typeface="Barlow Medium"/>
              </a:rPr>
              <a:t>is</a:t>
            </a:r>
          </a:p>
          <a:p>
            <a:pPr marL="457200" lvl="0" indent="-457200" algn="just">
              <a:lnSpc>
                <a:spcPts val="4800"/>
              </a:lnSpc>
              <a:spcBef>
                <a:spcPct val="0"/>
              </a:spcBef>
              <a:buFont typeface="Arial" panose="020B0604020202020204" pitchFamily="34" charset="0"/>
              <a:buChar char="•"/>
            </a:pPr>
            <a:r>
              <a:rPr lang="en-US" sz="3200" u="none" dirty="0">
                <a:solidFill>
                  <a:schemeClr val="accent5">
                    <a:lumMod val="75000"/>
                  </a:schemeClr>
                </a:solidFill>
                <a:latin typeface="Barlow Medium"/>
              </a:rPr>
              <a:t>“A  small number of people</a:t>
            </a:r>
          </a:p>
          <a:p>
            <a:pPr marL="457200" lvl="0" indent="-457200" algn="just">
              <a:lnSpc>
                <a:spcPts val="4800"/>
              </a:lnSpc>
              <a:spcBef>
                <a:spcPct val="0"/>
              </a:spcBef>
              <a:buFont typeface="Arial" panose="020B0604020202020204" pitchFamily="34" charset="0"/>
              <a:buChar char="•"/>
            </a:pPr>
            <a:r>
              <a:rPr lang="en-US" sz="3200" u="none" dirty="0">
                <a:solidFill>
                  <a:schemeClr val="accent5">
                    <a:lumMod val="75000"/>
                  </a:schemeClr>
                </a:solidFill>
                <a:latin typeface="Barlow Medium"/>
              </a:rPr>
              <a:t>with complementary skills</a:t>
            </a:r>
          </a:p>
          <a:p>
            <a:pPr marL="457200" lvl="0" indent="-457200" algn="just">
              <a:lnSpc>
                <a:spcPts val="4800"/>
              </a:lnSpc>
              <a:spcBef>
                <a:spcPct val="0"/>
              </a:spcBef>
              <a:buFont typeface="Arial" panose="020B0604020202020204" pitchFamily="34" charset="0"/>
              <a:buChar char="•"/>
            </a:pPr>
            <a:r>
              <a:rPr lang="en-US" sz="3200" u="none" dirty="0">
                <a:solidFill>
                  <a:schemeClr val="accent5">
                    <a:lumMod val="75000"/>
                  </a:schemeClr>
                </a:solidFill>
                <a:latin typeface="Barlow Medium"/>
              </a:rPr>
              <a:t>who are committed to a common purpose </a:t>
            </a:r>
          </a:p>
          <a:p>
            <a:pPr marL="457200" lvl="0" indent="-457200" algn="just">
              <a:lnSpc>
                <a:spcPts val="4800"/>
              </a:lnSpc>
              <a:spcBef>
                <a:spcPct val="0"/>
              </a:spcBef>
              <a:buFont typeface="Arial" panose="020B0604020202020204" pitchFamily="34" charset="0"/>
              <a:buChar char="•"/>
            </a:pPr>
            <a:r>
              <a:rPr lang="en-US" sz="3200" u="none" dirty="0">
                <a:solidFill>
                  <a:schemeClr val="accent5">
                    <a:lumMod val="75000"/>
                  </a:schemeClr>
                </a:solidFill>
                <a:latin typeface="Barlow Medium"/>
              </a:rPr>
              <a:t>for which they hold themselves mutually accountable.”</a:t>
            </a:r>
          </a:p>
          <a:p>
            <a:pPr marL="0" lvl="0" indent="0" algn="just">
              <a:lnSpc>
                <a:spcPts val="4800"/>
              </a:lnSpc>
              <a:spcBef>
                <a:spcPct val="0"/>
              </a:spcBef>
            </a:pPr>
            <a:r>
              <a:rPr lang="en-US" sz="3200" u="none" dirty="0">
                <a:solidFill>
                  <a:schemeClr val="accent5">
                    <a:lumMod val="75000"/>
                  </a:schemeClr>
                </a:solidFill>
                <a:latin typeface="Barlow Medium"/>
              </a:rPr>
              <a:t>The Wisdom of Teams</a:t>
            </a:r>
          </a:p>
        </p:txBody>
      </p:sp>
      <p:sp>
        <p:nvSpPr>
          <p:cNvPr id="5" name="TextBox 5"/>
          <p:cNvSpPr txBox="1"/>
          <p:nvPr/>
        </p:nvSpPr>
        <p:spPr>
          <a:xfrm>
            <a:off x="5867400" y="5974266"/>
            <a:ext cx="9239060" cy="3697605"/>
          </a:xfrm>
          <a:prstGeom prst="rect">
            <a:avLst/>
          </a:prstGeom>
        </p:spPr>
        <p:txBody>
          <a:bodyPr lIns="0" tIns="0" rIns="0" bIns="0" rtlCol="0" anchor="t">
            <a:spAutoFit/>
          </a:bodyPr>
          <a:lstStyle/>
          <a:p>
            <a:pPr marL="0" lvl="0" indent="0" algn="just">
              <a:lnSpc>
                <a:spcPts val="4800"/>
              </a:lnSpc>
              <a:spcBef>
                <a:spcPct val="0"/>
              </a:spcBef>
            </a:pPr>
            <a:r>
              <a:rPr lang="en-US" sz="3200" dirty="0">
                <a:solidFill>
                  <a:schemeClr val="accent3">
                    <a:lumMod val="75000"/>
                  </a:schemeClr>
                </a:solidFill>
                <a:latin typeface="Tabac Big Sans"/>
              </a:rPr>
              <a:t>Une ÉQUIPE</a:t>
            </a:r>
            <a:r>
              <a:rPr lang="en-US" sz="3200" u="none" dirty="0">
                <a:solidFill>
                  <a:schemeClr val="accent3">
                    <a:lumMod val="75000"/>
                  </a:schemeClr>
                </a:solidFill>
                <a:latin typeface="Tabac Big Sans"/>
              </a:rPr>
              <a:t> </a:t>
            </a:r>
            <a:r>
              <a:rPr lang="en-US" sz="3200" u="none" dirty="0" err="1">
                <a:solidFill>
                  <a:schemeClr val="accent3">
                    <a:lumMod val="75000"/>
                  </a:schemeClr>
                </a:solidFill>
                <a:latin typeface="Tabac Big Sans"/>
              </a:rPr>
              <a:t>est</a:t>
            </a:r>
            <a:endParaRPr lang="en-US" sz="3200" u="none" dirty="0">
              <a:solidFill>
                <a:schemeClr val="accent3">
                  <a:lumMod val="75000"/>
                </a:schemeClr>
              </a:solidFill>
              <a:latin typeface="Tabac Big Sans"/>
            </a:endParaRPr>
          </a:p>
          <a:p>
            <a:pPr marL="0" lvl="0" indent="0" algn="just">
              <a:lnSpc>
                <a:spcPts val="4800"/>
              </a:lnSpc>
              <a:spcBef>
                <a:spcPct val="0"/>
              </a:spcBef>
            </a:pPr>
            <a:r>
              <a:rPr lang="en-US" sz="3200" u="none" dirty="0">
                <a:solidFill>
                  <a:schemeClr val="accent3">
                    <a:lumMod val="75000"/>
                  </a:schemeClr>
                </a:solidFill>
                <a:latin typeface="Tabac Big Sans"/>
              </a:rPr>
              <a:t>– “un petit </a:t>
            </a:r>
            <a:r>
              <a:rPr lang="en-US" sz="3200" u="none" dirty="0" err="1">
                <a:solidFill>
                  <a:schemeClr val="accent3">
                    <a:lumMod val="75000"/>
                  </a:schemeClr>
                </a:solidFill>
                <a:latin typeface="Tabac Big Sans"/>
              </a:rPr>
              <a:t>groupe</a:t>
            </a:r>
            <a:r>
              <a:rPr lang="en-US" sz="3200" u="none" dirty="0">
                <a:solidFill>
                  <a:schemeClr val="accent3">
                    <a:lumMod val="75000"/>
                  </a:schemeClr>
                </a:solidFill>
                <a:latin typeface="Tabac Big Sans"/>
              </a:rPr>
              <a:t> de gens</a:t>
            </a:r>
          </a:p>
          <a:p>
            <a:pPr algn="just">
              <a:lnSpc>
                <a:spcPts val="4800"/>
              </a:lnSpc>
              <a:spcBef>
                <a:spcPct val="0"/>
              </a:spcBef>
            </a:pPr>
            <a:r>
              <a:rPr lang="en-US" sz="3200" u="none" dirty="0">
                <a:solidFill>
                  <a:schemeClr val="accent3">
                    <a:lumMod val="75000"/>
                  </a:schemeClr>
                </a:solidFill>
                <a:latin typeface="Tabac Big Sans"/>
              </a:rPr>
              <a:t>– Avec des </a:t>
            </a:r>
            <a:r>
              <a:rPr lang="en-US" sz="3200" u="none" dirty="0" err="1">
                <a:solidFill>
                  <a:schemeClr val="accent3">
                    <a:lumMod val="75000"/>
                  </a:schemeClr>
                </a:solidFill>
                <a:latin typeface="Tabac Big Sans"/>
              </a:rPr>
              <a:t>habilités</a:t>
            </a:r>
            <a:r>
              <a:rPr lang="en-US" sz="3200" u="none" dirty="0">
                <a:solidFill>
                  <a:schemeClr val="accent3">
                    <a:lumMod val="75000"/>
                  </a:schemeClr>
                </a:solidFill>
                <a:latin typeface="Tabac Big Sans"/>
              </a:rPr>
              <a:t> </a:t>
            </a:r>
            <a:r>
              <a:rPr lang="en-US" sz="3200" u="none" dirty="0" err="1">
                <a:solidFill>
                  <a:schemeClr val="accent3">
                    <a:lumMod val="75000"/>
                  </a:schemeClr>
                </a:solidFill>
                <a:latin typeface="Tabac Big Sans"/>
              </a:rPr>
              <a:t>complémentaires</a:t>
            </a:r>
            <a:r>
              <a:rPr lang="en-US" sz="3200" u="none" dirty="0">
                <a:solidFill>
                  <a:schemeClr val="accent3">
                    <a:lumMod val="75000"/>
                  </a:schemeClr>
                </a:solidFill>
                <a:latin typeface="Tabac Big Sans"/>
              </a:rPr>
              <a:t> </a:t>
            </a:r>
          </a:p>
          <a:p>
            <a:pPr marL="0" lvl="0" indent="0" algn="just">
              <a:lnSpc>
                <a:spcPts val="4800"/>
              </a:lnSpc>
              <a:spcBef>
                <a:spcPct val="0"/>
              </a:spcBef>
            </a:pPr>
            <a:r>
              <a:rPr lang="en-US" sz="3200" u="none" dirty="0">
                <a:solidFill>
                  <a:schemeClr val="accent3">
                    <a:lumMod val="75000"/>
                  </a:schemeClr>
                </a:solidFill>
                <a:latin typeface="Tabac Big Sans"/>
              </a:rPr>
              <a:t>– </a:t>
            </a:r>
            <a:r>
              <a:rPr lang="en-US" sz="3200" u="none" dirty="0" err="1">
                <a:solidFill>
                  <a:schemeClr val="accent3">
                    <a:lumMod val="75000"/>
                  </a:schemeClr>
                </a:solidFill>
                <a:latin typeface="Tabac Big Sans"/>
              </a:rPr>
              <a:t>Engagés</a:t>
            </a:r>
            <a:r>
              <a:rPr lang="en-US" sz="3200" u="none" dirty="0">
                <a:solidFill>
                  <a:schemeClr val="accent3">
                    <a:lumMod val="75000"/>
                  </a:schemeClr>
                </a:solidFill>
                <a:latin typeface="Tabac Big Sans"/>
              </a:rPr>
              <a:t> dans un but </a:t>
            </a:r>
            <a:r>
              <a:rPr lang="en-US" sz="3200" u="none" dirty="0" err="1">
                <a:solidFill>
                  <a:schemeClr val="accent3">
                    <a:lumMod val="75000"/>
                  </a:schemeClr>
                </a:solidFill>
                <a:latin typeface="Tabac Big Sans"/>
              </a:rPr>
              <a:t>commun</a:t>
            </a:r>
            <a:endParaRPr lang="en-US" sz="3200" u="none" dirty="0">
              <a:solidFill>
                <a:schemeClr val="accent3">
                  <a:lumMod val="75000"/>
                </a:schemeClr>
              </a:solidFill>
              <a:latin typeface="Tabac Big Sans"/>
            </a:endParaRPr>
          </a:p>
          <a:p>
            <a:pPr marL="0" lvl="0" indent="0" algn="just">
              <a:lnSpc>
                <a:spcPts val="4800"/>
              </a:lnSpc>
              <a:spcBef>
                <a:spcPct val="0"/>
              </a:spcBef>
            </a:pPr>
            <a:r>
              <a:rPr lang="en-US" sz="3200" u="none" dirty="0">
                <a:solidFill>
                  <a:schemeClr val="accent3">
                    <a:lumMod val="75000"/>
                  </a:schemeClr>
                </a:solidFill>
                <a:latin typeface="Tabac Big Sans"/>
              </a:rPr>
              <a:t>– </a:t>
            </a:r>
            <a:r>
              <a:rPr lang="en-US" sz="3200" u="none" dirty="0" err="1">
                <a:solidFill>
                  <a:schemeClr val="accent3">
                    <a:lumMod val="75000"/>
                  </a:schemeClr>
                </a:solidFill>
                <a:latin typeface="Tabac Big Sans"/>
              </a:rPr>
              <a:t>dont</a:t>
            </a:r>
            <a:r>
              <a:rPr lang="en-US" sz="3200" u="none" dirty="0">
                <a:solidFill>
                  <a:schemeClr val="accent3">
                    <a:lumMod val="75000"/>
                  </a:schemeClr>
                </a:solidFill>
                <a:latin typeface="Tabac Big Sans"/>
              </a:rPr>
              <a:t> </a:t>
            </a:r>
            <a:r>
              <a:rPr lang="en-US" sz="3200" u="none" dirty="0" err="1">
                <a:solidFill>
                  <a:schemeClr val="accent3">
                    <a:lumMod val="75000"/>
                  </a:schemeClr>
                </a:solidFill>
                <a:latin typeface="Tabac Big Sans"/>
              </a:rPr>
              <a:t>ils</a:t>
            </a:r>
            <a:r>
              <a:rPr lang="en-US" sz="3200" u="none" dirty="0">
                <a:solidFill>
                  <a:schemeClr val="accent3">
                    <a:lumMod val="75000"/>
                  </a:schemeClr>
                </a:solidFill>
                <a:latin typeface="Tabac Big Sans"/>
              </a:rPr>
              <a:t> se </a:t>
            </a:r>
            <a:r>
              <a:rPr lang="en-US" sz="3200" u="none" dirty="0" err="1">
                <a:solidFill>
                  <a:schemeClr val="accent3">
                    <a:lumMod val="75000"/>
                  </a:schemeClr>
                </a:solidFill>
                <a:latin typeface="Tabac Big Sans"/>
              </a:rPr>
              <a:t>tiennent</a:t>
            </a:r>
            <a:r>
              <a:rPr lang="en-US" sz="3200" u="none" dirty="0">
                <a:solidFill>
                  <a:schemeClr val="accent3">
                    <a:lumMod val="75000"/>
                  </a:schemeClr>
                </a:solidFill>
                <a:latin typeface="Tabac Big Sans"/>
              </a:rPr>
              <a:t> </a:t>
            </a:r>
            <a:r>
              <a:rPr lang="en-US" sz="3200" u="none" dirty="0" err="1">
                <a:solidFill>
                  <a:schemeClr val="accent3">
                    <a:lumMod val="75000"/>
                  </a:schemeClr>
                </a:solidFill>
                <a:latin typeface="Tabac Big Sans"/>
              </a:rPr>
              <a:t>mutuellement</a:t>
            </a:r>
            <a:r>
              <a:rPr lang="en-US" sz="3200" u="none" dirty="0">
                <a:solidFill>
                  <a:schemeClr val="accent3">
                    <a:lumMod val="75000"/>
                  </a:schemeClr>
                </a:solidFill>
                <a:latin typeface="Tabac Big Sans"/>
              </a:rPr>
              <a:t>  </a:t>
            </a:r>
            <a:r>
              <a:rPr lang="en-US" sz="3200" u="none" dirty="0" err="1">
                <a:solidFill>
                  <a:schemeClr val="accent3">
                    <a:lumMod val="75000"/>
                  </a:schemeClr>
                </a:solidFill>
                <a:latin typeface="Tabac Big Sans"/>
              </a:rPr>
              <a:t>responsables</a:t>
            </a:r>
            <a:r>
              <a:rPr lang="en-US" sz="3200" u="none" dirty="0">
                <a:solidFill>
                  <a:schemeClr val="accent3">
                    <a:lumMod val="75000"/>
                  </a:schemeClr>
                </a:solidFill>
                <a:latin typeface="Tabac Big Sans"/>
              </a:rPr>
              <a:t>.”</a:t>
            </a:r>
          </a:p>
          <a:p>
            <a:pPr marL="0" lvl="0" indent="0" algn="just">
              <a:lnSpc>
                <a:spcPts val="4800"/>
              </a:lnSpc>
              <a:spcBef>
                <a:spcPct val="0"/>
              </a:spcBef>
            </a:pPr>
            <a:r>
              <a:rPr lang="en-US" sz="3200" u="none" dirty="0">
                <a:solidFill>
                  <a:schemeClr val="accent3">
                    <a:lumMod val="75000"/>
                  </a:schemeClr>
                </a:solidFill>
                <a:latin typeface="Tabac Big Sans"/>
              </a:rPr>
              <a:t>  La </a:t>
            </a:r>
            <a:r>
              <a:rPr lang="en-US" sz="3200" u="none" dirty="0" err="1">
                <a:solidFill>
                  <a:schemeClr val="accent3">
                    <a:lumMod val="75000"/>
                  </a:schemeClr>
                </a:solidFill>
                <a:latin typeface="Tabac Big Sans"/>
              </a:rPr>
              <a:t>Sagesse</a:t>
            </a:r>
            <a:r>
              <a:rPr lang="en-US" sz="3200" u="none" dirty="0">
                <a:solidFill>
                  <a:schemeClr val="accent3">
                    <a:lumMod val="75000"/>
                  </a:schemeClr>
                </a:solidFill>
                <a:latin typeface="Tabac Big Sans"/>
              </a:rPr>
              <a:t> </a:t>
            </a:r>
            <a:r>
              <a:rPr lang="en-US" sz="3200" u="none" dirty="0" err="1">
                <a:solidFill>
                  <a:schemeClr val="accent3">
                    <a:lumMod val="75000"/>
                  </a:schemeClr>
                </a:solidFill>
                <a:latin typeface="Tabac Big Sans"/>
              </a:rPr>
              <a:t>d’Équipes</a:t>
            </a:r>
            <a:endParaRPr lang="en-US" sz="3200" u="none" dirty="0">
              <a:solidFill>
                <a:schemeClr val="accent3">
                  <a:lumMod val="75000"/>
                </a:schemeClr>
              </a:solidFill>
              <a:latin typeface="Tabac Big Sans"/>
            </a:endParaRPr>
          </a:p>
        </p:txBody>
      </p:sp>
      <p:pic>
        <p:nvPicPr>
          <p:cNvPr id="6" name="Picture 6"/>
          <p:cNvPicPr>
            <a:picLocks noChangeAspect="1"/>
          </p:cNvPicPr>
          <p:nvPr/>
        </p:nvPicPr>
        <p:blipFill>
          <a:blip r:embed="rId4"/>
          <a:srcRect/>
          <a:stretch>
            <a:fillRect/>
          </a:stretch>
        </p:blipFill>
        <p:spPr>
          <a:xfrm>
            <a:off x="490917" y="7823069"/>
            <a:ext cx="2187330" cy="218733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3105130" y="6024520"/>
            <a:ext cx="7488750" cy="2876990"/>
          </a:xfrm>
          <a:prstGeom prst="rect">
            <a:avLst/>
          </a:prstGeom>
        </p:spPr>
      </p:pic>
      <p:sp>
        <p:nvSpPr>
          <p:cNvPr id="3" name="TextBox 3"/>
          <p:cNvSpPr txBox="1"/>
          <p:nvPr/>
        </p:nvSpPr>
        <p:spPr>
          <a:xfrm>
            <a:off x="991727" y="3103530"/>
            <a:ext cx="8302826" cy="1802130"/>
          </a:xfrm>
          <a:prstGeom prst="rect">
            <a:avLst/>
          </a:prstGeom>
        </p:spPr>
        <p:txBody>
          <a:bodyPr lIns="0" tIns="0" rIns="0" bIns="0" rtlCol="0" anchor="t">
            <a:spAutoFit/>
          </a:bodyPr>
          <a:lstStyle/>
          <a:p>
            <a:pPr marL="0" lvl="0" indent="0" algn="just">
              <a:lnSpc>
                <a:spcPts val="4800"/>
              </a:lnSpc>
              <a:spcBef>
                <a:spcPct val="0"/>
              </a:spcBef>
            </a:pPr>
            <a:r>
              <a:rPr lang="en-US" sz="3200" err="1">
                <a:solidFill>
                  <a:srgbClr val="141414"/>
                </a:solidFill>
                <a:latin typeface="Barlow Bold"/>
              </a:rPr>
              <a:t>Nu</a:t>
            </a:r>
            <a:r>
              <a:rPr lang="en-US" sz="3200" u="none" err="1">
                <a:solidFill>
                  <a:srgbClr val="141414"/>
                </a:solidFill>
                <a:latin typeface="Barlow Bold"/>
              </a:rPr>
              <a:t>estro</a:t>
            </a:r>
            <a:r>
              <a:rPr lang="en-US" sz="3200" u="none">
                <a:solidFill>
                  <a:srgbClr val="141414"/>
                </a:solidFill>
                <a:latin typeface="Barlow Bold"/>
              </a:rPr>
              <a:t> mentor y </a:t>
            </a:r>
            <a:r>
              <a:rPr lang="en-US" sz="3200" u="none" err="1">
                <a:solidFill>
                  <a:srgbClr val="141414"/>
                </a:solidFill>
                <a:latin typeface="Barlow Bold"/>
              </a:rPr>
              <a:t>nuestros</a:t>
            </a:r>
            <a:r>
              <a:rPr lang="en-US" sz="3200" u="none">
                <a:solidFill>
                  <a:srgbClr val="141414"/>
                </a:solidFill>
                <a:latin typeface="Barlow Bold"/>
              </a:rPr>
              <a:t> </a:t>
            </a:r>
            <a:r>
              <a:rPr lang="en-US" sz="3200" u="none" err="1">
                <a:solidFill>
                  <a:srgbClr val="141414"/>
                </a:solidFill>
                <a:latin typeface="Barlow Bold"/>
              </a:rPr>
              <a:t>mentoreados</a:t>
            </a:r>
            <a:r>
              <a:rPr lang="en-US" sz="3200" u="none">
                <a:solidFill>
                  <a:srgbClr val="141414"/>
                </a:solidFill>
                <a:latin typeface="Barlow Bold"/>
              </a:rPr>
              <a:t>:</a:t>
            </a:r>
          </a:p>
          <a:p>
            <a:pPr marL="0" lvl="0" indent="0" algn="just">
              <a:lnSpc>
                <a:spcPts val="4800"/>
              </a:lnSpc>
              <a:spcBef>
                <a:spcPct val="0"/>
              </a:spcBef>
            </a:pPr>
            <a:r>
              <a:rPr lang="en-US" sz="3200" u="none">
                <a:solidFill>
                  <a:srgbClr val="141414"/>
                </a:solidFill>
                <a:latin typeface="Barlow Bold"/>
              </a:rPr>
              <a:t>• ¿A </a:t>
            </a:r>
            <a:r>
              <a:rPr lang="en-US" sz="3200" u="none" err="1">
                <a:solidFill>
                  <a:srgbClr val="141414"/>
                </a:solidFill>
                <a:latin typeface="Barlow Bold"/>
              </a:rPr>
              <a:t>quién</a:t>
            </a:r>
            <a:r>
              <a:rPr lang="en-US" sz="3200" u="none">
                <a:solidFill>
                  <a:srgbClr val="141414"/>
                </a:solidFill>
                <a:latin typeface="Barlow Bold"/>
              </a:rPr>
              <a:t> </a:t>
            </a:r>
            <a:r>
              <a:rPr lang="en-US" sz="3200" u="none" err="1">
                <a:solidFill>
                  <a:srgbClr val="141414"/>
                </a:solidFill>
                <a:latin typeface="Barlow Bold"/>
              </a:rPr>
              <a:t>seguimos</a:t>
            </a:r>
            <a:r>
              <a:rPr lang="en-US" sz="3200" u="none">
                <a:solidFill>
                  <a:srgbClr val="141414"/>
                </a:solidFill>
                <a:latin typeface="Barlow Bold"/>
              </a:rPr>
              <a:t>?</a:t>
            </a:r>
          </a:p>
          <a:p>
            <a:pPr marL="0" lvl="0" indent="0" algn="just">
              <a:lnSpc>
                <a:spcPts val="4800"/>
              </a:lnSpc>
              <a:spcBef>
                <a:spcPct val="0"/>
              </a:spcBef>
            </a:pPr>
            <a:r>
              <a:rPr lang="en-US" sz="3200" u="none">
                <a:solidFill>
                  <a:srgbClr val="141414"/>
                </a:solidFill>
                <a:latin typeface="Barlow Bold"/>
              </a:rPr>
              <a:t>• ¿A </a:t>
            </a:r>
            <a:r>
              <a:rPr lang="en-US" sz="3200" u="none" err="1">
                <a:solidFill>
                  <a:srgbClr val="141414"/>
                </a:solidFill>
                <a:latin typeface="Barlow Bold"/>
              </a:rPr>
              <a:t>quién</a:t>
            </a:r>
            <a:r>
              <a:rPr lang="en-US" sz="3200" u="none">
                <a:solidFill>
                  <a:srgbClr val="141414"/>
                </a:solidFill>
                <a:latin typeface="Barlow Bold"/>
              </a:rPr>
              <a:t>  </a:t>
            </a:r>
            <a:r>
              <a:rPr lang="en-US" sz="3200" u="none" err="1">
                <a:solidFill>
                  <a:srgbClr val="141414"/>
                </a:solidFill>
                <a:latin typeface="Barlow Bold"/>
              </a:rPr>
              <a:t>servimos</a:t>
            </a:r>
            <a:r>
              <a:rPr lang="en-US" sz="3200" u="none">
                <a:solidFill>
                  <a:srgbClr val="141414"/>
                </a:solidFill>
                <a:latin typeface="Barlow Bold"/>
              </a:rPr>
              <a:t> </a:t>
            </a:r>
            <a:r>
              <a:rPr lang="en-US" sz="3200" u="none" err="1">
                <a:solidFill>
                  <a:srgbClr val="141414"/>
                </a:solidFill>
                <a:latin typeface="Barlow Bold"/>
              </a:rPr>
              <a:t>como</a:t>
            </a:r>
            <a:r>
              <a:rPr lang="en-US" sz="3200" u="none">
                <a:solidFill>
                  <a:srgbClr val="141414"/>
                </a:solidFill>
                <a:latin typeface="Barlow Bold"/>
              </a:rPr>
              <a:t> </a:t>
            </a:r>
            <a:r>
              <a:rPr lang="en-US" sz="3200" u="none" err="1">
                <a:solidFill>
                  <a:srgbClr val="141414"/>
                </a:solidFill>
                <a:latin typeface="Barlow Bold"/>
              </a:rPr>
              <a:t>nuestro</a:t>
            </a:r>
            <a:r>
              <a:rPr lang="en-US" sz="3200" u="none">
                <a:solidFill>
                  <a:srgbClr val="141414"/>
                </a:solidFill>
                <a:latin typeface="Barlow Bold"/>
              </a:rPr>
              <a:t> </a:t>
            </a:r>
            <a:r>
              <a:rPr lang="en-US" sz="3200" u="none" err="1">
                <a:solidFill>
                  <a:srgbClr val="141414"/>
                </a:solidFill>
                <a:latin typeface="Barlow Bold"/>
              </a:rPr>
              <a:t>equipo</a:t>
            </a:r>
            <a:r>
              <a:rPr lang="en-US" sz="3200" u="none">
                <a:solidFill>
                  <a:srgbClr val="141414"/>
                </a:solidFill>
                <a:latin typeface="Barlow Bold"/>
              </a:rPr>
              <a:t>?</a:t>
            </a:r>
          </a:p>
        </p:txBody>
      </p:sp>
      <p:sp>
        <p:nvSpPr>
          <p:cNvPr id="4" name="TextBox 4"/>
          <p:cNvSpPr txBox="1"/>
          <p:nvPr/>
        </p:nvSpPr>
        <p:spPr>
          <a:xfrm>
            <a:off x="6375456" y="5369724"/>
            <a:ext cx="7783848" cy="1802130"/>
          </a:xfrm>
          <a:prstGeom prst="rect">
            <a:avLst/>
          </a:prstGeom>
        </p:spPr>
        <p:txBody>
          <a:bodyPr lIns="0" tIns="0" rIns="0" bIns="0" rtlCol="0" anchor="t">
            <a:spAutoFit/>
          </a:bodyPr>
          <a:lstStyle/>
          <a:p>
            <a:pPr marL="0" lvl="0" indent="0" algn="just">
              <a:lnSpc>
                <a:spcPts val="4800"/>
              </a:lnSpc>
              <a:spcBef>
                <a:spcPct val="0"/>
              </a:spcBef>
            </a:pPr>
            <a:r>
              <a:rPr lang="en-US" sz="3200" dirty="0">
                <a:solidFill>
                  <a:schemeClr val="accent5">
                    <a:lumMod val="75000"/>
                  </a:schemeClr>
                </a:solidFill>
                <a:latin typeface="Barlow Medium"/>
              </a:rPr>
              <a:t>O</a:t>
            </a:r>
            <a:r>
              <a:rPr lang="en-US" sz="3200" u="none" dirty="0">
                <a:solidFill>
                  <a:schemeClr val="accent5">
                    <a:lumMod val="75000"/>
                  </a:schemeClr>
                </a:solidFill>
                <a:latin typeface="Barlow Medium"/>
              </a:rPr>
              <a:t>ur mentor and our mentees:</a:t>
            </a:r>
          </a:p>
          <a:p>
            <a:pPr marL="0" lvl="0" indent="0" algn="just">
              <a:lnSpc>
                <a:spcPts val="4800"/>
              </a:lnSpc>
              <a:spcBef>
                <a:spcPct val="0"/>
              </a:spcBef>
            </a:pPr>
            <a:r>
              <a:rPr lang="en-US" sz="3200" u="none" dirty="0">
                <a:solidFill>
                  <a:schemeClr val="accent5">
                    <a:lumMod val="75000"/>
                  </a:schemeClr>
                </a:solidFill>
                <a:latin typeface="Barlow Medium"/>
              </a:rPr>
              <a:t>• Who do we follow?</a:t>
            </a:r>
          </a:p>
          <a:p>
            <a:pPr marL="0" lvl="0" indent="0" algn="just">
              <a:lnSpc>
                <a:spcPts val="4800"/>
              </a:lnSpc>
              <a:spcBef>
                <a:spcPct val="0"/>
              </a:spcBef>
            </a:pPr>
            <a:r>
              <a:rPr lang="en-US" sz="3200" u="none" dirty="0">
                <a:solidFill>
                  <a:schemeClr val="accent5">
                    <a:lumMod val="75000"/>
                  </a:schemeClr>
                </a:solidFill>
                <a:latin typeface="Barlow Medium"/>
              </a:rPr>
              <a:t>• Who do we serve as our team?</a:t>
            </a:r>
          </a:p>
        </p:txBody>
      </p:sp>
      <p:sp>
        <p:nvSpPr>
          <p:cNvPr id="5" name="TextBox 5"/>
          <p:cNvSpPr txBox="1"/>
          <p:nvPr/>
        </p:nvSpPr>
        <p:spPr>
          <a:xfrm>
            <a:off x="9829800" y="7661144"/>
            <a:ext cx="9239060" cy="1774845"/>
          </a:xfrm>
          <a:prstGeom prst="rect">
            <a:avLst/>
          </a:prstGeom>
        </p:spPr>
        <p:txBody>
          <a:bodyPr lIns="0" tIns="0" rIns="0" bIns="0" rtlCol="0" anchor="t">
            <a:spAutoFit/>
          </a:bodyPr>
          <a:lstStyle/>
          <a:p>
            <a:pPr algn="just">
              <a:lnSpc>
                <a:spcPts val="4800"/>
              </a:lnSpc>
              <a:spcBef>
                <a:spcPct val="0"/>
              </a:spcBef>
            </a:pPr>
            <a:r>
              <a:rPr lang="en-US" sz="3200">
                <a:solidFill>
                  <a:schemeClr val="accent3">
                    <a:lumMod val="75000"/>
                  </a:schemeClr>
                </a:solidFill>
                <a:latin typeface="Tabac Big Sans"/>
              </a:rPr>
              <a:t>Notre m</a:t>
            </a:r>
            <a:r>
              <a:rPr lang="en-US" sz="3200" u="none">
                <a:solidFill>
                  <a:schemeClr val="accent3">
                    <a:lumMod val="75000"/>
                  </a:schemeClr>
                </a:solidFill>
                <a:latin typeface="Tabac Big Sans"/>
              </a:rPr>
              <a:t>entor et </a:t>
            </a:r>
            <a:r>
              <a:rPr lang="en-US" sz="3200" u="none" err="1">
                <a:solidFill>
                  <a:schemeClr val="accent3">
                    <a:lumMod val="75000"/>
                  </a:schemeClr>
                </a:solidFill>
                <a:latin typeface="Tabac Big Sans"/>
              </a:rPr>
              <a:t>nos</a:t>
            </a:r>
            <a:r>
              <a:rPr lang="en-US" sz="3200" u="none">
                <a:solidFill>
                  <a:schemeClr val="accent3">
                    <a:lumMod val="75000"/>
                  </a:schemeClr>
                </a:solidFill>
                <a:latin typeface="Tabac Big Sans"/>
              </a:rPr>
              <a:t> </a:t>
            </a:r>
            <a:r>
              <a:rPr lang="en-US" sz="3200" u="none" err="1">
                <a:solidFill>
                  <a:schemeClr val="accent3">
                    <a:lumMod val="75000"/>
                  </a:schemeClr>
                </a:solidFill>
                <a:latin typeface="Tabac Big Sans"/>
              </a:rPr>
              <a:t>mentorés</a:t>
            </a:r>
            <a:r>
              <a:rPr lang="en-US" sz="3200" u="none">
                <a:solidFill>
                  <a:schemeClr val="accent3">
                    <a:lumMod val="75000"/>
                  </a:schemeClr>
                </a:solidFill>
                <a:latin typeface="Tabac Big Sans"/>
              </a:rPr>
              <a:t> :</a:t>
            </a:r>
          </a:p>
          <a:p>
            <a:pPr marL="0" lvl="0" indent="0" algn="just">
              <a:lnSpc>
                <a:spcPts val="4800"/>
              </a:lnSpc>
              <a:spcBef>
                <a:spcPct val="0"/>
              </a:spcBef>
            </a:pPr>
            <a:r>
              <a:rPr lang="en-US" sz="3200" u="none">
                <a:solidFill>
                  <a:schemeClr val="accent3">
                    <a:lumMod val="75000"/>
                  </a:schemeClr>
                </a:solidFill>
                <a:latin typeface="Tabac Big Sans"/>
              </a:rPr>
              <a:t>• Qui </a:t>
            </a:r>
            <a:r>
              <a:rPr lang="en-US" sz="3200" u="none" err="1">
                <a:solidFill>
                  <a:schemeClr val="accent3">
                    <a:lumMod val="75000"/>
                  </a:schemeClr>
                </a:solidFill>
                <a:latin typeface="Tabac Big Sans"/>
              </a:rPr>
              <a:t>suivons</a:t>
            </a:r>
            <a:r>
              <a:rPr lang="en-US" sz="3200" u="none">
                <a:solidFill>
                  <a:schemeClr val="accent3">
                    <a:lumMod val="75000"/>
                  </a:schemeClr>
                </a:solidFill>
                <a:latin typeface="Tabac Big Sans"/>
              </a:rPr>
              <a:t>-nous?</a:t>
            </a:r>
          </a:p>
          <a:p>
            <a:pPr marL="0" lvl="0" indent="0" algn="just">
              <a:lnSpc>
                <a:spcPts val="4800"/>
              </a:lnSpc>
              <a:spcBef>
                <a:spcPct val="0"/>
              </a:spcBef>
            </a:pPr>
            <a:r>
              <a:rPr lang="en-US" sz="3200" u="none">
                <a:solidFill>
                  <a:schemeClr val="accent3">
                    <a:lumMod val="75000"/>
                  </a:schemeClr>
                </a:solidFill>
                <a:latin typeface="Tabac Big Sans"/>
              </a:rPr>
              <a:t>• Qui </a:t>
            </a:r>
            <a:r>
              <a:rPr lang="en-US" sz="3200" u="none" err="1">
                <a:solidFill>
                  <a:schemeClr val="accent3">
                    <a:lumMod val="75000"/>
                  </a:schemeClr>
                </a:solidFill>
                <a:latin typeface="Tabac Big Sans"/>
              </a:rPr>
              <a:t>servons</a:t>
            </a:r>
            <a:r>
              <a:rPr lang="en-US" sz="3200" u="none">
                <a:solidFill>
                  <a:schemeClr val="accent3">
                    <a:lumMod val="75000"/>
                  </a:schemeClr>
                </a:solidFill>
                <a:latin typeface="Tabac Big Sans"/>
              </a:rPr>
              <a:t>-nous </a:t>
            </a:r>
            <a:r>
              <a:rPr lang="en-US" sz="3200" u="none" err="1">
                <a:solidFill>
                  <a:schemeClr val="accent3">
                    <a:lumMod val="75000"/>
                  </a:schemeClr>
                </a:solidFill>
                <a:latin typeface="Tabac Big Sans"/>
              </a:rPr>
              <a:t>en</a:t>
            </a:r>
            <a:r>
              <a:rPr lang="en-US" sz="3200" u="none">
                <a:solidFill>
                  <a:schemeClr val="accent3">
                    <a:lumMod val="75000"/>
                  </a:schemeClr>
                </a:solidFill>
                <a:latin typeface="Tabac Big Sans"/>
              </a:rPr>
              <a:t> tant  </a:t>
            </a:r>
            <a:r>
              <a:rPr lang="en-US" sz="3200" u="none" err="1">
                <a:solidFill>
                  <a:schemeClr val="accent3">
                    <a:lumMod val="75000"/>
                  </a:schemeClr>
                </a:solidFill>
                <a:latin typeface="Tabac Big Sans"/>
              </a:rPr>
              <a:t>qu'équipe</a:t>
            </a:r>
            <a:r>
              <a:rPr lang="en-US" sz="3200" u="none">
                <a:solidFill>
                  <a:schemeClr val="accent3">
                    <a:lumMod val="75000"/>
                  </a:schemeClr>
                </a:solidFill>
                <a:latin typeface="Tabac Big Sans"/>
              </a:rPr>
              <a:t>?</a:t>
            </a:r>
          </a:p>
        </p:txBody>
      </p:sp>
      <p:pic>
        <p:nvPicPr>
          <p:cNvPr id="6" name="Picture 6"/>
          <p:cNvPicPr>
            <a:picLocks noChangeAspect="1"/>
          </p:cNvPicPr>
          <p:nvPr/>
        </p:nvPicPr>
        <p:blipFill>
          <a:blip r:embed="rId4"/>
          <a:srcRect/>
          <a:stretch>
            <a:fillRect/>
          </a:stretch>
        </p:blipFill>
        <p:spPr>
          <a:xfrm>
            <a:off x="490917" y="7823069"/>
            <a:ext cx="2187330" cy="2187330"/>
          </a:xfrm>
          <a:prstGeom prst="rect">
            <a:avLst/>
          </a:prstGeom>
        </p:spPr>
      </p:pic>
      <p:sp>
        <p:nvSpPr>
          <p:cNvPr id="7" name="TextBox 7"/>
          <p:cNvSpPr txBox="1"/>
          <p:nvPr/>
        </p:nvSpPr>
        <p:spPr>
          <a:xfrm>
            <a:off x="8821026" y="482821"/>
            <a:ext cx="8115300" cy="1255395"/>
          </a:xfrm>
          <a:prstGeom prst="rect">
            <a:avLst/>
          </a:prstGeom>
        </p:spPr>
        <p:txBody>
          <a:bodyPr lIns="0" tIns="0" rIns="0" bIns="0" rtlCol="0" anchor="t">
            <a:spAutoFit/>
          </a:bodyPr>
          <a:lstStyle/>
          <a:p>
            <a:pPr marL="0" lvl="0" indent="0" algn="r">
              <a:lnSpc>
                <a:spcPts val="4800"/>
              </a:lnSpc>
              <a:spcBef>
                <a:spcPct val="0"/>
              </a:spcBef>
            </a:pPr>
            <a:r>
              <a:rPr lang="en-US" sz="4800" dirty="0">
                <a:solidFill>
                  <a:srgbClr val="A2A096"/>
                </a:solidFill>
                <a:latin typeface="Barlow Bold Bold"/>
              </a:rPr>
              <a:t>EMPODERANDO LÍDERES SIERVOS DE EQUIPO</a:t>
            </a:r>
          </a:p>
        </p:txBody>
      </p:sp>
      <p:sp>
        <p:nvSpPr>
          <p:cNvPr id="8" name="TextBox 8"/>
          <p:cNvSpPr txBox="1"/>
          <p:nvPr/>
        </p:nvSpPr>
        <p:spPr>
          <a:xfrm>
            <a:off x="8498053" y="1738216"/>
            <a:ext cx="8546931" cy="551433"/>
          </a:xfrm>
          <a:prstGeom prst="rect">
            <a:avLst/>
          </a:prstGeom>
        </p:spPr>
        <p:txBody>
          <a:bodyPr lIns="0" tIns="0" rIns="0" bIns="0" rtlCol="0" anchor="t">
            <a:spAutoFit/>
          </a:bodyPr>
          <a:lstStyle/>
          <a:p>
            <a:pPr algn="r">
              <a:lnSpc>
                <a:spcPts val="4320"/>
              </a:lnSpc>
            </a:pPr>
            <a:r>
              <a:rPr lang="en-US" sz="3600" dirty="0">
                <a:solidFill>
                  <a:schemeClr val="accent5">
                    <a:lumMod val="75000"/>
                  </a:schemeClr>
                </a:solidFill>
                <a:latin typeface="Barlow Medium Bold"/>
              </a:rPr>
              <a:t>Empowering Team Servant Leaders</a:t>
            </a:r>
          </a:p>
        </p:txBody>
      </p:sp>
      <p:sp>
        <p:nvSpPr>
          <p:cNvPr id="9" name="TextBox 9"/>
          <p:cNvSpPr txBox="1"/>
          <p:nvPr/>
        </p:nvSpPr>
        <p:spPr>
          <a:xfrm>
            <a:off x="8498053" y="2277850"/>
            <a:ext cx="8761247" cy="551433"/>
          </a:xfrm>
          <a:prstGeom prst="rect">
            <a:avLst/>
          </a:prstGeom>
        </p:spPr>
        <p:txBody>
          <a:bodyPr lIns="0" tIns="0" rIns="0" bIns="0" rtlCol="0" anchor="t">
            <a:spAutoFit/>
          </a:bodyPr>
          <a:lstStyle/>
          <a:p>
            <a:pPr algn="ctr">
              <a:lnSpc>
                <a:spcPts val="4320"/>
              </a:lnSpc>
            </a:pPr>
            <a:r>
              <a:rPr lang="en-US" sz="3600" i="1" err="1">
                <a:solidFill>
                  <a:schemeClr val="accent3">
                    <a:lumMod val="75000"/>
                  </a:schemeClr>
                </a:solidFill>
                <a:latin typeface="Barlow Medium Bold"/>
              </a:rPr>
              <a:t>Habiliter</a:t>
            </a:r>
            <a:r>
              <a:rPr lang="en-US" sz="3600" i="1">
                <a:solidFill>
                  <a:schemeClr val="accent3">
                    <a:lumMod val="75000"/>
                  </a:schemeClr>
                </a:solidFill>
                <a:latin typeface="Barlow Medium Bold"/>
              </a:rPr>
              <a:t> </a:t>
            </a:r>
            <a:r>
              <a:rPr lang="en-US" sz="3600" i="1" err="1">
                <a:solidFill>
                  <a:schemeClr val="accent3">
                    <a:lumMod val="75000"/>
                  </a:schemeClr>
                </a:solidFill>
                <a:latin typeface="Barlow Medium Bold"/>
              </a:rPr>
              <a:t>une</a:t>
            </a:r>
            <a:r>
              <a:rPr lang="en-US" sz="3600" i="1">
                <a:solidFill>
                  <a:schemeClr val="accent3">
                    <a:lumMod val="75000"/>
                  </a:schemeClr>
                </a:solidFill>
                <a:latin typeface="Barlow Medium Bold"/>
              </a:rPr>
              <a:t> </a:t>
            </a:r>
            <a:r>
              <a:rPr lang="en-US" sz="3600" i="1" err="1">
                <a:solidFill>
                  <a:schemeClr val="accent3">
                    <a:lumMod val="75000"/>
                  </a:schemeClr>
                </a:solidFill>
                <a:latin typeface="Barlow Medium Bold"/>
              </a:rPr>
              <a:t>équipe</a:t>
            </a:r>
            <a:r>
              <a:rPr lang="en-US" sz="3600" i="1">
                <a:solidFill>
                  <a:schemeClr val="accent3">
                    <a:lumMod val="75000"/>
                  </a:schemeClr>
                </a:solidFill>
                <a:latin typeface="Barlow Medium Bold"/>
              </a:rPr>
              <a:t> de leaders </a:t>
            </a:r>
            <a:r>
              <a:rPr lang="en-US" sz="3600" i="1" err="1">
                <a:solidFill>
                  <a:schemeClr val="accent3">
                    <a:lumMod val="75000"/>
                  </a:schemeClr>
                </a:solidFill>
                <a:latin typeface="Barlow Medium Bold"/>
              </a:rPr>
              <a:t>serviteurs</a:t>
            </a:r>
            <a:endParaRPr lang="en-US" sz="3600" i="1">
              <a:solidFill>
                <a:schemeClr val="accent3">
                  <a:lumMod val="75000"/>
                </a:schemeClr>
              </a:solidFill>
              <a:latin typeface="Barlow Medium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800748" y="260746"/>
            <a:ext cx="8686505" cy="3130761"/>
          </a:xfrm>
          <a:prstGeom prst="rect">
            <a:avLst/>
          </a:prstGeom>
        </p:spPr>
      </p:pic>
      <p:sp>
        <p:nvSpPr>
          <p:cNvPr id="3" name="TextBox 3"/>
          <p:cNvSpPr txBox="1"/>
          <p:nvPr/>
        </p:nvSpPr>
        <p:spPr>
          <a:xfrm>
            <a:off x="670253" y="3665207"/>
            <a:ext cx="5248827" cy="5705475"/>
          </a:xfrm>
          <a:prstGeom prst="rect">
            <a:avLst/>
          </a:prstGeom>
        </p:spPr>
        <p:txBody>
          <a:bodyPr lIns="0" tIns="0" rIns="0" bIns="0" rtlCol="0" anchor="t">
            <a:spAutoFit/>
          </a:bodyPr>
          <a:lstStyle/>
          <a:p>
            <a:pPr marL="0" lvl="0" indent="0">
              <a:lnSpc>
                <a:spcPts val="4500"/>
              </a:lnSpc>
              <a:spcBef>
                <a:spcPct val="0"/>
              </a:spcBef>
            </a:pPr>
            <a:r>
              <a:rPr lang="en-US" sz="3000">
                <a:solidFill>
                  <a:srgbClr val="141414"/>
                </a:solidFill>
                <a:latin typeface="Barlow Bold"/>
              </a:rPr>
              <a:t>La </a:t>
            </a:r>
            <a:r>
              <a:rPr lang="en-US" sz="3000" err="1">
                <a:solidFill>
                  <a:srgbClr val="141414"/>
                </a:solidFill>
                <a:latin typeface="Barlow Bold"/>
              </a:rPr>
              <a:t>madre</a:t>
            </a:r>
            <a:r>
              <a:rPr lang="en-US" sz="3000">
                <a:solidFill>
                  <a:srgbClr val="141414"/>
                </a:solidFill>
                <a:latin typeface="Barlow Bold"/>
              </a:rPr>
              <a:t> d</a:t>
            </a:r>
            <a:r>
              <a:rPr lang="en-US" sz="3000" u="none">
                <a:solidFill>
                  <a:srgbClr val="141414"/>
                </a:solidFill>
                <a:latin typeface="Barlow Bold"/>
              </a:rPr>
              <a:t>e los </a:t>
            </a:r>
            <a:r>
              <a:rPr lang="en-US" sz="3000" u="none" err="1">
                <a:solidFill>
                  <a:srgbClr val="141414"/>
                </a:solidFill>
                <a:latin typeface="Barlow Bold"/>
              </a:rPr>
              <a:t>hermanos</a:t>
            </a:r>
            <a:r>
              <a:rPr lang="en-US" sz="3000" u="none">
                <a:solidFill>
                  <a:srgbClr val="141414"/>
                </a:solidFill>
                <a:latin typeface="Barlow Bold"/>
              </a:rPr>
              <a:t>, </a:t>
            </a:r>
            <a:r>
              <a:rPr lang="en-US" sz="3000" u="none" err="1">
                <a:solidFill>
                  <a:srgbClr val="141414"/>
                </a:solidFill>
                <a:latin typeface="Barlow Bold"/>
              </a:rPr>
              <a:t>hijos</a:t>
            </a:r>
            <a:r>
              <a:rPr lang="en-US" sz="3000" u="none">
                <a:solidFill>
                  <a:srgbClr val="141414"/>
                </a:solidFill>
                <a:latin typeface="Barlow Bold"/>
              </a:rPr>
              <a:t> de </a:t>
            </a:r>
            <a:r>
              <a:rPr lang="en-US" sz="3000" u="none" err="1">
                <a:solidFill>
                  <a:srgbClr val="141414"/>
                </a:solidFill>
                <a:latin typeface="Barlow Bold"/>
              </a:rPr>
              <a:t>Zebedeo</a:t>
            </a:r>
            <a:r>
              <a:rPr lang="en-US" sz="3000" u="none">
                <a:solidFill>
                  <a:srgbClr val="141414"/>
                </a:solidFill>
                <a:latin typeface="Barlow Bold"/>
              </a:rPr>
              <a:t>, vino con sus dos </a:t>
            </a:r>
            <a:r>
              <a:rPr lang="en-US" sz="3000" u="none" err="1">
                <a:solidFill>
                  <a:srgbClr val="141414"/>
                </a:solidFill>
                <a:latin typeface="Barlow Bold"/>
              </a:rPr>
              <a:t>hijos</a:t>
            </a:r>
            <a:r>
              <a:rPr lang="en-US" sz="3000" u="none">
                <a:solidFill>
                  <a:srgbClr val="141414"/>
                </a:solidFill>
                <a:latin typeface="Barlow Bold"/>
              </a:rPr>
              <a:t> y se </a:t>
            </a:r>
            <a:r>
              <a:rPr lang="en-US" sz="3000" u="none" err="1">
                <a:solidFill>
                  <a:srgbClr val="141414"/>
                </a:solidFill>
                <a:latin typeface="Barlow Bold"/>
              </a:rPr>
              <a:t>arrodilló</a:t>
            </a:r>
            <a:r>
              <a:rPr lang="en-US" sz="3000" u="none">
                <a:solidFill>
                  <a:srgbClr val="141414"/>
                </a:solidFill>
                <a:latin typeface="Barlow Bold"/>
              </a:rPr>
              <a:t> ante Jesús con una </a:t>
            </a:r>
            <a:r>
              <a:rPr lang="en-US" sz="3000" u="none" err="1">
                <a:solidFill>
                  <a:srgbClr val="141414"/>
                </a:solidFill>
                <a:latin typeface="Barlow Bold"/>
              </a:rPr>
              <a:t>petición</a:t>
            </a:r>
            <a:r>
              <a:rPr lang="en-US" sz="3000" u="none">
                <a:solidFill>
                  <a:srgbClr val="141414"/>
                </a:solidFill>
                <a:latin typeface="Barlow Bold"/>
              </a:rPr>
              <a:t>.</a:t>
            </a:r>
          </a:p>
          <a:p>
            <a:pPr marL="0" lvl="0" indent="0">
              <a:lnSpc>
                <a:spcPts val="4500"/>
              </a:lnSpc>
              <a:spcBef>
                <a:spcPct val="0"/>
              </a:spcBef>
            </a:pPr>
            <a:r>
              <a:rPr lang="en-US" sz="3000" u="none">
                <a:solidFill>
                  <a:srgbClr val="141414"/>
                </a:solidFill>
                <a:latin typeface="Barlow Bold"/>
              </a:rPr>
              <a:t>“¿</a:t>
            </a:r>
            <a:r>
              <a:rPr lang="en-US" sz="3000" u="none" err="1">
                <a:solidFill>
                  <a:srgbClr val="141414"/>
                </a:solidFill>
                <a:latin typeface="Barlow Bold"/>
              </a:rPr>
              <a:t>Qué</a:t>
            </a:r>
            <a:r>
              <a:rPr lang="en-US" sz="3000" u="none">
                <a:solidFill>
                  <a:srgbClr val="141414"/>
                </a:solidFill>
                <a:latin typeface="Barlow Bold"/>
              </a:rPr>
              <a:t> </a:t>
            </a:r>
            <a:r>
              <a:rPr lang="en-US" sz="3000" u="none" err="1">
                <a:solidFill>
                  <a:srgbClr val="141414"/>
                </a:solidFill>
                <a:latin typeface="Barlow Bold"/>
              </a:rPr>
              <a:t>quieres</a:t>
            </a:r>
            <a:r>
              <a:rPr lang="en-US" sz="3000" u="none">
                <a:solidFill>
                  <a:srgbClr val="141414"/>
                </a:solidFill>
                <a:latin typeface="Barlow Bold"/>
              </a:rPr>
              <a:t>?”, </a:t>
            </a:r>
            <a:r>
              <a:rPr lang="en-US" sz="3000" u="none" err="1">
                <a:solidFill>
                  <a:srgbClr val="141414"/>
                </a:solidFill>
                <a:latin typeface="Barlow Bold"/>
              </a:rPr>
              <a:t>preguntó</a:t>
            </a:r>
            <a:r>
              <a:rPr lang="en-US" sz="3000" u="none">
                <a:solidFill>
                  <a:srgbClr val="141414"/>
                </a:solidFill>
                <a:latin typeface="Barlow Bold"/>
              </a:rPr>
              <a:t> Jesús. Ella </a:t>
            </a:r>
            <a:r>
              <a:rPr lang="en-US" sz="3000" u="none" err="1">
                <a:solidFill>
                  <a:srgbClr val="141414"/>
                </a:solidFill>
                <a:latin typeface="Barlow Bold"/>
              </a:rPr>
              <a:t>dijo</a:t>
            </a:r>
            <a:r>
              <a:rPr lang="en-US" sz="3000" u="none">
                <a:solidFill>
                  <a:srgbClr val="141414"/>
                </a:solidFill>
                <a:latin typeface="Barlow Bold"/>
              </a:rPr>
              <a:t>: "</a:t>
            </a:r>
            <a:r>
              <a:rPr lang="en-US" sz="3000" u="none" err="1">
                <a:solidFill>
                  <a:srgbClr val="141414"/>
                </a:solidFill>
                <a:latin typeface="Barlow Bold"/>
              </a:rPr>
              <a:t>Ordena</a:t>
            </a:r>
            <a:r>
              <a:rPr lang="en-US" sz="3000" u="none">
                <a:solidFill>
                  <a:srgbClr val="141414"/>
                </a:solidFill>
                <a:latin typeface="Barlow Bold"/>
              </a:rPr>
              <a:t> que </a:t>
            </a:r>
            <a:r>
              <a:rPr lang="en-US" sz="3000" u="none" err="1">
                <a:solidFill>
                  <a:srgbClr val="141414"/>
                </a:solidFill>
                <a:latin typeface="Barlow Bold"/>
              </a:rPr>
              <a:t>en</a:t>
            </a:r>
            <a:r>
              <a:rPr lang="en-US" sz="3000" u="none">
                <a:solidFill>
                  <a:srgbClr val="141414"/>
                </a:solidFill>
                <a:latin typeface="Barlow Bold"/>
              </a:rPr>
              <a:t> </a:t>
            </a:r>
            <a:r>
              <a:rPr lang="en-US" sz="3000" u="none" err="1">
                <a:solidFill>
                  <a:srgbClr val="141414"/>
                </a:solidFill>
                <a:latin typeface="Barlow Bold"/>
              </a:rPr>
              <a:t>tu</a:t>
            </a:r>
            <a:r>
              <a:rPr lang="en-US" sz="3000" u="none">
                <a:solidFill>
                  <a:srgbClr val="141414"/>
                </a:solidFill>
                <a:latin typeface="Barlow Bold"/>
              </a:rPr>
              <a:t> </a:t>
            </a:r>
            <a:r>
              <a:rPr lang="en-US" sz="3000" u="none" err="1">
                <a:solidFill>
                  <a:srgbClr val="141414"/>
                </a:solidFill>
                <a:latin typeface="Barlow Bold"/>
              </a:rPr>
              <a:t>reino</a:t>
            </a:r>
            <a:r>
              <a:rPr lang="en-US" sz="3000" u="none">
                <a:solidFill>
                  <a:srgbClr val="141414"/>
                </a:solidFill>
                <a:latin typeface="Barlow Bold"/>
              </a:rPr>
              <a:t> uno de </a:t>
            </a:r>
            <a:r>
              <a:rPr lang="en-US" sz="3000" u="none" err="1">
                <a:solidFill>
                  <a:srgbClr val="141414"/>
                </a:solidFill>
                <a:latin typeface="Barlow Bold"/>
              </a:rPr>
              <a:t>estos</a:t>
            </a:r>
            <a:r>
              <a:rPr lang="en-US" sz="3000" u="none">
                <a:solidFill>
                  <a:srgbClr val="141414"/>
                </a:solidFill>
                <a:latin typeface="Barlow Bold"/>
              </a:rPr>
              <a:t> dos </a:t>
            </a:r>
            <a:r>
              <a:rPr lang="en-US" sz="3000" u="none" err="1">
                <a:solidFill>
                  <a:srgbClr val="141414"/>
                </a:solidFill>
                <a:latin typeface="Barlow Bold"/>
              </a:rPr>
              <a:t>hijos</a:t>
            </a:r>
            <a:r>
              <a:rPr lang="en-US" sz="3000" u="none">
                <a:solidFill>
                  <a:srgbClr val="141414"/>
                </a:solidFill>
                <a:latin typeface="Barlow Bold"/>
              </a:rPr>
              <a:t> </a:t>
            </a:r>
            <a:r>
              <a:rPr lang="en-US" sz="3000" u="none" err="1">
                <a:solidFill>
                  <a:srgbClr val="141414"/>
                </a:solidFill>
                <a:latin typeface="Barlow Bold"/>
              </a:rPr>
              <a:t>míos</a:t>
            </a:r>
            <a:r>
              <a:rPr lang="en-US" sz="3000" u="none">
                <a:solidFill>
                  <a:srgbClr val="141414"/>
                </a:solidFill>
                <a:latin typeface="Barlow Bold"/>
              </a:rPr>
              <a:t> se </a:t>
            </a:r>
            <a:r>
              <a:rPr lang="en-US" sz="3000" u="none" err="1">
                <a:solidFill>
                  <a:srgbClr val="141414"/>
                </a:solidFill>
                <a:latin typeface="Barlow Bold"/>
              </a:rPr>
              <a:t>siente</a:t>
            </a:r>
            <a:r>
              <a:rPr lang="en-US" sz="3000" u="none">
                <a:solidFill>
                  <a:srgbClr val="141414"/>
                </a:solidFill>
                <a:latin typeface="Barlow Bold"/>
              </a:rPr>
              <a:t> a </a:t>
            </a:r>
            <a:r>
              <a:rPr lang="en-US" sz="3000" u="none" err="1">
                <a:solidFill>
                  <a:srgbClr val="141414"/>
                </a:solidFill>
                <a:latin typeface="Barlow Bold"/>
              </a:rPr>
              <a:t>tu</a:t>
            </a:r>
            <a:r>
              <a:rPr lang="en-US" sz="3000" u="none">
                <a:solidFill>
                  <a:srgbClr val="141414"/>
                </a:solidFill>
                <a:latin typeface="Barlow Bold"/>
              </a:rPr>
              <a:t> </a:t>
            </a:r>
            <a:r>
              <a:rPr lang="en-US" sz="3000" u="none" err="1">
                <a:solidFill>
                  <a:srgbClr val="141414"/>
                </a:solidFill>
                <a:latin typeface="Barlow Bold"/>
              </a:rPr>
              <a:t>derecha</a:t>
            </a:r>
            <a:r>
              <a:rPr lang="en-US" sz="3000" u="none">
                <a:solidFill>
                  <a:srgbClr val="141414"/>
                </a:solidFill>
                <a:latin typeface="Barlow Bold"/>
              </a:rPr>
              <a:t> y el </a:t>
            </a:r>
            <a:r>
              <a:rPr lang="en-US" sz="3000" u="none" err="1">
                <a:solidFill>
                  <a:srgbClr val="141414"/>
                </a:solidFill>
                <a:latin typeface="Barlow Bold"/>
              </a:rPr>
              <a:t>otro</a:t>
            </a:r>
            <a:r>
              <a:rPr lang="en-US" sz="3000" u="none">
                <a:solidFill>
                  <a:srgbClr val="141414"/>
                </a:solidFill>
                <a:latin typeface="Barlow Bold"/>
              </a:rPr>
              <a:t> a </a:t>
            </a:r>
            <a:r>
              <a:rPr lang="en-US" sz="3000" u="none" err="1">
                <a:solidFill>
                  <a:srgbClr val="141414"/>
                </a:solidFill>
                <a:latin typeface="Barlow Bold"/>
              </a:rPr>
              <a:t>tu</a:t>
            </a:r>
            <a:r>
              <a:rPr lang="en-US" sz="3000" u="none">
                <a:solidFill>
                  <a:srgbClr val="141414"/>
                </a:solidFill>
                <a:latin typeface="Barlow Bold"/>
              </a:rPr>
              <a:t> </a:t>
            </a:r>
            <a:r>
              <a:rPr lang="en-US" sz="3000" u="none" err="1">
                <a:solidFill>
                  <a:srgbClr val="141414"/>
                </a:solidFill>
                <a:latin typeface="Barlow Bold"/>
              </a:rPr>
              <a:t>izquierda</a:t>
            </a:r>
            <a:r>
              <a:rPr lang="en-US" sz="3000" u="none">
                <a:solidFill>
                  <a:srgbClr val="141414"/>
                </a:solidFill>
                <a:latin typeface="Barlow Bold"/>
              </a:rPr>
              <a:t>.”</a:t>
            </a:r>
          </a:p>
        </p:txBody>
      </p:sp>
      <p:sp>
        <p:nvSpPr>
          <p:cNvPr id="4" name="TextBox 4"/>
          <p:cNvSpPr txBox="1"/>
          <p:nvPr/>
        </p:nvSpPr>
        <p:spPr>
          <a:xfrm>
            <a:off x="6519587" y="3665207"/>
            <a:ext cx="5248827" cy="6276975"/>
          </a:xfrm>
          <a:prstGeom prst="rect">
            <a:avLst/>
          </a:prstGeom>
        </p:spPr>
        <p:txBody>
          <a:bodyPr lIns="0" tIns="0" rIns="0" bIns="0" rtlCol="0" anchor="t">
            <a:spAutoFit/>
          </a:bodyPr>
          <a:lstStyle/>
          <a:p>
            <a:pPr marL="0" lvl="0" indent="0">
              <a:lnSpc>
                <a:spcPts val="4500"/>
              </a:lnSpc>
              <a:spcBef>
                <a:spcPct val="0"/>
              </a:spcBef>
            </a:pPr>
            <a:r>
              <a:rPr lang="en-US" sz="3000">
                <a:solidFill>
                  <a:schemeClr val="accent5">
                    <a:lumMod val="75000"/>
                  </a:schemeClr>
                </a:solidFill>
                <a:latin typeface="Barlow Medium"/>
              </a:rPr>
              <a:t>The m</a:t>
            </a:r>
            <a:r>
              <a:rPr lang="en-US" sz="3000" u="none">
                <a:solidFill>
                  <a:schemeClr val="accent5">
                    <a:lumMod val="75000"/>
                  </a:schemeClr>
                </a:solidFill>
                <a:latin typeface="Barlow Medium"/>
              </a:rPr>
              <a:t>other of the Zebedee</a:t>
            </a:r>
          </a:p>
          <a:p>
            <a:pPr marL="0" lvl="0" indent="0">
              <a:lnSpc>
                <a:spcPts val="4500"/>
              </a:lnSpc>
              <a:spcBef>
                <a:spcPct val="0"/>
              </a:spcBef>
            </a:pPr>
            <a:r>
              <a:rPr lang="en-US" sz="3000" u="none" dirty="0">
                <a:solidFill>
                  <a:schemeClr val="accent5">
                    <a:lumMod val="75000"/>
                  </a:schemeClr>
                </a:solidFill>
                <a:latin typeface="Barlow Medium"/>
              </a:rPr>
              <a:t>brothers came with her two sons and knelt before Jesus with a request. “What do</a:t>
            </a:r>
          </a:p>
          <a:p>
            <a:pPr marL="0" lvl="0" indent="0">
              <a:lnSpc>
                <a:spcPts val="4500"/>
              </a:lnSpc>
              <a:spcBef>
                <a:spcPct val="0"/>
              </a:spcBef>
            </a:pPr>
            <a:r>
              <a:rPr lang="en-US" sz="3000" u="none" dirty="0">
                <a:solidFill>
                  <a:schemeClr val="accent5">
                    <a:lumMod val="75000"/>
                  </a:schemeClr>
                </a:solidFill>
                <a:latin typeface="Barlow Medium"/>
              </a:rPr>
              <a:t>you want?” Jesus asked. She said, “Give your word that these two sons of mine will be awarded the highest places of honor in your kingdom, one at your right hand, one at your left hand.” </a:t>
            </a:r>
          </a:p>
        </p:txBody>
      </p:sp>
      <p:sp>
        <p:nvSpPr>
          <p:cNvPr id="5" name="TextBox 5"/>
          <p:cNvSpPr txBox="1"/>
          <p:nvPr/>
        </p:nvSpPr>
        <p:spPr>
          <a:xfrm>
            <a:off x="12353436" y="3608057"/>
            <a:ext cx="5248827" cy="4619625"/>
          </a:xfrm>
          <a:prstGeom prst="rect">
            <a:avLst/>
          </a:prstGeom>
        </p:spPr>
        <p:txBody>
          <a:bodyPr lIns="0" tIns="0" rIns="0" bIns="0" rtlCol="0" anchor="t">
            <a:spAutoFit/>
          </a:bodyPr>
          <a:lstStyle/>
          <a:p>
            <a:pPr marL="0" lvl="0" indent="0">
              <a:lnSpc>
                <a:spcPts val="4500"/>
              </a:lnSpc>
              <a:spcBef>
                <a:spcPct val="0"/>
              </a:spcBef>
            </a:pPr>
            <a:r>
              <a:rPr lang="en-US" sz="3000">
                <a:solidFill>
                  <a:schemeClr val="accent3">
                    <a:lumMod val="75000"/>
                  </a:schemeClr>
                </a:solidFill>
                <a:latin typeface="Tabac Big Sans"/>
              </a:rPr>
              <a:t>“</a:t>
            </a:r>
            <a:r>
              <a:rPr lang="en-US" sz="3000" dirty="0" err="1">
                <a:solidFill>
                  <a:schemeClr val="accent3">
                    <a:lumMod val="75000"/>
                  </a:schemeClr>
                </a:solidFill>
                <a:latin typeface="Tabac Big Sans"/>
              </a:rPr>
              <a:t>Alors</a:t>
            </a:r>
            <a:r>
              <a:rPr lang="en-US" sz="3000" dirty="0">
                <a:solidFill>
                  <a:schemeClr val="accent3">
                    <a:lumMod val="75000"/>
                  </a:schemeClr>
                </a:solidFill>
                <a:latin typeface="Tabac Big Sans"/>
              </a:rPr>
              <a:t> la </a:t>
            </a:r>
            <a:r>
              <a:rPr lang="en-US" sz="3000" dirty="0" err="1">
                <a:solidFill>
                  <a:schemeClr val="accent3">
                    <a:lumMod val="75000"/>
                  </a:schemeClr>
                </a:solidFill>
                <a:latin typeface="Tabac Big Sans"/>
              </a:rPr>
              <a:t>mère</a:t>
            </a:r>
            <a:r>
              <a:rPr lang="en-US" sz="3000" dirty="0">
                <a:solidFill>
                  <a:schemeClr val="accent3">
                    <a:lumMod val="75000"/>
                  </a:schemeClr>
                </a:solidFill>
                <a:latin typeface="Tabac Big Sans"/>
              </a:rPr>
              <a:t> d</a:t>
            </a:r>
            <a:r>
              <a:rPr lang="en-US" sz="3000" u="none" dirty="0">
                <a:solidFill>
                  <a:schemeClr val="accent3">
                    <a:lumMod val="75000"/>
                  </a:schemeClr>
                </a:solidFill>
                <a:latin typeface="Tabac Big Sans"/>
              </a:rPr>
              <a:t>es </a:t>
            </a:r>
            <a:r>
              <a:rPr lang="en-US" sz="3000" u="none" dirty="0" err="1">
                <a:solidFill>
                  <a:schemeClr val="accent3">
                    <a:lumMod val="75000"/>
                  </a:schemeClr>
                </a:solidFill>
                <a:latin typeface="Tabac Big Sans"/>
              </a:rPr>
              <a:t>fils</a:t>
            </a:r>
            <a:r>
              <a:rPr lang="en-US" sz="3000" u="none" dirty="0">
                <a:solidFill>
                  <a:schemeClr val="accent3">
                    <a:lumMod val="75000"/>
                  </a:schemeClr>
                </a:solidFill>
                <a:latin typeface="Tabac Big Sans"/>
              </a:rPr>
              <a:t> de </a:t>
            </a:r>
            <a:r>
              <a:rPr lang="en-US" sz="3000" u="none" dirty="0" err="1">
                <a:solidFill>
                  <a:schemeClr val="accent3">
                    <a:lumMod val="75000"/>
                  </a:schemeClr>
                </a:solidFill>
                <a:latin typeface="Tabac Big Sans"/>
              </a:rPr>
              <a:t>Zébédée</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s'approcha</a:t>
            </a:r>
            <a:r>
              <a:rPr lang="en-US" sz="3000" u="none" dirty="0">
                <a:solidFill>
                  <a:schemeClr val="accent3">
                    <a:lumMod val="75000"/>
                  </a:schemeClr>
                </a:solidFill>
                <a:latin typeface="Tabac Big Sans"/>
              </a:rPr>
              <a:t> de </a:t>
            </a:r>
            <a:r>
              <a:rPr lang="en-US" sz="3000" u="none" dirty="0" err="1">
                <a:solidFill>
                  <a:schemeClr val="accent3">
                    <a:lumMod val="75000"/>
                  </a:schemeClr>
                </a:solidFill>
                <a:latin typeface="Tabac Big Sans"/>
              </a:rPr>
              <a:t>Jésus</a:t>
            </a:r>
            <a:r>
              <a:rPr lang="en-US" sz="3000" u="none" dirty="0">
                <a:solidFill>
                  <a:schemeClr val="accent3">
                    <a:lumMod val="75000"/>
                  </a:schemeClr>
                </a:solidFill>
                <a:latin typeface="Tabac Big Sans"/>
              </a:rPr>
              <a:t> avec </a:t>
            </a:r>
            <a:r>
              <a:rPr lang="en-US" sz="3000" u="none" dirty="0" err="1">
                <a:solidFill>
                  <a:schemeClr val="accent3">
                    <a:lumMod val="75000"/>
                  </a:schemeClr>
                </a:solidFill>
                <a:latin typeface="Tabac Big Sans"/>
              </a:rPr>
              <a:t>ses</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fils</a:t>
            </a:r>
            <a:r>
              <a:rPr lang="en-US" sz="3000" u="none" dirty="0">
                <a:solidFill>
                  <a:schemeClr val="accent3">
                    <a:lumMod val="75000"/>
                  </a:schemeClr>
                </a:solidFill>
                <a:latin typeface="Tabac Big Sans"/>
              </a:rPr>
              <a:t>, et se prosterna, pour </a:t>
            </a:r>
            <a:r>
              <a:rPr lang="en-US" sz="3000" u="none" dirty="0" err="1">
                <a:solidFill>
                  <a:schemeClr val="accent3">
                    <a:lumMod val="75000"/>
                  </a:schemeClr>
                </a:solidFill>
                <a:latin typeface="Tabac Big Sans"/>
              </a:rPr>
              <a:t>lui</a:t>
            </a:r>
            <a:r>
              <a:rPr lang="en-US" sz="3000" u="none" dirty="0">
                <a:solidFill>
                  <a:schemeClr val="accent3">
                    <a:lumMod val="75000"/>
                  </a:schemeClr>
                </a:solidFill>
                <a:latin typeface="Tabac Big Sans"/>
              </a:rPr>
              <a:t> faire </a:t>
            </a:r>
            <a:r>
              <a:rPr lang="en-US" sz="3000" u="none" dirty="0" err="1">
                <a:solidFill>
                  <a:schemeClr val="accent3">
                    <a:lumMod val="75000"/>
                  </a:schemeClr>
                </a:solidFill>
                <a:latin typeface="Tabac Big Sans"/>
              </a:rPr>
              <a:t>une</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demande</a:t>
            </a:r>
            <a:r>
              <a:rPr lang="en-US" sz="3000" u="none" dirty="0">
                <a:solidFill>
                  <a:schemeClr val="accent3">
                    <a:lumMod val="75000"/>
                  </a:schemeClr>
                </a:solidFill>
                <a:latin typeface="Tabac Big Sans"/>
              </a:rPr>
              <a:t>. Il </a:t>
            </a:r>
            <a:r>
              <a:rPr lang="en-US" sz="3000" u="none" dirty="0" err="1">
                <a:solidFill>
                  <a:schemeClr val="accent3">
                    <a:lumMod val="75000"/>
                  </a:schemeClr>
                </a:solidFill>
                <a:latin typeface="Tabac Big Sans"/>
              </a:rPr>
              <a:t>lui</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dit</a:t>
            </a:r>
            <a:r>
              <a:rPr lang="en-US" sz="3000" u="none" dirty="0">
                <a:solidFill>
                  <a:schemeClr val="accent3">
                    <a:lumMod val="75000"/>
                  </a:schemeClr>
                </a:solidFill>
                <a:latin typeface="Tabac Big Sans"/>
              </a:rPr>
              <a:t>: Que </a:t>
            </a:r>
            <a:r>
              <a:rPr lang="en-US" sz="3000" u="none" dirty="0" err="1">
                <a:solidFill>
                  <a:schemeClr val="accent3">
                    <a:lumMod val="75000"/>
                  </a:schemeClr>
                </a:solidFill>
                <a:latin typeface="Tabac Big Sans"/>
              </a:rPr>
              <a:t>veux-tu</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Ordonne</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lui</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dit-elle</a:t>
            </a:r>
            <a:r>
              <a:rPr lang="en-US" sz="3000" u="none" dirty="0">
                <a:solidFill>
                  <a:schemeClr val="accent3">
                    <a:lumMod val="75000"/>
                  </a:schemeClr>
                </a:solidFill>
                <a:latin typeface="Tabac Big Sans"/>
              </a:rPr>
              <a:t>, que </a:t>
            </a:r>
            <a:r>
              <a:rPr lang="en-US" sz="3000" u="none" dirty="0" err="1">
                <a:solidFill>
                  <a:schemeClr val="accent3">
                    <a:lumMod val="75000"/>
                  </a:schemeClr>
                </a:solidFill>
                <a:latin typeface="Tabac Big Sans"/>
              </a:rPr>
              <a:t>mes</a:t>
            </a:r>
            <a:r>
              <a:rPr lang="en-US" sz="3000" u="none" dirty="0">
                <a:solidFill>
                  <a:schemeClr val="accent3">
                    <a:lumMod val="75000"/>
                  </a:schemeClr>
                </a:solidFill>
                <a:latin typeface="Tabac Big Sans"/>
              </a:rPr>
              <a:t> deux </a:t>
            </a:r>
            <a:r>
              <a:rPr lang="en-US" sz="3000" u="none" dirty="0" err="1">
                <a:solidFill>
                  <a:schemeClr val="accent3">
                    <a:lumMod val="75000"/>
                  </a:schemeClr>
                </a:solidFill>
                <a:latin typeface="Tabac Big Sans"/>
              </a:rPr>
              <a:t>fils</a:t>
            </a:r>
            <a:r>
              <a:rPr lang="en-US" sz="3000" u="none" dirty="0">
                <a:solidFill>
                  <a:schemeClr val="accent3">
                    <a:lumMod val="75000"/>
                  </a:schemeClr>
                </a:solidFill>
                <a:latin typeface="Tabac Big Sans"/>
              </a:rPr>
              <a:t>, que </a:t>
            </a:r>
            <a:r>
              <a:rPr lang="en-US" sz="3000" u="none" dirty="0" err="1">
                <a:solidFill>
                  <a:schemeClr val="accent3">
                    <a:lumMod val="75000"/>
                  </a:schemeClr>
                </a:solidFill>
                <a:latin typeface="Tabac Big Sans"/>
              </a:rPr>
              <a:t>voici</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soient</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assis</a:t>
            </a:r>
            <a:r>
              <a:rPr lang="en-US" sz="3000" u="none" dirty="0">
                <a:solidFill>
                  <a:schemeClr val="accent3">
                    <a:lumMod val="75000"/>
                  </a:schemeClr>
                </a:solidFill>
                <a:latin typeface="Tabac Big Sans"/>
              </a:rPr>
              <a:t>, dans ton </a:t>
            </a:r>
            <a:r>
              <a:rPr lang="en-US" sz="3000" u="none" dirty="0" err="1">
                <a:solidFill>
                  <a:schemeClr val="accent3">
                    <a:lumMod val="75000"/>
                  </a:schemeClr>
                </a:solidFill>
                <a:latin typeface="Tabac Big Sans"/>
              </a:rPr>
              <a:t>royaume</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l'un</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à</a:t>
            </a:r>
            <a:r>
              <a:rPr lang="en-US" sz="3000" u="none" dirty="0">
                <a:solidFill>
                  <a:schemeClr val="accent3">
                    <a:lumMod val="75000"/>
                  </a:schemeClr>
                </a:solidFill>
                <a:latin typeface="Tabac Big Sans"/>
              </a:rPr>
              <a:t> ta droite et </a:t>
            </a:r>
            <a:r>
              <a:rPr lang="en-US" sz="3000" u="none" dirty="0" err="1">
                <a:solidFill>
                  <a:schemeClr val="accent3">
                    <a:lumMod val="75000"/>
                  </a:schemeClr>
                </a:solidFill>
                <a:latin typeface="Tabac Big Sans"/>
              </a:rPr>
              <a:t>l'autre</a:t>
            </a:r>
            <a:r>
              <a:rPr lang="en-US" sz="3000" u="none" dirty="0">
                <a:solidFill>
                  <a:schemeClr val="accent3">
                    <a:lumMod val="75000"/>
                  </a:schemeClr>
                </a:solidFill>
                <a:latin typeface="Tabac Big Sans"/>
              </a:rPr>
              <a:t> </a:t>
            </a:r>
            <a:r>
              <a:rPr lang="en-US" sz="3000" u="none" dirty="0" err="1">
                <a:solidFill>
                  <a:schemeClr val="accent3">
                    <a:lumMod val="75000"/>
                  </a:schemeClr>
                </a:solidFill>
                <a:latin typeface="Tabac Big Sans"/>
              </a:rPr>
              <a:t>à</a:t>
            </a:r>
            <a:r>
              <a:rPr lang="en-US" sz="3000" u="none" dirty="0">
                <a:solidFill>
                  <a:schemeClr val="accent3">
                    <a:lumMod val="75000"/>
                  </a:schemeClr>
                </a:solidFill>
                <a:latin typeface="Tabac Big Sans"/>
              </a:rPr>
              <a:t> ta gauche.</a:t>
            </a:r>
          </a:p>
        </p:txBody>
      </p:sp>
      <p:pic>
        <p:nvPicPr>
          <p:cNvPr id="6" name="Picture 6"/>
          <p:cNvPicPr>
            <a:picLocks noChangeAspect="1"/>
          </p:cNvPicPr>
          <p:nvPr/>
        </p:nvPicPr>
        <p:blipFill>
          <a:blip r:embed="rId3"/>
          <a:srcRect/>
          <a:stretch>
            <a:fillRect/>
          </a:stretch>
        </p:blipFill>
        <p:spPr>
          <a:xfrm>
            <a:off x="841174" y="476072"/>
            <a:ext cx="1105256" cy="11052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800748" y="476072"/>
            <a:ext cx="8686505" cy="3130761"/>
          </a:xfrm>
          <a:prstGeom prst="rect">
            <a:avLst/>
          </a:prstGeom>
        </p:spPr>
      </p:pic>
      <p:sp>
        <p:nvSpPr>
          <p:cNvPr id="3" name="TextBox 3"/>
          <p:cNvSpPr txBox="1"/>
          <p:nvPr/>
        </p:nvSpPr>
        <p:spPr>
          <a:xfrm>
            <a:off x="670253" y="3779507"/>
            <a:ext cx="4980932" cy="5741670"/>
          </a:xfrm>
          <a:prstGeom prst="rect">
            <a:avLst/>
          </a:prstGeom>
        </p:spPr>
        <p:txBody>
          <a:bodyPr lIns="0" tIns="0" rIns="0" bIns="0" rtlCol="0" anchor="t">
            <a:spAutoFit/>
          </a:bodyPr>
          <a:lstStyle/>
          <a:p>
            <a:pPr marL="0" lvl="0" indent="0">
              <a:lnSpc>
                <a:spcPts val="4200"/>
              </a:lnSpc>
              <a:spcBef>
                <a:spcPct val="0"/>
              </a:spcBef>
            </a:pPr>
            <a:r>
              <a:rPr lang="en-US" sz="2800" err="1">
                <a:solidFill>
                  <a:srgbClr val="141414"/>
                </a:solidFill>
                <a:latin typeface="Barlow Bold"/>
              </a:rPr>
              <a:t>Usted</a:t>
            </a:r>
            <a:r>
              <a:rPr lang="en-US" sz="2800" u="none" err="1">
                <a:solidFill>
                  <a:srgbClr val="141414"/>
                </a:solidFill>
                <a:latin typeface="Barlow Bold"/>
              </a:rPr>
              <a:t>es</a:t>
            </a:r>
            <a:r>
              <a:rPr lang="en-US" sz="2800" u="none">
                <a:solidFill>
                  <a:srgbClr val="141414"/>
                </a:solidFill>
                <a:latin typeface="Barlow Bold"/>
              </a:rPr>
              <a:t> no </a:t>
            </a:r>
            <a:r>
              <a:rPr lang="en-US" sz="2800" u="none" err="1">
                <a:solidFill>
                  <a:srgbClr val="141414"/>
                </a:solidFill>
                <a:latin typeface="Barlow Bold"/>
              </a:rPr>
              <a:t>saben</a:t>
            </a:r>
            <a:r>
              <a:rPr lang="en-US" sz="2800" u="none">
                <a:solidFill>
                  <a:srgbClr val="141414"/>
                </a:solidFill>
                <a:latin typeface="Barlow Bold"/>
              </a:rPr>
              <a:t> lo que </a:t>
            </a:r>
            <a:r>
              <a:rPr lang="en-US" sz="2800" u="none" err="1">
                <a:solidFill>
                  <a:srgbClr val="141414"/>
                </a:solidFill>
                <a:latin typeface="Barlow Bold"/>
              </a:rPr>
              <a:t>están</a:t>
            </a:r>
            <a:r>
              <a:rPr lang="en-US" sz="2800" u="none">
                <a:solidFill>
                  <a:srgbClr val="141414"/>
                </a:solidFill>
                <a:latin typeface="Barlow Bold"/>
              </a:rPr>
              <a:t> </a:t>
            </a:r>
            <a:r>
              <a:rPr lang="en-US" sz="2800" u="none" err="1">
                <a:solidFill>
                  <a:srgbClr val="141414"/>
                </a:solidFill>
                <a:latin typeface="Barlow Bold"/>
              </a:rPr>
              <a:t>pidiendo</a:t>
            </a:r>
            <a:r>
              <a:rPr lang="en-US" sz="2800" u="none">
                <a:solidFill>
                  <a:srgbClr val="141414"/>
                </a:solidFill>
                <a:latin typeface="Barlow Bold"/>
              </a:rPr>
              <a:t> —le </a:t>
            </a:r>
            <a:r>
              <a:rPr lang="en-US" sz="2800" u="none" err="1">
                <a:solidFill>
                  <a:srgbClr val="141414"/>
                </a:solidFill>
                <a:latin typeface="Barlow Bold"/>
              </a:rPr>
              <a:t>replicó</a:t>
            </a:r>
            <a:r>
              <a:rPr lang="en-US" sz="2800" u="none">
                <a:solidFill>
                  <a:srgbClr val="141414"/>
                </a:solidFill>
                <a:latin typeface="Barlow Bold"/>
              </a:rPr>
              <a:t> Jesús a Juan y a </a:t>
            </a:r>
            <a:r>
              <a:rPr lang="en-US" sz="2800" u="none" err="1">
                <a:solidFill>
                  <a:srgbClr val="141414"/>
                </a:solidFill>
                <a:latin typeface="Barlow Bold"/>
              </a:rPr>
              <a:t>Jacobo</a:t>
            </a:r>
            <a:r>
              <a:rPr lang="en-US" sz="2800" u="none">
                <a:solidFill>
                  <a:srgbClr val="141414"/>
                </a:solidFill>
                <a:latin typeface="Barlow Bold"/>
              </a:rPr>
              <a:t>—. “¿</a:t>
            </a:r>
            <a:r>
              <a:rPr lang="en-US" sz="2800" u="none" err="1">
                <a:solidFill>
                  <a:srgbClr val="141414"/>
                </a:solidFill>
                <a:latin typeface="Barlow Bold"/>
              </a:rPr>
              <a:t>Pueden</a:t>
            </a:r>
            <a:r>
              <a:rPr lang="en-US" sz="2800" u="none">
                <a:solidFill>
                  <a:srgbClr val="141414"/>
                </a:solidFill>
                <a:latin typeface="Barlow Bold"/>
              </a:rPr>
              <a:t> </a:t>
            </a:r>
            <a:r>
              <a:rPr lang="en-US" sz="2800" u="none" err="1">
                <a:solidFill>
                  <a:srgbClr val="141414"/>
                </a:solidFill>
                <a:latin typeface="Barlow Bold"/>
              </a:rPr>
              <a:t>acaso</a:t>
            </a:r>
            <a:r>
              <a:rPr lang="en-US" sz="2800" u="none">
                <a:solidFill>
                  <a:srgbClr val="141414"/>
                </a:solidFill>
                <a:latin typeface="Barlow Bold"/>
              </a:rPr>
              <a:t> </a:t>
            </a:r>
            <a:r>
              <a:rPr lang="en-US" sz="2800" u="none" err="1">
                <a:solidFill>
                  <a:srgbClr val="141414"/>
                </a:solidFill>
                <a:latin typeface="Barlow Bold"/>
              </a:rPr>
              <a:t>beber</a:t>
            </a:r>
            <a:r>
              <a:rPr lang="en-US" sz="2800" u="none">
                <a:solidFill>
                  <a:srgbClr val="141414"/>
                </a:solidFill>
                <a:latin typeface="Barlow Bold"/>
              </a:rPr>
              <a:t> el </a:t>
            </a:r>
            <a:r>
              <a:rPr lang="en-US" sz="2800" u="none" err="1">
                <a:solidFill>
                  <a:srgbClr val="141414"/>
                </a:solidFill>
                <a:latin typeface="Barlow Bold"/>
              </a:rPr>
              <a:t>trago</a:t>
            </a:r>
            <a:r>
              <a:rPr lang="en-US" sz="2800" u="none">
                <a:solidFill>
                  <a:srgbClr val="141414"/>
                </a:solidFill>
                <a:latin typeface="Barlow Bold"/>
              </a:rPr>
              <a:t> </a:t>
            </a:r>
            <a:r>
              <a:rPr lang="en-US" sz="2800" u="none" err="1">
                <a:solidFill>
                  <a:srgbClr val="141414"/>
                </a:solidFill>
                <a:latin typeface="Barlow Bold"/>
              </a:rPr>
              <a:t>amargo</a:t>
            </a:r>
            <a:r>
              <a:rPr lang="en-US" sz="2800" u="none">
                <a:solidFill>
                  <a:srgbClr val="141414"/>
                </a:solidFill>
                <a:latin typeface="Barlow Bold"/>
              </a:rPr>
              <a:t> de</a:t>
            </a:r>
          </a:p>
          <a:p>
            <a:pPr marL="0" lvl="0" indent="0">
              <a:lnSpc>
                <a:spcPts val="4200"/>
              </a:lnSpc>
              <a:spcBef>
                <a:spcPct val="0"/>
              </a:spcBef>
            </a:pPr>
            <a:r>
              <a:rPr lang="en-US" sz="2800" u="none">
                <a:solidFill>
                  <a:srgbClr val="141414"/>
                </a:solidFill>
                <a:latin typeface="Barlow Bold"/>
              </a:rPr>
              <a:t>la </a:t>
            </a:r>
            <a:r>
              <a:rPr lang="en-US" sz="2800" u="none" err="1">
                <a:solidFill>
                  <a:srgbClr val="141414"/>
                </a:solidFill>
                <a:latin typeface="Barlow Bold"/>
              </a:rPr>
              <a:t>copa</a:t>
            </a:r>
            <a:r>
              <a:rPr lang="en-US" sz="2800" u="none">
                <a:solidFill>
                  <a:srgbClr val="141414"/>
                </a:solidFill>
                <a:latin typeface="Barlow Bold"/>
              </a:rPr>
              <a:t> que </a:t>
            </a:r>
            <a:r>
              <a:rPr lang="en-US" sz="2800" u="none" err="1">
                <a:solidFill>
                  <a:srgbClr val="141414"/>
                </a:solidFill>
                <a:latin typeface="Barlow Bold"/>
              </a:rPr>
              <a:t>yo</a:t>
            </a:r>
            <a:r>
              <a:rPr lang="en-US" sz="2800" u="none">
                <a:solidFill>
                  <a:srgbClr val="141414"/>
                </a:solidFill>
                <a:latin typeface="Barlow Bold"/>
              </a:rPr>
              <a:t> </a:t>
            </a:r>
            <a:r>
              <a:rPr lang="en-US" sz="2800" u="none" err="1">
                <a:solidFill>
                  <a:srgbClr val="141414"/>
                </a:solidFill>
                <a:latin typeface="Barlow Bold"/>
              </a:rPr>
              <a:t>voy</a:t>
            </a:r>
            <a:r>
              <a:rPr lang="en-US" sz="2800" u="none">
                <a:solidFill>
                  <a:srgbClr val="141414"/>
                </a:solidFill>
                <a:latin typeface="Barlow Bold"/>
              </a:rPr>
              <a:t> a </a:t>
            </a:r>
            <a:r>
              <a:rPr lang="en-US" sz="2800" u="none" err="1">
                <a:solidFill>
                  <a:srgbClr val="141414"/>
                </a:solidFill>
                <a:latin typeface="Barlow Bold"/>
              </a:rPr>
              <a:t>beber</a:t>
            </a:r>
            <a:r>
              <a:rPr lang="en-US" sz="2800" u="none">
                <a:solidFill>
                  <a:srgbClr val="141414"/>
                </a:solidFill>
                <a:latin typeface="Barlow Bold"/>
              </a:rPr>
              <a:t>?” </a:t>
            </a:r>
            <a:r>
              <a:rPr lang="en-US" sz="2800" u="none" err="1">
                <a:solidFill>
                  <a:srgbClr val="141414"/>
                </a:solidFill>
                <a:latin typeface="Barlow Bold"/>
              </a:rPr>
              <a:t>Ellos</a:t>
            </a:r>
            <a:r>
              <a:rPr lang="en-US" sz="2800" u="none">
                <a:solidFill>
                  <a:srgbClr val="141414"/>
                </a:solidFill>
                <a:latin typeface="Barlow Bold"/>
              </a:rPr>
              <a:t> </a:t>
            </a:r>
            <a:r>
              <a:rPr lang="en-US" sz="2800" u="none" err="1">
                <a:solidFill>
                  <a:srgbClr val="141414"/>
                </a:solidFill>
                <a:latin typeface="Barlow Bold"/>
              </a:rPr>
              <a:t>dijeron</a:t>
            </a:r>
            <a:r>
              <a:rPr lang="en-US" sz="2800" u="none">
                <a:solidFill>
                  <a:srgbClr val="141414"/>
                </a:solidFill>
                <a:latin typeface="Barlow Bold"/>
              </a:rPr>
              <a:t>: “</a:t>
            </a:r>
            <a:r>
              <a:rPr lang="en-US" sz="2800" u="none" err="1">
                <a:solidFill>
                  <a:srgbClr val="141414"/>
                </a:solidFill>
                <a:latin typeface="Barlow Bold"/>
              </a:rPr>
              <a:t>Sí</a:t>
            </a:r>
            <a:r>
              <a:rPr lang="en-US" sz="2800" u="none">
                <a:solidFill>
                  <a:srgbClr val="141414"/>
                </a:solidFill>
                <a:latin typeface="Barlow Bold"/>
              </a:rPr>
              <a:t>, </a:t>
            </a:r>
            <a:r>
              <a:rPr lang="en-US" sz="2800" u="none" err="1">
                <a:solidFill>
                  <a:srgbClr val="141414"/>
                </a:solidFill>
                <a:latin typeface="Barlow Bold"/>
              </a:rPr>
              <a:t>podemos</a:t>
            </a:r>
            <a:r>
              <a:rPr lang="en-US" sz="2800" u="none">
                <a:solidFill>
                  <a:srgbClr val="141414"/>
                </a:solidFill>
                <a:latin typeface="Barlow Bold"/>
              </a:rPr>
              <a:t>.” “</a:t>
            </a:r>
            <a:r>
              <a:rPr lang="en-US" sz="2800" u="none" err="1">
                <a:solidFill>
                  <a:srgbClr val="141414"/>
                </a:solidFill>
                <a:latin typeface="Barlow Bold"/>
              </a:rPr>
              <a:t>Ciertamente</a:t>
            </a:r>
            <a:r>
              <a:rPr lang="en-US" sz="2800" u="none">
                <a:solidFill>
                  <a:srgbClr val="141414"/>
                </a:solidFill>
                <a:latin typeface="Barlow Bold"/>
              </a:rPr>
              <a:t> </a:t>
            </a:r>
            <a:r>
              <a:rPr lang="en-US" sz="2800" u="none" err="1">
                <a:solidFill>
                  <a:srgbClr val="141414"/>
                </a:solidFill>
                <a:latin typeface="Barlow Bold"/>
              </a:rPr>
              <a:t>beberán</a:t>
            </a:r>
            <a:endParaRPr lang="en-US" sz="2800" u="none">
              <a:solidFill>
                <a:srgbClr val="141414"/>
              </a:solidFill>
              <a:latin typeface="Barlow Bold"/>
            </a:endParaRPr>
          </a:p>
          <a:p>
            <a:pPr marL="0" lvl="0" indent="0">
              <a:lnSpc>
                <a:spcPts val="4200"/>
              </a:lnSpc>
              <a:spcBef>
                <a:spcPct val="0"/>
              </a:spcBef>
            </a:pPr>
            <a:r>
              <a:rPr lang="en-US" sz="2800" u="none">
                <a:solidFill>
                  <a:srgbClr val="141414"/>
                </a:solidFill>
                <a:latin typeface="Barlow Bold"/>
              </a:rPr>
              <a:t>de mi </a:t>
            </a:r>
            <a:r>
              <a:rPr lang="en-US" sz="2800" u="none" err="1">
                <a:solidFill>
                  <a:srgbClr val="141414"/>
                </a:solidFill>
                <a:latin typeface="Barlow Bold"/>
              </a:rPr>
              <a:t>copa</a:t>
            </a:r>
            <a:r>
              <a:rPr lang="en-US" sz="2800" u="none">
                <a:solidFill>
                  <a:srgbClr val="141414"/>
                </a:solidFill>
                <a:latin typeface="Barlow Bold"/>
              </a:rPr>
              <a:t> —les </a:t>
            </a:r>
            <a:r>
              <a:rPr lang="en-US" sz="2800" u="none" err="1">
                <a:solidFill>
                  <a:srgbClr val="141414"/>
                </a:solidFill>
                <a:latin typeface="Barlow Bold"/>
              </a:rPr>
              <a:t>dijo</a:t>
            </a:r>
            <a:r>
              <a:rPr lang="en-US" sz="2800" u="none">
                <a:solidFill>
                  <a:srgbClr val="141414"/>
                </a:solidFill>
                <a:latin typeface="Barlow Bold"/>
              </a:rPr>
              <a:t> Jesús—, </a:t>
            </a:r>
            <a:r>
              <a:rPr lang="en-US" sz="2800" u="none" err="1">
                <a:solidFill>
                  <a:srgbClr val="141414"/>
                </a:solidFill>
                <a:latin typeface="Barlow Bold"/>
              </a:rPr>
              <a:t>pero</a:t>
            </a:r>
            <a:r>
              <a:rPr lang="en-US" sz="2800" u="none">
                <a:solidFill>
                  <a:srgbClr val="141414"/>
                </a:solidFill>
                <a:latin typeface="Barlow Bold"/>
              </a:rPr>
              <a:t> el </a:t>
            </a:r>
            <a:r>
              <a:rPr lang="en-US" sz="2800" u="none" err="1">
                <a:solidFill>
                  <a:srgbClr val="141414"/>
                </a:solidFill>
                <a:latin typeface="Barlow Bold"/>
              </a:rPr>
              <a:t>sentarse</a:t>
            </a:r>
            <a:r>
              <a:rPr lang="en-US" sz="2800" u="none">
                <a:solidFill>
                  <a:srgbClr val="141414"/>
                </a:solidFill>
                <a:latin typeface="Barlow Bold"/>
              </a:rPr>
              <a:t> a mi </a:t>
            </a:r>
            <a:r>
              <a:rPr lang="en-US" sz="2800" u="none" err="1">
                <a:solidFill>
                  <a:srgbClr val="141414"/>
                </a:solidFill>
                <a:latin typeface="Barlow Bold"/>
              </a:rPr>
              <a:t>derecha</a:t>
            </a:r>
            <a:r>
              <a:rPr lang="en-US" sz="2800" u="none">
                <a:solidFill>
                  <a:srgbClr val="141414"/>
                </a:solidFill>
                <a:latin typeface="Barlow Bold"/>
              </a:rPr>
              <a:t> o a mi </a:t>
            </a:r>
            <a:r>
              <a:rPr lang="en-US" sz="2800" u="none" err="1">
                <a:solidFill>
                  <a:srgbClr val="141414"/>
                </a:solidFill>
                <a:latin typeface="Barlow Bold"/>
              </a:rPr>
              <a:t>izquierda</a:t>
            </a:r>
            <a:r>
              <a:rPr lang="en-US" sz="2800" u="none">
                <a:solidFill>
                  <a:srgbClr val="141414"/>
                </a:solidFill>
                <a:latin typeface="Barlow Bold"/>
              </a:rPr>
              <a:t> no  me </a:t>
            </a:r>
            <a:r>
              <a:rPr lang="en-US" sz="2800" u="none" err="1">
                <a:solidFill>
                  <a:srgbClr val="141414"/>
                </a:solidFill>
                <a:latin typeface="Barlow Bold"/>
              </a:rPr>
              <a:t>corresponde</a:t>
            </a:r>
            <a:r>
              <a:rPr lang="en-US" sz="2800" u="none">
                <a:solidFill>
                  <a:srgbClr val="141414"/>
                </a:solidFill>
                <a:latin typeface="Barlow Bold"/>
              </a:rPr>
              <a:t> </a:t>
            </a:r>
            <a:r>
              <a:rPr lang="en-US" sz="2800" u="none" err="1">
                <a:solidFill>
                  <a:srgbClr val="141414"/>
                </a:solidFill>
                <a:latin typeface="Barlow Bold"/>
              </a:rPr>
              <a:t>concederlo</a:t>
            </a:r>
            <a:r>
              <a:rPr lang="en-US" sz="2800" u="none">
                <a:solidFill>
                  <a:srgbClr val="141414"/>
                </a:solidFill>
                <a:latin typeface="Barlow Bold"/>
              </a:rPr>
              <a:t>.</a:t>
            </a:r>
          </a:p>
        </p:txBody>
      </p:sp>
      <p:sp>
        <p:nvSpPr>
          <p:cNvPr id="4" name="TextBox 4"/>
          <p:cNvSpPr txBox="1"/>
          <p:nvPr/>
        </p:nvSpPr>
        <p:spPr>
          <a:xfrm>
            <a:off x="6519587" y="3779507"/>
            <a:ext cx="5248827" cy="5703484"/>
          </a:xfrm>
          <a:prstGeom prst="rect">
            <a:avLst/>
          </a:prstGeom>
        </p:spPr>
        <p:txBody>
          <a:bodyPr lIns="0" tIns="0" rIns="0" bIns="0" rtlCol="0" anchor="t">
            <a:spAutoFit/>
          </a:bodyPr>
          <a:lstStyle/>
          <a:p>
            <a:pPr>
              <a:lnSpc>
                <a:spcPts val="4500"/>
              </a:lnSpc>
              <a:spcBef>
                <a:spcPct val="0"/>
              </a:spcBef>
            </a:pPr>
            <a:r>
              <a:rPr lang="en-US" sz="3000" dirty="0">
                <a:solidFill>
                  <a:schemeClr val="accent5">
                    <a:lumMod val="75000"/>
                  </a:schemeClr>
                </a:solidFill>
                <a:latin typeface="Barlow Medium"/>
              </a:rPr>
              <a:t>Jesus responded, “You have no idea what you're asking.” And he said to James and John, “Are you capable of drinking the cup that I'm about to drink?” They said, “Sure, why not?” Jesus said, “Come to think of it, you are going to drink my cup. But as to awarding  places of honor, that's not my business.</a:t>
            </a:r>
          </a:p>
        </p:txBody>
      </p:sp>
      <p:sp>
        <p:nvSpPr>
          <p:cNvPr id="5" name="TextBox 5"/>
          <p:cNvSpPr txBox="1"/>
          <p:nvPr/>
        </p:nvSpPr>
        <p:spPr>
          <a:xfrm>
            <a:off x="12353436" y="3722357"/>
            <a:ext cx="5248827" cy="4784643"/>
          </a:xfrm>
          <a:prstGeom prst="rect">
            <a:avLst/>
          </a:prstGeom>
        </p:spPr>
        <p:txBody>
          <a:bodyPr lIns="0" tIns="0" rIns="0" bIns="0" rtlCol="0" anchor="t">
            <a:spAutoFit/>
          </a:bodyPr>
          <a:lstStyle/>
          <a:p>
            <a:pPr marL="0" lvl="0" indent="0">
              <a:lnSpc>
                <a:spcPts val="4200"/>
              </a:lnSpc>
              <a:spcBef>
                <a:spcPct val="0"/>
              </a:spcBef>
            </a:pPr>
            <a:r>
              <a:rPr lang="en-US" sz="2800" dirty="0" err="1">
                <a:solidFill>
                  <a:schemeClr val="accent3">
                    <a:lumMod val="75000"/>
                  </a:schemeClr>
                </a:solidFill>
                <a:latin typeface="Tabac Big Sans"/>
              </a:rPr>
              <a:t>Jésus</a:t>
            </a:r>
            <a:r>
              <a:rPr lang="en-US" sz="2800" dirty="0">
                <a:solidFill>
                  <a:schemeClr val="accent3">
                    <a:lumMod val="75000"/>
                  </a:schemeClr>
                </a:solidFill>
                <a:latin typeface="Tabac Big Sans"/>
              </a:rPr>
              <a:t> </a:t>
            </a:r>
            <a:r>
              <a:rPr lang="en-US" sz="2800" dirty="0" err="1">
                <a:solidFill>
                  <a:schemeClr val="accent3">
                    <a:lumMod val="75000"/>
                  </a:schemeClr>
                </a:solidFill>
                <a:latin typeface="Tabac Big Sans"/>
              </a:rPr>
              <a:t>répondit</a:t>
            </a:r>
            <a:r>
              <a:rPr lang="en-US" sz="2800" dirty="0">
                <a:solidFill>
                  <a:schemeClr val="accent3">
                    <a:lumMod val="75000"/>
                  </a:schemeClr>
                </a:solidFill>
                <a:latin typeface="Tabac Big Sans"/>
              </a:rPr>
              <a:t>:</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Vous</a:t>
            </a:r>
            <a:r>
              <a:rPr lang="en-US" sz="2800" u="none" dirty="0">
                <a:solidFill>
                  <a:schemeClr val="accent3">
                    <a:lumMod val="75000"/>
                  </a:schemeClr>
                </a:solidFill>
                <a:latin typeface="Tabac Big Sans"/>
              </a:rPr>
              <a:t> ne </a:t>
            </a:r>
            <a:r>
              <a:rPr lang="en-US" sz="2800" u="none" dirty="0" err="1">
                <a:solidFill>
                  <a:schemeClr val="accent3">
                    <a:lumMod val="75000"/>
                  </a:schemeClr>
                </a:solidFill>
                <a:latin typeface="Tabac Big Sans"/>
              </a:rPr>
              <a:t>savez</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ce</a:t>
            </a:r>
            <a:r>
              <a:rPr lang="en-US" sz="2800" u="none" dirty="0">
                <a:solidFill>
                  <a:schemeClr val="accent3">
                    <a:lumMod val="75000"/>
                  </a:schemeClr>
                </a:solidFill>
                <a:latin typeface="Tabac Big Sans"/>
              </a:rPr>
              <a:t> que </a:t>
            </a:r>
            <a:r>
              <a:rPr lang="en-US" sz="2800" u="none" dirty="0" err="1">
                <a:solidFill>
                  <a:schemeClr val="accent3">
                    <a:lumMod val="75000"/>
                  </a:schemeClr>
                </a:solidFill>
                <a:latin typeface="Tabac Big Sans"/>
              </a:rPr>
              <a:t>vous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demandez</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Pouvez-vous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boire</a:t>
            </a:r>
            <a:r>
              <a:rPr lang="en-US" sz="2800" u="none" dirty="0">
                <a:solidFill>
                  <a:schemeClr val="accent3">
                    <a:lumMod val="75000"/>
                  </a:schemeClr>
                </a:solidFill>
                <a:latin typeface="Tabac Big Sans"/>
              </a:rPr>
              <a:t> la coupe que je </a:t>
            </a:r>
            <a:r>
              <a:rPr lang="en-US" sz="2800" u="none" dirty="0" err="1">
                <a:solidFill>
                  <a:schemeClr val="accent3">
                    <a:lumMod val="75000"/>
                  </a:schemeClr>
                </a:solidFill>
                <a:latin typeface="Tabac Big Sans"/>
              </a:rPr>
              <a:t>dois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boire</a:t>
            </a:r>
            <a:r>
              <a:rPr lang="en-US" sz="2800" u="none" dirty="0">
                <a:solidFill>
                  <a:schemeClr val="accent3">
                    <a:lumMod val="75000"/>
                  </a:schemeClr>
                </a:solidFill>
                <a:latin typeface="Tabac Big Sans"/>
              </a:rPr>
              <a:t>? Nous le </a:t>
            </a:r>
            <a:r>
              <a:rPr lang="en-US" sz="2800" u="none" dirty="0" err="1">
                <a:solidFill>
                  <a:schemeClr val="accent3">
                    <a:lumMod val="75000"/>
                  </a:schemeClr>
                </a:solidFill>
                <a:latin typeface="Tabac Big Sans"/>
              </a:rPr>
              <a:t>pouvons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dirent-ils</a:t>
            </a:r>
            <a:r>
              <a:rPr lang="en-US" sz="2800" u="none" dirty="0">
                <a:solidFill>
                  <a:schemeClr val="accent3">
                    <a:lumMod val="75000"/>
                  </a:schemeClr>
                </a:solidFill>
                <a:latin typeface="Tabac Big Sans"/>
              </a:rPr>
              <a:t>. Et il </a:t>
            </a:r>
            <a:r>
              <a:rPr lang="en-US" sz="2800" u="none" dirty="0" err="1">
                <a:solidFill>
                  <a:schemeClr val="accent3">
                    <a:lumMod val="75000"/>
                  </a:schemeClr>
                </a:solidFill>
                <a:latin typeface="Tabac Big Sans"/>
              </a:rPr>
              <a:t>leur</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répondit</a:t>
            </a:r>
            <a:r>
              <a:rPr lang="en-US" sz="2800" u="none" dirty="0">
                <a:solidFill>
                  <a:schemeClr val="accent3">
                    <a:lumMod val="75000"/>
                  </a:schemeClr>
                </a:solidFill>
                <a:latin typeface="Tabac Big Sans"/>
              </a:rPr>
              <a:t>: Il </a:t>
            </a:r>
            <a:r>
              <a:rPr lang="en-US" sz="2800" u="none" dirty="0" err="1">
                <a:solidFill>
                  <a:schemeClr val="accent3">
                    <a:lumMod val="75000"/>
                  </a:schemeClr>
                </a:solidFill>
                <a:latin typeface="Tabac Big Sans"/>
              </a:rPr>
              <a:t>est</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vrai</a:t>
            </a:r>
            <a:r>
              <a:rPr lang="en-US" sz="2800" u="none" dirty="0">
                <a:solidFill>
                  <a:schemeClr val="accent3">
                    <a:lumMod val="75000"/>
                  </a:schemeClr>
                </a:solidFill>
                <a:latin typeface="Tabac Big Sans"/>
              </a:rPr>
              <a:t>  que </a:t>
            </a:r>
            <a:r>
              <a:rPr lang="en-US" sz="2800" u="none" dirty="0" err="1">
                <a:solidFill>
                  <a:schemeClr val="accent3">
                    <a:lumMod val="75000"/>
                  </a:schemeClr>
                </a:solidFill>
                <a:latin typeface="Tabac Big Sans"/>
              </a:rPr>
              <a:t>vous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boirez</a:t>
            </a:r>
            <a:r>
              <a:rPr lang="en-US" sz="2800" u="none" dirty="0">
                <a:solidFill>
                  <a:schemeClr val="accent3">
                    <a:lumMod val="75000"/>
                  </a:schemeClr>
                </a:solidFill>
                <a:latin typeface="Tabac Big Sans"/>
              </a:rPr>
              <a:t> ma coupe; </a:t>
            </a:r>
            <a:r>
              <a:rPr lang="en-US" sz="2800" u="none" dirty="0" err="1">
                <a:solidFill>
                  <a:schemeClr val="accent3">
                    <a:lumMod val="75000"/>
                  </a:schemeClr>
                </a:solidFill>
                <a:latin typeface="Tabac Big Sans"/>
              </a:rPr>
              <a:t>mais</a:t>
            </a:r>
            <a:r>
              <a:rPr lang="en-US" sz="2800" u="none" dirty="0">
                <a:solidFill>
                  <a:schemeClr val="accent3">
                    <a:lumMod val="75000"/>
                  </a:schemeClr>
                </a:solidFill>
                <a:latin typeface="Tabac Big Sans"/>
              </a:rPr>
              <a:t> pour </a:t>
            </a:r>
            <a:r>
              <a:rPr lang="en-US" sz="2800" u="none" dirty="0" err="1">
                <a:solidFill>
                  <a:schemeClr val="accent3">
                    <a:lumMod val="75000"/>
                  </a:schemeClr>
                </a:solidFill>
                <a:latin typeface="Tabac Big Sans"/>
              </a:rPr>
              <a:t>ce</a:t>
            </a:r>
            <a:r>
              <a:rPr lang="en-US" sz="2800" u="none" dirty="0">
                <a:solidFill>
                  <a:schemeClr val="accent3">
                    <a:lumMod val="75000"/>
                  </a:schemeClr>
                </a:solidFill>
                <a:latin typeface="Tabac Big Sans"/>
              </a:rPr>
              <a:t> qui </a:t>
            </a:r>
            <a:r>
              <a:rPr lang="en-US" sz="2800" u="none" dirty="0" err="1">
                <a:solidFill>
                  <a:schemeClr val="accent3">
                    <a:lumMod val="75000"/>
                  </a:schemeClr>
                </a:solidFill>
                <a:latin typeface="Tabac Big Sans"/>
              </a:rPr>
              <a:t>est</a:t>
            </a:r>
            <a:r>
              <a:rPr lang="en-US" sz="2800" u="none" dirty="0">
                <a:solidFill>
                  <a:schemeClr val="accent3">
                    <a:lumMod val="75000"/>
                  </a:schemeClr>
                </a:solidFill>
                <a:latin typeface="Tabac Big Sans"/>
              </a:rPr>
              <a:t> d'être </a:t>
            </a:r>
            <a:r>
              <a:rPr lang="en-US" sz="2800" u="none" dirty="0" err="1">
                <a:solidFill>
                  <a:schemeClr val="accent3">
                    <a:lumMod val="75000"/>
                  </a:schemeClr>
                </a:solidFill>
                <a:latin typeface="Tabac Big Sans"/>
              </a:rPr>
              <a:t>assis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à</a:t>
            </a:r>
            <a:r>
              <a:rPr lang="en-US" sz="2800" u="none" dirty="0">
                <a:solidFill>
                  <a:schemeClr val="accent3">
                    <a:lumMod val="75000"/>
                  </a:schemeClr>
                </a:solidFill>
                <a:latin typeface="Tabac Big Sans"/>
              </a:rPr>
              <a:t> ma droite et </a:t>
            </a:r>
            <a:r>
              <a:rPr lang="en-US" sz="2800" u="none" dirty="0" err="1">
                <a:solidFill>
                  <a:schemeClr val="accent3">
                    <a:lumMod val="75000"/>
                  </a:schemeClr>
                </a:solidFill>
                <a:latin typeface="Tabac Big Sans"/>
              </a:rPr>
              <a:t>à</a:t>
            </a:r>
            <a:r>
              <a:rPr lang="en-US" sz="2800" u="none" dirty="0">
                <a:solidFill>
                  <a:schemeClr val="accent3">
                    <a:lumMod val="75000"/>
                  </a:schemeClr>
                </a:solidFill>
                <a:latin typeface="Tabac Big Sans"/>
              </a:rPr>
              <a:t> ma  gauche, </a:t>
            </a:r>
            <a:r>
              <a:rPr lang="en-US" sz="2800" u="none" dirty="0" err="1">
                <a:solidFill>
                  <a:schemeClr val="accent3">
                    <a:lumMod val="75000"/>
                  </a:schemeClr>
                </a:solidFill>
                <a:latin typeface="Tabac Big Sans"/>
              </a:rPr>
              <a:t>cela</a:t>
            </a:r>
            <a:r>
              <a:rPr lang="en-US" sz="2800" u="none" dirty="0">
                <a:solidFill>
                  <a:schemeClr val="accent3">
                    <a:lumMod val="75000"/>
                  </a:schemeClr>
                </a:solidFill>
                <a:latin typeface="Tabac Big Sans"/>
              </a:rPr>
              <a:t> ne </a:t>
            </a:r>
            <a:r>
              <a:rPr lang="en-US" sz="2800" u="none" dirty="0" err="1">
                <a:solidFill>
                  <a:schemeClr val="accent3">
                    <a:lumMod val="75000"/>
                  </a:schemeClr>
                </a:solidFill>
                <a:latin typeface="Tabac Big Sans"/>
              </a:rPr>
              <a:t>dépend</a:t>
            </a:r>
            <a:r>
              <a:rPr lang="en-US" sz="2800" u="none" dirty="0">
                <a:solidFill>
                  <a:schemeClr val="accent3">
                    <a:lumMod val="75000"/>
                  </a:schemeClr>
                </a:solidFill>
                <a:latin typeface="Tabac Big Sans"/>
              </a:rPr>
              <a:t> pas de </a:t>
            </a:r>
            <a:r>
              <a:rPr lang="en-US" sz="2800" u="none" dirty="0" err="1">
                <a:solidFill>
                  <a:schemeClr val="accent3">
                    <a:lumMod val="75000"/>
                  </a:schemeClr>
                </a:solidFill>
                <a:latin typeface="Tabac Big Sans"/>
              </a:rPr>
              <a:t>moi</a:t>
            </a:r>
            <a:r>
              <a:rPr lang="en-US" sz="2800" u="none" dirty="0">
                <a:solidFill>
                  <a:schemeClr val="accent3">
                    <a:lumMod val="75000"/>
                  </a:schemeClr>
                </a:solidFill>
                <a:latin typeface="Tabac Big Sans"/>
              </a:rPr>
              <a:t>, et ne sera </a:t>
            </a:r>
            <a:r>
              <a:rPr lang="en-US" sz="2800" u="none" dirty="0" err="1">
                <a:solidFill>
                  <a:schemeClr val="accent3">
                    <a:lumMod val="75000"/>
                  </a:schemeClr>
                </a:solidFill>
                <a:latin typeface="Tabac Big Sans"/>
              </a:rPr>
              <a:t>donné</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qu'à</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ceux</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à</a:t>
            </a:r>
            <a:r>
              <a:rPr lang="en-US" sz="2800" u="none" dirty="0">
                <a:solidFill>
                  <a:schemeClr val="accent3">
                    <a:lumMod val="75000"/>
                  </a:schemeClr>
                </a:solidFill>
                <a:latin typeface="Tabac Big Sans"/>
              </a:rPr>
              <a:t> qui mon Père </a:t>
            </a:r>
            <a:r>
              <a:rPr lang="en-US" sz="2800" u="none" dirty="0" err="1">
                <a:solidFill>
                  <a:schemeClr val="accent3">
                    <a:lumMod val="75000"/>
                  </a:schemeClr>
                </a:solidFill>
                <a:latin typeface="Tabac Big Sans"/>
              </a:rPr>
              <a:t>l'a</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réservé</a:t>
            </a:r>
            <a:r>
              <a:rPr lang="en-US" sz="2800" u="none" dirty="0">
                <a:solidFill>
                  <a:schemeClr val="accent3">
                    <a:lumMod val="75000"/>
                  </a:schemeClr>
                </a:solidFill>
                <a:latin typeface="Tabac Big Sans"/>
              </a:rPr>
              <a:t>.</a:t>
            </a:r>
          </a:p>
        </p:txBody>
      </p:sp>
      <p:pic>
        <p:nvPicPr>
          <p:cNvPr id="6" name="Picture 6"/>
          <p:cNvPicPr>
            <a:picLocks noChangeAspect="1"/>
          </p:cNvPicPr>
          <p:nvPr/>
        </p:nvPicPr>
        <p:blipFill>
          <a:blip r:embed="rId3"/>
          <a:srcRect/>
          <a:stretch>
            <a:fillRect/>
          </a:stretch>
        </p:blipFill>
        <p:spPr>
          <a:xfrm>
            <a:off x="841174" y="476072"/>
            <a:ext cx="1105256" cy="11052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800748" y="476072"/>
            <a:ext cx="8686505" cy="3130761"/>
          </a:xfrm>
          <a:prstGeom prst="rect">
            <a:avLst/>
          </a:prstGeom>
        </p:spPr>
      </p:pic>
      <p:sp>
        <p:nvSpPr>
          <p:cNvPr id="3" name="TextBox 3"/>
          <p:cNvSpPr txBox="1"/>
          <p:nvPr/>
        </p:nvSpPr>
        <p:spPr>
          <a:xfrm>
            <a:off x="670253" y="3779507"/>
            <a:ext cx="4980932" cy="5323252"/>
          </a:xfrm>
          <a:prstGeom prst="rect">
            <a:avLst/>
          </a:prstGeom>
        </p:spPr>
        <p:txBody>
          <a:bodyPr lIns="0" tIns="0" rIns="0" bIns="0" rtlCol="0" anchor="t">
            <a:spAutoFit/>
          </a:bodyPr>
          <a:lstStyle/>
          <a:p>
            <a:pPr marL="0" lvl="0" indent="0">
              <a:lnSpc>
                <a:spcPts val="4199"/>
              </a:lnSpc>
              <a:spcBef>
                <a:spcPct val="0"/>
              </a:spcBef>
            </a:pPr>
            <a:r>
              <a:rPr lang="en-US" sz="2800" err="1">
                <a:solidFill>
                  <a:srgbClr val="141414"/>
                </a:solidFill>
                <a:latin typeface="Barlow Bold"/>
              </a:rPr>
              <a:t>Es</a:t>
            </a:r>
            <a:r>
              <a:rPr lang="en-US" sz="2800" u="none" err="1">
                <a:solidFill>
                  <a:srgbClr val="141414"/>
                </a:solidFill>
                <a:latin typeface="Barlow Bold"/>
              </a:rPr>
              <a:t>o</a:t>
            </a:r>
            <a:r>
              <a:rPr lang="en-US" sz="2800" u="none">
                <a:solidFill>
                  <a:srgbClr val="141414"/>
                </a:solidFill>
                <a:latin typeface="Barlow Bold"/>
              </a:rPr>
              <a:t> </a:t>
            </a:r>
            <a:r>
              <a:rPr lang="en-US" sz="2800" u="none" err="1">
                <a:solidFill>
                  <a:srgbClr val="141414"/>
                </a:solidFill>
                <a:latin typeface="Barlow Bold"/>
              </a:rPr>
              <a:t>ya</a:t>
            </a:r>
            <a:r>
              <a:rPr lang="en-US" sz="2800" u="none">
                <a:solidFill>
                  <a:srgbClr val="141414"/>
                </a:solidFill>
                <a:latin typeface="Barlow Bold"/>
              </a:rPr>
              <a:t> lo ha </a:t>
            </a:r>
            <a:r>
              <a:rPr lang="en-US" sz="2800" u="none" err="1">
                <a:solidFill>
                  <a:srgbClr val="141414"/>
                </a:solidFill>
                <a:latin typeface="Barlow Bold"/>
              </a:rPr>
              <a:t>decidido</a:t>
            </a:r>
            <a:r>
              <a:rPr lang="en-US" sz="2800" u="none">
                <a:solidFill>
                  <a:srgbClr val="141414"/>
                </a:solidFill>
                <a:latin typeface="Barlow Bold"/>
              </a:rPr>
              <a:t> mi Padre.”</a:t>
            </a:r>
          </a:p>
          <a:p>
            <a:pPr marL="0" lvl="0" indent="0">
              <a:lnSpc>
                <a:spcPts val="4200"/>
              </a:lnSpc>
              <a:spcBef>
                <a:spcPct val="0"/>
              </a:spcBef>
            </a:pPr>
            <a:r>
              <a:rPr lang="en-US" sz="2800" u="none" err="1">
                <a:solidFill>
                  <a:srgbClr val="141414"/>
                </a:solidFill>
                <a:latin typeface="Barlow Bold"/>
              </a:rPr>
              <a:t>Cuando</a:t>
            </a:r>
            <a:r>
              <a:rPr lang="en-US" sz="2800" u="none">
                <a:solidFill>
                  <a:srgbClr val="141414"/>
                </a:solidFill>
                <a:latin typeface="Barlow Bold"/>
              </a:rPr>
              <a:t> lo </a:t>
            </a:r>
            <a:r>
              <a:rPr lang="en-US" sz="2800" u="none" err="1">
                <a:solidFill>
                  <a:srgbClr val="141414"/>
                </a:solidFill>
                <a:latin typeface="Barlow Bold"/>
              </a:rPr>
              <a:t>oyeron</a:t>
            </a:r>
            <a:r>
              <a:rPr lang="en-US" sz="2800" u="none">
                <a:solidFill>
                  <a:srgbClr val="141414"/>
                </a:solidFill>
                <a:latin typeface="Barlow Bold"/>
              </a:rPr>
              <a:t> los </a:t>
            </a:r>
            <a:r>
              <a:rPr lang="en-US" sz="2800" u="none" err="1">
                <a:solidFill>
                  <a:srgbClr val="141414"/>
                </a:solidFill>
                <a:latin typeface="Barlow Bold"/>
              </a:rPr>
              <a:t>otros</a:t>
            </a:r>
            <a:r>
              <a:rPr lang="en-US" sz="2800" u="none">
                <a:solidFill>
                  <a:srgbClr val="141414"/>
                </a:solidFill>
                <a:latin typeface="Barlow Bold"/>
              </a:rPr>
              <a:t> </a:t>
            </a:r>
            <a:r>
              <a:rPr lang="en-US" sz="2800" u="none" err="1">
                <a:solidFill>
                  <a:srgbClr val="141414"/>
                </a:solidFill>
                <a:latin typeface="Barlow Bold"/>
              </a:rPr>
              <a:t>diez</a:t>
            </a:r>
            <a:r>
              <a:rPr lang="en-US" sz="2800" u="none">
                <a:solidFill>
                  <a:srgbClr val="141414"/>
                </a:solidFill>
                <a:latin typeface="Barlow Bold"/>
              </a:rPr>
              <a:t>, se </a:t>
            </a:r>
            <a:r>
              <a:rPr lang="en-US" sz="2800" u="none" err="1">
                <a:solidFill>
                  <a:srgbClr val="141414"/>
                </a:solidFill>
                <a:latin typeface="Barlow Bold"/>
              </a:rPr>
              <a:t>indignaron</a:t>
            </a:r>
            <a:r>
              <a:rPr lang="en-US" sz="2800" u="none">
                <a:solidFill>
                  <a:srgbClr val="141414"/>
                </a:solidFill>
                <a:latin typeface="Barlow Bold"/>
              </a:rPr>
              <a:t> contra los dos </a:t>
            </a:r>
            <a:r>
              <a:rPr lang="en-US" sz="2800" u="none" err="1">
                <a:solidFill>
                  <a:srgbClr val="141414"/>
                </a:solidFill>
                <a:latin typeface="Barlow Bold"/>
              </a:rPr>
              <a:t>hermanos</a:t>
            </a:r>
            <a:r>
              <a:rPr lang="en-US" sz="2800" u="none">
                <a:solidFill>
                  <a:srgbClr val="141414"/>
                </a:solidFill>
                <a:latin typeface="Barlow Bold"/>
              </a:rPr>
              <a:t>. Jesús</a:t>
            </a:r>
          </a:p>
          <a:p>
            <a:pPr marL="0" lvl="0" indent="0">
              <a:lnSpc>
                <a:spcPts val="4199"/>
              </a:lnSpc>
              <a:spcBef>
                <a:spcPct val="0"/>
              </a:spcBef>
            </a:pPr>
            <a:r>
              <a:rPr lang="en-US" sz="2800" u="none">
                <a:solidFill>
                  <a:srgbClr val="141414"/>
                </a:solidFill>
                <a:latin typeface="Barlow Bold"/>
              </a:rPr>
              <a:t>los </a:t>
            </a:r>
            <a:r>
              <a:rPr lang="en-US" sz="2800" u="none" err="1">
                <a:solidFill>
                  <a:srgbClr val="141414"/>
                </a:solidFill>
                <a:latin typeface="Barlow Bold"/>
              </a:rPr>
              <a:t>llamó</a:t>
            </a:r>
            <a:r>
              <a:rPr lang="en-US" sz="2800" u="none">
                <a:solidFill>
                  <a:srgbClr val="141414"/>
                </a:solidFill>
                <a:latin typeface="Barlow Bold"/>
              </a:rPr>
              <a:t> y les </a:t>
            </a:r>
            <a:r>
              <a:rPr lang="en-US" sz="2800" u="none" err="1">
                <a:solidFill>
                  <a:srgbClr val="141414"/>
                </a:solidFill>
                <a:latin typeface="Barlow Bold"/>
              </a:rPr>
              <a:t>dijo</a:t>
            </a:r>
            <a:r>
              <a:rPr lang="en-US" sz="2800" u="none">
                <a:solidFill>
                  <a:srgbClr val="141414"/>
                </a:solidFill>
                <a:latin typeface="Barlow Bold"/>
              </a:rPr>
              <a:t>: “Como </a:t>
            </a:r>
            <a:r>
              <a:rPr lang="en-US" sz="2800" u="none" err="1">
                <a:solidFill>
                  <a:srgbClr val="141414"/>
                </a:solidFill>
                <a:latin typeface="Barlow Bold"/>
              </a:rPr>
              <a:t>ustedes</a:t>
            </a:r>
            <a:r>
              <a:rPr lang="en-US" sz="2800" u="none">
                <a:solidFill>
                  <a:srgbClr val="141414"/>
                </a:solidFill>
                <a:latin typeface="Barlow Bold"/>
              </a:rPr>
              <a:t> </a:t>
            </a:r>
            <a:r>
              <a:rPr lang="en-US" sz="2800" u="none" err="1">
                <a:solidFill>
                  <a:srgbClr val="141414"/>
                </a:solidFill>
                <a:latin typeface="Barlow Bold"/>
              </a:rPr>
              <a:t>saben</a:t>
            </a:r>
            <a:r>
              <a:rPr lang="en-US" sz="2800" u="none">
                <a:solidFill>
                  <a:srgbClr val="141414"/>
                </a:solidFill>
                <a:latin typeface="Barlow Bold"/>
              </a:rPr>
              <a:t>, los </a:t>
            </a:r>
            <a:r>
              <a:rPr lang="en-US" sz="2800" u="none" err="1">
                <a:solidFill>
                  <a:srgbClr val="141414"/>
                </a:solidFill>
                <a:latin typeface="Barlow Bold"/>
              </a:rPr>
              <a:t>gobernantes</a:t>
            </a:r>
            <a:r>
              <a:rPr lang="en-US" sz="2800" u="none">
                <a:solidFill>
                  <a:srgbClr val="141414"/>
                </a:solidFill>
                <a:latin typeface="Barlow Bold"/>
              </a:rPr>
              <a:t> de las </a:t>
            </a:r>
            <a:r>
              <a:rPr lang="en-US" sz="2800" u="none" err="1">
                <a:solidFill>
                  <a:srgbClr val="141414"/>
                </a:solidFill>
                <a:latin typeface="Barlow Bold"/>
              </a:rPr>
              <a:t>naciones</a:t>
            </a:r>
            <a:endParaRPr lang="en-US" sz="2800" u="none">
              <a:solidFill>
                <a:srgbClr val="141414"/>
              </a:solidFill>
              <a:latin typeface="Barlow Bold"/>
            </a:endParaRPr>
          </a:p>
          <a:p>
            <a:pPr marL="0" lvl="0" indent="0">
              <a:lnSpc>
                <a:spcPts val="4200"/>
              </a:lnSpc>
              <a:spcBef>
                <a:spcPct val="0"/>
              </a:spcBef>
            </a:pPr>
            <a:r>
              <a:rPr lang="en-US" sz="2800" u="none" err="1">
                <a:solidFill>
                  <a:srgbClr val="141414"/>
                </a:solidFill>
                <a:latin typeface="Barlow Bold"/>
              </a:rPr>
              <a:t>oprimen</a:t>
            </a:r>
            <a:r>
              <a:rPr lang="en-US" sz="2800" u="none">
                <a:solidFill>
                  <a:srgbClr val="141414"/>
                </a:solidFill>
                <a:latin typeface="Barlow Bold"/>
              </a:rPr>
              <a:t> a los </a:t>
            </a:r>
            <a:r>
              <a:rPr lang="en-US" sz="2800" u="none" err="1">
                <a:solidFill>
                  <a:srgbClr val="141414"/>
                </a:solidFill>
                <a:latin typeface="Barlow Bold"/>
              </a:rPr>
              <a:t>súbditos</a:t>
            </a:r>
            <a:r>
              <a:rPr lang="en-US" sz="2800" u="none">
                <a:solidFill>
                  <a:srgbClr val="141414"/>
                </a:solidFill>
                <a:latin typeface="Barlow Bold"/>
              </a:rPr>
              <a:t>, y los altos </a:t>
            </a:r>
            <a:r>
              <a:rPr lang="en-US" sz="2800" u="none" err="1">
                <a:solidFill>
                  <a:srgbClr val="141414"/>
                </a:solidFill>
                <a:latin typeface="Barlow Bold"/>
              </a:rPr>
              <a:t>oficiales</a:t>
            </a:r>
            <a:r>
              <a:rPr lang="en-US" sz="2800" u="none">
                <a:solidFill>
                  <a:srgbClr val="141414"/>
                </a:solidFill>
                <a:latin typeface="Barlow Bold"/>
              </a:rPr>
              <a:t> </a:t>
            </a:r>
            <a:r>
              <a:rPr lang="en-US" sz="2800" u="none" err="1">
                <a:solidFill>
                  <a:srgbClr val="141414"/>
                </a:solidFill>
                <a:latin typeface="Barlow Bold"/>
              </a:rPr>
              <a:t>abusan</a:t>
            </a:r>
            <a:r>
              <a:rPr lang="en-US" sz="2800" u="none">
                <a:solidFill>
                  <a:srgbClr val="141414"/>
                </a:solidFill>
                <a:latin typeface="Barlow Bold"/>
              </a:rPr>
              <a:t> de </a:t>
            </a:r>
            <a:r>
              <a:rPr lang="en-US" sz="2800" u="none" err="1">
                <a:solidFill>
                  <a:srgbClr val="141414"/>
                </a:solidFill>
                <a:latin typeface="Barlow Bold"/>
              </a:rPr>
              <a:t>su</a:t>
            </a:r>
            <a:r>
              <a:rPr lang="en-US" sz="2800" u="none">
                <a:solidFill>
                  <a:srgbClr val="141414"/>
                </a:solidFill>
                <a:latin typeface="Barlow Bold"/>
              </a:rPr>
              <a:t> </a:t>
            </a:r>
            <a:r>
              <a:rPr lang="en-US" sz="2800" u="none" err="1">
                <a:solidFill>
                  <a:srgbClr val="141414"/>
                </a:solidFill>
                <a:latin typeface="Barlow Bold"/>
              </a:rPr>
              <a:t>autoridad</a:t>
            </a:r>
            <a:r>
              <a:rPr lang="en-US" sz="2800" u="none">
                <a:solidFill>
                  <a:srgbClr val="141414"/>
                </a:solidFill>
                <a:latin typeface="Barlow Bold"/>
              </a:rPr>
              <a:t>.”</a:t>
            </a:r>
          </a:p>
        </p:txBody>
      </p:sp>
      <p:sp>
        <p:nvSpPr>
          <p:cNvPr id="4" name="TextBox 4"/>
          <p:cNvSpPr txBox="1"/>
          <p:nvPr/>
        </p:nvSpPr>
        <p:spPr>
          <a:xfrm>
            <a:off x="6519587" y="3779507"/>
            <a:ext cx="5248827" cy="5881290"/>
          </a:xfrm>
          <a:prstGeom prst="rect">
            <a:avLst/>
          </a:prstGeom>
        </p:spPr>
        <p:txBody>
          <a:bodyPr lIns="0" tIns="0" rIns="0" bIns="0" rtlCol="0" anchor="t">
            <a:spAutoFit/>
          </a:bodyPr>
          <a:lstStyle/>
          <a:p>
            <a:pPr>
              <a:lnSpc>
                <a:spcPts val="4200"/>
              </a:lnSpc>
              <a:spcBef>
                <a:spcPct val="0"/>
              </a:spcBef>
            </a:pPr>
            <a:r>
              <a:rPr lang="es-CR" altLang="en-US" sz="3000">
                <a:solidFill>
                  <a:schemeClr val="accent5">
                    <a:lumMod val="75000"/>
                  </a:schemeClr>
                </a:solidFill>
                <a:latin typeface="Barlow Medium"/>
              </a:rPr>
              <a:t>My Father is taking care of that.” When the ten others heard about this, they lost their tempers, thoroughly disgusted with the two brothers. </a:t>
            </a:r>
            <a:r>
              <a:rPr lang="es-CR" altLang="en-US" sz="3000" dirty="0">
                <a:solidFill>
                  <a:schemeClr val="accent5">
                    <a:lumMod val="75000"/>
                  </a:schemeClr>
                </a:solidFill>
                <a:latin typeface="Barlow Medium"/>
              </a:rPr>
              <a:t>So Jesus got them together to settle things down. “You've observed how godless rulers throw their weight around, how quickly a little power goes to their heads</a:t>
            </a:r>
            <a:r>
              <a:rPr lang="es-CR" altLang="en-US" sz="2800" dirty="0">
                <a:solidFill>
                  <a:schemeClr val="accent5">
                    <a:lumMod val="75000"/>
                  </a:schemeClr>
                </a:solidFill>
              </a:rPr>
              <a:t>. </a:t>
            </a:r>
            <a:endParaRPr lang="en-US" altLang="en-US" sz="2800" dirty="0">
              <a:solidFill>
                <a:schemeClr val="accent5">
                  <a:lumMod val="75000"/>
                </a:schemeClr>
              </a:solidFill>
            </a:endParaRPr>
          </a:p>
        </p:txBody>
      </p:sp>
      <p:sp>
        <p:nvSpPr>
          <p:cNvPr id="5" name="TextBox 5"/>
          <p:cNvSpPr txBox="1"/>
          <p:nvPr/>
        </p:nvSpPr>
        <p:spPr>
          <a:xfrm>
            <a:off x="12353436" y="3731882"/>
            <a:ext cx="5248827" cy="5323252"/>
          </a:xfrm>
          <a:prstGeom prst="rect">
            <a:avLst/>
          </a:prstGeom>
        </p:spPr>
        <p:txBody>
          <a:bodyPr lIns="0" tIns="0" rIns="0" bIns="0" rtlCol="0" anchor="t">
            <a:spAutoFit/>
          </a:bodyPr>
          <a:lstStyle/>
          <a:p>
            <a:pPr marL="0" lvl="0" indent="0">
              <a:lnSpc>
                <a:spcPts val="4199"/>
              </a:lnSpc>
              <a:spcBef>
                <a:spcPct val="0"/>
              </a:spcBef>
            </a:pPr>
            <a:r>
              <a:rPr lang="en-US" sz="2800">
                <a:solidFill>
                  <a:schemeClr val="accent3">
                    <a:lumMod val="75000"/>
                  </a:schemeClr>
                </a:solidFill>
                <a:latin typeface="Tabac Big Sans"/>
              </a:rPr>
              <a:t>Les dix, </a:t>
            </a:r>
            <a:r>
              <a:rPr lang="en-US" sz="2800" dirty="0" err="1">
                <a:solidFill>
                  <a:schemeClr val="accent3">
                    <a:lumMod val="75000"/>
                  </a:schemeClr>
                </a:solidFill>
                <a:latin typeface="Tabac Big Sans"/>
              </a:rPr>
              <a:t>ayant</a:t>
            </a:r>
            <a:r>
              <a:rPr lang="en-US" sz="2800" dirty="0">
                <a:solidFill>
                  <a:schemeClr val="accent3">
                    <a:lumMod val="75000"/>
                  </a:schemeClr>
                </a:solidFill>
                <a:latin typeface="Tabac Big Sans"/>
              </a:rPr>
              <a:t> </a:t>
            </a:r>
            <a:r>
              <a:rPr lang="en-US" sz="2800" dirty="0" err="1">
                <a:solidFill>
                  <a:schemeClr val="accent3">
                    <a:lumMod val="75000"/>
                  </a:schemeClr>
                </a:solidFill>
                <a:latin typeface="Tabac Big Sans"/>
              </a:rPr>
              <a:t>entendu</a:t>
            </a:r>
            <a:r>
              <a:rPr lang="en-US" sz="2800" dirty="0">
                <a:solidFill>
                  <a:schemeClr val="accent3">
                    <a:lumMod val="75000"/>
                  </a:schemeClr>
                </a:solidFill>
                <a:latin typeface="Tabac Big Sans"/>
              </a:rPr>
              <a:t> </a:t>
            </a:r>
            <a:r>
              <a:rPr lang="en-US" sz="2800" dirty="0" err="1">
                <a:solidFill>
                  <a:schemeClr val="accent3">
                    <a:lumMod val="75000"/>
                  </a:schemeClr>
                </a:solidFill>
                <a:latin typeface="Tabac Big Sans"/>
              </a:rPr>
              <a:t>cela</a:t>
            </a:r>
            <a:r>
              <a:rPr lang="en-US" sz="2800" dirty="0">
                <a:solidFill>
                  <a:schemeClr val="accent3">
                    <a:lumMod val="75000"/>
                  </a:schemeClr>
                </a:solidFill>
                <a:latin typeface="Tabac Big Sans"/>
              </a:rPr>
              <a:t>, </a:t>
            </a:r>
            <a:r>
              <a:rPr lang="en-US" sz="2800" dirty="0" err="1">
                <a:solidFill>
                  <a:schemeClr val="accent3">
                    <a:lumMod val="75000"/>
                  </a:schemeClr>
                </a:solidFill>
                <a:latin typeface="Tabac Big Sans"/>
              </a:rPr>
              <a:t>furent</a:t>
            </a:r>
            <a:r>
              <a:rPr lang="en-US" sz="2800" dirty="0">
                <a:solidFill>
                  <a:schemeClr val="accent3">
                    <a:lumMod val="75000"/>
                  </a:schemeClr>
                </a:solidFill>
                <a:latin typeface="Tabac Big Sans"/>
              </a:rPr>
              <a:t> </a:t>
            </a:r>
            <a:r>
              <a:rPr lang="en-US" sz="2800" dirty="0" err="1">
                <a:solidFill>
                  <a:schemeClr val="accent3">
                    <a:lumMod val="75000"/>
                  </a:schemeClr>
                </a:solidFill>
                <a:latin typeface="Tabac Big Sans"/>
              </a:rPr>
              <a:t>indigné</a:t>
            </a:r>
            <a:r>
              <a:rPr lang="en-US" sz="2800" u="none" dirty="0" err="1">
                <a:solidFill>
                  <a:schemeClr val="accent3">
                    <a:lumMod val="75000"/>
                  </a:schemeClr>
                </a:solidFill>
                <a:latin typeface="Tabac Big Sans"/>
              </a:rPr>
              <a:t>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contre</a:t>
            </a:r>
            <a:r>
              <a:rPr lang="en-US" sz="2800" u="none" dirty="0">
                <a:solidFill>
                  <a:schemeClr val="accent3">
                    <a:lumMod val="75000"/>
                  </a:schemeClr>
                </a:solidFill>
                <a:latin typeface="Tabac Big Sans"/>
              </a:rPr>
              <a:t> les deux frères. </a:t>
            </a:r>
            <a:r>
              <a:rPr lang="en-US" sz="2800" u="none" dirty="0" err="1">
                <a:solidFill>
                  <a:schemeClr val="accent3">
                    <a:lumMod val="75000"/>
                  </a:schemeClr>
                </a:solidFill>
                <a:latin typeface="Tabac Big Sans"/>
              </a:rPr>
              <a:t>Jésus</a:t>
            </a:r>
            <a:r>
              <a:rPr lang="en-US" sz="2800" u="none" dirty="0">
                <a:solidFill>
                  <a:schemeClr val="accent3">
                    <a:lumMod val="75000"/>
                  </a:schemeClr>
                </a:solidFill>
                <a:latin typeface="Tabac Big Sans"/>
              </a:rPr>
              <a:t> les  </a:t>
            </a:r>
            <a:r>
              <a:rPr lang="en-US" sz="2800" u="none" dirty="0" err="1">
                <a:solidFill>
                  <a:schemeClr val="accent3">
                    <a:lumMod val="75000"/>
                  </a:schemeClr>
                </a:solidFill>
                <a:latin typeface="Tabac Big Sans"/>
              </a:rPr>
              <a:t>appela</a:t>
            </a:r>
            <a:r>
              <a:rPr lang="en-US" sz="2800" u="none" dirty="0">
                <a:solidFill>
                  <a:schemeClr val="accent3">
                    <a:lumMod val="75000"/>
                  </a:schemeClr>
                </a:solidFill>
                <a:latin typeface="Tabac Big Sans"/>
              </a:rPr>
              <a:t>, et </a:t>
            </a:r>
            <a:r>
              <a:rPr lang="en-US" sz="2800" u="none" dirty="0" err="1">
                <a:solidFill>
                  <a:schemeClr val="accent3">
                    <a:lumMod val="75000"/>
                  </a:schemeClr>
                </a:solidFill>
                <a:latin typeface="Tabac Big Sans"/>
              </a:rPr>
              <a:t>dit</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Vous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savez</a:t>
            </a:r>
            <a:r>
              <a:rPr lang="en-US" sz="2800" u="none" dirty="0">
                <a:solidFill>
                  <a:schemeClr val="accent3">
                    <a:lumMod val="75000"/>
                  </a:schemeClr>
                </a:solidFill>
                <a:latin typeface="Tabac Big Sans"/>
              </a:rPr>
              <a:t> que les chefs des nations les </a:t>
            </a:r>
            <a:r>
              <a:rPr lang="en-US" sz="2800" u="none" dirty="0" err="1">
                <a:solidFill>
                  <a:schemeClr val="accent3">
                    <a:lumMod val="75000"/>
                  </a:schemeClr>
                </a:solidFill>
                <a:latin typeface="Tabac Big Sans"/>
              </a:rPr>
              <a:t>tyrannisent</a:t>
            </a:r>
            <a:r>
              <a:rPr lang="en-US" sz="2800" u="none" dirty="0">
                <a:solidFill>
                  <a:schemeClr val="accent3">
                    <a:lumMod val="75000"/>
                  </a:schemeClr>
                </a:solidFill>
                <a:latin typeface="Tabac Big Sans"/>
              </a:rPr>
              <a:t>, et que les grands les </a:t>
            </a:r>
            <a:r>
              <a:rPr lang="en-US" sz="2800" u="none" dirty="0" err="1">
                <a:solidFill>
                  <a:schemeClr val="accent3">
                    <a:lumMod val="75000"/>
                  </a:schemeClr>
                </a:solidFill>
                <a:latin typeface="Tabac Big Sans"/>
              </a:rPr>
              <a:t>asservissent</a:t>
            </a:r>
            <a:r>
              <a:rPr lang="en-US" sz="2800" u="none" dirty="0">
                <a:solidFill>
                  <a:schemeClr val="accent3">
                    <a:lumMod val="75000"/>
                  </a:schemeClr>
                </a:solidFill>
                <a:latin typeface="Tabac Big Sans"/>
              </a:rPr>
              <a:t>. Il </a:t>
            </a:r>
            <a:r>
              <a:rPr lang="en-US" sz="2800" u="none" dirty="0" err="1">
                <a:solidFill>
                  <a:schemeClr val="accent3">
                    <a:lumMod val="75000"/>
                  </a:schemeClr>
                </a:solidFill>
                <a:latin typeface="Tabac Big Sans"/>
              </a:rPr>
              <a:t>n'en</a:t>
            </a:r>
            <a:r>
              <a:rPr lang="en-US" sz="2800" u="none" dirty="0">
                <a:solidFill>
                  <a:schemeClr val="accent3">
                    <a:lumMod val="75000"/>
                  </a:schemeClr>
                </a:solidFill>
                <a:latin typeface="Tabac Big Sans"/>
              </a:rPr>
              <a:t> sera pas de </a:t>
            </a:r>
            <a:r>
              <a:rPr lang="en-US" sz="2800" u="none" dirty="0" err="1">
                <a:solidFill>
                  <a:schemeClr val="accent3">
                    <a:lumMod val="75000"/>
                  </a:schemeClr>
                </a:solidFill>
                <a:latin typeface="Tabac Big Sans"/>
              </a:rPr>
              <a:t>même</a:t>
            </a:r>
            <a:r>
              <a:rPr lang="en-US" sz="2800" u="none" dirty="0">
                <a:solidFill>
                  <a:schemeClr val="accent3">
                    <a:lumMod val="75000"/>
                  </a:schemeClr>
                </a:solidFill>
                <a:latin typeface="Tabac Big Sans"/>
              </a:rPr>
              <a:t> au milieu de </a:t>
            </a:r>
            <a:r>
              <a:rPr lang="en-US" sz="2800" u="none" dirty="0" err="1">
                <a:solidFill>
                  <a:schemeClr val="accent3">
                    <a:lumMod val="75000"/>
                  </a:schemeClr>
                </a:solidFill>
                <a:latin typeface="Tabac Big Sans"/>
              </a:rPr>
              <a:t>vous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Mais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quiconque</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veut</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être</a:t>
            </a:r>
            <a:r>
              <a:rPr lang="en-US" sz="2800" u="none" dirty="0">
                <a:solidFill>
                  <a:schemeClr val="accent3">
                    <a:lumMod val="75000"/>
                  </a:schemeClr>
                </a:solidFill>
                <a:latin typeface="Tabac Big Sans"/>
              </a:rPr>
              <a:t> grand </a:t>
            </a:r>
            <a:r>
              <a:rPr lang="en-US" sz="2800" u="none" dirty="0" err="1">
                <a:solidFill>
                  <a:schemeClr val="accent3">
                    <a:lumMod val="75000"/>
                  </a:schemeClr>
                </a:solidFill>
                <a:latin typeface="Tabac Big Sans"/>
              </a:rPr>
              <a:t>parmi</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vous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qu'il</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soit</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votre</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serviteur</a:t>
            </a:r>
            <a:r>
              <a:rPr lang="en-US" sz="2800" u="none" dirty="0">
                <a:solidFill>
                  <a:schemeClr val="accent3">
                    <a:lumMod val="75000"/>
                  </a:schemeClr>
                </a:solidFill>
                <a:latin typeface="Tabac Big Sans"/>
              </a:rPr>
              <a:t>; et </a:t>
            </a:r>
            <a:r>
              <a:rPr lang="en-US" sz="2800" u="none" dirty="0" err="1">
                <a:solidFill>
                  <a:schemeClr val="accent3">
                    <a:lumMod val="75000"/>
                  </a:schemeClr>
                </a:solidFill>
                <a:latin typeface="Tabac Big Sans"/>
              </a:rPr>
              <a:t>quiconque</a:t>
            </a:r>
            <a:endParaRPr lang="en-US" sz="2800" u="none" dirty="0">
              <a:solidFill>
                <a:schemeClr val="accent3">
                  <a:lumMod val="75000"/>
                </a:schemeClr>
              </a:solidFill>
              <a:latin typeface="Tabac Big Sans"/>
            </a:endParaRPr>
          </a:p>
          <a:p>
            <a:pPr marL="0" lvl="0" indent="0">
              <a:lnSpc>
                <a:spcPts val="4200"/>
              </a:lnSpc>
              <a:spcBef>
                <a:spcPct val="0"/>
              </a:spcBef>
            </a:pPr>
            <a:r>
              <a:rPr lang="en-US" sz="2800" u="none" dirty="0" err="1">
                <a:solidFill>
                  <a:schemeClr val="accent3">
                    <a:lumMod val="75000"/>
                  </a:schemeClr>
                </a:solidFill>
                <a:latin typeface="Tabac Big Sans"/>
              </a:rPr>
              <a:t>veut</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être</a:t>
            </a:r>
            <a:r>
              <a:rPr lang="en-US" sz="2800" u="none" dirty="0">
                <a:solidFill>
                  <a:schemeClr val="accent3">
                    <a:lumMod val="75000"/>
                  </a:schemeClr>
                </a:solidFill>
                <a:latin typeface="Tabac Big Sans"/>
              </a:rPr>
              <a:t> le premier </a:t>
            </a:r>
            <a:r>
              <a:rPr lang="en-US" sz="2800" u="none" dirty="0" err="1">
                <a:solidFill>
                  <a:schemeClr val="accent3">
                    <a:lumMod val="75000"/>
                  </a:schemeClr>
                </a:solidFill>
                <a:latin typeface="Tabac Big Sans"/>
              </a:rPr>
              <a:t>parmi</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vous</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qu'il</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soit</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votre</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esclave</a:t>
            </a:r>
            <a:r>
              <a:rPr lang="en-US" sz="2800" u="none" dirty="0">
                <a:solidFill>
                  <a:schemeClr val="accent3">
                    <a:lumMod val="75000"/>
                  </a:schemeClr>
                </a:solidFill>
                <a:latin typeface="Tabac Big Sans"/>
              </a:rPr>
              <a:t>.</a:t>
            </a:r>
          </a:p>
        </p:txBody>
      </p:sp>
      <p:pic>
        <p:nvPicPr>
          <p:cNvPr id="6" name="Picture 6"/>
          <p:cNvPicPr>
            <a:picLocks noChangeAspect="1"/>
          </p:cNvPicPr>
          <p:nvPr/>
        </p:nvPicPr>
        <p:blipFill>
          <a:blip r:embed="rId3"/>
          <a:srcRect/>
          <a:stretch>
            <a:fillRect/>
          </a:stretch>
        </p:blipFill>
        <p:spPr>
          <a:xfrm>
            <a:off x="841174" y="476072"/>
            <a:ext cx="1105256" cy="11052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800748" y="476072"/>
            <a:ext cx="8686505" cy="3130761"/>
          </a:xfrm>
          <a:prstGeom prst="rect">
            <a:avLst/>
          </a:prstGeom>
        </p:spPr>
      </p:pic>
      <p:sp>
        <p:nvSpPr>
          <p:cNvPr id="3" name="TextBox 3"/>
          <p:cNvSpPr txBox="1"/>
          <p:nvPr/>
        </p:nvSpPr>
        <p:spPr>
          <a:xfrm>
            <a:off x="670253" y="3779507"/>
            <a:ext cx="4980932" cy="5861861"/>
          </a:xfrm>
          <a:prstGeom prst="rect">
            <a:avLst/>
          </a:prstGeom>
        </p:spPr>
        <p:txBody>
          <a:bodyPr lIns="0" tIns="0" rIns="0" bIns="0" rtlCol="0" anchor="t">
            <a:spAutoFit/>
          </a:bodyPr>
          <a:lstStyle/>
          <a:p>
            <a:pPr marL="0" lvl="0" indent="0">
              <a:lnSpc>
                <a:spcPts val="4199"/>
              </a:lnSpc>
              <a:spcBef>
                <a:spcPct val="0"/>
              </a:spcBef>
            </a:pPr>
            <a:r>
              <a:rPr lang="en-US" sz="2800">
                <a:solidFill>
                  <a:srgbClr val="141414"/>
                </a:solidFill>
                <a:latin typeface="Barlow Bold"/>
              </a:rPr>
              <a:t>N</a:t>
            </a:r>
            <a:r>
              <a:rPr lang="en-US" sz="2800" u="none">
                <a:solidFill>
                  <a:srgbClr val="141414"/>
                </a:solidFill>
                <a:latin typeface="Barlow Bold"/>
              </a:rPr>
              <a:t>o </a:t>
            </a:r>
            <a:r>
              <a:rPr lang="en-US" sz="2800" u="none" err="1">
                <a:solidFill>
                  <a:srgbClr val="141414"/>
                </a:solidFill>
                <a:latin typeface="Barlow Bold"/>
              </a:rPr>
              <a:t>va</a:t>
            </a:r>
            <a:r>
              <a:rPr lang="en-US" sz="2800" u="none">
                <a:solidFill>
                  <a:srgbClr val="141414"/>
                </a:solidFill>
                <a:latin typeface="Barlow Bold"/>
              </a:rPr>
              <a:t> a ser </a:t>
            </a:r>
            <a:r>
              <a:rPr lang="en-US" sz="2800" u="none" err="1">
                <a:solidFill>
                  <a:srgbClr val="141414"/>
                </a:solidFill>
                <a:latin typeface="Barlow Bold"/>
              </a:rPr>
              <a:t>así</a:t>
            </a:r>
            <a:r>
              <a:rPr lang="en-US" sz="2800" u="none">
                <a:solidFill>
                  <a:srgbClr val="141414"/>
                </a:solidFill>
                <a:latin typeface="Barlow Bold"/>
              </a:rPr>
              <a:t> </a:t>
            </a:r>
            <a:r>
              <a:rPr lang="en-US" sz="2800" u="none" err="1">
                <a:solidFill>
                  <a:srgbClr val="141414"/>
                </a:solidFill>
                <a:latin typeface="Barlow Bold"/>
              </a:rPr>
              <a:t>contigo</a:t>
            </a:r>
            <a:r>
              <a:rPr lang="en-US" sz="2800" u="none">
                <a:solidFill>
                  <a:srgbClr val="141414"/>
                </a:solidFill>
                <a:latin typeface="Barlow Bold"/>
              </a:rPr>
              <a:t>. </a:t>
            </a:r>
            <a:r>
              <a:rPr lang="en-US" sz="2800" u="none" err="1">
                <a:solidFill>
                  <a:srgbClr val="141414"/>
                </a:solidFill>
                <a:latin typeface="Barlow Bold"/>
              </a:rPr>
              <a:t>Quien</a:t>
            </a:r>
            <a:endParaRPr lang="en-US" sz="2800" u="none">
              <a:solidFill>
                <a:srgbClr val="141414"/>
              </a:solidFill>
              <a:latin typeface="Barlow Bold"/>
            </a:endParaRPr>
          </a:p>
          <a:p>
            <a:pPr marL="0" lvl="0" indent="0">
              <a:lnSpc>
                <a:spcPts val="4199"/>
              </a:lnSpc>
              <a:spcBef>
                <a:spcPct val="0"/>
              </a:spcBef>
            </a:pPr>
            <a:r>
              <a:rPr lang="en-US" sz="2799" u="none" err="1">
                <a:solidFill>
                  <a:srgbClr val="141414"/>
                </a:solidFill>
                <a:latin typeface="Barlow Bold"/>
              </a:rPr>
              <a:t>q</a:t>
            </a:r>
            <a:r>
              <a:rPr lang="en-US" sz="2800" u="none" err="1">
                <a:solidFill>
                  <a:srgbClr val="141414"/>
                </a:solidFill>
                <a:latin typeface="Barlow Bold"/>
              </a:rPr>
              <a:t>uiera</a:t>
            </a:r>
            <a:r>
              <a:rPr lang="en-US" sz="2800" u="none">
                <a:solidFill>
                  <a:srgbClr val="141414"/>
                </a:solidFill>
                <a:latin typeface="Barlow Bold"/>
              </a:rPr>
              <a:t> ser </a:t>
            </a:r>
            <a:r>
              <a:rPr lang="en-US" sz="2800" u="none" err="1">
                <a:solidFill>
                  <a:srgbClr val="141414"/>
                </a:solidFill>
                <a:latin typeface="Barlow Bold"/>
              </a:rPr>
              <a:t>grande</a:t>
            </a:r>
            <a:r>
              <a:rPr lang="en-US" sz="2800" u="none">
                <a:solidFill>
                  <a:srgbClr val="141414"/>
                </a:solidFill>
                <a:latin typeface="Barlow Bold"/>
              </a:rPr>
              <a:t> debe </a:t>
            </a:r>
            <a:r>
              <a:rPr lang="en-US" sz="2800" u="none" err="1">
                <a:solidFill>
                  <a:srgbClr val="141414"/>
                </a:solidFill>
                <a:latin typeface="Barlow Bold"/>
              </a:rPr>
              <a:t>convertirse</a:t>
            </a:r>
            <a:r>
              <a:rPr lang="en-US" sz="2800" u="none">
                <a:solidFill>
                  <a:srgbClr val="141414"/>
                </a:solidFill>
                <a:latin typeface="Barlow Bold"/>
              </a:rPr>
              <a:t> </a:t>
            </a:r>
            <a:r>
              <a:rPr lang="en-US" sz="2800" u="none" err="1">
                <a:solidFill>
                  <a:srgbClr val="141414"/>
                </a:solidFill>
                <a:latin typeface="Barlow Bold"/>
              </a:rPr>
              <a:t>en</a:t>
            </a:r>
            <a:r>
              <a:rPr lang="en-US" sz="2800" u="none">
                <a:solidFill>
                  <a:srgbClr val="141414"/>
                </a:solidFill>
                <a:latin typeface="Barlow Bold"/>
              </a:rPr>
              <a:t> </a:t>
            </a:r>
            <a:r>
              <a:rPr lang="en-US" sz="2800" u="none" err="1">
                <a:solidFill>
                  <a:srgbClr val="141414"/>
                </a:solidFill>
                <a:latin typeface="Barlow Bold"/>
              </a:rPr>
              <a:t>siervo</a:t>
            </a:r>
            <a:r>
              <a:rPr lang="en-US" sz="2800" u="none">
                <a:solidFill>
                  <a:srgbClr val="141414"/>
                </a:solidFill>
                <a:latin typeface="Barlow Bold"/>
              </a:rPr>
              <a:t>. </a:t>
            </a:r>
            <a:r>
              <a:rPr lang="en-US" sz="2800" u="none" err="1">
                <a:solidFill>
                  <a:srgbClr val="141414"/>
                </a:solidFill>
                <a:latin typeface="Barlow Bold"/>
              </a:rPr>
              <a:t>Quien</a:t>
            </a:r>
            <a:r>
              <a:rPr lang="en-US" sz="2800" u="none">
                <a:solidFill>
                  <a:srgbClr val="141414"/>
                </a:solidFill>
                <a:latin typeface="Barlow Bold"/>
              </a:rPr>
              <a:t> </a:t>
            </a:r>
            <a:r>
              <a:rPr lang="en-US" sz="2800" u="none" err="1">
                <a:solidFill>
                  <a:srgbClr val="141414"/>
                </a:solidFill>
                <a:latin typeface="Barlow Bold"/>
              </a:rPr>
              <a:t>quiera</a:t>
            </a:r>
            <a:r>
              <a:rPr lang="en-US" sz="2800" u="none">
                <a:solidFill>
                  <a:srgbClr val="141414"/>
                </a:solidFill>
                <a:latin typeface="Barlow Bold"/>
              </a:rPr>
              <a:t> ser el primero entre</a:t>
            </a:r>
          </a:p>
          <a:p>
            <a:pPr marL="0" lvl="0" indent="0">
              <a:lnSpc>
                <a:spcPts val="4199"/>
              </a:lnSpc>
              <a:spcBef>
                <a:spcPct val="0"/>
              </a:spcBef>
            </a:pPr>
            <a:r>
              <a:rPr lang="en-US" sz="2800" u="none" err="1">
                <a:solidFill>
                  <a:srgbClr val="141414"/>
                </a:solidFill>
                <a:latin typeface="Barlow Bold"/>
              </a:rPr>
              <a:t>ustedes</a:t>
            </a:r>
            <a:r>
              <a:rPr lang="en-US" sz="2800" u="none">
                <a:solidFill>
                  <a:srgbClr val="141414"/>
                </a:solidFill>
                <a:latin typeface="Barlow Bold"/>
              </a:rPr>
              <a:t> debe ser </a:t>
            </a:r>
            <a:r>
              <a:rPr lang="en-US" sz="2800" u="none" err="1">
                <a:solidFill>
                  <a:srgbClr val="141414"/>
                </a:solidFill>
                <a:latin typeface="Barlow Bold"/>
              </a:rPr>
              <a:t>su</a:t>
            </a:r>
            <a:r>
              <a:rPr lang="en-US" sz="2800" u="none">
                <a:solidFill>
                  <a:srgbClr val="141414"/>
                </a:solidFill>
                <a:latin typeface="Barlow Bold"/>
              </a:rPr>
              <a:t> </a:t>
            </a:r>
            <a:r>
              <a:rPr lang="en-US" sz="2800" u="none" err="1">
                <a:solidFill>
                  <a:srgbClr val="141414"/>
                </a:solidFill>
                <a:latin typeface="Barlow Bold"/>
              </a:rPr>
              <a:t>esclavo</a:t>
            </a:r>
            <a:r>
              <a:rPr lang="en-US" sz="2800" u="none">
                <a:solidFill>
                  <a:srgbClr val="141414"/>
                </a:solidFill>
                <a:latin typeface="Barlow Bold"/>
              </a:rPr>
              <a:t>. </a:t>
            </a:r>
            <a:r>
              <a:rPr lang="en-US" sz="2800" u="none" err="1">
                <a:solidFill>
                  <a:srgbClr val="141414"/>
                </a:solidFill>
                <a:latin typeface="Barlow Bold"/>
              </a:rPr>
              <a:t>Eso</a:t>
            </a:r>
            <a:r>
              <a:rPr lang="en-US" sz="2800" u="none">
                <a:solidFill>
                  <a:srgbClr val="141414"/>
                </a:solidFill>
                <a:latin typeface="Barlow Bold"/>
              </a:rPr>
              <a:t> es lo que ha </a:t>
            </a:r>
            <a:r>
              <a:rPr lang="en-US" sz="2800" u="none" err="1">
                <a:solidFill>
                  <a:srgbClr val="141414"/>
                </a:solidFill>
                <a:latin typeface="Barlow Bold"/>
              </a:rPr>
              <a:t>hecho</a:t>
            </a:r>
            <a:r>
              <a:rPr lang="en-US" sz="2800" u="none">
                <a:solidFill>
                  <a:srgbClr val="141414"/>
                </a:solidFill>
                <a:latin typeface="Barlow Bold"/>
              </a:rPr>
              <a:t> el </a:t>
            </a:r>
            <a:r>
              <a:rPr lang="en-US" sz="2800" u="none" err="1">
                <a:solidFill>
                  <a:srgbClr val="141414"/>
                </a:solidFill>
                <a:latin typeface="Barlow Bold"/>
              </a:rPr>
              <a:t>Hijo</a:t>
            </a:r>
            <a:r>
              <a:rPr lang="en-US" sz="2800" u="none">
                <a:solidFill>
                  <a:srgbClr val="141414"/>
                </a:solidFill>
                <a:latin typeface="Barlow Bold"/>
              </a:rPr>
              <a:t> del Hombre: vino a </a:t>
            </a:r>
            <a:r>
              <a:rPr lang="en-US" sz="2800" u="none" err="1">
                <a:solidFill>
                  <a:srgbClr val="141414"/>
                </a:solidFill>
                <a:latin typeface="Barlow Bold"/>
              </a:rPr>
              <a:t>servir</a:t>
            </a:r>
            <a:r>
              <a:rPr lang="en-US" sz="2800" u="none">
                <a:solidFill>
                  <a:srgbClr val="141414"/>
                </a:solidFill>
                <a:latin typeface="Barlow Bold"/>
              </a:rPr>
              <a:t>, no a ser </a:t>
            </a:r>
            <a:r>
              <a:rPr lang="en-US" sz="2800" u="none" err="1">
                <a:solidFill>
                  <a:srgbClr val="141414"/>
                </a:solidFill>
                <a:latin typeface="Barlow Bold"/>
              </a:rPr>
              <a:t>servido</a:t>
            </a:r>
            <a:r>
              <a:rPr lang="en-US" sz="2800" u="none">
                <a:solidFill>
                  <a:srgbClr val="141414"/>
                </a:solidFill>
                <a:latin typeface="Barlow Bold"/>
              </a:rPr>
              <a:t>, y </a:t>
            </a:r>
            <a:r>
              <a:rPr lang="en-US" sz="2800" u="none" err="1">
                <a:solidFill>
                  <a:srgbClr val="141414"/>
                </a:solidFill>
                <a:latin typeface="Barlow Bold"/>
              </a:rPr>
              <a:t>luego</a:t>
            </a:r>
            <a:r>
              <a:rPr lang="en-US" sz="2800" u="none">
                <a:solidFill>
                  <a:srgbClr val="141414"/>
                </a:solidFill>
                <a:latin typeface="Barlow Bold"/>
              </a:rPr>
              <a:t> a </a:t>
            </a:r>
            <a:r>
              <a:rPr lang="en-US" sz="2800" u="none" err="1">
                <a:solidFill>
                  <a:srgbClr val="141414"/>
                </a:solidFill>
                <a:latin typeface="Barlow Bold"/>
              </a:rPr>
              <a:t>entregar</a:t>
            </a:r>
            <a:r>
              <a:rPr lang="en-US" sz="2800" u="none">
                <a:solidFill>
                  <a:srgbClr val="141414"/>
                </a:solidFill>
                <a:latin typeface="Barlow Bold"/>
              </a:rPr>
              <a:t> </a:t>
            </a:r>
            <a:r>
              <a:rPr lang="en-US" sz="2800" u="none" err="1">
                <a:solidFill>
                  <a:srgbClr val="141414"/>
                </a:solidFill>
                <a:latin typeface="Barlow Bold"/>
              </a:rPr>
              <a:t>su</a:t>
            </a:r>
            <a:r>
              <a:rPr lang="en-US" sz="2800" u="none">
                <a:solidFill>
                  <a:srgbClr val="141414"/>
                </a:solidFill>
                <a:latin typeface="Barlow Bold"/>
              </a:rPr>
              <a:t> </a:t>
            </a:r>
            <a:r>
              <a:rPr lang="en-US" sz="2800" u="none" err="1">
                <a:solidFill>
                  <a:srgbClr val="141414"/>
                </a:solidFill>
                <a:latin typeface="Barlow Bold"/>
              </a:rPr>
              <a:t>vida</a:t>
            </a:r>
            <a:r>
              <a:rPr lang="en-US" sz="2800" u="none">
                <a:solidFill>
                  <a:srgbClr val="141414"/>
                </a:solidFill>
                <a:latin typeface="Barlow Bold"/>
              </a:rPr>
              <a:t> a </a:t>
            </a:r>
            <a:r>
              <a:rPr lang="en-US" sz="2800" u="none" err="1">
                <a:solidFill>
                  <a:srgbClr val="141414"/>
                </a:solidFill>
                <a:latin typeface="Barlow Bold"/>
              </a:rPr>
              <a:t>cambio</a:t>
            </a:r>
            <a:r>
              <a:rPr lang="en-US" sz="2800" u="none">
                <a:solidFill>
                  <a:srgbClr val="141414"/>
                </a:solidFill>
                <a:latin typeface="Barlow Bold"/>
              </a:rPr>
              <a:t> de los </a:t>
            </a:r>
            <a:r>
              <a:rPr lang="en-US" sz="2800" u="none" err="1">
                <a:solidFill>
                  <a:srgbClr val="141414"/>
                </a:solidFill>
                <a:latin typeface="Barlow Bold"/>
              </a:rPr>
              <a:t>muchos</a:t>
            </a:r>
            <a:r>
              <a:rPr lang="en-US" sz="2800" u="none">
                <a:solidFill>
                  <a:srgbClr val="141414"/>
                </a:solidFill>
                <a:latin typeface="Barlow Bold"/>
              </a:rPr>
              <a:t> </a:t>
            </a:r>
            <a:r>
              <a:rPr lang="en-US" sz="2800" u="none" err="1">
                <a:solidFill>
                  <a:srgbClr val="141414"/>
                </a:solidFill>
                <a:latin typeface="Barlow Bold"/>
              </a:rPr>
              <a:t>cautivos</a:t>
            </a:r>
            <a:r>
              <a:rPr lang="en-US" sz="2800" u="none">
                <a:solidFill>
                  <a:srgbClr val="141414"/>
                </a:solidFill>
                <a:latin typeface="Barlow Bold"/>
              </a:rPr>
              <a:t>. </a:t>
            </a:r>
          </a:p>
          <a:p>
            <a:pPr marL="0" lvl="0" indent="0">
              <a:lnSpc>
                <a:spcPts val="4200"/>
              </a:lnSpc>
              <a:spcBef>
                <a:spcPct val="0"/>
              </a:spcBef>
            </a:pPr>
            <a:r>
              <a:rPr lang="en-US" sz="2800" u="none">
                <a:solidFill>
                  <a:srgbClr val="141414"/>
                </a:solidFill>
                <a:latin typeface="Barlow Bold"/>
              </a:rPr>
              <a:t>(Mateo 20:20-28 NVI)</a:t>
            </a:r>
          </a:p>
        </p:txBody>
      </p:sp>
      <p:sp>
        <p:nvSpPr>
          <p:cNvPr id="4" name="TextBox 4"/>
          <p:cNvSpPr txBox="1"/>
          <p:nvPr/>
        </p:nvSpPr>
        <p:spPr>
          <a:xfrm>
            <a:off x="6519587" y="3779507"/>
            <a:ext cx="5248827" cy="5861861"/>
          </a:xfrm>
          <a:prstGeom prst="rect">
            <a:avLst/>
          </a:prstGeom>
        </p:spPr>
        <p:txBody>
          <a:bodyPr lIns="0" tIns="0" rIns="0" bIns="0" rtlCol="0" anchor="t">
            <a:spAutoFit/>
          </a:bodyPr>
          <a:lstStyle/>
          <a:p>
            <a:pPr marL="0" lvl="0" indent="0">
              <a:lnSpc>
                <a:spcPts val="4199"/>
              </a:lnSpc>
              <a:spcBef>
                <a:spcPct val="0"/>
              </a:spcBef>
            </a:pPr>
            <a:r>
              <a:rPr lang="en-US" sz="2800">
                <a:solidFill>
                  <a:schemeClr val="accent5">
                    <a:lumMod val="75000"/>
                  </a:schemeClr>
                </a:solidFill>
                <a:latin typeface="Barlow Medium"/>
              </a:rPr>
              <a:t>It's not going to b</a:t>
            </a:r>
            <a:r>
              <a:rPr lang="en-US" sz="2800" u="none">
                <a:solidFill>
                  <a:schemeClr val="accent5">
                    <a:lumMod val="75000"/>
                  </a:schemeClr>
                </a:solidFill>
                <a:latin typeface="Barlow Medium"/>
              </a:rPr>
              <a:t>e that way</a:t>
            </a:r>
          </a:p>
          <a:p>
            <a:pPr marL="0" lvl="0" indent="0">
              <a:lnSpc>
                <a:spcPts val="4199"/>
              </a:lnSpc>
              <a:spcBef>
                <a:spcPct val="0"/>
              </a:spcBef>
            </a:pPr>
            <a:r>
              <a:rPr lang="en-US" sz="2800" u="none" dirty="0">
                <a:solidFill>
                  <a:schemeClr val="accent5">
                    <a:lumMod val="75000"/>
                  </a:schemeClr>
                </a:solidFill>
                <a:latin typeface="Barlow Medium"/>
              </a:rPr>
              <a:t>with you. Whoever wants to be great must become a servant. Whoever wants to be</a:t>
            </a:r>
          </a:p>
          <a:p>
            <a:pPr marL="0" lvl="0" indent="0">
              <a:lnSpc>
                <a:spcPts val="4199"/>
              </a:lnSpc>
              <a:spcBef>
                <a:spcPct val="0"/>
              </a:spcBef>
            </a:pPr>
            <a:r>
              <a:rPr lang="en-US" sz="2800" u="none" dirty="0">
                <a:solidFill>
                  <a:schemeClr val="accent5">
                    <a:lumMod val="75000"/>
                  </a:schemeClr>
                </a:solidFill>
                <a:latin typeface="Barlow Medium"/>
              </a:rPr>
              <a:t>first among you must be your slave. That is what the Son of Man has done: He came to serve, not be served—and then to give away his life in exchange for the</a:t>
            </a:r>
          </a:p>
          <a:p>
            <a:pPr marL="0" lvl="0" indent="0">
              <a:lnSpc>
                <a:spcPts val="4200"/>
              </a:lnSpc>
              <a:spcBef>
                <a:spcPct val="0"/>
              </a:spcBef>
            </a:pPr>
            <a:r>
              <a:rPr lang="en-US" sz="2800" u="none" dirty="0">
                <a:solidFill>
                  <a:schemeClr val="accent5">
                    <a:lumMod val="75000"/>
                  </a:schemeClr>
                </a:solidFill>
                <a:latin typeface="Barlow Medium"/>
              </a:rPr>
              <a:t>many who are held hostage.” (Matt 20:20-28 MSG)</a:t>
            </a:r>
          </a:p>
        </p:txBody>
      </p:sp>
      <p:sp>
        <p:nvSpPr>
          <p:cNvPr id="5" name="TextBox 5"/>
          <p:cNvSpPr txBox="1"/>
          <p:nvPr/>
        </p:nvSpPr>
        <p:spPr>
          <a:xfrm>
            <a:off x="12353436" y="3731882"/>
            <a:ext cx="5248827" cy="2646045"/>
          </a:xfrm>
          <a:prstGeom prst="rect">
            <a:avLst/>
          </a:prstGeom>
        </p:spPr>
        <p:txBody>
          <a:bodyPr lIns="0" tIns="0" rIns="0" bIns="0" rtlCol="0" anchor="t">
            <a:spAutoFit/>
          </a:bodyPr>
          <a:lstStyle/>
          <a:p>
            <a:pPr marL="0" lvl="0" indent="0">
              <a:lnSpc>
                <a:spcPts val="4199"/>
              </a:lnSpc>
              <a:spcBef>
                <a:spcPct val="0"/>
              </a:spcBef>
            </a:pPr>
            <a:r>
              <a:rPr lang="en-US" sz="2800">
                <a:solidFill>
                  <a:schemeClr val="accent3">
                    <a:lumMod val="75000"/>
                  </a:schemeClr>
                </a:solidFill>
                <a:latin typeface="Tabac Big Sans"/>
              </a:rPr>
              <a:t>C'est</a:t>
            </a:r>
            <a:r>
              <a:rPr lang="en-US" sz="2800" dirty="0">
                <a:solidFill>
                  <a:schemeClr val="accent3">
                    <a:lumMod val="75000"/>
                  </a:schemeClr>
                </a:solidFill>
                <a:latin typeface="Tabac Big Sans"/>
              </a:rPr>
              <a:t>  </a:t>
            </a:r>
            <a:r>
              <a:rPr lang="en-US" sz="2800" dirty="0" err="1">
                <a:solidFill>
                  <a:schemeClr val="accent3">
                    <a:lumMod val="75000"/>
                  </a:schemeClr>
                </a:solidFill>
                <a:latin typeface="Tabac Big Sans"/>
              </a:rPr>
              <a:t>ain</a:t>
            </a:r>
            <a:r>
              <a:rPr lang="en-US" sz="2800" u="none" dirty="0" err="1">
                <a:solidFill>
                  <a:schemeClr val="accent3">
                    <a:lumMod val="75000"/>
                  </a:schemeClr>
                </a:solidFill>
                <a:latin typeface="Tabac Big Sans"/>
              </a:rPr>
              <a:t>si</a:t>
            </a:r>
            <a:r>
              <a:rPr lang="en-US" sz="2800" u="none" dirty="0">
                <a:solidFill>
                  <a:schemeClr val="accent3">
                    <a:lumMod val="75000"/>
                  </a:schemeClr>
                </a:solidFill>
                <a:latin typeface="Tabac Big Sans"/>
              </a:rPr>
              <a:t> que le </a:t>
            </a:r>
            <a:r>
              <a:rPr lang="en-US" sz="2800" u="none" dirty="0" err="1">
                <a:solidFill>
                  <a:schemeClr val="accent3">
                    <a:lumMod val="75000"/>
                  </a:schemeClr>
                </a:solidFill>
                <a:latin typeface="Tabac Big Sans"/>
              </a:rPr>
              <a:t>Fils</a:t>
            </a:r>
            <a:r>
              <a:rPr lang="en-US" sz="2800" u="none" dirty="0">
                <a:solidFill>
                  <a:schemeClr val="accent3">
                    <a:lumMod val="75000"/>
                  </a:schemeClr>
                </a:solidFill>
                <a:latin typeface="Tabac Big Sans"/>
              </a:rPr>
              <a:t> de </a:t>
            </a:r>
            <a:r>
              <a:rPr lang="en-US" sz="2800" u="none" dirty="0" err="1">
                <a:solidFill>
                  <a:schemeClr val="accent3">
                    <a:lumMod val="75000"/>
                  </a:schemeClr>
                </a:solidFill>
                <a:latin typeface="Tabac Big Sans"/>
              </a:rPr>
              <a:t>l'homme</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est</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venu</a:t>
            </a:r>
            <a:r>
              <a:rPr lang="en-US" sz="2800" u="none" dirty="0">
                <a:solidFill>
                  <a:schemeClr val="accent3">
                    <a:lumMod val="75000"/>
                  </a:schemeClr>
                </a:solidFill>
                <a:latin typeface="Tabac Big Sans"/>
              </a:rPr>
              <a:t>, non pour </a:t>
            </a:r>
            <a:r>
              <a:rPr lang="en-US" sz="2800" u="none" dirty="0" err="1">
                <a:solidFill>
                  <a:schemeClr val="accent3">
                    <a:lumMod val="75000"/>
                  </a:schemeClr>
                </a:solidFill>
                <a:latin typeface="Tabac Big Sans"/>
              </a:rPr>
              <a:t>être</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servi</a:t>
            </a:r>
            <a:r>
              <a:rPr lang="en-US" sz="2800" u="none" dirty="0">
                <a:solidFill>
                  <a:schemeClr val="accent3">
                    <a:lumMod val="75000"/>
                  </a:schemeClr>
                </a:solidFill>
                <a:latin typeface="Tabac Big Sans"/>
              </a:rPr>
              <a:t>, </a:t>
            </a:r>
            <a:r>
              <a:rPr lang="en-US" sz="2800" u="none" dirty="0" err="1">
                <a:solidFill>
                  <a:schemeClr val="accent3">
                    <a:lumMod val="75000"/>
                  </a:schemeClr>
                </a:solidFill>
                <a:latin typeface="Tabac Big Sans"/>
              </a:rPr>
              <a:t>mais</a:t>
            </a:r>
            <a:r>
              <a:rPr lang="en-US" sz="2800" u="none" dirty="0">
                <a:solidFill>
                  <a:schemeClr val="accent3">
                    <a:lumMod val="75000"/>
                  </a:schemeClr>
                </a:solidFill>
                <a:latin typeface="Tabac Big Sans"/>
              </a:rPr>
              <a:t> pour </a:t>
            </a:r>
            <a:r>
              <a:rPr lang="en-US" sz="2800" u="none" dirty="0" err="1">
                <a:solidFill>
                  <a:schemeClr val="accent3">
                    <a:lumMod val="75000"/>
                  </a:schemeClr>
                </a:solidFill>
                <a:latin typeface="Tabac Big Sans"/>
              </a:rPr>
              <a:t>servir</a:t>
            </a:r>
            <a:r>
              <a:rPr lang="en-US" sz="2800" u="none" dirty="0">
                <a:solidFill>
                  <a:schemeClr val="accent3">
                    <a:lumMod val="75000"/>
                  </a:schemeClr>
                </a:solidFill>
                <a:latin typeface="Tabac Big Sans"/>
              </a:rPr>
              <a:t> et  donner </a:t>
            </a:r>
            <a:r>
              <a:rPr lang="en-US" sz="2800" u="none" dirty="0" err="1">
                <a:solidFill>
                  <a:schemeClr val="accent3">
                    <a:lumMod val="75000"/>
                  </a:schemeClr>
                </a:solidFill>
                <a:latin typeface="Tabac Big Sans"/>
              </a:rPr>
              <a:t>sa</a:t>
            </a:r>
            <a:r>
              <a:rPr lang="en-US" sz="2800" u="none" dirty="0">
                <a:solidFill>
                  <a:schemeClr val="accent3">
                    <a:lumMod val="75000"/>
                  </a:schemeClr>
                </a:solidFill>
                <a:latin typeface="Tabac Big Sans"/>
              </a:rPr>
              <a:t> vie </a:t>
            </a:r>
            <a:r>
              <a:rPr lang="en-US" sz="2800" u="none" dirty="0" err="1">
                <a:solidFill>
                  <a:schemeClr val="accent3">
                    <a:lumMod val="75000"/>
                  </a:schemeClr>
                </a:solidFill>
                <a:latin typeface="Tabac Big Sans"/>
              </a:rPr>
              <a:t>comme</a:t>
            </a:r>
            <a:r>
              <a:rPr lang="en-US" sz="2800" u="none" dirty="0">
                <a:solidFill>
                  <a:schemeClr val="accent3">
                    <a:lumMod val="75000"/>
                  </a:schemeClr>
                </a:solidFill>
                <a:latin typeface="Tabac Big Sans"/>
              </a:rPr>
              <a:t> la </a:t>
            </a:r>
            <a:r>
              <a:rPr lang="en-US" sz="2800" u="none" dirty="0" err="1">
                <a:solidFill>
                  <a:schemeClr val="accent3">
                    <a:lumMod val="75000"/>
                  </a:schemeClr>
                </a:solidFill>
                <a:latin typeface="Tabac Big Sans"/>
              </a:rPr>
              <a:t>rançon</a:t>
            </a:r>
            <a:r>
              <a:rPr lang="en-US" sz="2800" u="none" dirty="0">
                <a:solidFill>
                  <a:schemeClr val="accent3">
                    <a:lumMod val="75000"/>
                  </a:schemeClr>
                </a:solidFill>
                <a:latin typeface="Tabac Big Sans"/>
              </a:rPr>
              <a:t> de </a:t>
            </a:r>
            <a:r>
              <a:rPr lang="en-US" sz="2800" u="none" dirty="0" err="1">
                <a:solidFill>
                  <a:schemeClr val="accent3">
                    <a:lumMod val="75000"/>
                  </a:schemeClr>
                </a:solidFill>
                <a:latin typeface="Tabac Big Sans"/>
              </a:rPr>
              <a:t>plusieurs</a:t>
            </a:r>
            <a:r>
              <a:rPr lang="en-US" sz="2800" u="none" dirty="0">
                <a:solidFill>
                  <a:schemeClr val="accent3">
                    <a:lumMod val="75000"/>
                  </a:schemeClr>
                </a:solidFill>
                <a:latin typeface="Tabac Big Sans"/>
              </a:rPr>
              <a:t>.”</a:t>
            </a:r>
          </a:p>
          <a:p>
            <a:pPr marL="0" lvl="0" indent="0">
              <a:lnSpc>
                <a:spcPts val="4200"/>
              </a:lnSpc>
              <a:spcBef>
                <a:spcPct val="0"/>
              </a:spcBef>
            </a:pPr>
            <a:r>
              <a:rPr lang="en-US" sz="2800" u="none" dirty="0">
                <a:solidFill>
                  <a:schemeClr val="accent3">
                    <a:lumMod val="75000"/>
                  </a:schemeClr>
                </a:solidFill>
                <a:latin typeface="Tabac Big Sans"/>
              </a:rPr>
              <a:t>(Matt 20:20-28 LSG)</a:t>
            </a:r>
          </a:p>
        </p:txBody>
      </p:sp>
      <p:pic>
        <p:nvPicPr>
          <p:cNvPr id="6" name="Picture 6"/>
          <p:cNvPicPr>
            <a:picLocks noChangeAspect="1"/>
          </p:cNvPicPr>
          <p:nvPr/>
        </p:nvPicPr>
        <p:blipFill>
          <a:blip r:embed="rId3"/>
          <a:srcRect/>
          <a:stretch>
            <a:fillRect/>
          </a:stretch>
        </p:blipFill>
        <p:spPr>
          <a:xfrm>
            <a:off x="841174" y="476072"/>
            <a:ext cx="1105256" cy="11052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sp>
        <p:nvSpPr>
          <p:cNvPr id="2" name="AutoShape 2"/>
          <p:cNvSpPr/>
          <p:nvPr/>
        </p:nvSpPr>
        <p:spPr>
          <a:xfrm>
            <a:off x="0" y="0"/>
            <a:ext cx="8167791" cy="10895397"/>
          </a:xfrm>
          <a:prstGeom prst="rect">
            <a:avLst/>
          </a:prstGeom>
          <a:solidFill>
            <a:srgbClr val="BBBFB8"/>
          </a:solidFill>
        </p:spPr>
      </p:sp>
      <p:pic>
        <p:nvPicPr>
          <p:cNvPr id="3" name="Picture 3"/>
          <p:cNvPicPr>
            <a:picLocks noChangeAspect="1"/>
          </p:cNvPicPr>
          <p:nvPr/>
        </p:nvPicPr>
        <p:blipFill>
          <a:blip r:embed="rId2"/>
          <a:srcRect/>
          <a:stretch>
            <a:fillRect/>
          </a:stretch>
        </p:blipFill>
        <p:spPr>
          <a:xfrm>
            <a:off x="490917" y="8720517"/>
            <a:ext cx="1075567" cy="1075567"/>
          </a:xfrm>
          <a:prstGeom prst="rect">
            <a:avLst/>
          </a:prstGeom>
        </p:spPr>
      </p:pic>
      <p:pic>
        <p:nvPicPr>
          <p:cNvPr id="4" name="Picture 4"/>
          <p:cNvPicPr>
            <a:picLocks noChangeAspect="1"/>
          </p:cNvPicPr>
          <p:nvPr/>
        </p:nvPicPr>
        <p:blipFill>
          <a:blip r:embed="rId3"/>
          <a:srcRect l="18561" r="10657"/>
          <a:stretch>
            <a:fillRect/>
          </a:stretch>
        </p:blipFill>
        <p:spPr>
          <a:xfrm>
            <a:off x="8568026" y="3827960"/>
            <a:ext cx="9224700" cy="5430340"/>
          </a:xfrm>
          <a:prstGeom prst="rect">
            <a:avLst/>
          </a:prstGeom>
        </p:spPr>
      </p:pic>
      <p:sp>
        <p:nvSpPr>
          <p:cNvPr id="5" name="TextBox 5"/>
          <p:cNvSpPr txBox="1"/>
          <p:nvPr/>
        </p:nvSpPr>
        <p:spPr>
          <a:xfrm>
            <a:off x="623858" y="2411699"/>
            <a:ext cx="7247255" cy="1774825"/>
          </a:xfrm>
          <a:prstGeom prst="rect">
            <a:avLst/>
          </a:prstGeom>
        </p:spPr>
        <p:txBody>
          <a:bodyPr lIns="0" tIns="0" rIns="0" bIns="0" rtlCol="0" anchor="t">
            <a:spAutoFit/>
          </a:bodyPr>
          <a:lstStyle/>
          <a:p>
            <a:pPr marL="0" lvl="0" indent="0" algn="l">
              <a:lnSpc>
                <a:spcPts val="3500"/>
              </a:lnSpc>
              <a:spcBef>
                <a:spcPct val="0"/>
              </a:spcBef>
            </a:pPr>
            <a:r>
              <a:rPr lang="en-US" sz="3500">
                <a:solidFill>
                  <a:srgbClr val="FFFFFF"/>
                </a:solidFill>
                <a:latin typeface="Barlow Bold Bold"/>
              </a:rPr>
              <a:t>EMPODERANDO LÍDERES SIERVOS DE EQUIPO</a:t>
            </a:r>
          </a:p>
          <a:p>
            <a:pPr marL="0" lvl="0" indent="0" algn="l">
              <a:lnSpc>
                <a:spcPts val="3500"/>
              </a:lnSpc>
              <a:spcBef>
                <a:spcPct val="0"/>
              </a:spcBef>
            </a:pPr>
            <a:r>
              <a:rPr lang="en-US" sz="3500">
                <a:solidFill>
                  <a:srgbClr val="FFFFFF"/>
                </a:solidFill>
                <a:latin typeface="Barlow Bold Bold"/>
              </a:rPr>
              <a:t>DIEZ MANDAMIENTOS PARA DESARROLLAR NUEVOS LÍDERES</a:t>
            </a:r>
          </a:p>
        </p:txBody>
      </p:sp>
      <p:sp>
        <p:nvSpPr>
          <p:cNvPr id="6" name="TextBox 6"/>
          <p:cNvSpPr txBox="1"/>
          <p:nvPr/>
        </p:nvSpPr>
        <p:spPr>
          <a:xfrm>
            <a:off x="623858" y="5012586"/>
            <a:ext cx="6989606" cy="1348672"/>
          </a:xfrm>
          <a:prstGeom prst="rect">
            <a:avLst/>
          </a:prstGeom>
        </p:spPr>
        <p:txBody>
          <a:bodyPr lIns="0" tIns="0" rIns="0" bIns="0" rtlCol="0" anchor="t">
            <a:spAutoFit/>
          </a:bodyPr>
          <a:lstStyle/>
          <a:p>
            <a:pPr>
              <a:lnSpc>
                <a:spcPts val="3573"/>
              </a:lnSpc>
            </a:pPr>
            <a:r>
              <a:rPr lang="en-US" sz="2977">
                <a:solidFill>
                  <a:schemeClr val="accent5">
                    <a:lumMod val="75000"/>
                  </a:schemeClr>
                </a:solidFill>
                <a:latin typeface="Barlow Medium Bold"/>
              </a:rPr>
              <a:t>Empowering  Team Servant Leaders Ten Commandments for developing new leaders</a:t>
            </a:r>
          </a:p>
        </p:txBody>
      </p:sp>
      <p:sp>
        <p:nvSpPr>
          <p:cNvPr id="7" name="TextBox 7"/>
          <p:cNvSpPr txBox="1"/>
          <p:nvPr/>
        </p:nvSpPr>
        <p:spPr>
          <a:xfrm>
            <a:off x="623858" y="7039686"/>
            <a:ext cx="7247255" cy="902290"/>
          </a:xfrm>
          <a:prstGeom prst="rect">
            <a:avLst/>
          </a:prstGeom>
        </p:spPr>
        <p:txBody>
          <a:bodyPr lIns="0" tIns="0" rIns="0" bIns="0" rtlCol="0" anchor="t">
            <a:spAutoFit/>
          </a:bodyPr>
          <a:lstStyle/>
          <a:p>
            <a:pPr>
              <a:lnSpc>
                <a:spcPts val="3573"/>
              </a:lnSpc>
            </a:pPr>
            <a:r>
              <a:rPr lang="en-US" sz="2977" dirty="0" err="1">
                <a:solidFill>
                  <a:schemeClr val="accent3">
                    <a:lumMod val="75000"/>
                  </a:schemeClr>
                </a:solidFill>
                <a:latin typeface="Barlow Medium Bold"/>
              </a:rPr>
              <a:t>Serviteurs</a:t>
            </a:r>
            <a:r>
              <a:rPr lang="en-US" sz="2977" dirty="0">
                <a:solidFill>
                  <a:schemeClr val="accent3">
                    <a:lumMod val="75000"/>
                  </a:schemeClr>
                </a:solidFill>
                <a:latin typeface="Barlow Medium Bold"/>
              </a:rPr>
              <a:t>  Dix  </a:t>
            </a:r>
            <a:r>
              <a:rPr lang="en-US" sz="2977" dirty="0" err="1">
                <a:solidFill>
                  <a:schemeClr val="accent3">
                    <a:lumMod val="75000"/>
                  </a:schemeClr>
                </a:solidFill>
                <a:latin typeface="Barlow Medium Bold"/>
              </a:rPr>
              <a:t>commandements</a:t>
            </a:r>
            <a:r>
              <a:rPr lang="en-US" sz="2977" dirty="0">
                <a:solidFill>
                  <a:schemeClr val="accent3">
                    <a:lumMod val="75000"/>
                  </a:schemeClr>
                </a:solidFill>
                <a:latin typeface="Barlow Medium Bold"/>
              </a:rPr>
              <a:t> pour </a:t>
            </a:r>
            <a:r>
              <a:rPr lang="en-US" sz="2977" dirty="0" err="1">
                <a:solidFill>
                  <a:schemeClr val="accent3">
                    <a:lumMod val="75000"/>
                  </a:schemeClr>
                </a:solidFill>
                <a:latin typeface="Barlow Medium Bold"/>
              </a:rPr>
              <a:t>développer</a:t>
            </a:r>
            <a:r>
              <a:rPr lang="en-US" sz="2977" dirty="0">
                <a:solidFill>
                  <a:schemeClr val="accent3">
                    <a:lumMod val="75000"/>
                  </a:schemeClr>
                </a:solidFill>
                <a:latin typeface="Barlow Medium Bold"/>
              </a:rPr>
              <a:t> de nouveaux leaders</a:t>
            </a:r>
          </a:p>
        </p:txBody>
      </p:sp>
      <p:sp>
        <p:nvSpPr>
          <p:cNvPr id="8" name="TextBox 8"/>
          <p:cNvSpPr txBox="1"/>
          <p:nvPr/>
        </p:nvSpPr>
        <p:spPr>
          <a:xfrm>
            <a:off x="8648726" y="1366806"/>
            <a:ext cx="9144000" cy="1889760"/>
          </a:xfrm>
          <a:prstGeom prst="rect">
            <a:avLst/>
          </a:prstGeom>
        </p:spPr>
        <p:txBody>
          <a:bodyPr lIns="0" tIns="0" rIns="0" bIns="0" rtlCol="0" anchor="t">
            <a:spAutoFit/>
          </a:bodyPr>
          <a:lstStyle/>
          <a:p>
            <a:pPr algn="ctr">
              <a:lnSpc>
                <a:spcPts val="5040"/>
              </a:lnSpc>
              <a:spcBef>
                <a:spcPct val="0"/>
              </a:spcBef>
            </a:pPr>
            <a:r>
              <a:rPr lang="en-US" sz="3600" dirty="0">
                <a:solidFill>
                  <a:srgbClr val="A2A096"/>
                </a:solidFill>
                <a:latin typeface="Barlow Bold Bold"/>
              </a:rPr>
              <a:t>1.  </a:t>
            </a:r>
            <a:r>
              <a:rPr lang="en-US" sz="3600" dirty="0" err="1">
                <a:solidFill>
                  <a:srgbClr val="A2A096"/>
                </a:solidFill>
                <a:latin typeface="Barlow Bold Bold"/>
              </a:rPr>
              <a:t>Enséñeles</a:t>
            </a:r>
            <a:r>
              <a:rPr lang="en-US" sz="3600" dirty="0">
                <a:solidFill>
                  <a:srgbClr val="A2A096"/>
                </a:solidFill>
                <a:latin typeface="Barlow Bold Bold"/>
              </a:rPr>
              <a:t> a </a:t>
            </a:r>
            <a:r>
              <a:rPr lang="en-US" sz="3600" dirty="0" err="1">
                <a:solidFill>
                  <a:srgbClr val="A2A096"/>
                </a:solidFill>
                <a:latin typeface="Barlow Bold Bold"/>
              </a:rPr>
              <a:t>creer</a:t>
            </a:r>
            <a:r>
              <a:rPr lang="en-US" sz="3600" dirty="0">
                <a:solidFill>
                  <a:srgbClr val="A2A096"/>
                </a:solidFill>
                <a:latin typeface="Barlow Bold Bold"/>
              </a:rPr>
              <a:t> </a:t>
            </a:r>
            <a:r>
              <a:rPr lang="en-US" sz="3600" dirty="0" err="1">
                <a:solidFill>
                  <a:srgbClr val="A2A096"/>
                </a:solidFill>
                <a:latin typeface="Barlow Bold Bold"/>
              </a:rPr>
              <a:t>en</a:t>
            </a:r>
            <a:r>
              <a:rPr lang="en-US" sz="3600" dirty="0">
                <a:solidFill>
                  <a:srgbClr val="A2A096"/>
                </a:solidFill>
                <a:latin typeface="Barlow Bold Bold"/>
              </a:rPr>
              <a:t> </a:t>
            </a:r>
            <a:r>
              <a:rPr lang="en-US" sz="3600" dirty="0" err="1">
                <a:solidFill>
                  <a:srgbClr val="A2A096"/>
                </a:solidFill>
                <a:latin typeface="Barlow Bold Bold"/>
              </a:rPr>
              <a:t>ellos</a:t>
            </a:r>
            <a:r>
              <a:rPr lang="en-US" sz="3600" dirty="0">
                <a:solidFill>
                  <a:srgbClr val="A2A096"/>
                </a:solidFill>
                <a:latin typeface="Barlow Bold Bold"/>
              </a:rPr>
              <a:t> </a:t>
            </a:r>
            <a:r>
              <a:rPr lang="en-US" sz="3600" dirty="0" err="1">
                <a:solidFill>
                  <a:srgbClr val="A2A096"/>
                </a:solidFill>
                <a:latin typeface="Barlow Bold Bold"/>
              </a:rPr>
              <a:t>mismos</a:t>
            </a:r>
            <a:r>
              <a:rPr lang="en-US" sz="3600" dirty="0">
                <a:solidFill>
                  <a:srgbClr val="A2A096"/>
                </a:solidFill>
                <a:latin typeface="Barlow Bold Bold"/>
              </a:rPr>
              <a:t>.</a:t>
            </a:r>
          </a:p>
          <a:p>
            <a:pPr algn="ctr">
              <a:lnSpc>
                <a:spcPts val="5040"/>
              </a:lnSpc>
              <a:spcBef>
                <a:spcPct val="0"/>
              </a:spcBef>
            </a:pPr>
            <a:r>
              <a:rPr lang="en-US" sz="3600" dirty="0">
                <a:solidFill>
                  <a:schemeClr val="accent5">
                    <a:lumMod val="75000"/>
                  </a:schemeClr>
                </a:solidFill>
                <a:latin typeface="Barlow Medium Bold"/>
              </a:rPr>
              <a:t>1.  Teach them to believe in themselves.</a:t>
            </a:r>
          </a:p>
          <a:p>
            <a:pPr algn="ctr">
              <a:lnSpc>
                <a:spcPts val="5040"/>
              </a:lnSpc>
              <a:spcBef>
                <a:spcPct val="0"/>
              </a:spcBef>
            </a:pPr>
            <a:r>
              <a:rPr lang="en-US" sz="3600" dirty="0">
                <a:solidFill>
                  <a:schemeClr val="accent3">
                    <a:lumMod val="75000"/>
                  </a:schemeClr>
                </a:solidFill>
                <a:latin typeface="Tabac Big Sans Bold"/>
              </a:rPr>
              <a:t>1.  Teach them to believe in themselves.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sp>
        <p:nvSpPr>
          <p:cNvPr id="2" name="AutoShape 2"/>
          <p:cNvSpPr/>
          <p:nvPr/>
        </p:nvSpPr>
        <p:spPr>
          <a:xfrm>
            <a:off x="10120209" y="0"/>
            <a:ext cx="8167791" cy="10895397"/>
          </a:xfrm>
          <a:prstGeom prst="rect">
            <a:avLst/>
          </a:prstGeom>
          <a:solidFill>
            <a:srgbClr val="BBBFB8"/>
          </a:solidFill>
        </p:spPr>
      </p:sp>
      <p:pic>
        <p:nvPicPr>
          <p:cNvPr id="3" name="Picture 3"/>
          <p:cNvPicPr>
            <a:picLocks noChangeAspect="1"/>
          </p:cNvPicPr>
          <p:nvPr/>
        </p:nvPicPr>
        <p:blipFill>
          <a:blip r:embed="rId2"/>
          <a:srcRect/>
          <a:stretch>
            <a:fillRect/>
          </a:stretch>
        </p:blipFill>
        <p:spPr>
          <a:xfrm>
            <a:off x="1320980" y="3872938"/>
            <a:ext cx="7433700" cy="5132793"/>
          </a:xfrm>
          <a:prstGeom prst="rect">
            <a:avLst/>
          </a:prstGeom>
        </p:spPr>
      </p:pic>
      <p:sp>
        <p:nvSpPr>
          <p:cNvPr id="5" name="TextBox 5"/>
          <p:cNvSpPr txBox="1"/>
          <p:nvPr/>
        </p:nvSpPr>
        <p:spPr>
          <a:xfrm>
            <a:off x="10580477" y="2715897"/>
            <a:ext cx="7247255" cy="1774825"/>
          </a:xfrm>
          <a:prstGeom prst="rect">
            <a:avLst/>
          </a:prstGeom>
        </p:spPr>
        <p:txBody>
          <a:bodyPr lIns="0" tIns="0" rIns="0" bIns="0" rtlCol="0" anchor="t">
            <a:spAutoFit/>
          </a:bodyPr>
          <a:lstStyle/>
          <a:p>
            <a:pPr marL="0" lvl="0" indent="0" algn="r">
              <a:lnSpc>
                <a:spcPts val="3500"/>
              </a:lnSpc>
              <a:spcBef>
                <a:spcPct val="0"/>
              </a:spcBef>
            </a:pPr>
            <a:r>
              <a:rPr lang="en-US" sz="3500">
                <a:solidFill>
                  <a:srgbClr val="FFFFFF"/>
                </a:solidFill>
                <a:latin typeface="Barlow Bold Bold"/>
              </a:rPr>
              <a:t>EMPODERANDO LÍDERES SIERVOS DE EQUIPO</a:t>
            </a:r>
          </a:p>
          <a:p>
            <a:pPr marL="0" lvl="0" indent="0" algn="r">
              <a:lnSpc>
                <a:spcPts val="3500"/>
              </a:lnSpc>
              <a:spcBef>
                <a:spcPct val="0"/>
              </a:spcBef>
            </a:pPr>
            <a:r>
              <a:rPr lang="en-US" sz="3500">
                <a:solidFill>
                  <a:srgbClr val="FFFFFF"/>
                </a:solidFill>
                <a:latin typeface="Barlow Bold Bold"/>
              </a:rPr>
              <a:t>DIEZ MANDAMIENTOS PARA DESARROLLAR NUEVOS LÍDERES</a:t>
            </a:r>
          </a:p>
        </p:txBody>
      </p:sp>
      <p:sp>
        <p:nvSpPr>
          <p:cNvPr id="6" name="TextBox 6"/>
          <p:cNvSpPr txBox="1"/>
          <p:nvPr/>
        </p:nvSpPr>
        <p:spPr>
          <a:xfrm>
            <a:off x="10580477" y="5316785"/>
            <a:ext cx="6989606" cy="1348672"/>
          </a:xfrm>
          <a:prstGeom prst="rect">
            <a:avLst/>
          </a:prstGeom>
        </p:spPr>
        <p:txBody>
          <a:bodyPr lIns="0" tIns="0" rIns="0" bIns="0" rtlCol="0" anchor="t">
            <a:spAutoFit/>
          </a:bodyPr>
          <a:lstStyle/>
          <a:p>
            <a:pPr algn="r">
              <a:lnSpc>
                <a:spcPts val="3573"/>
              </a:lnSpc>
            </a:pPr>
            <a:r>
              <a:rPr lang="en-US" sz="2977" dirty="0">
                <a:solidFill>
                  <a:schemeClr val="accent5">
                    <a:lumMod val="75000"/>
                  </a:schemeClr>
                </a:solidFill>
                <a:latin typeface="Barlow Medium Bold"/>
              </a:rPr>
              <a:t>Empowering  Team Servant Leaders Ten Commandments for developing new leaders</a:t>
            </a:r>
          </a:p>
        </p:txBody>
      </p:sp>
      <p:sp>
        <p:nvSpPr>
          <p:cNvPr id="7" name="TextBox 7"/>
          <p:cNvSpPr txBox="1"/>
          <p:nvPr/>
        </p:nvSpPr>
        <p:spPr>
          <a:xfrm>
            <a:off x="10580477" y="7343885"/>
            <a:ext cx="7247255" cy="902290"/>
          </a:xfrm>
          <a:prstGeom prst="rect">
            <a:avLst/>
          </a:prstGeom>
        </p:spPr>
        <p:txBody>
          <a:bodyPr lIns="0" tIns="0" rIns="0" bIns="0" rtlCol="0" anchor="t">
            <a:spAutoFit/>
          </a:bodyPr>
          <a:lstStyle/>
          <a:p>
            <a:pPr algn="r">
              <a:lnSpc>
                <a:spcPts val="3573"/>
              </a:lnSpc>
            </a:pPr>
            <a:r>
              <a:rPr lang="en-US" sz="2977" dirty="0" err="1">
                <a:solidFill>
                  <a:schemeClr val="accent3">
                    <a:lumMod val="75000"/>
                  </a:schemeClr>
                </a:solidFill>
                <a:latin typeface="Barlow Medium Bold"/>
              </a:rPr>
              <a:t>Serviteurs</a:t>
            </a:r>
            <a:r>
              <a:rPr lang="en-US" sz="2977" dirty="0">
                <a:solidFill>
                  <a:schemeClr val="accent3">
                    <a:lumMod val="75000"/>
                  </a:schemeClr>
                </a:solidFill>
                <a:latin typeface="Barlow Medium Bold"/>
              </a:rPr>
              <a:t>  Dix  </a:t>
            </a:r>
            <a:r>
              <a:rPr lang="en-US" sz="2977" dirty="0" err="1">
                <a:solidFill>
                  <a:schemeClr val="accent3">
                    <a:lumMod val="75000"/>
                  </a:schemeClr>
                </a:solidFill>
                <a:latin typeface="Barlow Medium Bold"/>
              </a:rPr>
              <a:t>commandements</a:t>
            </a:r>
            <a:r>
              <a:rPr lang="en-US" sz="2977" dirty="0">
                <a:solidFill>
                  <a:schemeClr val="accent3">
                    <a:lumMod val="75000"/>
                  </a:schemeClr>
                </a:solidFill>
                <a:latin typeface="Barlow Medium Bold"/>
              </a:rPr>
              <a:t> pour </a:t>
            </a:r>
            <a:r>
              <a:rPr lang="en-US" sz="2977" dirty="0" err="1">
                <a:solidFill>
                  <a:schemeClr val="accent3">
                    <a:lumMod val="75000"/>
                  </a:schemeClr>
                </a:solidFill>
                <a:latin typeface="Barlow Medium Bold"/>
              </a:rPr>
              <a:t>développer</a:t>
            </a:r>
            <a:r>
              <a:rPr lang="en-US" sz="2977" dirty="0">
                <a:solidFill>
                  <a:schemeClr val="accent3">
                    <a:lumMod val="75000"/>
                  </a:schemeClr>
                </a:solidFill>
                <a:latin typeface="Barlow Medium Bold"/>
              </a:rPr>
              <a:t> de nouveaux leaders</a:t>
            </a:r>
          </a:p>
        </p:txBody>
      </p:sp>
      <p:sp>
        <p:nvSpPr>
          <p:cNvPr id="8" name="TextBox 8"/>
          <p:cNvSpPr txBox="1"/>
          <p:nvPr/>
        </p:nvSpPr>
        <p:spPr>
          <a:xfrm>
            <a:off x="253627" y="1817697"/>
            <a:ext cx="9144000" cy="1660711"/>
          </a:xfrm>
          <a:prstGeom prst="rect">
            <a:avLst/>
          </a:prstGeom>
        </p:spPr>
        <p:txBody>
          <a:bodyPr lIns="0" tIns="0" rIns="0" bIns="0" rtlCol="0" anchor="t">
            <a:spAutoFit/>
          </a:bodyPr>
          <a:lstStyle/>
          <a:p>
            <a:pPr algn="ctr">
              <a:lnSpc>
                <a:spcPts val="4200"/>
              </a:lnSpc>
            </a:pPr>
            <a:r>
              <a:rPr lang="en-US" sz="3000" dirty="0">
                <a:solidFill>
                  <a:srgbClr val="A2A096"/>
                </a:solidFill>
                <a:latin typeface="Barlow Bold Bold"/>
              </a:rPr>
              <a:t>2.  Deles una </a:t>
            </a:r>
            <a:r>
              <a:rPr lang="en-US" sz="3000" dirty="0" err="1">
                <a:solidFill>
                  <a:srgbClr val="A2A096"/>
                </a:solidFill>
                <a:latin typeface="Barlow Bold Bold"/>
              </a:rPr>
              <a:t>responsabilidad</a:t>
            </a:r>
            <a:r>
              <a:rPr lang="en-US" sz="3000" dirty="0">
                <a:solidFill>
                  <a:srgbClr val="A2A096"/>
                </a:solidFill>
                <a:latin typeface="Barlow Bold Bold"/>
              </a:rPr>
              <a:t> </a:t>
            </a:r>
            <a:r>
              <a:rPr lang="en-US" sz="3000" dirty="0" err="1">
                <a:solidFill>
                  <a:srgbClr val="A2A096"/>
                </a:solidFill>
                <a:latin typeface="Barlow Bold Bold"/>
              </a:rPr>
              <a:t>clara</a:t>
            </a:r>
            <a:r>
              <a:rPr lang="en-US" sz="3000" dirty="0">
                <a:solidFill>
                  <a:srgbClr val="A2A096"/>
                </a:solidFill>
                <a:latin typeface="Barlow Bold Bold"/>
              </a:rPr>
              <a:t> y  </a:t>
            </a:r>
            <a:r>
              <a:rPr lang="en-US" sz="3000" dirty="0" err="1">
                <a:solidFill>
                  <a:srgbClr val="A2A096"/>
                </a:solidFill>
                <a:latin typeface="Barlow Bold Bold"/>
              </a:rPr>
              <a:t>significativa</a:t>
            </a:r>
            <a:r>
              <a:rPr lang="en-US" sz="3000" dirty="0">
                <a:solidFill>
                  <a:srgbClr val="A2A096"/>
                </a:solidFill>
                <a:latin typeface="Barlow Bold Bold"/>
              </a:rPr>
              <a:t>.</a:t>
            </a:r>
          </a:p>
          <a:p>
            <a:pPr algn="ctr">
              <a:lnSpc>
                <a:spcPts val="5040"/>
              </a:lnSpc>
              <a:spcBef>
                <a:spcPct val="0"/>
              </a:spcBef>
            </a:pPr>
            <a:r>
              <a:rPr lang="en-US" sz="3000" dirty="0">
                <a:solidFill>
                  <a:schemeClr val="accent5">
                    <a:lumMod val="75000"/>
                  </a:schemeClr>
                </a:solidFill>
                <a:latin typeface="Barlow Medium Bold"/>
              </a:rPr>
              <a:t>2.  Give them clear, meaningful responsibility.</a:t>
            </a:r>
          </a:p>
          <a:p>
            <a:pPr algn="ctr">
              <a:lnSpc>
                <a:spcPts val="4200"/>
              </a:lnSpc>
              <a:spcBef>
                <a:spcPct val="0"/>
              </a:spcBef>
            </a:pPr>
            <a:r>
              <a:rPr lang="en-US" sz="3000" dirty="0">
                <a:solidFill>
                  <a:schemeClr val="accent3">
                    <a:lumMod val="75000"/>
                  </a:schemeClr>
                </a:solidFill>
                <a:latin typeface="Tabac Big Sans Bold"/>
              </a:rPr>
              <a:t>2.   </a:t>
            </a:r>
            <a:r>
              <a:rPr lang="en-US" sz="3000" dirty="0" err="1">
                <a:solidFill>
                  <a:schemeClr val="accent3">
                    <a:lumMod val="75000"/>
                  </a:schemeClr>
                </a:solidFill>
                <a:latin typeface="Tabac Big Sans Bold"/>
              </a:rPr>
              <a:t>Donnez-leur</a:t>
            </a:r>
            <a:r>
              <a:rPr lang="en-US" sz="3000" dirty="0">
                <a:solidFill>
                  <a:schemeClr val="accent3">
                    <a:lumMod val="75000"/>
                  </a:schemeClr>
                </a:solidFill>
                <a:latin typeface="Tabac Big Sans Bold"/>
              </a:rPr>
              <a:t> </a:t>
            </a:r>
            <a:r>
              <a:rPr lang="en-US" sz="3000" dirty="0" err="1">
                <a:solidFill>
                  <a:schemeClr val="accent3">
                    <a:lumMod val="75000"/>
                  </a:schemeClr>
                </a:solidFill>
                <a:latin typeface="Tabac Big Sans Bold"/>
              </a:rPr>
              <a:t>une</a:t>
            </a:r>
            <a:r>
              <a:rPr lang="en-US" sz="3000" dirty="0">
                <a:solidFill>
                  <a:schemeClr val="accent3">
                    <a:lumMod val="75000"/>
                  </a:schemeClr>
                </a:solidFill>
                <a:latin typeface="Tabac Big Sans Bold"/>
              </a:rPr>
              <a:t> </a:t>
            </a:r>
            <a:r>
              <a:rPr lang="en-US" sz="3000" dirty="0" err="1">
                <a:solidFill>
                  <a:schemeClr val="accent3">
                    <a:lumMod val="75000"/>
                  </a:schemeClr>
                </a:solidFill>
                <a:latin typeface="Tabac Big Sans Bold"/>
              </a:rPr>
              <a:t>responsabilité</a:t>
            </a:r>
            <a:r>
              <a:rPr lang="en-US" sz="3000" dirty="0">
                <a:solidFill>
                  <a:schemeClr val="accent3">
                    <a:lumMod val="75000"/>
                  </a:schemeClr>
                </a:solidFill>
                <a:latin typeface="Tabac Big Sans Bold"/>
              </a:rPr>
              <a:t>  </a:t>
            </a:r>
            <a:r>
              <a:rPr lang="en-US" sz="3000" dirty="0" err="1">
                <a:solidFill>
                  <a:schemeClr val="accent3">
                    <a:lumMod val="75000"/>
                  </a:schemeClr>
                </a:solidFill>
                <a:latin typeface="Tabac Big Sans Bold"/>
              </a:rPr>
              <a:t>claire</a:t>
            </a:r>
            <a:r>
              <a:rPr lang="en-US" sz="3000" dirty="0">
                <a:solidFill>
                  <a:schemeClr val="accent3">
                    <a:lumMod val="75000"/>
                  </a:schemeClr>
                </a:solidFill>
                <a:latin typeface="Tabac Big Sans Bold"/>
              </a:rPr>
              <a:t>  et significative.</a:t>
            </a:r>
          </a:p>
        </p:txBody>
      </p:sp>
      <p:pic>
        <p:nvPicPr>
          <p:cNvPr id="9" name="Picture 9"/>
          <p:cNvPicPr>
            <a:picLocks noChangeAspect="1"/>
          </p:cNvPicPr>
          <p:nvPr/>
        </p:nvPicPr>
        <p:blipFill>
          <a:blip r:embed="rId3"/>
          <a:srcRect/>
          <a:stretch>
            <a:fillRect/>
          </a:stretch>
        </p:blipFill>
        <p:spPr>
          <a:xfrm>
            <a:off x="533400" y="368115"/>
            <a:ext cx="1075567" cy="10755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sp>
        <p:nvSpPr>
          <p:cNvPr id="2" name="AutoShape 2"/>
          <p:cNvSpPr/>
          <p:nvPr/>
        </p:nvSpPr>
        <p:spPr>
          <a:xfrm>
            <a:off x="0" y="0"/>
            <a:ext cx="8167791" cy="10895397"/>
          </a:xfrm>
          <a:prstGeom prst="rect">
            <a:avLst/>
          </a:prstGeom>
          <a:solidFill>
            <a:srgbClr val="BBBFB8"/>
          </a:solidFill>
        </p:spPr>
      </p:sp>
      <p:pic>
        <p:nvPicPr>
          <p:cNvPr id="3" name="Picture 3"/>
          <p:cNvPicPr>
            <a:picLocks noChangeAspect="1"/>
          </p:cNvPicPr>
          <p:nvPr/>
        </p:nvPicPr>
        <p:blipFill>
          <a:blip r:embed="rId2"/>
          <a:srcRect/>
          <a:stretch>
            <a:fillRect/>
          </a:stretch>
        </p:blipFill>
        <p:spPr>
          <a:xfrm>
            <a:off x="490917" y="8720517"/>
            <a:ext cx="1075567" cy="1075567"/>
          </a:xfrm>
          <a:prstGeom prst="rect">
            <a:avLst/>
          </a:prstGeom>
        </p:spPr>
      </p:pic>
      <p:sp>
        <p:nvSpPr>
          <p:cNvPr id="4" name="TextBox 4"/>
          <p:cNvSpPr txBox="1"/>
          <p:nvPr/>
        </p:nvSpPr>
        <p:spPr>
          <a:xfrm>
            <a:off x="623858" y="2411699"/>
            <a:ext cx="7247255" cy="1774825"/>
          </a:xfrm>
          <a:prstGeom prst="rect">
            <a:avLst/>
          </a:prstGeom>
        </p:spPr>
        <p:txBody>
          <a:bodyPr lIns="0" tIns="0" rIns="0" bIns="0" rtlCol="0" anchor="t">
            <a:spAutoFit/>
          </a:bodyPr>
          <a:lstStyle/>
          <a:p>
            <a:pPr marL="0" lvl="0" indent="0" algn="l">
              <a:lnSpc>
                <a:spcPts val="3500"/>
              </a:lnSpc>
              <a:spcBef>
                <a:spcPct val="0"/>
              </a:spcBef>
            </a:pPr>
            <a:r>
              <a:rPr lang="en-US" sz="3500">
                <a:solidFill>
                  <a:srgbClr val="FFFFFF"/>
                </a:solidFill>
                <a:latin typeface="Barlow Bold Bold"/>
              </a:rPr>
              <a:t>EMPODERANDO LÍDERES SIERVOS DE EQUIPO</a:t>
            </a:r>
          </a:p>
          <a:p>
            <a:pPr marL="0" lvl="0" indent="0" algn="l">
              <a:lnSpc>
                <a:spcPts val="3500"/>
              </a:lnSpc>
              <a:spcBef>
                <a:spcPct val="0"/>
              </a:spcBef>
            </a:pPr>
            <a:r>
              <a:rPr lang="en-US" sz="3500">
                <a:solidFill>
                  <a:srgbClr val="FFFFFF"/>
                </a:solidFill>
                <a:latin typeface="Barlow Bold Bold"/>
              </a:rPr>
              <a:t>DIEZ MANDAMIENTOS PARA DESARROLLAR NUEVOS LÍDERES</a:t>
            </a:r>
          </a:p>
        </p:txBody>
      </p:sp>
      <p:sp>
        <p:nvSpPr>
          <p:cNvPr id="5" name="TextBox 5"/>
          <p:cNvSpPr txBox="1"/>
          <p:nvPr/>
        </p:nvSpPr>
        <p:spPr>
          <a:xfrm>
            <a:off x="623858" y="5012586"/>
            <a:ext cx="6989606" cy="1348672"/>
          </a:xfrm>
          <a:prstGeom prst="rect">
            <a:avLst/>
          </a:prstGeom>
        </p:spPr>
        <p:txBody>
          <a:bodyPr lIns="0" tIns="0" rIns="0" bIns="0" rtlCol="0" anchor="t">
            <a:spAutoFit/>
          </a:bodyPr>
          <a:lstStyle/>
          <a:p>
            <a:pPr>
              <a:lnSpc>
                <a:spcPts val="3573"/>
              </a:lnSpc>
            </a:pPr>
            <a:r>
              <a:rPr lang="en-US" sz="2977" dirty="0">
                <a:solidFill>
                  <a:schemeClr val="accent5">
                    <a:lumMod val="75000"/>
                  </a:schemeClr>
                </a:solidFill>
                <a:latin typeface="Barlow Medium Bold"/>
              </a:rPr>
              <a:t>Empowering  Team Servant Leaders Ten Commandments for developing new leaders</a:t>
            </a:r>
          </a:p>
        </p:txBody>
      </p:sp>
      <p:sp>
        <p:nvSpPr>
          <p:cNvPr id="6" name="TextBox 6"/>
          <p:cNvSpPr txBox="1"/>
          <p:nvPr/>
        </p:nvSpPr>
        <p:spPr>
          <a:xfrm>
            <a:off x="623858" y="7039686"/>
            <a:ext cx="7247255" cy="902290"/>
          </a:xfrm>
          <a:prstGeom prst="rect">
            <a:avLst/>
          </a:prstGeom>
        </p:spPr>
        <p:txBody>
          <a:bodyPr lIns="0" tIns="0" rIns="0" bIns="0" rtlCol="0" anchor="t">
            <a:spAutoFit/>
          </a:bodyPr>
          <a:lstStyle/>
          <a:p>
            <a:pPr>
              <a:lnSpc>
                <a:spcPts val="3573"/>
              </a:lnSpc>
            </a:pPr>
            <a:r>
              <a:rPr lang="en-US" sz="2977" dirty="0" err="1">
                <a:solidFill>
                  <a:schemeClr val="accent3">
                    <a:lumMod val="75000"/>
                  </a:schemeClr>
                </a:solidFill>
                <a:latin typeface="Barlow Medium Bold"/>
              </a:rPr>
              <a:t>serviteurs</a:t>
            </a:r>
            <a:r>
              <a:rPr lang="en-US" sz="2977" dirty="0">
                <a:solidFill>
                  <a:schemeClr val="accent3">
                    <a:lumMod val="75000"/>
                  </a:schemeClr>
                </a:solidFill>
                <a:latin typeface="Barlow Medium Bold"/>
              </a:rPr>
              <a:t>  Dix  </a:t>
            </a:r>
            <a:r>
              <a:rPr lang="en-US" sz="2977" dirty="0" err="1">
                <a:solidFill>
                  <a:schemeClr val="accent3">
                    <a:lumMod val="75000"/>
                  </a:schemeClr>
                </a:solidFill>
                <a:latin typeface="Barlow Medium Bold"/>
              </a:rPr>
              <a:t>commandements</a:t>
            </a:r>
            <a:r>
              <a:rPr lang="en-US" sz="2977" dirty="0">
                <a:solidFill>
                  <a:schemeClr val="accent3">
                    <a:lumMod val="75000"/>
                  </a:schemeClr>
                </a:solidFill>
                <a:latin typeface="Barlow Medium Bold"/>
              </a:rPr>
              <a:t> pour </a:t>
            </a:r>
            <a:r>
              <a:rPr lang="en-US" sz="2977" dirty="0" err="1">
                <a:solidFill>
                  <a:schemeClr val="accent3">
                    <a:lumMod val="75000"/>
                  </a:schemeClr>
                </a:solidFill>
                <a:latin typeface="Barlow Medium Bold"/>
              </a:rPr>
              <a:t>développer</a:t>
            </a:r>
            <a:r>
              <a:rPr lang="en-US" sz="2977" dirty="0">
                <a:solidFill>
                  <a:schemeClr val="accent3">
                    <a:lumMod val="75000"/>
                  </a:schemeClr>
                </a:solidFill>
                <a:latin typeface="Barlow Medium Bold"/>
              </a:rPr>
              <a:t> de nouveaux leaders</a:t>
            </a:r>
          </a:p>
        </p:txBody>
      </p:sp>
      <p:sp>
        <p:nvSpPr>
          <p:cNvPr id="7" name="TextBox 7"/>
          <p:cNvSpPr txBox="1"/>
          <p:nvPr/>
        </p:nvSpPr>
        <p:spPr>
          <a:xfrm>
            <a:off x="9144000" y="794748"/>
            <a:ext cx="6858000" cy="2246128"/>
          </a:xfrm>
          <a:prstGeom prst="rect">
            <a:avLst/>
          </a:prstGeom>
        </p:spPr>
        <p:txBody>
          <a:bodyPr wrap="square" lIns="0" tIns="0" rIns="0" bIns="0" rtlCol="0" anchor="t">
            <a:spAutoFit/>
          </a:bodyPr>
          <a:lstStyle/>
          <a:p>
            <a:pPr>
              <a:lnSpc>
                <a:spcPts val="4480"/>
              </a:lnSpc>
            </a:pPr>
            <a:r>
              <a:rPr lang="en-US" sz="3200">
                <a:solidFill>
                  <a:srgbClr val="A2A096"/>
                </a:solidFill>
                <a:latin typeface="Barlow Bold Bold"/>
              </a:rPr>
              <a:t>3. Deles los </a:t>
            </a:r>
            <a:r>
              <a:rPr lang="en-US" sz="3200" err="1">
                <a:solidFill>
                  <a:srgbClr val="A2A096"/>
                </a:solidFill>
                <a:latin typeface="Barlow Bold Bold"/>
              </a:rPr>
              <a:t>recursos</a:t>
            </a:r>
            <a:r>
              <a:rPr lang="en-US" sz="3200">
                <a:solidFill>
                  <a:srgbClr val="A2A096"/>
                </a:solidFill>
                <a:latin typeface="Barlow Bold Bold"/>
              </a:rPr>
              <a:t> que </a:t>
            </a:r>
            <a:r>
              <a:rPr lang="en-US" sz="3200" err="1">
                <a:solidFill>
                  <a:srgbClr val="A2A096"/>
                </a:solidFill>
                <a:latin typeface="Barlow Bold Bold"/>
              </a:rPr>
              <a:t>necesitan</a:t>
            </a:r>
            <a:r>
              <a:rPr lang="en-US" sz="3200">
                <a:solidFill>
                  <a:srgbClr val="A2A096"/>
                </a:solidFill>
                <a:latin typeface="Barlow Bold Bold"/>
              </a:rPr>
              <a:t>:</a:t>
            </a:r>
          </a:p>
          <a:p>
            <a:pPr>
              <a:lnSpc>
                <a:spcPts val="4480"/>
              </a:lnSpc>
              <a:spcBef>
                <a:spcPct val="0"/>
              </a:spcBef>
            </a:pPr>
            <a:r>
              <a:rPr lang="en-US" sz="3200">
                <a:solidFill>
                  <a:srgbClr val="A2A096"/>
                </a:solidFill>
                <a:latin typeface="Barlow Bold Bold"/>
              </a:rPr>
              <a:t>  - </a:t>
            </a:r>
            <a:r>
              <a:rPr lang="en-US" sz="3200" err="1">
                <a:solidFill>
                  <a:srgbClr val="A2A096"/>
                </a:solidFill>
                <a:latin typeface="Barlow Bold Bold"/>
              </a:rPr>
              <a:t>Formación</a:t>
            </a:r>
            <a:endParaRPr lang="en-US" sz="3200">
              <a:solidFill>
                <a:srgbClr val="A2A096"/>
              </a:solidFill>
              <a:latin typeface="Barlow Bold Bold"/>
            </a:endParaRPr>
          </a:p>
          <a:p>
            <a:pPr>
              <a:lnSpc>
                <a:spcPts val="4480"/>
              </a:lnSpc>
              <a:spcBef>
                <a:spcPct val="0"/>
              </a:spcBef>
            </a:pPr>
            <a:r>
              <a:rPr lang="en-US" sz="3200">
                <a:solidFill>
                  <a:srgbClr val="A2A096"/>
                </a:solidFill>
                <a:latin typeface="Barlow Bold Bold"/>
              </a:rPr>
              <a:t>  - </a:t>
            </a:r>
            <a:r>
              <a:rPr lang="en-US" sz="3200" err="1">
                <a:solidFill>
                  <a:srgbClr val="A2A096"/>
                </a:solidFill>
                <a:latin typeface="Barlow Bold Bold"/>
              </a:rPr>
              <a:t>Información</a:t>
            </a:r>
            <a:endParaRPr lang="en-US" sz="3200">
              <a:solidFill>
                <a:srgbClr val="A2A096"/>
              </a:solidFill>
              <a:latin typeface="Barlow Bold Bold"/>
            </a:endParaRPr>
          </a:p>
          <a:p>
            <a:pPr>
              <a:lnSpc>
                <a:spcPts val="4480"/>
              </a:lnSpc>
              <a:spcBef>
                <a:spcPct val="0"/>
              </a:spcBef>
            </a:pPr>
            <a:r>
              <a:rPr lang="en-US" sz="3200">
                <a:solidFill>
                  <a:srgbClr val="A2A096"/>
                </a:solidFill>
                <a:latin typeface="Barlow Bold Bold"/>
              </a:rPr>
              <a:t>  - </a:t>
            </a:r>
            <a:r>
              <a:rPr lang="en-US" sz="3200" err="1">
                <a:solidFill>
                  <a:srgbClr val="A2A096"/>
                </a:solidFill>
                <a:latin typeface="Barlow Bold Bold"/>
              </a:rPr>
              <a:t>Recursos</a:t>
            </a:r>
            <a:r>
              <a:rPr lang="en-US" sz="3200">
                <a:solidFill>
                  <a:srgbClr val="A2A096"/>
                </a:solidFill>
                <a:latin typeface="Barlow Bold Bold"/>
              </a:rPr>
              <a:t> </a:t>
            </a:r>
            <a:r>
              <a:rPr lang="en-US" sz="3200" err="1">
                <a:solidFill>
                  <a:srgbClr val="A2A096"/>
                </a:solidFill>
                <a:latin typeface="Barlow Bold Bold"/>
              </a:rPr>
              <a:t>Financieros</a:t>
            </a:r>
            <a:endParaRPr lang="en-US" sz="3200">
              <a:solidFill>
                <a:srgbClr val="A2A096"/>
              </a:solidFill>
              <a:latin typeface="Barlow Bold Bold"/>
            </a:endParaRPr>
          </a:p>
        </p:txBody>
      </p:sp>
      <p:sp>
        <p:nvSpPr>
          <p:cNvPr id="8" name="TextBox 8"/>
          <p:cNvSpPr txBox="1"/>
          <p:nvPr/>
        </p:nvSpPr>
        <p:spPr>
          <a:xfrm>
            <a:off x="9144000" y="3833123"/>
            <a:ext cx="7429474" cy="2246128"/>
          </a:xfrm>
          <a:prstGeom prst="rect">
            <a:avLst/>
          </a:prstGeom>
        </p:spPr>
        <p:txBody>
          <a:bodyPr lIns="0" tIns="0" rIns="0" bIns="0" rtlCol="0" anchor="t">
            <a:spAutoFit/>
          </a:bodyPr>
          <a:lstStyle/>
          <a:p>
            <a:pPr>
              <a:lnSpc>
                <a:spcPts val="4480"/>
              </a:lnSpc>
            </a:pPr>
            <a:r>
              <a:rPr lang="en-US" sz="3200">
                <a:solidFill>
                  <a:schemeClr val="accent5">
                    <a:lumMod val="75000"/>
                  </a:schemeClr>
                </a:solidFill>
                <a:latin typeface="Barlow Medium Bold"/>
              </a:rPr>
              <a:t>3. </a:t>
            </a:r>
            <a:r>
              <a:rPr lang="en-US" sz="3200" dirty="0">
                <a:solidFill>
                  <a:schemeClr val="accent5">
                    <a:lumMod val="75000"/>
                  </a:schemeClr>
                </a:solidFill>
                <a:latin typeface="Barlow Medium Bold"/>
              </a:rPr>
              <a:t>Give them the resources they need:</a:t>
            </a:r>
          </a:p>
          <a:p>
            <a:pPr>
              <a:lnSpc>
                <a:spcPts val="4480"/>
              </a:lnSpc>
              <a:spcBef>
                <a:spcPct val="0"/>
              </a:spcBef>
            </a:pPr>
            <a:r>
              <a:rPr lang="en-US" sz="3200" dirty="0">
                <a:solidFill>
                  <a:schemeClr val="accent5">
                    <a:lumMod val="75000"/>
                  </a:schemeClr>
                </a:solidFill>
                <a:latin typeface="Barlow Medium Bold"/>
              </a:rPr>
              <a:t>  - Training</a:t>
            </a:r>
          </a:p>
          <a:p>
            <a:pPr>
              <a:lnSpc>
                <a:spcPts val="4480"/>
              </a:lnSpc>
              <a:spcBef>
                <a:spcPct val="0"/>
              </a:spcBef>
            </a:pPr>
            <a:r>
              <a:rPr lang="en-US" sz="3200" dirty="0">
                <a:solidFill>
                  <a:schemeClr val="accent5">
                    <a:lumMod val="75000"/>
                  </a:schemeClr>
                </a:solidFill>
                <a:latin typeface="Barlow Medium Bold"/>
              </a:rPr>
              <a:t>  - Information</a:t>
            </a:r>
          </a:p>
          <a:p>
            <a:pPr>
              <a:lnSpc>
                <a:spcPts val="4480"/>
              </a:lnSpc>
              <a:spcBef>
                <a:spcPct val="0"/>
              </a:spcBef>
            </a:pPr>
            <a:r>
              <a:rPr lang="en-US" sz="3200" dirty="0">
                <a:solidFill>
                  <a:schemeClr val="accent5">
                    <a:lumMod val="75000"/>
                  </a:schemeClr>
                </a:solidFill>
                <a:latin typeface="Barlow Medium Bold"/>
              </a:rPr>
              <a:t>  - Finances</a:t>
            </a:r>
          </a:p>
        </p:txBody>
      </p:sp>
      <p:sp>
        <p:nvSpPr>
          <p:cNvPr id="9" name="TextBox 9"/>
          <p:cNvSpPr txBox="1"/>
          <p:nvPr/>
        </p:nvSpPr>
        <p:spPr>
          <a:xfrm>
            <a:off x="9144000" y="6849141"/>
            <a:ext cx="7429474" cy="2290445"/>
          </a:xfrm>
          <a:prstGeom prst="rect">
            <a:avLst/>
          </a:prstGeom>
        </p:spPr>
        <p:txBody>
          <a:bodyPr lIns="0" tIns="0" rIns="0" bIns="0" rtlCol="0" anchor="t">
            <a:spAutoFit/>
          </a:bodyPr>
          <a:lstStyle/>
          <a:p>
            <a:pPr>
              <a:lnSpc>
                <a:spcPts val="4480"/>
              </a:lnSpc>
            </a:pPr>
            <a:r>
              <a:rPr lang="en-US" sz="3200">
                <a:solidFill>
                  <a:schemeClr val="accent3">
                    <a:lumMod val="75000"/>
                  </a:schemeClr>
                </a:solidFill>
                <a:latin typeface="Tabac Big Sans Bold"/>
              </a:rPr>
              <a:t>3. </a:t>
            </a:r>
            <a:r>
              <a:rPr lang="en-US" sz="3200" err="1">
                <a:solidFill>
                  <a:schemeClr val="accent3">
                    <a:lumMod val="75000"/>
                  </a:schemeClr>
                </a:solidFill>
                <a:latin typeface="Tabac Big Sans Bold"/>
              </a:rPr>
              <a:t>Donnez-leur</a:t>
            </a:r>
            <a:r>
              <a:rPr lang="en-US" sz="3200">
                <a:solidFill>
                  <a:schemeClr val="accent3">
                    <a:lumMod val="75000"/>
                  </a:schemeClr>
                </a:solidFill>
                <a:latin typeface="Tabac Big Sans Bold"/>
              </a:rPr>
              <a:t>  les </a:t>
            </a:r>
            <a:r>
              <a:rPr lang="en-US" sz="3200" err="1">
                <a:solidFill>
                  <a:schemeClr val="accent3">
                    <a:lumMod val="75000"/>
                  </a:schemeClr>
                </a:solidFill>
                <a:latin typeface="Tabac Big Sans Bold"/>
              </a:rPr>
              <a:t>ressources</a:t>
            </a:r>
            <a:r>
              <a:rPr lang="en-US" sz="3200">
                <a:solidFill>
                  <a:schemeClr val="accent3">
                    <a:lumMod val="75000"/>
                  </a:schemeClr>
                </a:solidFill>
                <a:latin typeface="Tabac Big Sans Bold"/>
              </a:rPr>
              <a:t> </a:t>
            </a:r>
            <a:r>
              <a:rPr lang="en-US" sz="3200" err="1">
                <a:solidFill>
                  <a:schemeClr val="accent3">
                    <a:lumMod val="75000"/>
                  </a:schemeClr>
                </a:solidFill>
                <a:latin typeface="Tabac Big Sans Bold"/>
              </a:rPr>
              <a:t>nécessaires</a:t>
            </a:r>
            <a:endParaRPr lang="en-US" sz="3200">
              <a:solidFill>
                <a:schemeClr val="accent3">
                  <a:lumMod val="75000"/>
                </a:schemeClr>
              </a:solidFill>
              <a:latin typeface="Tabac Big Sans Bold"/>
            </a:endParaRPr>
          </a:p>
          <a:p>
            <a:pPr>
              <a:lnSpc>
                <a:spcPts val="4480"/>
              </a:lnSpc>
              <a:spcBef>
                <a:spcPct val="0"/>
              </a:spcBef>
            </a:pPr>
            <a:r>
              <a:rPr lang="en-US" sz="3200">
                <a:solidFill>
                  <a:schemeClr val="accent3">
                    <a:lumMod val="75000"/>
                  </a:schemeClr>
                </a:solidFill>
                <a:latin typeface="Tabac Big Sans Bold"/>
              </a:rPr>
              <a:t>- Formation</a:t>
            </a:r>
          </a:p>
          <a:p>
            <a:pPr>
              <a:lnSpc>
                <a:spcPts val="4480"/>
              </a:lnSpc>
              <a:spcBef>
                <a:spcPct val="0"/>
              </a:spcBef>
            </a:pPr>
            <a:r>
              <a:rPr lang="en-US" sz="3200">
                <a:solidFill>
                  <a:schemeClr val="accent3">
                    <a:lumMod val="75000"/>
                  </a:schemeClr>
                </a:solidFill>
                <a:latin typeface="Tabac Big Sans Bold"/>
              </a:rPr>
              <a:t>- Information</a:t>
            </a:r>
          </a:p>
          <a:p>
            <a:pPr>
              <a:lnSpc>
                <a:spcPts val="4480"/>
              </a:lnSpc>
              <a:spcBef>
                <a:spcPct val="0"/>
              </a:spcBef>
            </a:pPr>
            <a:r>
              <a:rPr lang="en-US" sz="3200">
                <a:solidFill>
                  <a:schemeClr val="accent3">
                    <a:lumMod val="75000"/>
                  </a:schemeClr>
                </a:solidFill>
                <a:latin typeface="Tabac Big Sans Bold"/>
              </a:rPr>
              <a:t>- Finance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1000308" y="4876473"/>
            <a:ext cx="11095999" cy="1000125"/>
          </a:xfrm>
          <a:prstGeom prst="rect">
            <a:avLst/>
          </a:prstGeom>
        </p:spPr>
        <p:txBody>
          <a:bodyPr lIns="0" tIns="0" rIns="0" bIns="0" rtlCol="0" anchor="t">
            <a:spAutoFit/>
          </a:bodyPr>
          <a:lstStyle/>
          <a:p>
            <a:pPr marL="0" lvl="0" indent="0">
              <a:lnSpc>
                <a:spcPts val="7500"/>
              </a:lnSpc>
              <a:spcBef>
                <a:spcPct val="0"/>
              </a:spcBef>
            </a:pPr>
            <a:r>
              <a:rPr lang="en-US" sz="7500" dirty="0" err="1">
                <a:solidFill>
                  <a:srgbClr val="A2A096"/>
                </a:solidFill>
                <a:latin typeface="Barlow Bold Bold"/>
              </a:rPr>
              <a:t>Nu</a:t>
            </a:r>
            <a:r>
              <a:rPr lang="en-US" sz="7500" u="none" dirty="0" err="1">
                <a:solidFill>
                  <a:srgbClr val="A2A096"/>
                </a:solidFill>
                <a:latin typeface="Barlow Bold Bold"/>
              </a:rPr>
              <a:t>estro</a:t>
            </a:r>
            <a:r>
              <a:rPr lang="en-US" sz="7500" u="none" dirty="0">
                <a:solidFill>
                  <a:srgbClr val="A2A096"/>
                </a:solidFill>
                <a:latin typeface="Barlow Bold Bold"/>
              </a:rPr>
              <a:t> Mayor </a:t>
            </a:r>
            <a:r>
              <a:rPr lang="en-US" sz="7500" u="none" dirty="0" err="1">
                <a:solidFill>
                  <a:srgbClr val="A2A096"/>
                </a:solidFill>
                <a:latin typeface="Barlow Bold Bold"/>
              </a:rPr>
              <a:t>Objetivo</a:t>
            </a:r>
            <a:r>
              <a:rPr lang="en-US" sz="7500" u="none" dirty="0">
                <a:solidFill>
                  <a:srgbClr val="A2A096"/>
                </a:solidFill>
                <a:latin typeface="Barlow Bold Bold"/>
              </a:rPr>
              <a:t>:</a:t>
            </a:r>
          </a:p>
        </p:txBody>
      </p:sp>
      <p:sp>
        <p:nvSpPr>
          <p:cNvPr id="3" name="TextBox 3"/>
          <p:cNvSpPr txBox="1"/>
          <p:nvPr/>
        </p:nvSpPr>
        <p:spPr>
          <a:xfrm>
            <a:off x="1028700" y="5952798"/>
            <a:ext cx="9090292" cy="679450"/>
          </a:xfrm>
          <a:prstGeom prst="rect">
            <a:avLst/>
          </a:prstGeom>
        </p:spPr>
        <p:txBody>
          <a:bodyPr lIns="0" tIns="0" rIns="0" bIns="0" rtlCol="0" anchor="t">
            <a:spAutoFit/>
          </a:bodyPr>
          <a:lstStyle/>
          <a:p>
            <a:pPr marL="0" lvl="0" indent="0" algn="l">
              <a:lnSpc>
                <a:spcPts val="5000"/>
              </a:lnSpc>
              <a:spcBef>
                <a:spcPct val="0"/>
              </a:spcBef>
            </a:pPr>
            <a:r>
              <a:rPr lang="en-US" sz="5000">
                <a:solidFill>
                  <a:srgbClr val="A2A096"/>
                </a:solidFill>
                <a:latin typeface="Barlow Bold Bold"/>
              </a:rPr>
              <a:t>S</a:t>
            </a:r>
            <a:r>
              <a:rPr lang="en-US" sz="5000" u="none">
                <a:solidFill>
                  <a:srgbClr val="A2A096"/>
                </a:solidFill>
                <a:latin typeface="Barlow Bold Bold"/>
              </a:rPr>
              <a:t>er Como Jesús</a:t>
            </a:r>
          </a:p>
        </p:txBody>
      </p:sp>
      <p:grpSp>
        <p:nvGrpSpPr>
          <p:cNvPr id="4" name="Group 4"/>
          <p:cNvGrpSpPr/>
          <p:nvPr/>
        </p:nvGrpSpPr>
        <p:grpSpPr>
          <a:xfrm>
            <a:off x="9816984" y="6534150"/>
            <a:ext cx="5915006" cy="1362075"/>
            <a:chOff x="0" y="0"/>
            <a:chExt cx="7886675" cy="1816100"/>
          </a:xfrm>
        </p:grpSpPr>
        <p:sp>
          <p:nvSpPr>
            <p:cNvPr id="5" name="TextBox 5"/>
            <p:cNvSpPr txBox="1"/>
            <p:nvPr/>
          </p:nvSpPr>
          <p:spPr>
            <a:xfrm>
              <a:off x="0" y="-104775"/>
              <a:ext cx="7886675" cy="1213908"/>
            </a:xfrm>
            <a:prstGeom prst="rect">
              <a:avLst/>
            </a:prstGeom>
          </p:spPr>
          <p:txBody>
            <a:bodyPr lIns="0" tIns="0" rIns="0" bIns="0" rtlCol="0" anchor="t">
              <a:spAutoFit/>
            </a:bodyPr>
            <a:lstStyle/>
            <a:p>
              <a:pPr marL="0" lvl="0" indent="0" algn="r">
                <a:lnSpc>
                  <a:spcPts val="7700"/>
                </a:lnSpc>
                <a:spcBef>
                  <a:spcPct val="0"/>
                </a:spcBef>
              </a:pPr>
              <a:r>
                <a:rPr lang="en-US" sz="5500" dirty="0">
                  <a:solidFill>
                    <a:schemeClr val="accent5">
                      <a:lumMod val="75000"/>
                    </a:schemeClr>
                  </a:solidFill>
                  <a:latin typeface="Barlow Medium Bold"/>
                </a:rPr>
                <a:t>Our Highest Goal:</a:t>
              </a:r>
            </a:p>
          </p:txBody>
        </p:sp>
        <p:sp>
          <p:nvSpPr>
            <p:cNvPr id="6" name="TextBox 6"/>
            <p:cNvSpPr txBox="1"/>
            <p:nvPr/>
          </p:nvSpPr>
          <p:spPr>
            <a:xfrm>
              <a:off x="1425591" y="1042458"/>
              <a:ext cx="6461084" cy="773642"/>
            </a:xfrm>
            <a:prstGeom prst="rect">
              <a:avLst/>
            </a:prstGeom>
          </p:spPr>
          <p:txBody>
            <a:bodyPr lIns="0" tIns="0" rIns="0" bIns="0" rtlCol="0" anchor="t">
              <a:spAutoFit/>
            </a:bodyPr>
            <a:lstStyle/>
            <a:p>
              <a:pPr marL="0" lvl="0" indent="0" algn="r">
                <a:lnSpc>
                  <a:spcPts val="4900"/>
                </a:lnSpc>
                <a:spcBef>
                  <a:spcPct val="0"/>
                </a:spcBef>
              </a:pPr>
              <a:r>
                <a:rPr lang="en-US" sz="3500">
                  <a:solidFill>
                    <a:schemeClr val="accent5">
                      <a:lumMod val="75000"/>
                    </a:schemeClr>
                  </a:solidFill>
                  <a:latin typeface="Barlow Medium"/>
                </a:rPr>
                <a:t>To Be L</a:t>
              </a:r>
              <a:r>
                <a:rPr lang="en-US" sz="3500" u="none">
                  <a:solidFill>
                    <a:schemeClr val="accent5">
                      <a:lumMod val="75000"/>
                    </a:schemeClr>
                  </a:solidFill>
                  <a:latin typeface="Barlow Medium"/>
                </a:rPr>
                <a:t>ik</a:t>
              </a:r>
              <a:r>
                <a:rPr lang="en-US" sz="3500">
                  <a:solidFill>
                    <a:schemeClr val="accent5">
                      <a:lumMod val="75000"/>
                    </a:schemeClr>
                  </a:solidFill>
                  <a:latin typeface="Barlow Medium"/>
                </a:rPr>
                <a:t>e</a:t>
              </a:r>
              <a:r>
                <a:rPr lang="en-US" sz="3500" u="none">
                  <a:solidFill>
                    <a:schemeClr val="accent5">
                      <a:lumMod val="75000"/>
                    </a:schemeClr>
                  </a:solidFill>
                  <a:latin typeface="Barlow Medium"/>
                </a:rPr>
                <a:t> Jesus</a:t>
              </a:r>
            </a:p>
          </p:txBody>
        </p:sp>
      </p:grpSp>
      <p:grpSp>
        <p:nvGrpSpPr>
          <p:cNvPr id="7" name="Group 7"/>
          <p:cNvGrpSpPr/>
          <p:nvPr/>
        </p:nvGrpSpPr>
        <p:grpSpPr>
          <a:xfrm>
            <a:off x="9144000" y="7739062"/>
            <a:ext cx="6587991" cy="1450051"/>
            <a:chOff x="0" y="-209550"/>
            <a:chExt cx="8783988" cy="1933401"/>
          </a:xfrm>
        </p:grpSpPr>
        <p:sp>
          <p:nvSpPr>
            <p:cNvPr id="8" name="TextBox 8"/>
            <p:cNvSpPr txBox="1"/>
            <p:nvPr/>
          </p:nvSpPr>
          <p:spPr>
            <a:xfrm>
              <a:off x="0" y="-209550"/>
              <a:ext cx="8783988" cy="1175536"/>
            </a:xfrm>
            <a:prstGeom prst="rect">
              <a:avLst/>
            </a:prstGeom>
          </p:spPr>
          <p:txBody>
            <a:bodyPr lIns="0" tIns="0" rIns="0" bIns="0" rtlCol="0" anchor="t">
              <a:spAutoFit/>
            </a:bodyPr>
            <a:lstStyle/>
            <a:p>
              <a:pPr marL="0" lvl="0" indent="0" algn="r">
                <a:lnSpc>
                  <a:spcPts val="7700"/>
                </a:lnSpc>
                <a:spcBef>
                  <a:spcPct val="0"/>
                </a:spcBef>
              </a:pPr>
              <a:r>
                <a:rPr lang="en-US" sz="5500" dirty="0">
                  <a:solidFill>
                    <a:schemeClr val="accent3">
                      <a:lumMod val="75000"/>
                      <a:alpha val="69804"/>
                    </a:schemeClr>
                  </a:solidFill>
                  <a:latin typeface="Tabac Big Sans"/>
                </a:rPr>
                <a:t>Notre but </a:t>
              </a:r>
              <a:r>
                <a:rPr lang="en-US" sz="5500" dirty="0" err="1">
                  <a:solidFill>
                    <a:schemeClr val="accent3">
                      <a:lumMod val="75000"/>
                      <a:alpha val="69804"/>
                    </a:schemeClr>
                  </a:solidFill>
                  <a:latin typeface="Tabac Big Sans"/>
                </a:rPr>
                <a:t>ulti</a:t>
              </a:r>
              <a:r>
                <a:rPr lang="en-US" sz="5500" u="none" dirty="0" err="1">
                  <a:solidFill>
                    <a:schemeClr val="accent3">
                      <a:lumMod val="75000"/>
                      <a:alpha val="69804"/>
                    </a:schemeClr>
                  </a:solidFill>
                  <a:latin typeface="Tabac Big Sans"/>
                </a:rPr>
                <a:t>m</a:t>
              </a:r>
              <a:r>
                <a:rPr lang="en-US" sz="5500" dirty="0" err="1">
                  <a:solidFill>
                    <a:schemeClr val="accent3">
                      <a:lumMod val="75000"/>
                      <a:alpha val="69804"/>
                    </a:schemeClr>
                  </a:solidFill>
                  <a:latin typeface="Tabac Big Sans"/>
                </a:rPr>
                <a:t>e</a:t>
              </a:r>
              <a:r>
                <a:rPr lang="en-US" sz="5500" dirty="0">
                  <a:solidFill>
                    <a:schemeClr val="accent3">
                      <a:lumMod val="75000"/>
                      <a:alpha val="69804"/>
                    </a:schemeClr>
                  </a:solidFill>
                  <a:latin typeface="Tabac Big Sans"/>
                </a:rPr>
                <a:t>:</a:t>
              </a:r>
            </a:p>
          </p:txBody>
        </p:sp>
        <p:sp>
          <p:nvSpPr>
            <p:cNvPr id="9" name="TextBox 9"/>
            <p:cNvSpPr txBox="1"/>
            <p:nvPr/>
          </p:nvSpPr>
          <p:spPr>
            <a:xfrm>
              <a:off x="1587789" y="975783"/>
              <a:ext cx="7196199" cy="748068"/>
            </a:xfrm>
            <a:prstGeom prst="rect">
              <a:avLst/>
            </a:prstGeom>
          </p:spPr>
          <p:txBody>
            <a:bodyPr lIns="0" tIns="0" rIns="0" bIns="0" rtlCol="0" anchor="t">
              <a:spAutoFit/>
            </a:bodyPr>
            <a:lstStyle/>
            <a:p>
              <a:pPr marL="0" lvl="0" indent="0" algn="r">
                <a:lnSpc>
                  <a:spcPts val="4900"/>
                </a:lnSpc>
                <a:spcBef>
                  <a:spcPct val="0"/>
                </a:spcBef>
              </a:pPr>
              <a:r>
                <a:rPr lang="en-US" sz="3500" dirty="0" err="1">
                  <a:solidFill>
                    <a:schemeClr val="accent3">
                      <a:lumMod val="75000"/>
                      <a:alpha val="69804"/>
                    </a:schemeClr>
                  </a:solidFill>
                  <a:latin typeface="Tabac Big Sans"/>
                </a:rPr>
                <a:t>Ê</a:t>
              </a:r>
              <a:r>
                <a:rPr lang="en-US" sz="3500" u="none" dirty="0" err="1">
                  <a:solidFill>
                    <a:schemeClr val="accent3">
                      <a:lumMod val="75000"/>
                      <a:alpha val="69804"/>
                    </a:schemeClr>
                  </a:solidFill>
                  <a:latin typeface="Tabac Big Sans"/>
                </a:rPr>
                <a:t>tr</a:t>
              </a:r>
              <a:r>
                <a:rPr lang="en-US" sz="3500" dirty="0" err="1">
                  <a:solidFill>
                    <a:schemeClr val="accent3">
                      <a:lumMod val="75000"/>
                      <a:alpha val="69804"/>
                    </a:schemeClr>
                  </a:solidFill>
                  <a:latin typeface="Tabac Big Sans"/>
                </a:rPr>
                <a:t>e</a:t>
              </a:r>
              <a:r>
                <a:rPr lang="en-US" sz="3500" u="none" dirty="0">
                  <a:solidFill>
                    <a:schemeClr val="accent3">
                      <a:lumMod val="75000"/>
                      <a:alpha val="69804"/>
                    </a:schemeClr>
                  </a:solidFill>
                  <a:latin typeface="Tabac Big Sans"/>
                </a:rPr>
                <a:t> </a:t>
              </a:r>
              <a:r>
                <a:rPr lang="en-US" sz="3500" u="none" dirty="0" err="1">
                  <a:solidFill>
                    <a:schemeClr val="accent3">
                      <a:lumMod val="75000"/>
                      <a:alpha val="69804"/>
                    </a:schemeClr>
                  </a:solidFill>
                  <a:latin typeface="Tabac Big Sans"/>
                </a:rPr>
                <a:t>c</a:t>
              </a:r>
              <a:r>
                <a:rPr lang="en-US" sz="3500" dirty="0" err="1">
                  <a:solidFill>
                    <a:schemeClr val="accent3">
                      <a:lumMod val="75000"/>
                      <a:alpha val="69804"/>
                    </a:schemeClr>
                  </a:solidFill>
                  <a:latin typeface="Tabac Big Sans"/>
                </a:rPr>
                <a:t>omme</a:t>
              </a:r>
              <a:r>
                <a:rPr lang="en-US" sz="3500" dirty="0">
                  <a:solidFill>
                    <a:schemeClr val="accent3">
                      <a:lumMod val="75000"/>
                      <a:alpha val="69804"/>
                    </a:schemeClr>
                  </a:solidFill>
                  <a:latin typeface="Tabac Big Sans"/>
                </a:rPr>
                <a:t> Christ</a:t>
              </a:r>
            </a:p>
          </p:txBody>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47388" flipH="1">
            <a:off x="6003270" y="-257263"/>
            <a:ext cx="14210931" cy="5539227"/>
          </a:xfrm>
          <a:prstGeom prst="rect">
            <a:avLst/>
          </a:prstGeom>
        </p:spPr>
      </p:pic>
      <p:pic>
        <p:nvPicPr>
          <p:cNvPr id="11" name="Picture 11"/>
          <p:cNvPicPr>
            <a:picLocks noChangeAspect="1"/>
          </p:cNvPicPr>
          <p:nvPr/>
        </p:nvPicPr>
        <p:blipFill>
          <a:blip r:embed="rId4"/>
          <a:srcRect/>
          <a:stretch>
            <a:fillRect/>
          </a:stretch>
        </p:blipFill>
        <p:spPr>
          <a:xfrm>
            <a:off x="15504" y="0"/>
            <a:ext cx="4316510" cy="43165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sp>
        <p:nvSpPr>
          <p:cNvPr id="2" name="AutoShape 2"/>
          <p:cNvSpPr/>
          <p:nvPr/>
        </p:nvSpPr>
        <p:spPr>
          <a:xfrm>
            <a:off x="10120209" y="0"/>
            <a:ext cx="8167791" cy="10895397"/>
          </a:xfrm>
          <a:prstGeom prst="rect">
            <a:avLst/>
          </a:prstGeom>
          <a:solidFill>
            <a:srgbClr val="BBBFB8"/>
          </a:solidFill>
        </p:spPr>
      </p:sp>
      <p:pic>
        <p:nvPicPr>
          <p:cNvPr id="3" name="Picture 3"/>
          <p:cNvPicPr>
            <a:picLocks noChangeAspect="1"/>
          </p:cNvPicPr>
          <p:nvPr/>
        </p:nvPicPr>
        <p:blipFill>
          <a:blip r:embed="rId2"/>
          <a:srcRect/>
          <a:stretch>
            <a:fillRect/>
          </a:stretch>
        </p:blipFill>
        <p:spPr>
          <a:xfrm>
            <a:off x="16183733" y="732022"/>
            <a:ext cx="1075567" cy="1075567"/>
          </a:xfrm>
          <a:prstGeom prst="rect">
            <a:avLst/>
          </a:prstGeom>
        </p:spPr>
      </p:pic>
      <p:sp>
        <p:nvSpPr>
          <p:cNvPr id="4" name="TextBox 4"/>
          <p:cNvSpPr txBox="1"/>
          <p:nvPr/>
        </p:nvSpPr>
        <p:spPr>
          <a:xfrm>
            <a:off x="10580477" y="2715897"/>
            <a:ext cx="7247255" cy="1774825"/>
          </a:xfrm>
          <a:prstGeom prst="rect">
            <a:avLst/>
          </a:prstGeom>
        </p:spPr>
        <p:txBody>
          <a:bodyPr lIns="0" tIns="0" rIns="0" bIns="0" rtlCol="0" anchor="t">
            <a:spAutoFit/>
          </a:bodyPr>
          <a:lstStyle/>
          <a:p>
            <a:pPr marL="0" lvl="0" indent="0" algn="r">
              <a:lnSpc>
                <a:spcPts val="3500"/>
              </a:lnSpc>
              <a:spcBef>
                <a:spcPct val="0"/>
              </a:spcBef>
            </a:pPr>
            <a:r>
              <a:rPr lang="en-US" sz="3500">
                <a:solidFill>
                  <a:srgbClr val="FFFFFF"/>
                </a:solidFill>
                <a:latin typeface="Barlow Bold Bold"/>
              </a:rPr>
              <a:t>EMPODERANDO LÍDERES SIERVOS DE EQUIPO</a:t>
            </a:r>
          </a:p>
          <a:p>
            <a:pPr marL="0" lvl="0" indent="0" algn="r">
              <a:lnSpc>
                <a:spcPts val="3500"/>
              </a:lnSpc>
              <a:spcBef>
                <a:spcPct val="0"/>
              </a:spcBef>
            </a:pPr>
            <a:r>
              <a:rPr lang="en-US" sz="3500">
                <a:solidFill>
                  <a:srgbClr val="FFFFFF"/>
                </a:solidFill>
                <a:latin typeface="Barlow Bold Bold"/>
              </a:rPr>
              <a:t>DIEZ MANDAMIENTOS PARA DESARROLLAR NUEVOS LÍDERES</a:t>
            </a:r>
          </a:p>
        </p:txBody>
      </p:sp>
      <p:sp>
        <p:nvSpPr>
          <p:cNvPr id="5" name="TextBox 5"/>
          <p:cNvSpPr txBox="1"/>
          <p:nvPr/>
        </p:nvSpPr>
        <p:spPr>
          <a:xfrm>
            <a:off x="10580477" y="5316785"/>
            <a:ext cx="6989606" cy="1348672"/>
          </a:xfrm>
          <a:prstGeom prst="rect">
            <a:avLst/>
          </a:prstGeom>
        </p:spPr>
        <p:txBody>
          <a:bodyPr lIns="0" tIns="0" rIns="0" bIns="0" rtlCol="0" anchor="t">
            <a:spAutoFit/>
          </a:bodyPr>
          <a:lstStyle/>
          <a:p>
            <a:pPr algn="r">
              <a:lnSpc>
                <a:spcPts val="3573"/>
              </a:lnSpc>
            </a:pPr>
            <a:r>
              <a:rPr lang="en-US" sz="2977">
                <a:solidFill>
                  <a:schemeClr val="accent5">
                    <a:lumMod val="75000"/>
                  </a:schemeClr>
                </a:solidFill>
                <a:latin typeface="Barlow Medium Bold"/>
              </a:rPr>
              <a:t>Empowering  Team Servant Leaders Ten Commandments for developing new leaders</a:t>
            </a:r>
          </a:p>
        </p:txBody>
      </p:sp>
      <p:sp>
        <p:nvSpPr>
          <p:cNvPr id="6" name="TextBox 6"/>
          <p:cNvSpPr txBox="1"/>
          <p:nvPr/>
        </p:nvSpPr>
        <p:spPr>
          <a:xfrm>
            <a:off x="10580477" y="7343885"/>
            <a:ext cx="7247255" cy="902290"/>
          </a:xfrm>
          <a:prstGeom prst="rect">
            <a:avLst/>
          </a:prstGeom>
        </p:spPr>
        <p:txBody>
          <a:bodyPr lIns="0" tIns="0" rIns="0" bIns="0" rtlCol="0" anchor="t">
            <a:spAutoFit/>
          </a:bodyPr>
          <a:lstStyle/>
          <a:p>
            <a:pPr algn="r">
              <a:lnSpc>
                <a:spcPts val="3573"/>
              </a:lnSpc>
            </a:pPr>
            <a:r>
              <a:rPr lang="en-US" sz="2977" dirty="0" err="1">
                <a:solidFill>
                  <a:schemeClr val="accent3">
                    <a:lumMod val="75000"/>
                  </a:schemeClr>
                </a:solidFill>
                <a:latin typeface="Barlow Medium Bold"/>
              </a:rPr>
              <a:t>Serviteurs</a:t>
            </a:r>
            <a:r>
              <a:rPr lang="en-US" sz="2977" dirty="0">
                <a:solidFill>
                  <a:schemeClr val="accent3">
                    <a:lumMod val="75000"/>
                  </a:schemeClr>
                </a:solidFill>
                <a:latin typeface="Barlow Medium Bold"/>
              </a:rPr>
              <a:t>  Dix  </a:t>
            </a:r>
            <a:r>
              <a:rPr lang="en-US" sz="2977" dirty="0" err="1">
                <a:solidFill>
                  <a:schemeClr val="accent3">
                    <a:lumMod val="75000"/>
                  </a:schemeClr>
                </a:solidFill>
                <a:latin typeface="Barlow Medium Bold"/>
              </a:rPr>
              <a:t>commandements</a:t>
            </a:r>
            <a:r>
              <a:rPr lang="en-US" sz="2977" dirty="0">
                <a:solidFill>
                  <a:schemeClr val="accent3">
                    <a:lumMod val="75000"/>
                  </a:schemeClr>
                </a:solidFill>
                <a:latin typeface="Barlow Medium Bold"/>
              </a:rPr>
              <a:t> pour </a:t>
            </a:r>
            <a:r>
              <a:rPr lang="en-US" sz="2977" dirty="0" err="1">
                <a:solidFill>
                  <a:schemeClr val="accent3">
                    <a:lumMod val="75000"/>
                  </a:schemeClr>
                </a:solidFill>
                <a:latin typeface="Barlow Medium Bold"/>
              </a:rPr>
              <a:t>développer</a:t>
            </a:r>
            <a:r>
              <a:rPr lang="en-US" sz="2977" dirty="0">
                <a:solidFill>
                  <a:schemeClr val="accent3">
                    <a:lumMod val="75000"/>
                  </a:schemeClr>
                </a:solidFill>
                <a:latin typeface="Barlow Medium Bold"/>
              </a:rPr>
              <a:t> de nouveaux leaders</a:t>
            </a:r>
          </a:p>
        </p:txBody>
      </p:sp>
      <p:sp>
        <p:nvSpPr>
          <p:cNvPr id="7" name="TextBox 7"/>
          <p:cNvSpPr txBox="1"/>
          <p:nvPr/>
        </p:nvSpPr>
        <p:spPr>
          <a:xfrm>
            <a:off x="576253" y="2614722"/>
            <a:ext cx="11233579" cy="1733167"/>
          </a:xfrm>
          <a:prstGeom prst="rect">
            <a:avLst/>
          </a:prstGeom>
        </p:spPr>
        <p:txBody>
          <a:bodyPr lIns="0" tIns="0" rIns="0" bIns="0" rtlCol="0" anchor="t">
            <a:spAutoFit/>
          </a:bodyPr>
          <a:lstStyle/>
          <a:p>
            <a:pPr>
              <a:lnSpc>
                <a:spcPts val="4480"/>
              </a:lnSpc>
            </a:pPr>
            <a:r>
              <a:rPr lang="en-US" sz="3199" dirty="0">
                <a:solidFill>
                  <a:srgbClr val="A2A096"/>
                </a:solidFill>
                <a:latin typeface="Barlow Bold Bold"/>
              </a:rPr>
              <a:t>4. Deles </a:t>
            </a:r>
            <a:r>
              <a:rPr lang="en-US" sz="3199" dirty="0" err="1">
                <a:solidFill>
                  <a:srgbClr val="A2A096"/>
                </a:solidFill>
                <a:latin typeface="Barlow Bold Bold"/>
              </a:rPr>
              <a:t>suficiente</a:t>
            </a:r>
            <a:r>
              <a:rPr lang="en-US" sz="3199" dirty="0">
                <a:solidFill>
                  <a:srgbClr val="A2A096"/>
                </a:solidFill>
                <a:latin typeface="Barlow Bold Bold"/>
              </a:rPr>
              <a:t> </a:t>
            </a:r>
            <a:r>
              <a:rPr lang="en-US" sz="3199" dirty="0" err="1">
                <a:solidFill>
                  <a:srgbClr val="A2A096"/>
                </a:solidFill>
                <a:latin typeface="Barlow Bold Bold"/>
              </a:rPr>
              <a:t>autoridad</a:t>
            </a:r>
            <a:r>
              <a:rPr lang="en-US" sz="3199" dirty="0">
                <a:solidFill>
                  <a:srgbClr val="A2A096"/>
                </a:solidFill>
                <a:latin typeface="Barlow Bold Bold"/>
              </a:rPr>
              <a:t> para   </a:t>
            </a:r>
            <a:r>
              <a:rPr lang="en-US" sz="3199" dirty="0" err="1">
                <a:solidFill>
                  <a:srgbClr val="A2A096"/>
                </a:solidFill>
                <a:latin typeface="Barlow Bold Bold"/>
              </a:rPr>
              <a:t>actuar</a:t>
            </a:r>
            <a:r>
              <a:rPr lang="en-US" sz="3199" dirty="0">
                <a:solidFill>
                  <a:srgbClr val="A2A096"/>
                </a:solidFill>
                <a:latin typeface="Barlow Bold Bold"/>
              </a:rPr>
              <a:t>. </a:t>
            </a:r>
          </a:p>
          <a:p>
            <a:pPr>
              <a:lnSpc>
                <a:spcPts val="5040"/>
              </a:lnSpc>
              <a:spcBef>
                <a:spcPct val="0"/>
              </a:spcBef>
            </a:pPr>
            <a:r>
              <a:rPr lang="en-US" sz="3200" dirty="0">
                <a:solidFill>
                  <a:schemeClr val="accent5">
                    <a:lumMod val="75000"/>
                  </a:schemeClr>
                </a:solidFill>
                <a:latin typeface="Barlow Medium Bold"/>
              </a:rPr>
              <a:t>4.  Give them sufficient authority to act.</a:t>
            </a:r>
          </a:p>
          <a:p>
            <a:pPr>
              <a:lnSpc>
                <a:spcPts val="4479"/>
              </a:lnSpc>
              <a:spcBef>
                <a:spcPct val="0"/>
              </a:spcBef>
            </a:pPr>
            <a:r>
              <a:rPr lang="en-US" sz="3200" dirty="0">
                <a:solidFill>
                  <a:schemeClr val="accent3">
                    <a:lumMod val="75000"/>
                  </a:schemeClr>
                </a:solidFill>
                <a:latin typeface="Barlow Bold Bold"/>
              </a:rPr>
              <a:t>4. </a:t>
            </a:r>
            <a:r>
              <a:rPr lang="en-US" sz="3200" dirty="0" err="1">
                <a:solidFill>
                  <a:schemeClr val="accent3">
                    <a:lumMod val="75000"/>
                  </a:schemeClr>
                </a:solidFill>
                <a:latin typeface="Barlow Bold Bold"/>
              </a:rPr>
              <a:t>Donnez-leur</a:t>
            </a:r>
            <a:r>
              <a:rPr lang="en-US" sz="3200" dirty="0">
                <a:solidFill>
                  <a:schemeClr val="accent3">
                    <a:lumMod val="75000"/>
                  </a:schemeClr>
                </a:solidFill>
                <a:latin typeface="Barlow Bold Bold"/>
              </a:rPr>
              <a:t> </a:t>
            </a:r>
            <a:r>
              <a:rPr lang="en-US" sz="3200" dirty="0" err="1">
                <a:solidFill>
                  <a:schemeClr val="accent3">
                    <a:lumMod val="75000"/>
                  </a:schemeClr>
                </a:solidFill>
                <a:latin typeface="Barlow Bold"/>
              </a:rPr>
              <a:t>une</a:t>
            </a:r>
            <a:r>
              <a:rPr lang="en-US" sz="3200" dirty="0">
                <a:solidFill>
                  <a:schemeClr val="accent3">
                    <a:lumMod val="75000"/>
                  </a:schemeClr>
                </a:solidFill>
                <a:latin typeface="Barlow Bold"/>
              </a:rPr>
              <a:t> </a:t>
            </a:r>
            <a:r>
              <a:rPr lang="en-US" sz="3200" dirty="0" err="1">
                <a:solidFill>
                  <a:schemeClr val="accent3">
                    <a:lumMod val="75000"/>
                  </a:schemeClr>
                </a:solidFill>
                <a:latin typeface="Barlow Bold"/>
              </a:rPr>
              <a:t>autorité</a:t>
            </a:r>
            <a:r>
              <a:rPr lang="en-US" sz="3200" dirty="0">
                <a:solidFill>
                  <a:schemeClr val="accent3">
                    <a:lumMod val="75000"/>
                  </a:schemeClr>
                </a:solidFill>
                <a:latin typeface="Barlow Bold"/>
              </a:rPr>
              <a:t> suffisante pour </a:t>
            </a:r>
            <a:r>
              <a:rPr lang="en-US" sz="3200" dirty="0" err="1">
                <a:solidFill>
                  <a:schemeClr val="accent3">
                    <a:lumMod val="75000"/>
                  </a:schemeClr>
                </a:solidFill>
                <a:latin typeface="Barlow Bold"/>
              </a:rPr>
              <a:t>agir</a:t>
            </a:r>
            <a:r>
              <a:rPr lang="en-US" sz="3200" dirty="0">
                <a:solidFill>
                  <a:schemeClr val="accent3">
                    <a:lumMod val="75000"/>
                  </a:schemeClr>
                </a:solidFill>
                <a:latin typeface="Barlow Bold"/>
              </a:rPr>
              <a:t> </a:t>
            </a:r>
          </a:p>
        </p:txBody>
      </p:sp>
      <p:sp>
        <p:nvSpPr>
          <p:cNvPr id="8" name="TextBox 8"/>
          <p:cNvSpPr txBox="1"/>
          <p:nvPr/>
        </p:nvSpPr>
        <p:spPr>
          <a:xfrm>
            <a:off x="576253" y="5014047"/>
            <a:ext cx="8460589" cy="2823209"/>
          </a:xfrm>
          <a:prstGeom prst="rect">
            <a:avLst/>
          </a:prstGeom>
        </p:spPr>
        <p:txBody>
          <a:bodyPr lIns="0" tIns="0" rIns="0" bIns="0" rtlCol="0" anchor="t">
            <a:spAutoFit/>
          </a:bodyPr>
          <a:lstStyle/>
          <a:p>
            <a:pPr>
              <a:lnSpc>
                <a:spcPts val="4480"/>
              </a:lnSpc>
              <a:spcBef>
                <a:spcPct val="0"/>
              </a:spcBef>
            </a:pPr>
            <a:r>
              <a:rPr lang="en-US" sz="3200" dirty="0">
                <a:solidFill>
                  <a:srgbClr val="A2A096"/>
                </a:solidFill>
                <a:latin typeface="Barlow Bold Bold"/>
              </a:rPr>
              <a:t>5. Deles a </a:t>
            </a:r>
            <a:r>
              <a:rPr lang="en-US" sz="3200" dirty="0" err="1">
                <a:solidFill>
                  <a:srgbClr val="A2A096"/>
                </a:solidFill>
                <a:latin typeface="Barlow Bold Bold"/>
              </a:rPr>
              <a:t>ellos</a:t>
            </a:r>
            <a:r>
              <a:rPr lang="en-US" sz="3200" dirty="0">
                <a:solidFill>
                  <a:srgbClr val="A2A096"/>
                </a:solidFill>
                <a:latin typeface="Barlow Bold Bold"/>
              </a:rPr>
              <a:t> y  a </a:t>
            </a:r>
            <a:r>
              <a:rPr lang="en-US" sz="3200" dirty="0" err="1">
                <a:solidFill>
                  <a:srgbClr val="A2A096"/>
                </a:solidFill>
                <a:latin typeface="Barlow Bold Bold"/>
              </a:rPr>
              <a:t>usted</a:t>
            </a:r>
            <a:r>
              <a:rPr lang="en-US" sz="3200" dirty="0">
                <a:solidFill>
                  <a:srgbClr val="A2A096"/>
                </a:solidFill>
                <a:latin typeface="Barlow Bold Bold"/>
              </a:rPr>
              <a:t> </a:t>
            </a:r>
            <a:r>
              <a:rPr lang="en-US" sz="3200" dirty="0" err="1">
                <a:solidFill>
                  <a:srgbClr val="A2A096"/>
                </a:solidFill>
                <a:latin typeface="Barlow Bold Bold"/>
              </a:rPr>
              <a:t>mismo</a:t>
            </a:r>
            <a:r>
              <a:rPr lang="en-US" sz="3200" dirty="0">
                <a:solidFill>
                  <a:srgbClr val="A2A096"/>
                </a:solidFill>
                <a:latin typeface="Barlow Bold Bold"/>
              </a:rPr>
              <a:t>  </a:t>
            </a:r>
            <a:r>
              <a:rPr lang="en-US" sz="3200" dirty="0" err="1">
                <a:solidFill>
                  <a:srgbClr val="A2A096"/>
                </a:solidFill>
                <a:latin typeface="Barlow Bold Bold"/>
              </a:rPr>
              <a:t>permiso</a:t>
            </a:r>
            <a:r>
              <a:rPr lang="en-US" sz="3200" dirty="0">
                <a:solidFill>
                  <a:srgbClr val="A2A096"/>
                </a:solidFill>
                <a:latin typeface="Barlow Bold Bold"/>
              </a:rPr>
              <a:t>         para </a:t>
            </a:r>
            <a:r>
              <a:rPr lang="en-US" sz="3200" dirty="0" err="1">
                <a:solidFill>
                  <a:srgbClr val="A2A096"/>
                </a:solidFill>
                <a:latin typeface="Barlow Bold Bold"/>
              </a:rPr>
              <a:t>fallar</a:t>
            </a:r>
            <a:r>
              <a:rPr lang="en-US" sz="3200" dirty="0">
                <a:solidFill>
                  <a:srgbClr val="A2A096"/>
                </a:solidFill>
                <a:latin typeface="Barlow Bold Bold"/>
              </a:rPr>
              <a:t>.</a:t>
            </a:r>
          </a:p>
          <a:p>
            <a:pPr>
              <a:lnSpc>
                <a:spcPts val="4480"/>
              </a:lnSpc>
              <a:spcBef>
                <a:spcPct val="0"/>
              </a:spcBef>
            </a:pPr>
            <a:r>
              <a:rPr lang="en-US" sz="3200" dirty="0">
                <a:solidFill>
                  <a:schemeClr val="accent5">
                    <a:lumMod val="75000"/>
                  </a:schemeClr>
                </a:solidFill>
                <a:latin typeface="Barlow Medium Bold"/>
              </a:rPr>
              <a:t>5.  Give them and yourself permission to fail.</a:t>
            </a:r>
          </a:p>
          <a:p>
            <a:pPr>
              <a:lnSpc>
                <a:spcPts val="4480"/>
              </a:lnSpc>
              <a:spcBef>
                <a:spcPct val="0"/>
              </a:spcBef>
            </a:pPr>
            <a:r>
              <a:rPr lang="en-US" sz="3200" dirty="0">
                <a:solidFill>
                  <a:schemeClr val="accent3">
                    <a:lumMod val="75000"/>
                  </a:schemeClr>
                </a:solidFill>
                <a:latin typeface="Barlow Bold Bold"/>
              </a:rPr>
              <a:t>5. </a:t>
            </a:r>
            <a:r>
              <a:rPr lang="en-US" sz="3200" dirty="0" err="1">
                <a:solidFill>
                  <a:schemeClr val="accent3">
                    <a:lumMod val="75000"/>
                  </a:schemeClr>
                </a:solidFill>
                <a:latin typeface="Barlow Bold Bold"/>
              </a:rPr>
              <a:t>Donnez-leur</a:t>
            </a:r>
            <a:r>
              <a:rPr lang="en-US" sz="3200" dirty="0">
                <a:solidFill>
                  <a:schemeClr val="accent3">
                    <a:lumMod val="75000"/>
                  </a:schemeClr>
                </a:solidFill>
                <a:latin typeface="Barlow Bold Bold"/>
              </a:rPr>
              <a:t> </a:t>
            </a:r>
            <a:r>
              <a:rPr lang="en-US" sz="3200" dirty="0">
                <a:solidFill>
                  <a:schemeClr val="accent3">
                    <a:lumMod val="75000"/>
                  </a:schemeClr>
                </a:solidFill>
                <a:latin typeface="Barlow Bold"/>
              </a:rPr>
              <a:t>et </a:t>
            </a:r>
            <a:r>
              <a:rPr lang="en-US" sz="3200" dirty="0" err="1">
                <a:solidFill>
                  <a:schemeClr val="accent3">
                    <a:lumMod val="75000"/>
                  </a:schemeClr>
                </a:solidFill>
                <a:latin typeface="Barlow Bold"/>
              </a:rPr>
              <a:t>vous-même</a:t>
            </a:r>
            <a:r>
              <a:rPr lang="en-US" sz="3200" dirty="0">
                <a:solidFill>
                  <a:schemeClr val="accent3">
                    <a:lumMod val="75000"/>
                  </a:schemeClr>
                </a:solidFill>
                <a:latin typeface="Barlow Bold"/>
              </a:rPr>
              <a:t> la permission </a:t>
            </a:r>
            <a:r>
              <a:rPr lang="en-US" sz="3200" dirty="0" err="1">
                <a:solidFill>
                  <a:schemeClr val="accent3">
                    <a:lumMod val="75000"/>
                  </a:schemeClr>
                </a:solidFill>
                <a:latin typeface="Barlow Bold"/>
              </a:rPr>
              <a:t>d'échouer</a:t>
            </a:r>
            <a:r>
              <a:rPr lang="en-US" sz="3200" dirty="0">
                <a:solidFill>
                  <a:schemeClr val="accent3">
                    <a:lumMod val="75000"/>
                  </a:schemeClr>
                </a:solidFill>
                <a:latin typeface="Barlow Bold"/>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sp>
        <p:nvSpPr>
          <p:cNvPr id="2" name="AutoShape 2"/>
          <p:cNvSpPr/>
          <p:nvPr/>
        </p:nvSpPr>
        <p:spPr>
          <a:xfrm>
            <a:off x="0" y="0"/>
            <a:ext cx="8167791" cy="10895397"/>
          </a:xfrm>
          <a:prstGeom prst="rect">
            <a:avLst/>
          </a:prstGeom>
          <a:solidFill>
            <a:srgbClr val="BBBFB8"/>
          </a:solidFill>
        </p:spPr>
      </p:sp>
      <p:pic>
        <p:nvPicPr>
          <p:cNvPr id="3" name="Picture 3"/>
          <p:cNvPicPr>
            <a:picLocks noChangeAspect="1"/>
          </p:cNvPicPr>
          <p:nvPr/>
        </p:nvPicPr>
        <p:blipFill>
          <a:blip r:embed="rId2"/>
          <a:srcRect/>
          <a:stretch>
            <a:fillRect/>
          </a:stretch>
        </p:blipFill>
        <p:spPr>
          <a:xfrm>
            <a:off x="490917" y="8720517"/>
            <a:ext cx="1075567" cy="1075567"/>
          </a:xfrm>
          <a:prstGeom prst="rect">
            <a:avLst/>
          </a:prstGeom>
        </p:spPr>
      </p:pic>
      <p:sp>
        <p:nvSpPr>
          <p:cNvPr id="4" name="TextBox 4"/>
          <p:cNvSpPr txBox="1"/>
          <p:nvPr/>
        </p:nvSpPr>
        <p:spPr>
          <a:xfrm>
            <a:off x="623858" y="2411699"/>
            <a:ext cx="7247255" cy="1774825"/>
          </a:xfrm>
          <a:prstGeom prst="rect">
            <a:avLst/>
          </a:prstGeom>
        </p:spPr>
        <p:txBody>
          <a:bodyPr lIns="0" tIns="0" rIns="0" bIns="0" rtlCol="0" anchor="t">
            <a:spAutoFit/>
          </a:bodyPr>
          <a:lstStyle/>
          <a:p>
            <a:pPr marL="0" lvl="0" indent="0" algn="l">
              <a:lnSpc>
                <a:spcPts val="3500"/>
              </a:lnSpc>
              <a:spcBef>
                <a:spcPct val="0"/>
              </a:spcBef>
            </a:pPr>
            <a:r>
              <a:rPr lang="en-US" sz="3500">
                <a:solidFill>
                  <a:srgbClr val="FFFFFF"/>
                </a:solidFill>
                <a:latin typeface="Barlow Bold Bold"/>
              </a:rPr>
              <a:t>EMPODERANDO LÍDERES SIERVOS DE EQUIPO</a:t>
            </a:r>
          </a:p>
          <a:p>
            <a:pPr marL="0" lvl="0" indent="0" algn="l">
              <a:lnSpc>
                <a:spcPts val="3500"/>
              </a:lnSpc>
              <a:spcBef>
                <a:spcPct val="0"/>
              </a:spcBef>
            </a:pPr>
            <a:r>
              <a:rPr lang="en-US" sz="3500">
                <a:solidFill>
                  <a:srgbClr val="FFFFFF"/>
                </a:solidFill>
                <a:latin typeface="Barlow Bold Bold"/>
              </a:rPr>
              <a:t>DIEZ MANDAMIENTOS PARA DESARROLLAR NUEVOS LÍDERES</a:t>
            </a:r>
          </a:p>
        </p:txBody>
      </p:sp>
      <p:sp>
        <p:nvSpPr>
          <p:cNvPr id="5" name="TextBox 5"/>
          <p:cNvSpPr txBox="1"/>
          <p:nvPr/>
        </p:nvSpPr>
        <p:spPr>
          <a:xfrm>
            <a:off x="623858" y="5012586"/>
            <a:ext cx="6989606" cy="1348672"/>
          </a:xfrm>
          <a:prstGeom prst="rect">
            <a:avLst/>
          </a:prstGeom>
        </p:spPr>
        <p:txBody>
          <a:bodyPr lIns="0" tIns="0" rIns="0" bIns="0" rtlCol="0" anchor="t">
            <a:spAutoFit/>
          </a:bodyPr>
          <a:lstStyle/>
          <a:p>
            <a:pPr>
              <a:lnSpc>
                <a:spcPts val="3573"/>
              </a:lnSpc>
            </a:pPr>
            <a:r>
              <a:rPr lang="en-US" sz="2977" dirty="0">
                <a:solidFill>
                  <a:schemeClr val="accent5">
                    <a:lumMod val="75000"/>
                  </a:schemeClr>
                </a:solidFill>
                <a:latin typeface="Barlow Medium Bold"/>
              </a:rPr>
              <a:t>Empowering  Team Servant Leaders Ten Commandments for developing new leaders</a:t>
            </a:r>
          </a:p>
        </p:txBody>
      </p:sp>
      <p:sp>
        <p:nvSpPr>
          <p:cNvPr id="6" name="TextBox 6"/>
          <p:cNvSpPr txBox="1"/>
          <p:nvPr/>
        </p:nvSpPr>
        <p:spPr>
          <a:xfrm>
            <a:off x="623858" y="7039686"/>
            <a:ext cx="7247255" cy="902290"/>
          </a:xfrm>
          <a:prstGeom prst="rect">
            <a:avLst/>
          </a:prstGeom>
        </p:spPr>
        <p:txBody>
          <a:bodyPr lIns="0" tIns="0" rIns="0" bIns="0" rtlCol="0" anchor="t">
            <a:spAutoFit/>
          </a:bodyPr>
          <a:lstStyle/>
          <a:p>
            <a:pPr>
              <a:lnSpc>
                <a:spcPts val="3573"/>
              </a:lnSpc>
            </a:pPr>
            <a:r>
              <a:rPr lang="en-US" sz="2977" dirty="0" err="1">
                <a:solidFill>
                  <a:schemeClr val="accent3">
                    <a:lumMod val="75000"/>
                  </a:schemeClr>
                </a:solidFill>
                <a:latin typeface="Barlow Medium Bold"/>
              </a:rPr>
              <a:t>serviteurs</a:t>
            </a:r>
            <a:r>
              <a:rPr lang="en-US" sz="2977" dirty="0">
                <a:solidFill>
                  <a:schemeClr val="accent3">
                    <a:lumMod val="75000"/>
                  </a:schemeClr>
                </a:solidFill>
                <a:latin typeface="Barlow Medium Bold"/>
              </a:rPr>
              <a:t>  Dix  </a:t>
            </a:r>
            <a:r>
              <a:rPr lang="en-US" sz="2977" dirty="0" err="1">
                <a:solidFill>
                  <a:schemeClr val="accent3">
                    <a:lumMod val="75000"/>
                  </a:schemeClr>
                </a:solidFill>
                <a:latin typeface="Barlow Medium Bold"/>
              </a:rPr>
              <a:t>commandements</a:t>
            </a:r>
            <a:r>
              <a:rPr lang="en-US" sz="2977" dirty="0">
                <a:solidFill>
                  <a:schemeClr val="accent3">
                    <a:lumMod val="75000"/>
                  </a:schemeClr>
                </a:solidFill>
                <a:latin typeface="Barlow Medium Bold"/>
              </a:rPr>
              <a:t> pour </a:t>
            </a:r>
            <a:r>
              <a:rPr lang="en-US" sz="2977" dirty="0" err="1">
                <a:solidFill>
                  <a:schemeClr val="accent3">
                    <a:lumMod val="75000"/>
                  </a:schemeClr>
                </a:solidFill>
                <a:latin typeface="Barlow Medium Bold"/>
              </a:rPr>
              <a:t>développer</a:t>
            </a:r>
            <a:r>
              <a:rPr lang="en-US" sz="2977" dirty="0">
                <a:solidFill>
                  <a:schemeClr val="accent3">
                    <a:lumMod val="75000"/>
                  </a:schemeClr>
                </a:solidFill>
                <a:latin typeface="Barlow Medium Bold"/>
              </a:rPr>
              <a:t> de nouveaux leaders</a:t>
            </a:r>
          </a:p>
        </p:txBody>
      </p:sp>
      <p:pic>
        <p:nvPicPr>
          <p:cNvPr id="7" name="Picture 7"/>
          <p:cNvPicPr>
            <a:picLocks noChangeAspect="1"/>
          </p:cNvPicPr>
          <p:nvPr/>
        </p:nvPicPr>
        <p:blipFill>
          <a:blip r:embed="rId3"/>
          <a:srcRect/>
          <a:stretch>
            <a:fillRect/>
          </a:stretch>
        </p:blipFill>
        <p:spPr>
          <a:xfrm>
            <a:off x="8526584" y="4057511"/>
            <a:ext cx="9352427" cy="5200789"/>
          </a:xfrm>
          <a:prstGeom prst="rect">
            <a:avLst/>
          </a:prstGeom>
        </p:spPr>
      </p:pic>
      <p:sp>
        <p:nvSpPr>
          <p:cNvPr id="8" name="TextBox 8"/>
          <p:cNvSpPr txBox="1"/>
          <p:nvPr/>
        </p:nvSpPr>
        <p:spPr>
          <a:xfrm>
            <a:off x="8336069" y="786960"/>
            <a:ext cx="9657256" cy="2133600"/>
          </a:xfrm>
          <a:prstGeom prst="rect">
            <a:avLst/>
          </a:prstGeom>
        </p:spPr>
        <p:txBody>
          <a:bodyPr lIns="0" tIns="0" rIns="0" bIns="0" rtlCol="0" anchor="t">
            <a:spAutoFit/>
          </a:bodyPr>
          <a:lstStyle/>
          <a:p>
            <a:pPr algn="ctr">
              <a:lnSpc>
                <a:spcPts val="4200"/>
              </a:lnSpc>
              <a:spcBef>
                <a:spcPct val="0"/>
              </a:spcBef>
            </a:pPr>
            <a:r>
              <a:rPr lang="en-US" sz="3000" dirty="0">
                <a:solidFill>
                  <a:srgbClr val="A2A096"/>
                </a:solidFill>
                <a:latin typeface="Barlow Bold Bold"/>
              </a:rPr>
              <a:t>6.  Deles a </a:t>
            </a:r>
            <a:r>
              <a:rPr lang="en-US" sz="3000" dirty="0" err="1">
                <a:solidFill>
                  <a:srgbClr val="A2A096"/>
                </a:solidFill>
                <a:latin typeface="Barlow Bold Bold"/>
              </a:rPr>
              <a:t>ellos</a:t>
            </a:r>
            <a:r>
              <a:rPr lang="en-US" sz="3000" dirty="0">
                <a:solidFill>
                  <a:srgbClr val="A2A096"/>
                </a:solidFill>
                <a:latin typeface="Barlow Bold Bold"/>
              </a:rPr>
              <a:t> y a </a:t>
            </a:r>
            <a:r>
              <a:rPr lang="en-US" sz="3000" dirty="0" err="1">
                <a:solidFill>
                  <a:srgbClr val="A2A096"/>
                </a:solidFill>
                <a:latin typeface="Barlow Bold Bold"/>
              </a:rPr>
              <a:t>usted</a:t>
            </a:r>
            <a:r>
              <a:rPr lang="en-US" sz="3000" dirty="0">
                <a:solidFill>
                  <a:srgbClr val="A2A096"/>
                </a:solidFill>
                <a:latin typeface="Barlow Bold Bold"/>
              </a:rPr>
              <a:t> </a:t>
            </a:r>
            <a:r>
              <a:rPr lang="en-US" sz="3000" dirty="0" err="1">
                <a:solidFill>
                  <a:srgbClr val="A2A096"/>
                </a:solidFill>
                <a:latin typeface="Barlow Bold Bold"/>
              </a:rPr>
              <a:t>mismo</a:t>
            </a:r>
            <a:r>
              <a:rPr lang="en-US" sz="3000" dirty="0">
                <a:solidFill>
                  <a:srgbClr val="A2A096"/>
                </a:solidFill>
                <a:latin typeface="Barlow Bold Bold"/>
              </a:rPr>
              <a:t>  </a:t>
            </a:r>
            <a:r>
              <a:rPr lang="en-US" sz="3000" dirty="0" err="1">
                <a:solidFill>
                  <a:srgbClr val="A2A096"/>
                </a:solidFill>
                <a:latin typeface="Barlow Bold Bold"/>
              </a:rPr>
              <a:t>medidas</a:t>
            </a:r>
            <a:r>
              <a:rPr lang="en-US" sz="3000" dirty="0">
                <a:solidFill>
                  <a:srgbClr val="A2A096"/>
                </a:solidFill>
                <a:latin typeface="Barlow Bold Bold"/>
              </a:rPr>
              <a:t> de </a:t>
            </a:r>
            <a:r>
              <a:rPr lang="en-US" sz="3000" dirty="0" err="1">
                <a:solidFill>
                  <a:srgbClr val="A2A096"/>
                </a:solidFill>
                <a:latin typeface="Barlow Bold Bold"/>
              </a:rPr>
              <a:t>esponsabilidad</a:t>
            </a:r>
            <a:r>
              <a:rPr lang="en-US" sz="3000" dirty="0">
                <a:solidFill>
                  <a:srgbClr val="A2A096"/>
                </a:solidFill>
                <a:latin typeface="Barlow Bold Bold"/>
              </a:rPr>
              <a:t>.</a:t>
            </a:r>
          </a:p>
          <a:p>
            <a:pPr algn="ctr">
              <a:lnSpc>
                <a:spcPts val="4200"/>
              </a:lnSpc>
              <a:spcBef>
                <a:spcPct val="0"/>
              </a:spcBef>
            </a:pPr>
            <a:r>
              <a:rPr lang="en-US" sz="3000" dirty="0">
                <a:solidFill>
                  <a:schemeClr val="accent5">
                    <a:lumMod val="75000"/>
                  </a:schemeClr>
                </a:solidFill>
                <a:latin typeface="Barlow Bold Bold"/>
              </a:rPr>
              <a:t>6</a:t>
            </a:r>
            <a:r>
              <a:rPr lang="en-US" sz="3000" dirty="0">
                <a:solidFill>
                  <a:schemeClr val="accent5">
                    <a:lumMod val="75000"/>
                  </a:schemeClr>
                </a:solidFill>
                <a:latin typeface="Barlow Medium Bold"/>
              </a:rPr>
              <a:t>.  Give them &amp; yourself accountability   measurements.</a:t>
            </a:r>
          </a:p>
          <a:p>
            <a:pPr algn="ctr">
              <a:lnSpc>
                <a:spcPts val="4200"/>
              </a:lnSpc>
              <a:spcBef>
                <a:spcPct val="0"/>
              </a:spcBef>
            </a:pPr>
            <a:r>
              <a:rPr lang="en-US" sz="3000" dirty="0">
                <a:solidFill>
                  <a:schemeClr val="accent3">
                    <a:lumMod val="75000"/>
                  </a:schemeClr>
                </a:solidFill>
                <a:latin typeface="Barlow Medium Bold"/>
              </a:rPr>
              <a:t>6</a:t>
            </a:r>
            <a:r>
              <a:rPr lang="en-US" sz="3000" dirty="0">
                <a:solidFill>
                  <a:schemeClr val="accent3">
                    <a:lumMod val="75000"/>
                  </a:schemeClr>
                </a:solidFill>
                <a:latin typeface="Tabac Big Sans Bold"/>
              </a:rPr>
              <a:t>.   </a:t>
            </a:r>
            <a:r>
              <a:rPr lang="en-US" sz="3000" dirty="0" err="1">
                <a:solidFill>
                  <a:schemeClr val="accent3">
                    <a:lumMod val="75000"/>
                  </a:schemeClr>
                </a:solidFill>
                <a:latin typeface="Tabac Big Sans Bold"/>
              </a:rPr>
              <a:t>Donnez-leur</a:t>
            </a:r>
            <a:r>
              <a:rPr lang="en-US" sz="3000" dirty="0">
                <a:solidFill>
                  <a:schemeClr val="accent3">
                    <a:lumMod val="75000"/>
                  </a:schemeClr>
                </a:solidFill>
                <a:latin typeface="Tabac Big Sans Bold"/>
              </a:rPr>
              <a:t> et </a:t>
            </a:r>
            <a:r>
              <a:rPr lang="en-US" sz="3000" dirty="0" err="1">
                <a:solidFill>
                  <a:schemeClr val="accent3">
                    <a:lumMod val="75000"/>
                  </a:schemeClr>
                </a:solidFill>
                <a:latin typeface="Tabac Big Sans Bold"/>
              </a:rPr>
              <a:t>vous-même</a:t>
            </a:r>
            <a:r>
              <a:rPr lang="en-US" sz="3000" dirty="0">
                <a:solidFill>
                  <a:schemeClr val="accent3">
                    <a:lumMod val="75000"/>
                  </a:schemeClr>
                </a:solidFill>
                <a:latin typeface="Tabac Big Sans Bold"/>
              </a:rPr>
              <a:t> des </a:t>
            </a:r>
            <a:r>
              <a:rPr lang="en-US" sz="3000" dirty="0" err="1">
                <a:solidFill>
                  <a:schemeClr val="accent3">
                    <a:lumMod val="75000"/>
                  </a:schemeClr>
                </a:solidFill>
                <a:latin typeface="Tabac Big Sans Bold"/>
              </a:rPr>
              <a:t>mesures</a:t>
            </a:r>
            <a:r>
              <a:rPr lang="en-US" sz="3000" dirty="0">
                <a:solidFill>
                  <a:schemeClr val="accent3">
                    <a:lumMod val="75000"/>
                  </a:schemeClr>
                </a:solidFill>
                <a:latin typeface="Tabac Big Sans Bold"/>
              </a:rPr>
              <a:t> de </a:t>
            </a:r>
            <a:r>
              <a:rPr lang="en-US" sz="3000" dirty="0" err="1">
                <a:solidFill>
                  <a:schemeClr val="accent3">
                    <a:lumMod val="75000"/>
                  </a:schemeClr>
                </a:solidFill>
                <a:latin typeface="Tabac Big Sans Bold"/>
              </a:rPr>
              <a:t>responsabilité</a:t>
            </a:r>
            <a:r>
              <a:rPr lang="en-US" sz="3000" dirty="0">
                <a:solidFill>
                  <a:schemeClr val="accent3">
                    <a:lumMod val="75000"/>
                  </a:schemeClr>
                </a:solidFill>
                <a:latin typeface="Tabac Big Sans Bold"/>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sp>
        <p:nvSpPr>
          <p:cNvPr id="2" name="AutoShape 2"/>
          <p:cNvSpPr/>
          <p:nvPr/>
        </p:nvSpPr>
        <p:spPr>
          <a:xfrm>
            <a:off x="10120209" y="0"/>
            <a:ext cx="8167791" cy="10895397"/>
          </a:xfrm>
          <a:prstGeom prst="rect">
            <a:avLst/>
          </a:prstGeom>
          <a:solidFill>
            <a:srgbClr val="BBBFB8"/>
          </a:solidFill>
        </p:spPr>
      </p:sp>
      <p:pic>
        <p:nvPicPr>
          <p:cNvPr id="3" name="Picture 3"/>
          <p:cNvPicPr>
            <a:picLocks noChangeAspect="1"/>
          </p:cNvPicPr>
          <p:nvPr/>
        </p:nvPicPr>
        <p:blipFill>
          <a:blip r:embed="rId2"/>
          <a:srcRect/>
          <a:stretch>
            <a:fillRect/>
          </a:stretch>
        </p:blipFill>
        <p:spPr>
          <a:xfrm>
            <a:off x="2286000" y="5173824"/>
            <a:ext cx="5257800" cy="4611493"/>
          </a:xfrm>
          <a:prstGeom prst="rect">
            <a:avLst/>
          </a:prstGeom>
        </p:spPr>
      </p:pic>
      <p:sp>
        <p:nvSpPr>
          <p:cNvPr id="4" name="TextBox 4"/>
          <p:cNvSpPr txBox="1"/>
          <p:nvPr/>
        </p:nvSpPr>
        <p:spPr>
          <a:xfrm>
            <a:off x="10580477" y="2715897"/>
            <a:ext cx="7247255" cy="1774825"/>
          </a:xfrm>
          <a:prstGeom prst="rect">
            <a:avLst/>
          </a:prstGeom>
        </p:spPr>
        <p:txBody>
          <a:bodyPr lIns="0" tIns="0" rIns="0" bIns="0" rtlCol="0" anchor="t">
            <a:spAutoFit/>
          </a:bodyPr>
          <a:lstStyle/>
          <a:p>
            <a:pPr marL="0" lvl="0" indent="0" algn="r">
              <a:lnSpc>
                <a:spcPts val="3500"/>
              </a:lnSpc>
              <a:spcBef>
                <a:spcPct val="0"/>
              </a:spcBef>
            </a:pPr>
            <a:r>
              <a:rPr lang="en-US" sz="3500">
                <a:solidFill>
                  <a:srgbClr val="FFFFFF"/>
                </a:solidFill>
                <a:latin typeface="Barlow Bold Bold"/>
              </a:rPr>
              <a:t>EMPODERANDO LÍDERES SIERVOS DE EQUIPO</a:t>
            </a:r>
          </a:p>
          <a:p>
            <a:pPr marL="0" lvl="0" indent="0" algn="r">
              <a:lnSpc>
                <a:spcPts val="3500"/>
              </a:lnSpc>
              <a:spcBef>
                <a:spcPct val="0"/>
              </a:spcBef>
            </a:pPr>
            <a:r>
              <a:rPr lang="en-US" sz="3500">
                <a:solidFill>
                  <a:srgbClr val="FFFFFF"/>
                </a:solidFill>
                <a:latin typeface="Barlow Bold Bold"/>
              </a:rPr>
              <a:t>DIEZ MANDAMIENTOS PARA DESARROLLAR NUEVOS LÍDERES</a:t>
            </a:r>
          </a:p>
        </p:txBody>
      </p:sp>
      <p:sp>
        <p:nvSpPr>
          <p:cNvPr id="5" name="TextBox 5"/>
          <p:cNvSpPr txBox="1"/>
          <p:nvPr/>
        </p:nvSpPr>
        <p:spPr>
          <a:xfrm>
            <a:off x="10580477" y="5316785"/>
            <a:ext cx="6989606" cy="1348672"/>
          </a:xfrm>
          <a:prstGeom prst="rect">
            <a:avLst/>
          </a:prstGeom>
        </p:spPr>
        <p:txBody>
          <a:bodyPr lIns="0" tIns="0" rIns="0" bIns="0" rtlCol="0" anchor="t">
            <a:spAutoFit/>
          </a:bodyPr>
          <a:lstStyle/>
          <a:p>
            <a:pPr algn="r">
              <a:lnSpc>
                <a:spcPts val="3573"/>
              </a:lnSpc>
            </a:pPr>
            <a:r>
              <a:rPr lang="en-US" sz="2977" dirty="0">
                <a:solidFill>
                  <a:schemeClr val="accent5">
                    <a:lumMod val="75000"/>
                  </a:schemeClr>
                </a:solidFill>
                <a:latin typeface="Barlow Medium Bold"/>
              </a:rPr>
              <a:t>Empowering  Team Servant Leaders Ten Commandments for developing new leaders</a:t>
            </a:r>
          </a:p>
        </p:txBody>
      </p:sp>
      <p:sp>
        <p:nvSpPr>
          <p:cNvPr id="6" name="TextBox 6"/>
          <p:cNvSpPr txBox="1"/>
          <p:nvPr/>
        </p:nvSpPr>
        <p:spPr>
          <a:xfrm>
            <a:off x="10580477" y="7343885"/>
            <a:ext cx="7247255" cy="902290"/>
          </a:xfrm>
          <a:prstGeom prst="rect">
            <a:avLst/>
          </a:prstGeom>
        </p:spPr>
        <p:txBody>
          <a:bodyPr lIns="0" tIns="0" rIns="0" bIns="0" rtlCol="0" anchor="t">
            <a:spAutoFit/>
          </a:bodyPr>
          <a:lstStyle/>
          <a:p>
            <a:pPr algn="r">
              <a:lnSpc>
                <a:spcPts val="3573"/>
              </a:lnSpc>
            </a:pPr>
            <a:r>
              <a:rPr lang="en-US" sz="2977" dirty="0" err="1">
                <a:solidFill>
                  <a:schemeClr val="accent3">
                    <a:lumMod val="75000"/>
                  </a:schemeClr>
                </a:solidFill>
                <a:latin typeface="Barlow Medium Bold"/>
              </a:rPr>
              <a:t>Serviteurs</a:t>
            </a:r>
            <a:r>
              <a:rPr lang="en-US" sz="2977" dirty="0">
                <a:solidFill>
                  <a:schemeClr val="accent3">
                    <a:lumMod val="75000"/>
                  </a:schemeClr>
                </a:solidFill>
                <a:latin typeface="Barlow Medium Bold"/>
              </a:rPr>
              <a:t>  Dix  </a:t>
            </a:r>
            <a:r>
              <a:rPr lang="en-US" sz="2977" dirty="0" err="1">
                <a:solidFill>
                  <a:schemeClr val="accent3">
                    <a:lumMod val="75000"/>
                  </a:schemeClr>
                </a:solidFill>
                <a:latin typeface="Barlow Medium Bold"/>
              </a:rPr>
              <a:t>commandements</a:t>
            </a:r>
            <a:r>
              <a:rPr lang="en-US" sz="2977" dirty="0">
                <a:solidFill>
                  <a:schemeClr val="accent3">
                    <a:lumMod val="75000"/>
                  </a:schemeClr>
                </a:solidFill>
                <a:latin typeface="Barlow Medium Bold"/>
              </a:rPr>
              <a:t> pour </a:t>
            </a:r>
            <a:r>
              <a:rPr lang="en-US" sz="2977" dirty="0" err="1">
                <a:solidFill>
                  <a:schemeClr val="accent3">
                    <a:lumMod val="75000"/>
                  </a:schemeClr>
                </a:solidFill>
                <a:latin typeface="Barlow Medium Bold"/>
              </a:rPr>
              <a:t>développer</a:t>
            </a:r>
            <a:r>
              <a:rPr lang="en-US" sz="2977" dirty="0">
                <a:solidFill>
                  <a:schemeClr val="accent3">
                    <a:lumMod val="75000"/>
                  </a:schemeClr>
                </a:solidFill>
                <a:latin typeface="Barlow Medium Bold"/>
              </a:rPr>
              <a:t> de nouveaux leaders</a:t>
            </a:r>
          </a:p>
        </p:txBody>
      </p:sp>
      <p:sp>
        <p:nvSpPr>
          <p:cNvPr id="8" name="TextBox 8"/>
          <p:cNvSpPr txBox="1"/>
          <p:nvPr/>
        </p:nvSpPr>
        <p:spPr>
          <a:xfrm>
            <a:off x="2685" y="1115697"/>
            <a:ext cx="9657256" cy="1600200"/>
          </a:xfrm>
          <a:prstGeom prst="rect">
            <a:avLst/>
          </a:prstGeom>
        </p:spPr>
        <p:txBody>
          <a:bodyPr lIns="0" tIns="0" rIns="0" bIns="0" rtlCol="0" anchor="t">
            <a:spAutoFit/>
          </a:bodyPr>
          <a:lstStyle/>
          <a:p>
            <a:pPr algn="ctr">
              <a:lnSpc>
                <a:spcPts val="4200"/>
              </a:lnSpc>
              <a:spcBef>
                <a:spcPct val="0"/>
              </a:spcBef>
            </a:pPr>
            <a:r>
              <a:rPr lang="en-US" sz="3000" dirty="0">
                <a:solidFill>
                  <a:srgbClr val="A2A096"/>
                </a:solidFill>
                <a:latin typeface="Barlow Bold Bold"/>
              </a:rPr>
              <a:t>7. Deles </a:t>
            </a:r>
            <a:r>
              <a:rPr lang="en-US" sz="3000" dirty="0" err="1">
                <a:solidFill>
                  <a:srgbClr val="A2A096"/>
                </a:solidFill>
                <a:latin typeface="Barlow Bold Bold"/>
              </a:rPr>
              <a:t>su</a:t>
            </a:r>
            <a:r>
              <a:rPr lang="en-US" sz="3000" dirty="0">
                <a:solidFill>
                  <a:srgbClr val="A2A096"/>
                </a:solidFill>
                <a:latin typeface="Barlow Bold Bold"/>
              </a:rPr>
              <a:t> </a:t>
            </a:r>
            <a:r>
              <a:rPr lang="en-US" sz="3000" dirty="0" err="1">
                <a:solidFill>
                  <a:srgbClr val="A2A096"/>
                </a:solidFill>
                <a:latin typeface="Barlow Bold Bold"/>
              </a:rPr>
              <a:t>amistad</a:t>
            </a:r>
            <a:r>
              <a:rPr lang="en-US" sz="3000" dirty="0">
                <a:solidFill>
                  <a:srgbClr val="A2A096"/>
                </a:solidFill>
                <a:latin typeface="Barlow Bold Bold"/>
              </a:rPr>
              <a:t>.</a:t>
            </a:r>
          </a:p>
          <a:p>
            <a:pPr algn="ctr">
              <a:lnSpc>
                <a:spcPts val="4200"/>
              </a:lnSpc>
              <a:spcBef>
                <a:spcPct val="0"/>
              </a:spcBef>
            </a:pPr>
            <a:r>
              <a:rPr lang="en-US" sz="3000" dirty="0">
                <a:solidFill>
                  <a:schemeClr val="accent5">
                    <a:lumMod val="75000"/>
                  </a:schemeClr>
                </a:solidFill>
                <a:latin typeface="Barlow Bold Bold"/>
              </a:rPr>
              <a:t>7. </a:t>
            </a:r>
            <a:r>
              <a:rPr lang="en-US" sz="3000" dirty="0">
                <a:solidFill>
                  <a:schemeClr val="accent5">
                    <a:lumMod val="75000"/>
                  </a:schemeClr>
                </a:solidFill>
                <a:latin typeface="Barlow Medium Bold"/>
              </a:rPr>
              <a:t>Give them your  friendship.</a:t>
            </a:r>
          </a:p>
          <a:p>
            <a:pPr algn="ctr">
              <a:lnSpc>
                <a:spcPts val="4200"/>
              </a:lnSpc>
              <a:spcBef>
                <a:spcPct val="0"/>
              </a:spcBef>
            </a:pPr>
            <a:r>
              <a:rPr lang="en-US" sz="3000" dirty="0">
                <a:solidFill>
                  <a:schemeClr val="accent3">
                    <a:lumMod val="75000"/>
                  </a:schemeClr>
                </a:solidFill>
                <a:latin typeface="Tabac Big Sans Bold"/>
              </a:rPr>
              <a:t>7. </a:t>
            </a:r>
            <a:r>
              <a:rPr lang="en-US" sz="3000" dirty="0" err="1">
                <a:solidFill>
                  <a:schemeClr val="accent3">
                    <a:lumMod val="75000"/>
                  </a:schemeClr>
                </a:solidFill>
                <a:latin typeface="Tabac Big Sans Bold"/>
              </a:rPr>
              <a:t>Donnez-leur</a:t>
            </a:r>
            <a:r>
              <a:rPr lang="en-US" sz="3000" dirty="0">
                <a:solidFill>
                  <a:schemeClr val="accent3">
                    <a:lumMod val="75000"/>
                  </a:schemeClr>
                </a:solidFill>
                <a:latin typeface="Tabac Big Sans Bold"/>
              </a:rPr>
              <a:t> </a:t>
            </a:r>
            <a:r>
              <a:rPr lang="en-US" sz="3000" dirty="0" err="1">
                <a:solidFill>
                  <a:schemeClr val="accent3">
                    <a:lumMod val="75000"/>
                  </a:schemeClr>
                </a:solidFill>
                <a:latin typeface="Tabac Big Sans Bold"/>
              </a:rPr>
              <a:t>votre</a:t>
            </a:r>
            <a:r>
              <a:rPr lang="en-US" sz="3000" dirty="0">
                <a:solidFill>
                  <a:schemeClr val="accent3">
                    <a:lumMod val="75000"/>
                  </a:schemeClr>
                </a:solidFill>
                <a:latin typeface="Tabac Big Sans Bold"/>
              </a:rPr>
              <a:t> </a:t>
            </a:r>
            <a:r>
              <a:rPr lang="en-US" sz="3000" dirty="0" err="1">
                <a:solidFill>
                  <a:schemeClr val="accent3">
                    <a:lumMod val="75000"/>
                  </a:schemeClr>
                </a:solidFill>
                <a:latin typeface="Tabac Big Sans Bold"/>
              </a:rPr>
              <a:t>amitié</a:t>
            </a:r>
            <a:r>
              <a:rPr lang="en-US" sz="3000" dirty="0">
                <a:solidFill>
                  <a:schemeClr val="accent3">
                    <a:lumMod val="75000"/>
                  </a:schemeClr>
                </a:solidFill>
                <a:latin typeface="Tabac Big Sans Bold"/>
              </a:rPr>
              <a:t>.</a:t>
            </a:r>
          </a:p>
        </p:txBody>
      </p:sp>
      <p:sp>
        <p:nvSpPr>
          <p:cNvPr id="9" name="TextBox 9"/>
          <p:cNvSpPr txBox="1"/>
          <p:nvPr/>
        </p:nvSpPr>
        <p:spPr>
          <a:xfrm>
            <a:off x="2685" y="3057185"/>
            <a:ext cx="9657256" cy="1558119"/>
          </a:xfrm>
          <a:prstGeom prst="rect">
            <a:avLst/>
          </a:prstGeom>
        </p:spPr>
        <p:txBody>
          <a:bodyPr lIns="0" tIns="0" rIns="0" bIns="0" rtlCol="0" anchor="t">
            <a:spAutoFit/>
          </a:bodyPr>
          <a:lstStyle/>
          <a:p>
            <a:pPr algn="ctr">
              <a:lnSpc>
                <a:spcPts val="4200"/>
              </a:lnSpc>
              <a:spcBef>
                <a:spcPct val="0"/>
              </a:spcBef>
            </a:pPr>
            <a:r>
              <a:rPr lang="en-US" sz="3000" dirty="0">
                <a:solidFill>
                  <a:srgbClr val="A2A096"/>
                </a:solidFill>
                <a:latin typeface="Barlow Bold Bold"/>
              </a:rPr>
              <a:t>8.  </a:t>
            </a:r>
            <a:r>
              <a:rPr lang="en-US" sz="3000" dirty="0" err="1">
                <a:solidFill>
                  <a:srgbClr val="A2A096"/>
                </a:solidFill>
                <a:latin typeface="Barlow Bold Bold"/>
              </a:rPr>
              <a:t>Modele</a:t>
            </a:r>
            <a:r>
              <a:rPr lang="en-US" sz="3000" dirty="0">
                <a:solidFill>
                  <a:srgbClr val="A2A096"/>
                </a:solidFill>
                <a:latin typeface="Barlow Bold Bold"/>
              </a:rPr>
              <a:t> el </a:t>
            </a:r>
            <a:r>
              <a:rPr lang="en-US" sz="3000" dirty="0" err="1">
                <a:solidFill>
                  <a:srgbClr val="A2A096"/>
                </a:solidFill>
                <a:latin typeface="Barlow Bold Bold"/>
              </a:rPr>
              <a:t>hacer</a:t>
            </a:r>
            <a:r>
              <a:rPr lang="en-US" sz="3000" dirty="0">
                <a:solidFill>
                  <a:srgbClr val="A2A096"/>
                </a:solidFill>
                <a:latin typeface="Barlow Bold Bold"/>
              </a:rPr>
              <a:t> </a:t>
            </a:r>
            <a:r>
              <a:rPr lang="en-US" sz="3000" dirty="0" err="1">
                <a:solidFill>
                  <a:srgbClr val="A2A096"/>
                </a:solidFill>
                <a:latin typeface="Barlow Bold Bold"/>
              </a:rPr>
              <a:t>discípulos</a:t>
            </a:r>
            <a:endParaRPr lang="en-US" sz="3000" dirty="0">
              <a:solidFill>
                <a:srgbClr val="A2A096"/>
              </a:solidFill>
              <a:latin typeface="Barlow Bold Bold"/>
            </a:endParaRPr>
          </a:p>
          <a:p>
            <a:pPr algn="ctr">
              <a:lnSpc>
                <a:spcPts val="4200"/>
              </a:lnSpc>
              <a:spcBef>
                <a:spcPct val="0"/>
              </a:spcBef>
            </a:pPr>
            <a:r>
              <a:rPr lang="en-US" sz="3000" dirty="0">
                <a:solidFill>
                  <a:schemeClr val="accent5">
                    <a:lumMod val="75000"/>
                  </a:schemeClr>
                </a:solidFill>
                <a:latin typeface="Barlow Bold Bold"/>
              </a:rPr>
              <a:t>8</a:t>
            </a:r>
            <a:r>
              <a:rPr lang="en-US" sz="3000" dirty="0">
                <a:solidFill>
                  <a:schemeClr val="accent5">
                    <a:lumMod val="75000"/>
                  </a:schemeClr>
                </a:solidFill>
                <a:latin typeface="Barlow Medium Bold"/>
              </a:rPr>
              <a:t>.  Model disciple making.</a:t>
            </a:r>
          </a:p>
          <a:p>
            <a:pPr algn="ctr">
              <a:lnSpc>
                <a:spcPts val="4200"/>
              </a:lnSpc>
              <a:spcBef>
                <a:spcPct val="0"/>
              </a:spcBef>
            </a:pPr>
            <a:r>
              <a:rPr lang="en-US" sz="3000" dirty="0">
                <a:solidFill>
                  <a:schemeClr val="accent3">
                    <a:lumMod val="75000"/>
                  </a:schemeClr>
                </a:solidFill>
                <a:latin typeface="Tabac Big Sans Bold"/>
              </a:rPr>
              <a:t>8. Modeler la formation des disciples.</a:t>
            </a:r>
          </a:p>
        </p:txBody>
      </p:sp>
      <p:pic>
        <p:nvPicPr>
          <p:cNvPr id="10" name="Picture 10"/>
          <p:cNvPicPr>
            <a:picLocks noChangeAspect="1"/>
          </p:cNvPicPr>
          <p:nvPr/>
        </p:nvPicPr>
        <p:blipFill>
          <a:blip r:embed="rId3"/>
          <a:srcRect/>
          <a:stretch>
            <a:fillRect/>
          </a:stretch>
        </p:blipFill>
        <p:spPr>
          <a:xfrm>
            <a:off x="16183733" y="732022"/>
            <a:ext cx="1075567" cy="107556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sp>
        <p:nvSpPr>
          <p:cNvPr id="2" name="AutoShape 2"/>
          <p:cNvSpPr/>
          <p:nvPr/>
        </p:nvSpPr>
        <p:spPr>
          <a:xfrm>
            <a:off x="0" y="0"/>
            <a:ext cx="8167791" cy="10895397"/>
          </a:xfrm>
          <a:prstGeom prst="rect">
            <a:avLst/>
          </a:prstGeom>
          <a:solidFill>
            <a:srgbClr val="BBBFB8"/>
          </a:solidFill>
        </p:spPr>
      </p:sp>
      <p:pic>
        <p:nvPicPr>
          <p:cNvPr id="3" name="Picture 3"/>
          <p:cNvPicPr>
            <a:picLocks noChangeAspect="1"/>
          </p:cNvPicPr>
          <p:nvPr/>
        </p:nvPicPr>
        <p:blipFill>
          <a:blip r:embed="rId2"/>
          <a:srcRect/>
          <a:stretch>
            <a:fillRect/>
          </a:stretch>
        </p:blipFill>
        <p:spPr>
          <a:xfrm>
            <a:off x="490917" y="8720517"/>
            <a:ext cx="1075567" cy="1075567"/>
          </a:xfrm>
          <a:prstGeom prst="rect">
            <a:avLst/>
          </a:prstGeom>
        </p:spPr>
      </p:pic>
      <p:sp>
        <p:nvSpPr>
          <p:cNvPr id="4" name="TextBox 4"/>
          <p:cNvSpPr txBox="1"/>
          <p:nvPr/>
        </p:nvSpPr>
        <p:spPr>
          <a:xfrm>
            <a:off x="623858" y="2411699"/>
            <a:ext cx="7247255" cy="1774825"/>
          </a:xfrm>
          <a:prstGeom prst="rect">
            <a:avLst/>
          </a:prstGeom>
        </p:spPr>
        <p:txBody>
          <a:bodyPr lIns="0" tIns="0" rIns="0" bIns="0" rtlCol="0" anchor="t">
            <a:spAutoFit/>
          </a:bodyPr>
          <a:lstStyle/>
          <a:p>
            <a:pPr marL="0" lvl="0" indent="0" algn="l">
              <a:lnSpc>
                <a:spcPts val="3500"/>
              </a:lnSpc>
              <a:spcBef>
                <a:spcPct val="0"/>
              </a:spcBef>
            </a:pPr>
            <a:r>
              <a:rPr lang="en-US" sz="3500">
                <a:solidFill>
                  <a:srgbClr val="FFFFFF"/>
                </a:solidFill>
                <a:latin typeface="Barlow Bold Bold"/>
              </a:rPr>
              <a:t>EMPODERANDO LÍDERES SIERVOS DE EQUIPO</a:t>
            </a:r>
          </a:p>
          <a:p>
            <a:pPr marL="0" lvl="0" indent="0" algn="l">
              <a:lnSpc>
                <a:spcPts val="3500"/>
              </a:lnSpc>
              <a:spcBef>
                <a:spcPct val="0"/>
              </a:spcBef>
            </a:pPr>
            <a:r>
              <a:rPr lang="en-US" sz="3500">
                <a:solidFill>
                  <a:srgbClr val="FFFFFF"/>
                </a:solidFill>
                <a:latin typeface="Barlow Bold Bold"/>
              </a:rPr>
              <a:t>DIEZ MANDAMIENTOS PARA DESARROLLAR NUEVOS LÍDERES</a:t>
            </a:r>
          </a:p>
        </p:txBody>
      </p:sp>
      <p:sp>
        <p:nvSpPr>
          <p:cNvPr id="5" name="TextBox 5"/>
          <p:cNvSpPr txBox="1"/>
          <p:nvPr/>
        </p:nvSpPr>
        <p:spPr>
          <a:xfrm>
            <a:off x="623858" y="5012586"/>
            <a:ext cx="6989606" cy="1348672"/>
          </a:xfrm>
          <a:prstGeom prst="rect">
            <a:avLst/>
          </a:prstGeom>
        </p:spPr>
        <p:txBody>
          <a:bodyPr lIns="0" tIns="0" rIns="0" bIns="0" rtlCol="0" anchor="t">
            <a:spAutoFit/>
          </a:bodyPr>
          <a:lstStyle/>
          <a:p>
            <a:pPr>
              <a:lnSpc>
                <a:spcPts val="3573"/>
              </a:lnSpc>
            </a:pPr>
            <a:r>
              <a:rPr lang="en-US" sz="2977" dirty="0">
                <a:solidFill>
                  <a:schemeClr val="accent5">
                    <a:lumMod val="75000"/>
                  </a:schemeClr>
                </a:solidFill>
                <a:latin typeface="Barlow Medium Bold"/>
              </a:rPr>
              <a:t>Empowering  Team Servant Leaders Ten Commandments for developing new leaders</a:t>
            </a:r>
          </a:p>
        </p:txBody>
      </p:sp>
      <p:sp>
        <p:nvSpPr>
          <p:cNvPr id="6" name="TextBox 6"/>
          <p:cNvSpPr txBox="1"/>
          <p:nvPr/>
        </p:nvSpPr>
        <p:spPr>
          <a:xfrm>
            <a:off x="623858" y="7039686"/>
            <a:ext cx="7247255" cy="902290"/>
          </a:xfrm>
          <a:prstGeom prst="rect">
            <a:avLst/>
          </a:prstGeom>
        </p:spPr>
        <p:txBody>
          <a:bodyPr lIns="0" tIns="0" rIns="0" bIns="0" rtlCol="0" anchor="t">
            <a:spAutoFit/>
          </a:bodyPr>
          <a:lstStyle/>
          <a:p>
            <a:pPr>
              <a:lnSpc>
                <a:spcPts val="3573"/>
              </a:lnSpc>
            </a:pPr>
            <a:r>
              <a:rPr lang="en-US" sz="2977" dirty="0" err="1">
                <a:solidFill>
                  <a:schemeClr val="accent3">
                    <a:lumMod val="75000"/>
                  </a:schemeClr>
                </a:solidFill>
                <a:latin typeface="Barlow Medium Bold"/>
              </a:rPr>
              <a:t>serviteurs</a:t>
            </a:r>
            <a:r>
              <a:rPr lang="en-US" sz="2977" dirty="0">
                <a:solidFill>
                  <a:schemeClr val="accent3">
                    <a:lumMod val="75000"/>
                  </a:schemeClr>
                </a:solidFill>
                <a:latin typeface="Barlow Medium Bold"/>
              </a:rPr>
              <a:t>  Dix  </a:t>
            </a:r>
            <a:r>
              <a:rPr lang="en-US" sz="2977" dirty="0" err="1">
                <a:solidFill>
                  <a:schemeClr val="accent3">
                    <a:lumMod val="75000"/>
                  </a:schemeClr>
                </a:solidFill>
                <a:latin typeface="Barlow Medium Bold"/>
              </a:rPr>
              <a:t>commandements</a:t>
            </a:r>
            <a:r>
              <a:rPr lang="en-US" sz="2977" dirty="0">
                <a:solidFill>
                  <a:schemeClr val="accent3">
                    <a:lumMod val="75000"/>
                  </a:schemeClr>
                </a:solidFill>
                <a:latin typeface="Barlow Medium Bold"/>
              </a:rPr>
              <a:t> pour </a:t>
            </a:r>
            <a:r>
              <a:rPr lang="en-US" sz="2977" dirty="0" err="1">
                <a:solidFill>
                  <a:schemeClr val="accent3">
                    <a:lumMod val="75000"/>
                  </a:schemeClr>
                </a:solidFill>
                <a:latin typeface="Barlow Medium Bold"/>
              </a:rPr>
              <a:t>développer</a:t>
            </a:r>
            <a:r>
              <a:rPr lang="en-US" sz="2977" dirty="0">
                <a:solidFill>
                  <a:schemeClr val="accent3">
                    <a:lumMod val="75000"/>
                  </a:schemeClr>
                </a:solidFill>
                <a:latin typeface="Barlow Medium Bold"/>
              </a:rPr>
              <a:t> de nouveaux leaders</a:t>
            </a:r>
          </a:p>
        </p:txBody>
      </p:sp>
      <p:sp>
        <p:nvSpPr>
          <p:cNvPr id="7" name="TextBox 7"/>
          <p:cNvSpPr txBox="1"/>
          <p:nvPr/>
        </p:nvSpPr>
        <p:spPr>
          <a:xfrm>
            <a:off x="8389648" y="2891033"/>
            <a:ext cx="9657256" cy="2394245"/>
          </a:xfrm>
          <a:prstGeom prst="rect">
            <a:avLst/>
          </a:prstGeom>
        </p:spPr>
        <p:txBody>
          <a:bodyPr lIns="0" tIns="0" rIns="0" bIns="0" rtlCol="0" anchor="t">
            <a:spAutoFit/>
          </a:bodyPr>
          <a:lstStyle/>
          <a:p>
            <a:pPr algn="ctr">
              <a:lnSpc>
                <a:spcPts val="4200"/>
              </a:lnSpc>
              <a:spcBef>
                <a:spcPct val="0"/>
              </a:spcBef>
            </a:pPr>
            <a:r>
              <a:rPr lang="en-US" sz="3600" dirty="0">
                <a:solidFill>
                  <a:srgbClr val="A2A096"/>
                </a:solidFill>
                <a:latin typeface="Barlow Bold Bold"/>
              </a:rPr>
              <a:t>9. </a:t>
            </a:r>
            <a:r>
              <a:rPr lang="en-US" sz="3600" dirty="0" err="1">
                <a:solidFill>
                  <a:srgbClr val="A2A096"/>
                </a:solidFill>
                <a:latin typeface="Barlow Bold Bold"/>
              </a:rPr>
              <a:t>Enséñeles</a:t>
            </a:r>
            <a:r>
              <a:rPr lang="en-US" sz="3600" dirty="0">
                <a:solidFill>
                  <a:srgbClr val="A2A096"/>
                </a:solidFill>
                <a:latin typeface="Barlow Bold Bold"/>
              </a:rPr>
              <a:t> a </a:t>
            </a:r>
            <a:r>
              <a:rPr lang="en-US" sz="3600" dirty="0" err="1">
                <a:solidFill>
                  <a:srgbClr val="A2A096"/>
                </a:solidFill>
                <a:latin typeface="Barlow Bold Bold"/>
              </a:rPr>
              <a:t>creer</a:t>
            </a:r>
            <a:r>
              <a:rPr lang="en-US" sz="3600" dirty="0">
                <a:solidFill>
                  <a:srgbClr val="A2A096"/>
                </a:solidFill>
                <a:latin typeface="Barlow Bold Bold"/>
              </a:rPr>
              <a:t> </a:t>
            </a:r>
            <a:r>
              <a:rPr lang="en-US" sz="3600" dirty="0" err="1">
                <a:solidFill>
                  <a:srgbClr val="A2A096"/>
                </a:solidFill>
                <a:latin typeface="Barlow Bold Bold"/>
              </a:rPr>
              <a:t>en</a:t>
            </a:r>
            <a:r>
              <a:rPr lang="en-US" sz="3600" dirty="0">
                <a:solidFill>
                  <a:srgbClr val="A2A096"/>
                </a:solidFill>
                <a:latin typeface="Barlow Bold Bold"/>
              </a:rPr>
              <a:t> </a:t>
            </a:r>
            <a:r>
              <a:rPr lang="en-US" sz="3600" dirty="0" err="1">
                <a:solidFill>
                  <a:srgbClr val="A2A096"/>
                </a:solidFill>
                <a:latin typeface="Barlow Bold Bold"/>
              </a:rPr>
              <a:t>ellos</a:t>
            </a:r>
            <a:r>
              <a:rPr lang="en-US" sz="3600" dirty="0">
                <a:solidFill>
                  <a:srgbClr val="A2A096"/>
                </a:solidFill>
                <a:latin typeface="Barlow Bold Bold"/>
              </a:rPr>
              <a:t> </a:t>
            </a:r>
            <a:r>
              <a:rPr lang="en-US" sz="3600" dirty="0" err="1">
                <a:solidFill>
                  <a:srgbClr val="A2A096"/>
                </a:solidFill>
                <a:latin typeface="Barlow Bold Bold"/>
              </a:rPr>
              <a:t>mismos</a:t>
            </a:r>
            <a:r>
              <a:rPr lang="en-US" sz="3600" dirty="0">
                <a:solidFill>
                  <a:srgbClr val="A2A096"/>
                </a:solidFill>
                <a:latin typeface="Barlow Bold Bold"/>
              </a:rPr>
              <a:t>.</a:t>
            </a:r>
          </a:p>
          <a:p>
            <a:pPr algn="ctr">
              <a:lnSpc>
                <a:spcPts val="5040"/>
              </a:lnSpc>
              <a:spcBef>
                <a:spcPct val="0"/>
              </a:spcBef>
            </a:pPr>
            <a:r>
              <a:rPr lang="en-US" sz="3600" dirty="0">
                <a:solidFill>
                  <a:schemeClr val="accent5">
                    <a:lumMod val="75000"/>
                  </a:schemeClr>
                </a:solidFill>
                <a:latin typeface="Barlow Medium Bold"/>
              </a:rPr>
              <a:t>9.  Teach them to believe in themselves.</a:t>
            </a:r>
          </a:p>
          <a:p>
            <a:pPr algn="ctr">
              <a:lnSpc>
                <a:spcPts val="5040"/>
              </a:lnSpc>
              <a:spcBef>
                <a:spcPct val="0"/>
              </a:spcBef>
            </a:pPr>
            <a:r>
              <a:rPr lang="en-US" sz="3600" dirty="0">
                <a:solidFill>
                  <a:schemeClr val="accent3">
                    <a:lumMod val="75000"/>
                  </a:schemeClr>
                </a:solidFill>
                <a:latin typeface="Tabac Big Sans Bold"/>
              </a:rPr>
              <a:t>9. </a:t>
            </a:r>
            <a:r>
              <a:rPr lang="en-US" sz="3600" dirty="0" err="1">
                <a:solidFill>
                  <a:schemeClr val="accent3">
                    <a:lumMod val="75000"/>
                  </a:schemeClr>
                </a:solidFill>
                <a:latin typeface="Tabac Big Sans Bold"/>
              </a:rPr>
              <a:t>Apprenez-leur</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à</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croire</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en</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eux</a:t>
            </a:r>
            <a:r>
              <a:rPr lang="en-US" sz="3600" dirty="0">
                <a:solidFill>
                  <a:schemeClr val="accent3">
                    <a:lumMod val="75000"/>
                  </a:schemeClr>
                </a:solidFill>
                <a:latin typeface="Tabac Big Sans Bold"/>
              </a:rPr>
              <a:t>.</a:t>
            </a:r>
          </a:p>
          <a:p>
            <a:pPr algn="ctr">
              <a:lnSpc>
                <a:spcPts val="5040"/>
              </a:lnSpc>
              <a:spcBef>
                <a:spcPct val="0"/>
              </a:spcBef>
            </a:pPr>
            <a:endParaRPr lang="en-US" sz="3600" dirty="0">
              <a:solidFill>
                <a:srgbClr val="A2A096"/>
              </a:solidFill>
              <a:latin typeface="Tabac Big Sans"/>
            </a:endParaRPr>
          </a:p>
        </p:txBody>
      </p:sp>
      <p:sp>
        <p:nvSpPr>
          <p:cNvPr id="8" name="TextBox 8"/>
          <p:cNvSpPr txBox="1"/>
          <p:nvPr/>
        </p:nvSpPr>
        <p:spPr>
          <a:xfrm>
            <a:off x="8389648" y="5624317"/>
            <a:ext cx="9657256" cy="1704975"/>
          </a:xfrm>
          <a:prstGeom prst="rect">
            <a:avLst/>
          </a:prstGeom>
        </p:spPr>
        <p:txBody>
          <a:bodyPr lIns="0" tIns="0" rIns="0" bIns="0" rtlCol="0" anchor="t">
            <a:spAutoFit/>
          </a:bodyPr>
          <a:lstStyle/>
          <a:p>
            <a:pPr algn="ctr">
              <a:lnSpc>
                <a:spcPts val="4200"/>
              </a:lnSpc>
              <a:spcBef>
                <a:spcPct val="0"/>
              </a:spcBef>
            </a:pPr>
            <a:r>
              <a:rPr lang="en-US" sz="3600" dirty="0">
                <a:solidFill>
                  <a:srgbClr val="A2A096"/>
                </a:solidFill>
                <a:latin typeface="Barlow Bold Bold"/>
              </a:rPr>
              <a:t>10. </a:t>
            </a:r>
            <a:r>
              <a:rPr lang="en-US" sz="3600" dirty="0" err="1">
                <a:solidFill>
                  <a:srgbClr val="A2A096"/>
                </a:solidFill>
                <a:latin typeface="Barlow Bold Bold"/>
              </a:rPr>
              <a:t>Enséñeles</a:t>
            </a:r>
            <a:r>
              <a:rPr lang="en-US" sz="3600" dirty="0">
                <a:solidFill>
                  <a:srgbClr val="A2A096"/>
                </a:solidFill>
                <a:latin typeface="Barlow Bold Bold"/>
              </a:rPr>
              <a:t> a </a:t>
            </a:r>
            <a:r>
              <a:rPr lang="en-US" sz="3600" dirty="0" err="1">
                <a:solidFill>
                  <a:srgbClr val="A2A096"/>
                </a:solidFill>
                <a:latin typeface="Barlow Bold Bold"/>
              </a:rPr>
              <a:t>creer</a:t>
            </a:r>
            <a:r>
              <a:rPr lang="en-US" sz="3600" dirty="0">
                <a:solidFill>
                  <a:srgbClr val="A2A096"/>
                </a:solidFill>
                <a:latin typeface="Barlow Bold Bold"/>
              </a:rPr>
              <a:t> </a:t>
            </a:r>
            <a:r>
              <a:rPr lang="en-US" sz="3600" dirty="0" err="1">
                <a:solidFill>
                  <a:srgbClr val="A2A096"/>
                </a:solidFill>
                <a:latin typeface="Barlow Bold Bold"/>
              </a:rPr>
              <a:t>en</a:t>
            </a:r>
            <a:r>
              <a:rPr lang="en-US" sz="3600" dirty="0">
                <a:solidFill>
                  <a:srgbClr val="A2A096"/>
                </a:solidFill>
                <a:latin typeface="Barlow Bold Bold"/>
              </a:rPr>
              <a:t> </a:t>
            </a:r>
            <a:r>
              <a:rPr lang="en-US" sz="3600" dirty="0" err="1">
                <a:solidFill>
                  <a:srgbClr val="A2A096"/>
                </a:solidFill>
                <a:latin typeface="Barlow Bold Bold"/>
              </a:rPr>
              <a:t>ellos</a:t>
            </a:r>
            <a:r>
              <a:rPr lang="en-US" sz="3600" dirty="0">
                <a:solidFill>
                  <a:srgbClr val="A2A096"/>
                </a:solidFill>
                <a:latin typeface="Barlow Bold Bold"/>
              </a:rPr>
              <a:t> </a:t>
            </a:r>
            <a:r>
              <a:rPr lang="en-US" sz="3600" dirty="0" err="1">
                <a:solidFill>
                  <a:srgbClr val="A2A096"/>
                </a:solidFill>
                <a:latin typeface="Barlow Bold Bold"/>
              </a:rPr>
              <a:t>mismos</a:t>
            </a:r>
            <a:r>
              <a:rPr lang="en-US" sz="3600" dirty="0">
                <a:solidFill>
                  <a:srgbClr val="A2A096"/>
                </a:solidFill>
                <a:latin typeface="Barlow Bold Bold"/>
              </a:rPr>
              <a:t>.</a:t>
            </a:r>
          </a:p>
          <a:p>
            <a:pPr algn="ctr">
              <a:lnSpc>
                <a:spcPts val="5040"/>
              </a:lnSpc>
              <a:spcBef>
                <a:spcPct val="0"/>
              </a:spcBef>
            </a:pPr>
            <a:r>
              <a:rPr lang="en-US" sz="3600" dirty="0">
                <a:solidFill>
                  <a:schemeClr val="accent5">
                    <a:lumMod val="75000"/>
                  </a:schemeClr>
                </a:solidFill>
                <a:latin typeface="Barlow Medium Bold"/>
              </a:rPr>
              <a:t>10. Teach them to believe in themselves.</a:t>
            </a:r>
          </a:p>
          <a:p>
            <a:pPr algn="ctr">
              <a:lnSpc>
                <a:spcPts val="4200"/>
              </a:lnSpc>
              <a:spcBef>
                <a:spcPct val="0"/>
              </a:spcBef>
            </a:pPr>
            <a:r>
              <a:rPr lang="en-US" sz="3600" dirty="0">
                <a:solidFill>
                  <a:schemeClr val="accent3">
                    <a:lumMod val="75000"/>
                  </a:schemeClr>
                </a:solidFill>
                <a:latin typeface="Tabac Big Sans Bold"/>
              </a:rPr>
              <a:t>10. </a:t>
            </a:r>
            <a:r>
              <a:rPr lang="en-US" sz="3600" dirty="0" err="1">
                <a:solidFill>
                  <a:schemeClr val="accent3">
                    <a:lumMod val="75000"/>
                  </a:schemeClr>
                </a:solidFill>
                <a:latin typeface="Tabac Big Sans Bold"/>
              </a:rPr>
              <a:t>Apprenez-leur</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à</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croire</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en</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eux</a:t>
            </a:r>
            <a:r>
              <a:rPr lang="en-US" sz="3600" dirty="0">
                <a:solidFill>
                  <a:schemeClr val="accent3">
                    <a:lumMod val="75000"/>
                  </a:schemeClr>
                </a:solidFill>
                <a:latin typeface="Tabac Big Sans Bold"/>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BBFB8"/>
        </a:solidFill>
        <a:effectLst/>
      </p:bgPr>
    </p:bg>
    <p:spTree>
      <p:nvGrpSpPr>
        <p:cNvPr id="1" name=""/>
        <p:cNvGrpSpPr/>
        <p:nvPr/>
      </p:nvGrpSpPr>
      <p:grpSpPr>
        <a:xfrm>
          <a:off x="0" y="0"/>
          <a:ext cx="0" cy="0"/>
          <a:chOff x="0" y="0"/>
          <a:chExt cx="0" cy="0"/>
        </a:xfrm>
      </p:grpSpPr>
      <p:sp>
        <p:nvSpPr>
          <p:cNvPr id="2" name="TextBox 2"/>
          <p:cNvSpPr txBox="1"/>
          <p:nvPr/>
        </p:nvSpPr>
        <p:spPr>
          <a:xfrm>
            <a:off x="670253" y="3779507"/>
            <a:ext cx="4816147" cy="5861861"/>
          </a:xfrm>
          <a:prstGeom prst="rect">
            <a:avLst/>
          </a:prstGeom>
        </p:spPr>
        <p:txBody>
          <a:bodyPr wrap="square" lIns="0" tIns="0" rIns="0" bIns="0" rtlCol="0" anchor="t">
            <a:spAutoFit/>
          </a:bodyPr>
          <a:lstStyle/>
          <a:p>
            <a:pPr marL="0" lvl="0" indent="0">
              <a:lnSpc>
                <a:spcPts val="4199"/>
              </a:lnSpc>
              <a:spcBef>
                <a:spcPct val="0"/>
              </a:spcBef>
            </a:pPr>
            <a:r>
              <a:rPr lang="en-US" sz="2800" err="1">
                <a:solidFill>
                  <a:srgbClr val="141414"/>
                </a:solidFill>
                <a:latin typeface="Barlow Bold"/>
              </a:rPr>
              <a:t>Celebram</a:t>
            </a:r>
            <a:r>
              <a:rPr lang="en-US" sz="2800" u="none" err="1">
                <a:solidFill>
                  <a:srgbClr val="141414"/>
                </a:solidFill>
                <a:latin typeface="Barlow Bold"/>
              </a:rPr>
              <a:t>os</a:t>
            </a:r>
            <a:r>
              <a:rPr lang="en-US" sz="2800" u="none">
                <a:solidFill>
                  <a:srgbClr val="141414"/>
                </a:solidFill>
                <a:latin typeface="Barlow Bold"/>
              </a:rPr>
              <a:t> a </a:t>
            </a:r>
            <a:r>
              <a:rPr lang="en-US" sz="2800" u="none" err="1">
                <a:solidFill>
                  <a:srgbClr val="141414"/>
                </a:solidFill>
                <a:latin typeface="Barlow Bold"/>
              </a:rPr>
              <a:t>cada</a:t>
            </a:r>
            <a:r>
              <a:rPr lang="en-US" sz="2800" u="none">
                <a:solidFill>
                  <a:srgbClr val="141414"/>
                </a:solidFill>
                <a:latin typeface="Barlow Bold"/>
              </a:rPr>
              <a:t> uno de </a:t>
            </a:r>
            <a:r>
              <a:rPr lang="en-US" sz="2800" u="none" err="1">
                <a:solidFill>
                  <a:srgbClr val="141414"/>
                </a:solidFill>
                <a:latin typeface="Barlow Bold"/>
              </a:rPr>
              <a:t>ustedes</a:t>
            </a:r>
            <a:r>
              <a:rPr lang="en-US" sz="2800" u="none">
                <a:solidFill>
                  <a:srgbClr val="141414"/>
                </a:solidFill>
                <a:latin typeface="Barlow Bold"/>
              </a:rPr>
              <a:t> </a:t>
            </a:r>
            <a:r>
              <a:rPr lang="en-US" sz="2800" u="none" err="1">
                <a:solidFill>
                  <a:srgbClr val="141414"/>
                </a:solidFill>
                <a:latin typeface="Barlow Bold"/>
              </a:rPr>
              <a:t>como</a:t>
            </a:r>
            <a:r>
              <a:rPr lang="en-US" sz="2800" u="none">
                <a:solidFill>
                  <a:srgbClr val="141414"/>
                </a:solidFill>
                <a:latin typeface="Barlow Bold"/>
              </a:rPr>
              <a:t>  </a:t>
            </a:r>
            <a:r>
              <a:rPr lang="en-US" sz="2800" u="none" err="1">
                <a:solidFill>
                  <a:srgbClr val="141414"/>
                </a:solidFill>
                <a:latin typeface="Barlow Bold"/>
              </a:rPr>
              <a:t>líderes</a:t>
            </a:r>
            <a:r>
              <a:rPr lang="en-US" sz="2800" u="none">
                <a:solidFill>
                  <a:srgbClr val="141414"/>
                </a:solidFill>
                <a:latin typeface="Barlow Bold"/>
              </a:rPr>
              <a:t> </a:t>
            </a:r>
            <a:r>
              <a:rPr lang="en-US" sz="2800" u="none" err="1">
                <a:solidFill>
                  <a:srgbClr val="141414"/>
                </a:solidFill>
                <a:latin typeface="Barlow Bold"/>
              </a:rPr>
              <a:t>siervos</a:t>
            </a:r>
            <a:r>
              <a:rPr lang="en-US" sz="2800" u="none">
                <a:solidFill>
                  <a:srgbClr val="141414"/>
                </a:solidFill>
                <a:latin typeface="Barlow Bold"/>
              </a:rPr>
              <a:t> de </a:t>
            </a:r>
            <a:r>
              <a:rPr lang="en-US" sz="2800" u="none" err="1">
                <a:solidFill>
                  <a:srgbClr val="141414"/>
                </a:solidFill>
                <a:latin typeface="Barlow Bold"/>
              </a:rPr>
              <a:t>equipo</a:t>
            </a:r>
            <a:r>
              <a:rPr lang="en-US" sz="2800" u="none">
                <a:solidFill>
                  <a:srgbClr val="141414"/>
                </a:solidFill>
                <a:latin typeface="Barlow Bold"/>
              </a:rPr>
              <a:t>. </a:t>
            </a:r>
            <a:r>
              <a:rPr lang="en-US" sz="2800" u="none" err="1">
                <a:solidFill>
                  <a:srgbClr val="141414"/>
                </a:solidFill>
                <a:latin typeface="Barlow Bold"/>
              </a:rPr>
              <a:t>Obviamente</a:t>
            </a:r>
            <a:r>
              <a:rPr lang="en-US" sz="2800" u="none">
                <a:solidFill>
                  <a:srgbClr val="141414"/>
                </a:solidFill>
                <a:latin typeface="Barlow Bold"/>
              </a:rPr>
              <a:t>, </a:t>
            </a:r>
            <a:r>
              <a:rPr lang="en-US" sz="2800" u="none" err="1">
                <a:solidFill>
                  <a:srgbClr val="141414"/>
                </a:solidFill>
                <a:latin typeface="Barlow Bold"/>
              </a:rPr>
              <a:t>ustedes</a:t>
            </a:r>
            <a:r>
              <a:rPr lang="en-US" sz="2800" u="none">
                <a:solidFill>
                  <a:srgbClr val="141414"/>
                </a:solidFill>
                <a:latin typeface="Barlow Bold"/>
              </a:rPr>
              <a:t> son </a:t>
            </a:r>
            <a:r>
              <a:rPr lang="en-US" sz="2800" u="none" err="1">
                <a:solidFill>
                  <a:srgbClr val="141414"/>
                </a:solidFill>
                <a:latin typeface="Barlow Bold"/>
              </a:rPr>
              <a:t>líderes</a:t>
            </a:r>
            <a:r>
              <a:rPr lang="en-US" sz="2800" u="none">
                <a:solidFill>
                  <a:srgbClr val="141414"/>
                </a:solidFill>
                <a:latin typeface="Barlow Bold"/>
              </a:rPr>
              <a:t> </a:t>
            </a:r>
            <a:r>
              <a:rPr lang="en-US" sz="2800" u="none" err="1">
                <a:solidFill>
                  <a:srgbClr val="141414"/>
                </a:solidFill>
                <a:latin typeface="Barlow Bold"/>
              </a:rPr>
              <a:t>dotados</a:t>
            </a:r>
            <a:r>
              <a:rPr lang="en-US" sz="2800" u="none">
                <a:solidFill>
                  <a:srgbClr val="141414"/>
                </a:solidFill>
                <a:latin typeface="Barlow Bold"/>
              </a:rPr>
              <a:t>. Han </a:t>
            </a:r>
            <a:r>
              <a:rPr lang="en-US" sz="2800" u="none" err="1">
                <a:solidFill>
                  <a:srgbClr val="141414"/>
                </a:solidFill>
                <a:latin typeface="Barlow Bold"/>
              </a:rPr>
              <a:t>aprendido</a:t>
            </a:r>
            <a:r>
              <a:rPr lang="en-US" sz="2800" u="none">
                <a:solidFill>
                  <a:srgbClr val="141414"/>
                </a:solidFill>
                <a:latin typeface="Barlow Bold"/>
              </a:rPr>
              <a:t> a ser </a:t>
            </a:r>
            <a:r>
              <a:rPr lang="en-US" sz="2800" u="none" err="1">
                <a:solidFill>
                  <a:srgbClr val="141414"/>
                </a:solidFill>
                <a:latin typeface="Barlow Bold"/>
              </a:rPr>
              <a:t>grandes</a:t>
            </a:r>
            <a:r>
              <a:rPr lang="en-US" sz="2800" u="none">
                <a:solidFill>
                  <a:srgbClr val="141414"/>
                </a:solidFill>
                <a:latin typeface="Barlow Bold"/>
              </a:rPr>
              <a:t> </a:t>
            </a:r>
            <a:r>
              <a:rPr lang="en-US" sz="2800" u="none" err="1">
                <a:solidFill>
                  <a:srgbClr val="141414"/>
                </a:solidFill>
                <a:latin typeface="Barlow Bold"/>
              </a:rPr>
              <a:t>siendo</a:t>
            </a:r>
            <a:r>
              <a:rPr lang="en-US" sz="2800" u="none">
                <a:solidFill>
                  <a:srgbClr val="141414"/>
                </a:solidFill>
                <a:latin typeface="Barlow Bold"/>
              </a:rPr>
              <a:t> </a:t>
            </a:r>
            <a:r>
              <a:rPr lang="en-US" sz="2800" u="none" err="1">
                <a:solidFill>
                  <a:srgbClr val="141414"/>
                </a:solidFill>
                <a:latin typeface="Barlow Bold"/>
              </a:rPr>
              <a:t>siervos</a:t>
            </a:r>
            <a:r>
              <a:rPr lang="en-US" sz="2800" u="none">
                <a:solidFill>
                  <a:srgbClr val="141414"/>
                </a:solidFill>
                <a:latin typeface="Barlow Bold"/>
              </a:rPr>
              <a:t>. </a:t>
            </a:r>
            <a:r>
              <a:rPr lang="en-US" sz="2800" u="none" err="1">
                <a:solidFill>
                  <a:srgbClr val="141414"/>
                </a:solidFill>
                <a:latin typeface="Barlow Bold"/>
              </a:rPr>
              <a:t>También</a:t>
            </a:r>
            <a:endParaRPr lang="en-US" sz="2800" u="none">
              <a:solidFill>
                <a:srgbClr val="141414"/>
              </a:solidFill>
              <a:latin typeface="Barlow Bold"/>
            </a:endParaRPr>
          </a:p>
          <a:p>
            <a:pPr marL="0" lvl="0" indent="0">
              <a:lnSpc>
                <a:spcPts val="4199"/>
              </a:lnSpc>
              <a:spcBef>
                <a:spcPct val="0"/>
              </a:spcBef>
            </a:pPr>
            <a:r>
              <a:rPr lang="en-US" sz="2800" u="none" err="1">
                <a:solidFill>
                  <a:srgbClr val="141414"/>
                </a:solidFill>
                <a:latin typeface="Barlow Bold"/>
              </a:rPr>
              <a:t>han</a:t>
            </a:r>
            <a:r>
              <a:rPr lang="en-US" sz="2800" u="none">
                <a:solidFill>
                  <a:srgbClr val="141414"/>
                </a:solidFill>
                <a:latin typeface="Barlow Bold"/>
              </a:rPr>
              <a:t> </a:t>
            </a:r>
            <a:r>
              <a:rPr lang="en-US" sz="2800" u="none" err="1">
                <a:solidFill>
                  <a:srgbClr val="141414"/>
                </a:solidFill>
                <a:latin typeface="Barlow Bold"/>
              </a:rPr>
              <a:t>aprendido</a:t>
            </a:r>
            <a:r>
              <a:rPr lang="en-US" sz="2800" u="none">
                <a:solidFill>
                  <a:srgbClr val="141414"/>
                </a:solidFill>
                <a:latin typeface="Barlow Bold"/>
              </a:rPr>
              <a:t>  que </a:t>
            </a:r>
            <a:r>
              <a:rPr lang="en-US" sz="2800" u="none" err="1">
                <a:solidFill>
                  <a:srgbClr val="141414"/>
                </a:solidFill>
                <a:latin typeface="Barlow Bold"/>
              </a:rPr>
              <a:t>todos</a:t>
            </a:r>
            <a:r>
              <a:rPr lang="en-US" sz="2800" u="none">
                <a:solidFill>
                  <a:srgbClr val="141414"/>
                </a:solidFill>
                <a:latin typeface="Barlow Bold"/>
              </a:rPr>
              <a:t> </a:t>
            </a:r>
            <a:r>
              <a:rPr lang="en-US" sz="2800" u="none" err="1">
                <a:solidFill>
                  <a:srgbClr val="141414"/>
                </a:solidFill>
                <a:latin typeface="Barlow Bold"/>
              </a:rPr>
              <a:t>necesitamos</a:t>
            </a:r>
            <a:r>
              <a:rPr lang="en-US" sz="2800" u="none">
                <a:solidFill>
                  <a:srgbClr val="141414"/>
                </a:solidFill>
                <a:latin typeface="Barlow Bold"/>
              </a:rPr>
              <a:t> de los </a:t>
            </a:r>
            <a:r>
              <a:rPr lang="en-US" sz="2800" u="none" err="1">
                <a:solidFill>
                  <a:srgbClr val="141414"/>
                </a:solidFill>
                <a:latin typeface="Barlow Bold"/>
              </a:rPr>
              <a:t>demás</a:t>
            </a:r>
            <a:r>
              <a:rPr lang="en-US" sz="2800" u="none">
                <a:solidFill>
                  <a:srgbClr val="141414"/>
                </a:solidFill>
                <a:latin typeface="Barlow Bold"/>
              </a:rPr>
              <a:t>.</a:t>
            </a:r>
          </a:p>
          <a:p>
            <a:pPr marL="0" lvl="0" indent="0">
              <a:lnSpc>
                <a:spcPts val="4200"/>
              </a:lnSpc>
              <a:spcBef>
                <a:spcPct val="0"/>
              </a:spcBef>
            </a:pPr>
            <a:r>
              <a:rPr lang="en-US" sz="2800" u="none">
                <a:solidFill>
                  <a:srgbClr val="141414"/>
                </a:solidFill>
                <a:latin typeface="Barlow Bold"/>
              </a:rPr>
              <a:t>¡Que Dios </a:t>
            </a:r>
            <a:r>
              <a:rPr lang="en-US" sz="2800" u="none" err="1">
                <a:solidFill>
                  <a:srgbClr val="141414"/>
                </a:solidFill>
                <a:latin typeface="Barlow Bold"/>
              </a:rPr>
              <a:t>nos</a:t>
            </a:r>
            <a:r>
              <a:rPr lang="en-US" sz="2800" u="none">
                <a:solidFill>
                  <a:srgbClr val="141414"/>
                </a:solidFill>
                <a:latin typeface="Barlow Bold"/>
              </a:rPr>
              <a:t> </a:t>
            </a:r>
            <a:r>
              <a:rPr lang="en-US" sz="2800" u="none" err="1">
                <a:solidFill>
                  <a:srgbClr val="141414"/>
                </a:solidFill>
                <a:latin typeface="Barlow Bold"/>
              </a:rPr>
              <a:t>ayude</a:t>
            </a:r>
            <a:r>
              <a:rPr lang="en-US" sz="2800" u="none">
                <a:solidFill>
                  <a:srgbClr val="141414"/>
                </a:solidFill>
                <a:latin typeface="Barlow Bold"/>
              </a:rPr>
              <a:t> a </a:t>
            </a:r>
            <a:r>
              <a:rPr lang="en-US" sz="2800" u="none" err="1">
                <a:solidFill>
                  <a:srgbClr val="141414"/>
                </a:solidFill>
                <a:latin typeface="Barlow Bold"/>
              </a:rPr>
              <a:t>replicar</a:t>
            </a:r>
            <a:r>
              <a:rPr lang="en-US" sz="2800" u="none">
                <a:solidFill>
                  <a:srgbClr val="141414"/>
                </a:solidFill>
                <a:latin typeface="Barlow Bold"/>
              </a:rPr>
              <a:t> la </a:t>
            </a:r>
            <a:r>
              <a:rPr lang="en-US" sz="2800" u="none" err="1">
                <a:solidFill>
                  <a:srgbClr val="141414"/>
                </a:solidFill>
                <a:latin typeface="Barlow Bold"/>
              </a:rPr>
              <a:t>nueva</a:t>
            </a:r>
            <a:r>
              <a:rPr lang="en-US" sz="2800" u="none">
                <a:solidFill>
                  <a:srgbClr val="141414"/>
                </a:solidFill>
                <a:latin typeface="Barlow Bold"/>
              </a:rPr>
              <a:t> </a:t>
            </a:r>
            <a:r>
              <a:rPr lang="en-US" sz="2800" u="none" err="1">
                <a:solidFill>
                  <a:srgbClr val="141414"/>
                </a:solidFill>
                <a:latin typeface="Barlow Bold"/>
              </a:rPr>
              <a:t>generación</a:t>
            </a:r>
            <a:r>
              <a:rPr lang="en-US" sz="2800" u="none">
                <a:solidFill>
                  <a:srgbClr val="141414"/>
                </a:solidFill>
                <a:latin typeface="Barlow Bold"/>
              </a:rPr>
              <a:t> de </a:t>
            </a:r>
            <a:r>
              <a:rPr lang="en-US" sz="2800" u="none" err="1">
                <a:solidFill>
                  <a:srgbClr val="141414"/>
                </a:solidFill>
                <a:latin typeface="Barlow Bold"/>
              </a:rPr>
              <a:t>líderes</a:t>
            </a:r>
            <a:r>
              <a:rPr lang="en-US" sz="2800" u="none">
                <a:solidFill>
                  <a:srgbClr val="141414"/>
                </a:solidFill>
                <a:latin typeface="Barlow Bold"/>
              </a:rPr>
              <a:t> </a:t>
            </a:r>
            <a:r>
              <a:rPr lang="en-US" sz="2800" u="none" err="1">
                <a:solidFill>
                  <a:srgbClr val="141414"/>
                </a:solidFill>
                <a:latin typeface="Barlow Bold"/>
              </a:rPr>
              <a:t>siervos</a:t>
            </a:r>
            <a:r>
              <a:rPr lang="en-US" sz="2800" u="none">
                <a:solidFill>
                  <a:srgbClr val="141414"/>
                </a:solidFill>
                <a:latin typeface="Barlow Bold"/>
              </a:rPr>
              <a:t> </a:t>
            </a:r>
            <a:r>
              <a:rPr lang="en-US" sz="2799" u="none">
                <a:solidFill>
                  <a:srgbClr val="141414"/>
                </a:solidFill>
                <a:latin typeface="Barlow Bold"/>
              </a:rPr>
              <a:t>d</a:t>
            </a:r>
            <a:r>
              <a:rPr lang="en-US" sz="2800" u="none">
                <a:solidFill>
                  <a:srgbClr val="141414"/>
                </a:solidFill>
                <a:latin typeface="Barlow Bold"/>
              </a:rPr>
              <a:t>e </a:t>
            </a:r>
            <a:r>
              <a:rPr lang="en-US" sz="2800" u="none" err="1">
                <a:solidFill>
                  <a:srgbClr val="141414"/>
                </a:solidFill>
                <a:latin typeface="Barlow Bold"/>
              </a:rPr>
              <a:t>equipo</a:t>
            </a:r>
            <a:r>
              <a:rPr lang="en-US" sz="2800" u="none">
                <a:solidFill>
                  <a:srgbClr val="141414"/>
                </a:solidFill>
                <a:latin typeface="Barlow Bold"/>
              </a:rPr>
              <a:t>!</a:t>
            </a:r>
          </a:p>
        </p:txBody>
      </p:sp>
      <p:sp>
        <p:nvSpPr>
          <p:cNvPr id="3" name="TextBox 3"/>
          <p:cNvSpPr txBox="1"/>
          <p:nvPr/>
        </p:nvSpPr>
        <p:spPr>
          <a:xfrm>
            <a:off x="6519587" y="3779507"/>
            <a:ext cx="5248827" cy="5323252"/>
          </a:xfrm>
          <a:prstGeom prst="rect">
            <a:avLst/>
          </a:prstGeom>
        </p:spPr>
        <p:txBody>
          <a:bodyPr lIns="0" tIns="0" rIns="0" bIns="0" rtlCol="0" anchor="t">
            <a:spAutoFit/>
          </a:bodyPr>
          <a:lstStyle/>
          <a:p>
            <a:pPr marL="0" lvl="0" indent="0">
              <a:lnSpc>
                <a:spcPts val="4199"/>
              </a:lnSpc>
              <a:spcBef>
                <a:spcPct val="0"/>
              </a:spcBef>
            </a:pPr>
            <a:r>
              <a:rPr lang="en-US" sz="2800" dirty="0">
                <a:solidFill>
                  <a:schemeClr val="accent5">
                    <a:lumMod val="75000"/>
                  </a:schemeClr>
                </a:solidFill>
                <a:latin typeface="Barlow Medium"/>
              </a:rPr>
              <a:t>W</a:t>
            </a:r>
            <a:r>
              <a:rPr lang="en-US" sz="2800" u="none" dirty="0">
                <a:solidFill>
                  <a:schemeClr val="accent5">
                    <a:lumMod val="75000"/>
                  </a:schemeClr>
                </a:solidFill>
                <a:latin typeface="Barlow Medium"/>
              </a:rPr>
              <a:t>e celebrate each of you as team servant leaders. You are obviously gifted leaders. You have learned to be great by</a:t>
            </a:r>
          </a:p>
          <a:p>
            <a:pPr marL="0" lvl="0" indent="0">
              <a:lnSpc>
                <a:spcPts val="4199"/>
              </a:lnSpc>
              <a:spcBef>
                <a:spcPct val="0"/>
              </a:spcBef>
            </a:pPr>
            <a:r>
              <a:rPr lang="en-US" sz="2800" u="none" dirty="0">
                <a:solidFill>
                  <a:schemeClr val="accent5">
                    <a:lumMod val="75000"/>
                  </a:schemeClr>
                </a:solidFill>
                <a:latin typeface="Barlow Medium"/>
              </a:rPr>
              <a:t>being the servant. You have also learned that we all need each other.</a:t>
            </a:r>
          </a:p>
          <a:p>
            <a:pPr marL="0" lvl="0" indent="0">
              <a:lnSpc>
                <a:spcPts val="4200"/>
              </a:lnSpc>
              <a:spcBef>
                <a:spcPct val="0"/>
              </a:spcBef>
            </a:pPr>
            <a:r>
              <a:rPr lang="en-US" sz="2799" u="none" dirty="0">
                <a:solidFill>
                  <a:schemeClr val="accent5">
                    <a:lumMod val="75000"/>
                  </a:schemeClr>
                </a:solidFill>
                <a:latin typeface="Barlow Medium"/>
              </a:rPr>
              <a:t>M</a:t>
            </a:r>
            <a:r>
              <a:rPr lang="en-US" sz="2800" u="none" dirty="0">
                <a:solidFill>
                  <a:schemeClr val="accent5">
                    <a:lumMod val="75000"/>
                  </a:schemeClr>
                </a:solidFill>
                <a:latin typeface="Barlow Medium"/>
              </a:rPr>
              <a:t>ay God help us replicate the next generation of team servant leaders!</a:t>
            </a:r>
          </a:p>
        </p:txBody>
      </p:sp>
      <p:sp>
        <p:nvSpPr>
          <p:cNvPr id="4" name="TextBox 4"/>
          <p:cNvSpPr txBox="1"/>
          <p:nvPr/>
        </p:nvSpPr>
        <p:spPr>
          <a:xfrm>
            <a:off x="12353436" y="3731882"/>
            <a:ext cx="5248827" cy="4741545"/>
          </a:xfrm>
          <a:prstGeom prst="rect">
            <a:avLst/>
          </a:prstGeom>
        </p:spPr>
        <p:txBody>
          <a:bodyPr lIns="0" tIns="0" rIns="0" bIns="0" rtlCol="0" anchor="t">
            <a:spAutoFit/>
          </a:bodyPr>
          <a:lstStyle/>
          <a:p>
            <a:pPr marL="0" lvl="0" indent="0">
              <a:lnSpc>
                <a:spcPts val="4199"/>
              </a:lnSpc>
              <a:spcBef>
                <a:spcPct val="0"/>
              </a:spcBef>
            </a:pPr>
            <a:r>
              <a:rPr lang="en-US" sz="2800">
                <a:solidFill>
                  <a:schemeClr val="accent3">
                    <a:lumMod val="75000"/>
                  </a:schemeClr>
                </a:solidFill>
                <a:latin typeface="Tabac Big Sans"/>
              </a:rPr>
              <a:t>Nous </a:t>
            </a:r>
            <a:r>
              <a:rPr lang="en-US" sz="2800" err="1">
                <a:solidFill>
                  <a:schemeClr val="accent3">
                    <a:lumMod val="75000"/>
                  </a:schemeClr>
                </a:solidFill>
                <a:latin typeface="Tabac Big Sans"/>
              </a:rPr>
              <a:t>célébrons</a:t>
            </a:r>
            <a:r>
              <a:rPr lang="en-US" sz="2800">
                <a:solidFill>
                  <a:schemeClr val="accent3">
                    <a:lumMod val="75000"/>
                  </a:schemeClr>
                </a:solidFill>
                <a:latin typeface="Tabac Big Sans"/>
              </a:rPr>
              <a:t> </a:t>
            </a:r>
            <a:r>
              <a:rPr lang="en-US" sz="2800" err="1">
                <a:solidFill>
                  <a:schemeClr val="accent3">
                    <a:lumMod val="75000"/>
                  </a:schemeClr>
                </a:solidFill>
                <a:latin typeface="Tabac Big Sans"/>
              </a:rPr>
              <a:t>chacun</a:t>
            </a:r>
            <a:r>
              <a:rPr lang="en-US" sz="2800">
                <a:solidFill>
                  <a:schemeClr val="accent3">
                    <a:lumMod val="75000"/>
                  </a:schemeClr>
                </a:solidFill>
                <a:latin typeface="Tabac Big Sans"/>
              </a:rPr>
              <a:t>  de </a:t>
            </a:r>
            <a:r>
              <a:rPr lang="en-US" sz="2800" err="1">
                <a:solidFill>
                  <a:schemeClr val="accent3">
                    <a:lumMod val="75000"/>
                  </a:schemeClr>
                </a:solidFill>
                <a:latin typeface="Tabac Big Sans"/>
              </a:rPr>
              <a:t>vou</a:t>
            </a:r>
            <a:r>
              <a:rPr lang="en-US" sz="2800" u="none" err="1">
                <a:solidFill>
                  <a:schemeClr val="accent3">
                    <a:lumMod val="75000"/>
                  </a:schemeClr>
                </a:solidFill>
                <a:latin typeface="Tabac Big Sans"/>
              </a:rPr>
              <a:t>s</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en</a:t>
            </a:r>
            <a:endParaRPr lang="en-US" sz="2800" u="none">
              <a:solidFill>
                <a:schemeClr val="accent3">
                  <a:lumMod val="75000"/>
                </a:schemeClr>
              </a:solidFill>
              <a:latin typeface="Tabac Big Sans"/>
            </a:endParaRPr>
          </a:p>
          <a:p>
            <a:pPr marL="0" lvl="0" indent="0">
              <a:lnSpc>
                <a:spcPts val="4199"/>
              </a:lnSpc>
              <a:spcBef>
                <a:spcPct val="0"/>
              </a:spcBef>
            </a:pPr>
            <a:r>
              <a:rPr lang="en-US" sz="2800" u="none">
                <a:solidFill>
                  <a:schemeClr val="accent3">
                    <a:lumMod val="75000"/>
                  </a:schemeClr>
                </a:solidFill>
                <a:latin typeface="Tabac Big Sans"/>
              </a:rPr>
              <a:t>tant que chefs </a:t>
            </a:r>
            <a:r>
              <a:rPr lang="en-US" sz="2800" u="none" err="1">
                <a:solidFill>
                  <a:schemeClr val="accent3">
                    <a:lumMod val="75000"/>
                  </a:schemeClr>
                </a:solidFill>
                <a:latin typeface="Tabac Big Sans"/>
              </a:rPr>
              <a:t>d'équipe</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Vous</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êtes</a:t>
            </a:r>
            <a:endParaRPr lang="en-US" sz="2800" u="none">
              <a:solidFill>
                <a:schemeClr val="accent3">
                  <a:lumMod val="75000"/>
                </a:schemeClr>
              </a:solidFill>
              <a:latin typeface="Tabac Big Sans"/>
            </a:endParaRPr>
          </a:p>
          <a:p>
            <a:pPr marL="0" lvl="0" indent="0">
              <a:lnSpc>
                <a:spcPts val="4199"/>
              </a:lnSpc>
              <a:spcBef>
                <a:spcPct val="0"/>
              </a:spcBef>
            </a:pPr>
            <a:r>
              <a:rPr lang="en-US" sz="2800" u="none" err="1">
                <a:solidFill>
                  <a:schemeClr val="accent3">
                    <a:lumMod val="75000"/>
                  </a:schemeClr>
                </a:solidFill>
                <a:latin typeface="Tabac Big Sans"/>
              </a:rPr>
              <a:t>évidemment</a:t>
            </a:r>
            <a:r>
              <a:rPr lang="en-US" sz="2800" u="none">
                <a:solidFill>
                  <a:schemeClr val="accent3">
                    <a:lumMod val="75000"/>
                  </a:schemeClr>
                </a:solidFill>
                <a:latin typeface="Tabac Big Sans"/>
              </a:rPr>
              <a:t> des leaders </a:t>
            </a:r>
            <a:r>
              <a:rPr lang="en-US" sz="2800" u="none" err="1">
                <a:solidFill>
                  <a:schemeClr val="accent3">
                    <a:lumMod val="75000"/>
                  </a:schemeClr>
                </a:solidFill>
                <a:latin typeface="Tabac Big Sans"/>
              </a:rPr>
              <a:t>doués</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Vous</a:t>
            </a:r>
            <a:endParaRPr lang="en-US" sz="2800" u="none">
              <a:solidFill>
                <a:schemeClr val="accent3">
                  <a:lumMod val="75000"/>
                </a:schemeClr>
              </a:solidFill>
              <a:latin typeface="Tabac Big Sans"/>
            </a:endParaRPr>
          </a:p>
          <a:p>
            <a:pPr marL="0" lvl="0" indent="0">
              <a:lnSpc>
                <a:spcPts val="4199"/>
              </a:lnSpc>
              <a:spcBef>
                <a:spcPct val="0"/>
              </a:spcBef>
            </a:pPr>
            <a:r>
              <a:rPr lang="en-US" sz="2800" u="none" err="1">
                <a:solidFill>
                  <a:schemeClr val="accent3">
                    <a:lumMod val="75000"/>
                  </a:schemeClr>
                </a:solidFill>
                <a:latin typeface="Tabac Big Sans"/>
              </a:rPr>
              <a:t>avez</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appris</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à</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être</a:t>
            </a:r>
            <a:r>
              <a:rPr lang="en-US" sz="2800" u="none">
                <a:solidFill>
                  <a:schemeClr val="accent3">
                    <a:lumMod val="75000"/>
                  </a:schemeClr>
                </a:solidFill>
                <a:latin typeface="Tabac Big Sans"/>
              </a:rPr>
              <a:t> grand </a:t>
            </a:r>
            <a:r>
              <a:rPr lang="en-US" sz="2800" u="none" err="1">
                <a:solidFill>
                  <a:schemeClr val="accent3">
                    <a:lumMod val="75000"/>
                  </a:schemeClr>
                </a:solidFill>
                <a:latin typeface="Tabac Big Sans"/>
              </a:rPr>
              <a:t>en</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étant</a:t>
            </a:r>
            <a:endParaRPr lang="en-US" sz="2800" u="none">
              <a:solidFill>
                <a:schemeClr val="accent3">
                  <a:lumMod val="75000"/>
                </a:schemeClr>
              </a:solidFill>
              <a:latin typeface="Tabac Big Sans"/>
            </a:endParaRPr>
          </a:p>
          <a:p>
            <a:pPr marL="0" lvl="0" indent="0">
              <a:lnSpc>
                <a:spcPts val="4199"/>
              </a:lnSpc>
              <a:spcBef>
                <a:spcPct val="0"/>
              </a:spcBef>
            </a:pPr>
            <a:r>
              <a:rPr lang="en-US" sz="2800" u="none">
                <a:solidFill>
                  <a:schemeClr val="accent3">
                    <a:lumMod val="75000"/>
                  </a:schemeClr>
                </a:solidFill>
                <a:latin typeface="Tabac Big Sans"/>
              </a:rPr>
              <a:t>le </a:t>
            </a:r>
            <a:r>
              <a:rPr lang="en-US" sz="2800" u="none" err="1">
                <a:solidFill>
                  <a:schemeClr val="accent3">
                    <a:lumMod val="75000"/>
                  </a:schemeClr>
                </a:solidFill>
                <a:latin typeface="Tabac Big Sans"/>
              </a:rPr>
              <a:t>serviteur</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Vous</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avez</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également</a:t>
            </a:r>
            <a:endParaRPr lang="en-US" sz="2800" u="none">
              <a:solidFill>
                <a:schemeClr val="accent3">
                  <a:lumMod val="75000"/>
                </a:schemeClr>
              </a:solidFill>
              <a:latin typeface="Tabac Big Sans"/>
            </a:endParaRPr>
          </a:p>
          <a:p>
            <a:pPr marL="0" lvl="0" indent="0">
              <a:lnSpc>
                <a:spcPts val="4199"/>
              </a:lnSpc>
              <a:spcBef>
                <a:spcPct val="0"/>
              </a:spcBef>
            </a:pPr>
            <a:r>
              <a:rPr lang="en-US" sz="2800" u="none" err="1">
                <a:solidFill>
                  <a:schemeClr val="accent3">
                    <a:lumMod val="75000"/>
                  </a:schemeClr>
                </a:solidFill>
                <a:latin typeface="Tabac Big Sans"/>
              </a:rPr>
              <a:t>appris</a:t>
            </a:r>
            <a:r>
              <a:rPr lang="en-US" sz="2800" u="none">
                <a:solidFill>
                  <a:schemeClr val="accent3">
                    <a:lumMod val="75000"/>
                  </a:schemeClr>
                </a:solidFill>
                <a:latin typeface="Tabac Big Sans"/>
              </a:rPr>
              <a:t> que nous </a:t>
            </a:r>
            <a:r>
              <a:rPr lang="en-US" sz="2800" u="none" err="1">
                <a:solidFill>
                  <a:schemeClr val="accent3">
                    <a:lumMod val="75000"/>
                  </a:schemeClr>
                </a:solidFill>
                <a:latin typeface="Tabac Big Sans"/>
              </a:rPr>
              <a:t>avons</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tous</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besoin</a:t>
            </a:r>
            <a:endParaRPr lang="en-US" sz="2800" u="none">
              <a:solidFill>
                <a:schemeClr val="accent3">
                  <a:lumMod val="75000"/>
                </a:schemeClr>
              </a:solidFill>
              <a:latin typeface="Tabac Big Sans"/>
            </a:endParaRPr>
          </a:p>
          <a:p>
            <a:pPr marL="0" lvl="0" indent="0">
              <a:lnSpc>
                <a:spcPts val="4199"/>
              </a:lnSpc>
              <a:spcBef>
                <a:spcPct val="0"/>
              </a:spcBef>
            </a:pPr>
            <a:r>
              <a:rPr lang="en-US" sz="2800" u="none">
                <a:solidFill>
                  <a:schemeClr val="accent3">
                    <a:lumMod val="75000"/>
                  </a:schemeClr>
                </a:solidFill>
                <a:latin typeface="Tabac Big Sans"/>
              </a:rPr>
              <a:t>les </a:t>
            </a:r>
            <a:r>
              <a:rPr lang="en-US" sz="2800" u="none" err="1">
                <a:solidFill>
                  <a:schemeClr val="accent3">
                    <a:lumMod val="75000"/>
                  </a:schemeClr>
                </a:solidFill>
                <a:latin typeface="Tabac Big Sans"/>
              </a:rPr>
              <a:t>uns</a:t>
            </a:r>
            <a:r>
              <a:rPr lang="en-US" sz="2800" u="none">
                <a:solidFill>
                  <a:schemeClr val="accent3">
                    <a:lumMod val="75000"/>
                  </a:schemeClr>
                </a:solidFill>
                <a:latin typeface="Tabac Big Sans"/>
              </a:rPr>
              <a:t> des </a:t>
            </a:r>
            <a:r>
              <a:rPr lang="en-US" sz="2800" u="none" err="1">
                <a:solidFill>
                  <a:schemeClr val="accent3">
                    <a:lumMod val="75000"/>
                  </a:schemeClr>
                </a:solidFill>
                <a:latin typeface="Tabac Big Sans"/>
              </a:rPr>
              <a:t>autres.Que</a:t>
            </a:r>
            <a:r>
              <a:rPr lang="en-US" sz="2800" u="none">
                <a:solidFill>
                  <a:schemeClr val="accent3">
                    <a:lumMod val="75000"/>
                  </a:schemeClr>
                </a:solidFill>
                <a:latin typeface="Tabac Big Sans"/>
              </a:rPr>
              <a:t> Dieu nous aide </a:t>
            </a:r>
            <a:r>
              <a:rPr lang="en-US" sz="2800" u="none" err="1">
                <a:solidFill>
                  <a:schemeClr val="accent3">
                    <a:lumMod val="75000"/>
                  </a:schemeClr>
                </a:solidFill>
                <a:latin typeface="Tabac Big Sans"/>
              </a:rPr>
              <a:t>à</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reproduire</a:t>
            </a:r>
            <a:r>
              <a:rPr lang="en-US" sz="2800" u="none">
                <a:solidFill>
                  <a:schemeClr val="accent3">
                    <a:lumMod val="75000"/>
                  </a:schemeClr>
                </a:solidFill>
                <a:latin typeface="Tabac Big Sans"/>
              </a:rPr>
              <a:t> la </a:t>
            </a:r>
            <a:r>
              <a:rPr lang="en-US" sz="2800" u="none" err="1">
                <a:solidFill>
                  <a:schemeClr val="accent3">
                    <a:lumMod val="75000"/>
                  </a:schemeClr>
                </a:solidFill>
                <a:latin typeface="Tabac Big Sans"/>
              </a:rPr>
              <a:t>prochaine</a:t>
            </a:r>
            <a:r>
              <a:rPr lang="en-US" sz="2800" u="none">
                <a:solidFill>
                  <a:schemeClr val="accent3">
                    <a:lumMod val="75000"/>
                  </a:schemeClr>
                </a:solidFill>
                <a:latin typeface="Tabac Big Sans"/>
              </a:rPr>
              <a:t> </a:t>
            </a:r>
            <a:r>
              <a:rPr lang="en-US" sz="2800" u="none" err="1">
                <a:solidFill>
                  <a:schemeClr val="accent3">
                    <a:lumMod val="75000"/>
                  </a:schemeClr>
                </a:solidFill>
                <a:latin typeface="Tabac Big Sans"/>
              </a:rPr>
              <a:t>génération</a:t>
            </a:r>
            <a:endParaRPr lang="en-US" sz="2800" u="none">
              <a:solidFill>
                <a:schemeClr val="accent3">
                  <a:lumMod val="75000"/>
                </a:schemeClr>
              </a:solidFill>
              <a:latin typeface="Tabac Big Sans"/>
            </a:endParaRPr>
          </a:p>
          <a:p>
            <a:pPr marL="0" lvl="0" indent="0">
              <a:lnSpc>
                <a:spcPts val="4200"/>
              </a:lnSpc>
              <a:spcBef>
                <a:spcPct val="0"/>
              </a:spcBef>
            </a:pPr>
            <a:r>
              <a:rPr lang="en-US" sz="2800" u="none">
                <a:solidFill>
                  <a:schemeClr val="accent3">
                    <a:lumMod val="75000"/>
                  </a:schemeClr>
                </a:solidFill>
                <a:latin typeface="Tabac Big Sans"/>
              </a:rPr>
              <a:t>de chefs </a:t>
            </a:r>
            <a:r>
              <a:rPr lang="en-US" sz="2800" u="none" err="1">
                <a:solidFill>
                  <a:schemeClr val="accent3">
                    <a:lumMod val="75000"/>
                  </a:schemeClr>
                </a:solidFill>
                <a:latin typeface="Tabac Big Sans"/>
              </a:rPr>
              <a:t>d'équipe</a:t>
            </a:r>
            <a:r>
              <a:rPr lang="en-US" sz="2800" u="none">
                <a:solidFill>
                  <a:schemeClr val="accent3">
                    <a:lumMod val="75000"/>
                  </a:schemeClr>
                </a:solidFill>
                <a:latin typeface="Tabac Big Sans"/>
              </a:rPr>
              <a:t>!</a:t>
            </a:r>
          </a:p>
        </p:txBody>
      </p:sp>
      <p:pic>
        <p:nvPicPr>
          <p:cNvPr id="5" name="Picture 5"/>
          <p:cNvPicPr>
            <a:picLocks noChangeAspect="1"/>
          </p:cNvPicPr>
          <p:nvPr/>
        </p:nvPicPr>
        <p:blipFill>
          <a:blip r:embed="rId2"/>
          <a:srcRect/>
          <a:stretch>
            <a:fillRect/>
          </a:stretch>
        </p:blipFill>
        <p:spPr>
          <a:xfrm>
            <a:off x="841174" y="476072"/>
            <a:ext cx="1105256" cy="1105256"/>
          </a:xfrm>
          <a:prstGeom prst="rect">
            <a:avLst/>
          </a:prstGeom>
        </p:spPr>
      </p:pic>
      <p:sp>
        <p:nvSpPr>
          <p:cNvPr id="6" name="TextBox 6"/>
          <p:cNvSpPr txBox="1"/>
          <p:nvPr/>
        </p:nvSpPr>
        <p:spPr>
          <a:xfrm>
            <a:off x="8887701" y="884663"/>
            <a:ext cx="8115300" cy="1255395"/>
          </a:xfrm>
          <a:prstGeom prst="rect">
            <a:avLst/>
          </a:prstGeom>
        </p:spPr>
        <p:txBody>
          <a:bodyPr lIns="0" tIns="0" rIns="0" bIns="0" rtlCol="0" anchor="t">
            <a:spAutoFit/>
          </a:bodyPr>
          <a:lstStyle/>
          <a:p>
            <a:pPr marL="0" lvl="0" indent="0" algn="r">
              <a:lnSpc>
                <a:spcPts val="4800"/>
              </a:lnSpc>
              <a:spcBef>
                <a:spcPct val="0"/>
              </a:spcBef>
            </a:pPr>
            <a:r>
              <a:rPr lang="en-US" sz="4800">
                <a:solidFill>
                  <a:srgbClr val="FFFFFF"/>
                </a:solidFill>
                <a:latin typeface="Barlow Bold Bold"/>
              </a:rPr>
              <a:t>EMPODERANDO LÍDERES SIERVOS DE EQUIPO</a:t>
            </a:r>
          </a:p>
        </p:txBody>
      </p:sp>
      <p:sp>
        <p:nvSpPr>
          <p:cNvPr id="7" name="TextBox 7"/>
          <p:cNvSpPr txBox="1"/>
          <p:nvPr/>
        </p:nvSpPr>
        <p:spPr>
          <a:xfrm>
            <a:off x="8498053" y="2140058"/>
            <a:ext cx="8546931" cy="551433"/>
          </a:xfrm>
          <a:prstGeom prst="rect">
            <a:avLst/>
          </a:prstGeom>
        </p:spPr>
        <p:txBody>
          <a:bodyPr lIns="0" tIns="0" rIns="0" bIns="0" rtlCol="0" anchor="t">
            <a:spAutoFit/>
          </a:bodyPr>
          <a:lstStyle/>
          <a:p>
            <a:pPr algn="r">
              <a:lnSpc>
                <a:spcPts val="4320"/>
              </a:lnSpc>
            </a:pPr>
            <a:r>
              <a:rPr lang="en-US" sz="3600" dirty="0">
                <a:solidFill>
                  <a:schemeClr val="accent5">
                    <a:lumMod val="75000"/>
                  </a:schemeClr>
                </a:solidFill>
                <a:latin typeface="Barlow Medium Bold"/>
              </a:rPr>
              <a:t>Empowering Team Servant Leaders</a:t>
            </a:r>
          </a:p>
        </p:txBody>
      </p:sp>
      <p:sp>
        <p:nvSpPr>
          <p:cNvPr id="8" name="TextBox 8"/>
          <p:cNvSpPr txBox="1"/>
          <p:nvPr/>
        </p:nvSpPr>
        <p:spPr>
          <a:xfrm>
            <a:off x="8498053" y="2679692"/>
            <a:ext cx="8761247" cy="551433"/>
          </a:xfrm>
          <a:prstGeom prst="rect">
            <a:avLst/>
          </a:prstGeom>
        </p:spPr>
        <p:txBody>
          <a:bodyPr lIns="0" tIns="0" rIns="0" bIns="0" rtlCol="0" anchor="t">
            <a:spAutoFit/>
          </a:bodyPr>
          <a:lstStyle/>
          <a:p>
            <a:pPr algn="ctr">
              <a:lnSpc>
                <a:spcPts val="4320"/>
              </a:lnSpc>
            </a:pPr>
            <a:r>
              <a:rPr lang="en-US" sz="3600">
                <a:solidFill>
                  <a:schemeClr val="accent3">
                    <a:lumMod val="75000"/>
                  </a:schemeClr>
                </a:solidFill>
                <a:latin typeface="Barlow Medium Bold"/>
              </a:rPr>
              <a:t>Habiliter</a:t>
            </a:r>
            <a:r>
              <a:rPr lang="en-US" sz="3600" dirty="0">
                <a:solidFill>
                  <a:schemeClr val="accent3">
                    <a:lumMod val="75000"/>
                  </a:schemeClr>
                </a:solidFill>
                <a:latin typeface="Barlow Medium Bold"/>
              </a:rPr>
              <a:t> </a:t>
            </a:r>
            <a:r>
              <a:rPr lang="en-US" sz="3600" dirty="0" err="1">
                <a:solidFill>
                  <a:schemeClr val="accent3">
                    <a:lumMod val="75000"/>
                  </a:schemeClr>
                </a:solidFill>
                <a:latin typeface="Barlow Medium Bold"/>
              </a:rPr>
              <a:t>une</a:t>
            </a:r>
            <a:r>
              <a:rPr lang="en-US" sz="3600" dirty="0">
                <a:solidFill>
                  <a:schemeClr val="accent3">
                    <a:lumMod val="75000"/>
                  </a:schemeClr>
                </a:solidFill>
                <a:latin typeface="Barlow Medium Bold"/>
              </a:rPr>
              <a:t> </a:t>
            </a:r>
            <a:r>
              <a:rPr lang="en-US" sz="3600" dirty="0" err="1">
                <a:solidFill>
                  <a:schemeClr val="accent3">
                    <a:lumMod val="75000"/>
                  </a:schemeClr>
                </a:solidFill>
                <a:latin typeface="Barlow Medium Bold"/>
              </a:rPr>
              <a:t>équipe</a:t>
            </a:r>
            <a:r>
              <a:rPr lang="en-US" sz="3600" dirty="0">
                <a:solidFill>
                  <a:schemeClr val="accent3">
                    <a:lumMod val="75000"/>
                  </a:schemeClr>
                </a:solidFill>
                <a:latin typeface="Barlow Medium Bold"/>
              </a:rPr>
              <a:t> de leaders </a:t>
            </a:r>
            <a:r>
              <a:rPr lang="en-US" sz="3600" dirty="0" err="1">
                <a:solidFill>
                  <a:schemeClr val="accent3">
                    <a:lumMod val="75000"/>
                  </a:schemeClr>
                </a:solidFill>
                <a:latin typeface="Barlow Medium Bold"/>
              </a:rPr>
              <a:t>serviteurs</a:t>
            </a:r>
            <a:endParaRPr lang="en-US" sz="3600" dirty="0">
              <a:solidFill>
                <a:schemeClr val="accent3">
                  <a:lumMod val="75000"/>
                </a:schemeClr>
              </a:solidFill>
              <a:latin typeface="Barlow Medium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b="3652"/>
          <a:stretch>
            <a:fillRect/>
          </a:stretch>
        </p:blipFill>
        <p:spPr>
          <a:xfrm>
            <a:off x="3023686" y="-1937929"/>
            <a:ext cx="12240628" cy="8058923"/>
          </a:xfrm>
          <a:prstGeom prst="rect">
            <a:avLst/>
          </a:prstGeom>
        </p:spPr>
      </p:pic>
      <p:sp>
        <p:nvSpPr>
          <p:cNvPr id="5" name="TextBox 5"/>
          <p:cNvSpPr txBox="1"/>
          <p:nvPr/>
        </p:nvSpPr>
        <p:spPr>
          <a:xfrm>
            <a:off x="5582910" y="7693737"/>
            <a:ext cx="11676390" cy="941070"/>
          </a:xfrm>
          <a:prstGeom prst="rect">
            <a:avLst/>
          </a:prstGeom>
        </p:spPr>
        <p:txBody>
          <a:bodyPr lIns="0" tIns="0" rIns="0" bIns="0" rtlCol="0" anchor="t">
            <a:spAutoFit/>
          </a:bodyPr>
          <a:lstStyle/>
          <a:p>
            <a:pPr algn="r">
              <a:lnSpc>
                <a:spcPts val="3779"/>
              </a:lnSpc>
            </a:pPr>
            <a:r>
              <a:rPr lang="en-US" sz="2700" dirty="0">
                <a:solidFill>
                  <a:schemeClr val="accent5">
                    <a:lumMod val="75000"/>
                  </a:schemeClr>
                </a:solidFill>
                <a:latin typeface="Barlow Medium"/>
              </a:rPr>
              <a:t>Jesus asked Peter and John to prepare the </a:t>
            </a:r>
            <a:r>
              <a:rPr lang="en-US" sz="2700" dirty="0" err="1">
                <a:solidFill>
                  <a:schemeClr val="accent5">
                    <a:lumMod val="75000"/>
                  </a:schemeClr>
                </a:solidFill>
                <a:latin typeface="Barlow Medium"/>
              </a:rPr>
              <a:t>passover</a:t>
            </a:r>
            <a:r>
              <a:rPr lang="en-US" sz="2700" dirty="0">
                <a:solidFill>
                  <a:schemeClr val="accent5">
                    <a:lumMod val="75000"/>
                  </a:schemeClr>
                </a:solidFill>
                <a:latin typeface="Barlow Medium"/>
              </a:rPr>
              <a:t> feast. They only forgot one detail. They failed to hire a servant to wash the feet!</a:t>
            </a:r>
          </a:p>
        </p:txBody>
      </p:sp>
      <p:sp>
        <p:nvSpPr>
          <p:cNvPr id="6" name="TextBox 6"/>
          <p:cNvSpPr txBox="1"/>
          <p:nvPr/>
        </p:nvSpPr>
        <p:spPr>
          <a:xfrm>
            <a:off x="1028700" y="6330545"/>
            <a:ext cx="12212179" cy="941070"/>
          </a:xfrm>
          <a:prstGeom prst="rect">
            <a:avLst/>
          </a:prstGeom>
        </p:spPr>
        <p:txBody>
          <a:bodyPr lIns="0" tIns="0" rIns="0" bIns="0" rtlCol="0" anchor="t">
            <a:spAutoFit/>
          </a:bodyPr>
          <a:lstStyle/>
          <a:p>
            <a:pPr algn="just">
              <a:lnSpc>
                <a:spcPts val="3779"/>
              </a:lnSpc>
            </a:pPr>
            <a:r>
              <a:rPr lang="en-US" sz="2700">
                <a:solidFill>
                  <a:srgbClr val="737373"/>
                </a:solidFill>
                <a:latin typeface="Barlow Bold"/>
              </a:rPr>
              <a:t>Jesús les pidió a Pedro y a Juan que prepararan la fiesta de la Pascua. Solo olvidaron un detalle. ¡No contrataron a un sirviente para que les lavara los pies!</a:t>
            </a:r>
          </a:p>
        </p:txBody>
      </p:sp>
      <p:sp>
        <p:nvSpPr>
          <p:cNvPr id="7" name="TextBox 7"/>
          <p:cNvSpPr txBox="1"/>
          <p:nvPr/>
        </p:nvSpPr>
        <p:spPr>
          <a:xfrm>
            <a:off x="1028700" y="8849867"/>
            <a:ext cx="12212179" cy="922047"/>
          </a:xfrm>
          <a:prstGeom prst="rect">
            <a:avLst/>
          </a:prstGeom>
        </p:spPr>
        <p:txBody>
          <a:bodyPr lIns="0" tIns="0" rIns="0" bIns="0" rtlCol="0" anchor="t">
            <a:spAutoFit/>
          </a:bodyPr>
          <a:lstStyle/>
          <a:p>
            <a:pPr algn="just">
              <a:lnSpc>
                <a:spcPts val="3779"/>
              </a:lnSpc>
            </a:pPr>
            <a:r>
              <a:rPr lang="en-US" sz="2700" dirty="0" err="1">
                <a:solidFill>
                  <a:schemeClr val="accent3">
                    <a:lumMod val="75000"/>
                  </a:schemeClr>
                </a:solidFill>
                <a:latin typeface="Tabac Big Sans"/>
              </a:rPr>
              <a:t>Jésus</a:t>
            </a:r>
            <a:r>
              <a:rPr lang="en-US" sz="2700" dirty="0">
                <a:solidFill>
                  <a:schemeClr val="accent3">
                    <a:lumMod val="75000"/>
                  </a:schemeClr>
                </a:solidFill>
                <a:latin typeface="Tabac Big Sans"/>
              </a:rPr>
              <a:t> a </a:t>
            </a:r>
            <a:r>
              <a:rPr lang="en-US" sz="2700" dirty="0" err="1">
                <a:solidFill>
                  <a:schemeClr val="accent3">
                    <a:lumMod val="75000"/>
                  </a:schemeClr>
                </a:solidFill>
                <a:latin typeface="Tabac Big Sans"/>
              </a:rPr>
              <a:t>demandé</a:t>
            </a:r>
            <a:r>
              <a:rPr lang="en-US" sz="2700" dirty="0">
                <a:solidFill>
                  <a:schemeClr val="accent3">
                    <a:lumMod val="75000"/>
                  </a:schemeClr>
                </a:solidFill>
                <a:latin typeface="Tabac Big Sans"/>
              </a:rPr>
              <a:t> </a:t>
            </a:r>
            <a:r>
              <a:rPr lang="en-US" sz="2700" dirty="0" err="1">
                <a:solidFill>
                  <a:schemeClr val="accent3">
                    <a:lumMod val="75000"/>
                  </a:schemeClr>
                </a:solidFill>
                <a:latin typeface="Tabac Big Sans"/>
              </a:rPr>
              <a:t>à</a:t>
            </a:r>
            <a:r>
              <a:rPr lang="en-US" sz="2700" dirty="0">
                <a:solidFill>
                  <a:schemeClr val="accent3">
                    <a:lumMod val="75000"/>
                  </a:schemeClr>
                </a:solidFill>
                <a:latin typeface="Tabac Big Sans"/>
              </a:rPr>
              <a:t> Pierre et </a:t>
            </a:r>
            <a:r>
              <a:rPr lang="en-US" sz="2700" dirty="0" err="1">
                <a:solidFill>
                  <a:schemeClr val="accent3">
                    <a:lumMod val="75000"/>
                  </a:schemeClr>
                </a:solidFill>
                <a:latin typeface="Tabac Big Sans"/>
              </a:rPr>
              <a:t>à</a:t>
            </a:r>
            <a:r>
              <a:rPr lang="en-US" sz="2700" dirty="0">
                <a:solidFill>
                  <a:schemeClr val="accent3">
                    <a:lumMod val="75000"/>
                  </a:schemeClr>
                </a:solidFill>
                <a:latin typeface="Tabac Big Sans"/>
              </a:rPr>
              <a:t> Jean de </a:t>
            </a:r>
            <a:r>
              <a:rPr lang="en-US" sz="2700" dirty="0" err="1">
                <a:solidFill>
                  <a:schemeClr val="accent3">
                    <a:lumMod val="75000"/>
                  </a:schemeClr>
                </a:solidFill>
                <a:latin typeface="Tabac Big Sans"/>
              </a:rPr>
              <a:t>préparer</a:t>
            </a:r>
            <a:r>
              <a:rPr lang="en-US" sz="2700" dirty="0">
                <a:solidFill>
                  <a:schemeClr val="accent3">
                    <a:lumMod val="75000"/>
                  </a:schemeClr>
                </a:solidFill>
                <a:latin typeface="Tabac Big Sans"/>
              </a:rPr>
              <a:t> la fête de la </a:t>
            </a:r>
            <a:r>
              <a:rPr lang="en-US" sz="2700" dirty="0" err="1">
                <a:solidFill>
                  <a:schemeClr val="accent3">
                    <a:lumMod val="75000"/>
                  </a:schemeClr>
                </a:solidFill>
                <a:latin typeface="Tabac Big Sans"/>
              </a:rPr>
              <a:t>Pâque</a:t>
            </a:r>
            <a:r>
              <a:rPr lang="en-US" sz="2700" dirty="0">
                <a:solidFill>
                  <a:schemeClr val="accent3">
                    <a:lumMod val="75000"/>
                  </a:schemeClr>
                </a:solidFill>
                <a:latin typeface="Tabac Big Sans"/>
              </a:rPr>
              <a:t>. </a:t>
            </a:r>
            <a:r>
              <a:rPr lang="en-US" sz="2700" dirty="0" err="1">
                <a:solidFill>
                  <a:schemeClr val="accent3">
                    <a:lumMod val="75000"/>
                  </a:schemeClr>
                </a:solidFill>
                <a:latin typeface="Tabac Big Sans"/>
              </a:rPr>
              <a:t>Ils</a:t>
            </a:r>
            <a:r>
              <a:rPr lang="en-US" sz="2700" dirty="0">
                <a:solidFill>
                  <a:schemeClr val="accent3">
                    <a:lumMod val="75000"/>
                  </a:schemeClr>
                </a:solidFill>
                <a:latin typeface="Tabac Big Sans"/>
              </a:rPr>
              <a:t> </a:t>
            </a:r>
            <a:r>
              <a:rPr lang="en-US" sz="2700" dirty="0" err="1">
                <a:solidFill>
                  <a:schemeClr val="accent3">
                    <a:lumMod val="75000"/>
                  </a:schemeClr>
                </a:solidFill>
                <a:latin typeface="Tabac Big Sans"/>
              </a:rPr>
              <a:t>n'ont</a:t>
            </a:r>
            <a:r>
              <a:rPr lang="en-US" sz="2700" dirty="0">
                <a:solidFill>
                  <a:schemeClr val="accent3">
                    <a:lumMod val="75000"/>
                  </a:schemeClr>
                </a:solidFill>
                <a:latin typeface="Tabac Big Sans"/>
              </a:rPr>
              <a:t> </a:t>
            </a:r>
            <a:r>
              <a:rPr lang="en-US" sz="2700" dirty="0" err="1">
                <a:solidFill>
                  <a:schemeClr val="accent3">
                    <a:lumMod val="75000"/>
                  </a:schemeClr>
                </a:solidFill>
                <a:latin typeface="Tabac Big Sans"/>
              </a:rPr>
              <a:t>oublié</a:t>
            </a:r>
            <a:r>
              <a:rPr lang="en-US" sz="2700" dirty="0">
                <a:solidFill>
                  <a:schemeClr val="accent3">
                    <a:lumMod val="75000"/>
                  </a:schemeClr>
                </a:solidFill>
                <a:latin typeface="Tabac Big Sans"/>
              </a:rPr>
              <a:t> </a:t>
            </a:r>
            <a:r>
              <a:rPr lang="en-US" sz="2700" dirty="0" err="1">
                <a:solidFill>
                  <a:schemeClr val="accent3">
                    <a:lumMod val="75000"/>
                  </a:schemeClr>
                </a:solidFill>
                <a:latin typeface="Tabac Big Sans"/>
              </a:rPr>
              <a:t>qu'un</a:t>
            </a:r>
            <a:r>
              <a:rPr lang="en-US" sz="2700" dirty="0">
                <a:solidFill>
                  <a:schemeClr val="accent3">
                    <a:lumMod val="75000"/>
                  </a:schemeClr>
                </a:solidFill>
                <a:latin typeface="Tabac Big Sans"/>
              </a:rPr>
              <a:t> </a:t>
            </a:r>
            <a:r>
              <a:rPr lang="en-US" sz="2700" dirty="0" err="1">
                <a:solidFill>
                  <a:schemeClr val="accent3">
                    <a:lumMod val="75000"/>
                  </a:schemeClr>
                </a:solidFill>
                <a:latin typeface="Tabac Big Sans"/>
              </a:rPr>
              <a:t>détail</a:t>
            </a:r>
            <a:r>
              <a:rPr lang="en-US" sz="2700" dirty="0">
                <a:solidFill>
                  <a:schemeClr val="accent3">
                    <a:lumMod val="75000"/>
                  </a:schemeClr>
                </a:solidFill>
                <a:latin typeface="Tabac Big Sans"/>
              </a:rPr>
              <a:t>. </a:t>
            </a:r>
            <a:r>
              <a:rPr lang="en-US" sz="2700" dirty="0" err="1">
                <a:solidFill>
                  <a:schemeClr val="accent3">
                    <a:lumMod val="75000"/>
                  </a:schemeClr>
                </a:solidFill>
                <a:latin typeface="Tabac Big Sans"/>
              </a:rPr>
              <a:t>Ils</a:t>
            </a:r>
            <a:r>
              <a:rPr lang="en-US" sz="2700" dirty="0">
                <a:solidFill>
                  <a:schemeClr val="accent3">
                    <a:lumMod val="75000"/>
                  </a:schemeClr>
                </a:solidFill>
                <a:latin typeface="Tabac Big Sans"/>
              </a:rPr>
              <a:t> </a:t>
            </a:r>
            <a:r>
              <a:rPr lang="en-US" sz="2700" dirty="0" err="1">
                <a:solidFill>
                  <a:schemeClr val="accent3">
                    <a:lumMod val="75000"/>
                  </a:schemeClr>
                </a:solidFill>
                <a:latin typeface="Tabac Big Sans"/>
              </a:rPr>
              <a:t>n'ont</a:t>
            </a:r>
            <a:r>
              <a:rPr lang="en-US" sz="2700" dirty="0">
                <a:solidFill>
                  <a:schemeClr val="accent3">
                    <a:lumMod val="75000"/>
                  </a:schemeClr>
                </a:solidFill>
                <a:latin typeface="Tabac Big Sans"/>
              </a:rPr>
              <a:t> pas </a:t>
            </a:r>
            <a:r>
              <a:rPr lang="en-US" sz="2700" dirty="0" err="1">
                <a:solidFill>
                  <a:schemeClr val="accent3">
                    <a:lumMod val="75000"/>
                  </a:schemeClr>
                </a:solidFill>
                <a:latin typeface="Tabac Big Sans"/>
              </a:rPr>
              <a:t>embauché</a:t>
            </a:r>
            <a:r>
              <a:rPr lang="en-US" sz="2700" dirty="0">
                <a:solidFill>
                  <a:schemeClr val="accent3">
                    <a:lumMod val="75000"/>
                  </a:schemeClr>
                </a:solidFill>
                <a:latin typeface="Tabac Big Sans"/>
              </a:rPr>
              <a:t> un domestique pour laver les </a:t>
            </a:r>
            <a:r>
              <a:rPr lang="en-US" sz="2700" dirty="0" err="1">
                <a:solidFill>
                  <a:schemeClr val="accent3">
                    <a:lumMod val="75000"/>
                  </a:schemeClr>
                </a:solidFill>
                <a:latin typeface="Tabac Big Sans"/>
              </a:rPr>
              <a:t>pieds</a:t>
            </a:r>
            <a:r>
              <a:rPr lang="en-US" sz="2700" dirty="0">
                <a:solidFill>
                  <a:schemeClr val="accent3">
                    <a:lumMod val="75000"/>
                  </a:schemeClr>
                </a:solidFill>
                <a:latin typeface="Tabac Big Sans"/>
              </a:rPr>
              <a:t>!</a:t>
            </a:r>
          </a:p>
        </p:txBody>
      </p:sp>
      <p:pic>
        <p:nvPicPr>
          <p:cNvPr id="8" name="Picture 8"/>
          <p:cNvPicPr>
            <a:picLocks noChangeAspect="1"/>
          </p:cNvPicPr>
          <p:nvPr/>
        </p:nvPicPr>
        <p:blipFill>
          <a:blip r:embed="rId3"/>
          <a:srcRect/>
          <a:stretch>
            <a:fillRect/>
          </a:stretch>
        </p:blipFill>
        <p:spPr>
          <a:xfrm>
            <a:off x="16594267" y="8731568"/>
            <a:ext cx="1330067" cy="133006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5965816" cy="3355772"/>
          </a:xfrm>
        </p:grpSpPr>
        <p:sp>
          <p:nvSpPr>
            <p:cNvPr id="3" name="Freeform 3"/>
            <p:cNvSpPr/>
            <p:nvPr/>
          </p:nvSpPr>
          <p:spPr>
            <a:xfrm>
              <a:off x="0" y="0"/>
              <a:ext cx="5965816" cy="3355772"/>
            </a:xfrm>
            <a:custGeom>
              <a:avLst/>
              <a:gdLst/>
              <a:ahLst/>
              <a:cxnLst/>
              <a:rect l="l" t="t" r="r" b="b"/>
              <a:pathLst>
                <a:path w="5965816" h="3355772">
                  <a:moveTo>
                    <a:pt x="0" y="0"/>
                  </a:moveTo>
                  <a:lnTo>
                    <a:pt x="5965816" y="0"/>
                  </a:lnTo>
                  <a:lnTo>
                    <a:pt x="5965816" y="3355772"/>
                  </a:lnTo>
                  <a:lnTo>
                    <a:pt x="0" y="3355772"/>
                  </a:lnTo>
                  <a:close/>
                </a:path>
              </a:pathLst>
            </a:custGeom>
            <a:solidFill>
              <a:srgbClr val="E2E6D9"/>
            </a:solidFill>
          </p:spPr>
        </p:sp>
      </p:grpSp>
      <p:pic>
        <p:nvPicPr>
          <p:cNvPr id="4" name="Picture 4"/>
          <p:cNvPicPr>
            <a:picLocks noChangeAspect="1"/>
          </p:cNvPicPr>
          <p:nvPr/>
        </p:nvPicPr>
        <p:blipFill>
          <a:blip r:embed="rId2"/>
          <a:srcRect/>
          <a:stretch>
            <a:fillRect/>
          </a:stretch>
        </p:blipFill>
        <p:spPr>
          <a:xfrm>
            <a:off x="9580517" y="2038278"/>
            <a:ext cx="8280591" cy="6210443"/>
          </a:xfrm>
          <a:prstGeom prst="rect">
            <a:avLst/>
          </a:prstGeom>
        </p:spPr>
      </p:pic>
      <p:sp>
        <p:nvSpPr>
          <p:cNvPr id="5" name="TextBox 5"/>
          <p:cNvSpPr txBox="1"/>
          <p:nvPr/>
        </p:nvSpPr>
        <p:spPr>
          <a:xfrm>
            <a:off x="426892" y="4565015"/>
            <a:ext cx="8461653" cy="1099820"/>
          </a:xfrm>
          <a:prstGeom prst="rect">
            <a:avLst/>
          </a:prstGeom>
        </p:spPr>
        <p:txBody>
          <a:bodyPr lIns="0" tIns="0" rIns="0" bIns="0" rtlCol="0" anchor="t">
            <a:spAutoFit/>
          </a:bodyPr>
          <a:lstStyle/>
          <a:p>
            <a:pPr algn="just">
              <a:lnSpc>
                <a:spcPts val="4480"/>
              </a:lnSpc>
            </a:pPr>
            <a:r>
              <a:rPr lang="en-US" sz="3200" dirty="0">
                <a:solidFill>
                  <a:schemeClr val="accent5">
                    <a:lumMod val="75000"/>
                  </a:schemeClr>
                </a:solidFill>
                <a:latin typeface="Barlow Medium"/>
              </a:rPr>
              <a:t>Jesus got up, took off his coat, took the towel and the basin with water that was at the door.</a:t>
            </a:r>
          </a:p>
        </p:txBody>
      </p:sp>
      <p:sp>
        <p:nvSpPr>
          <p:cNvPr id="6" name="TextBox 6"/>
          <p:cNvSpPr txBox="1"/>
          <p:nvPr/>
        </p:nvSpPr>
        <p:spPr>
          <a:xfrm>
            <a:off x="426892" y="1981128"/>
            <a:ext cx="8461653" cy="1661795"/>
          </a:xfrm>
          <a:prstGeom prst="rect">
            <a:avLst/>
          </a:prstGeom>
        </p:spPr>
        <p:txBody>
          <a:bodyPr lIns="0" tIns="0" rIns="0" bIns="0" rtlCol="0" anchor="t">
            <a:spAutoFit/>
          </a:bodyPr>
          <a:lstStyle/>
          <a:p>
            <a:pPr algn="just">
              <a:lnSpc>
                <a:spcPts val="4480"/>
              </a:lnSpc>
            </a:pPr>
            <a:r>
              <a:rPr lang="en-US" sz="3200">
                <a:solidFill>
                  <a:srgbClr val="737373"/>
                </a:solidFill>
                <a:latin typeface="Barlow Bold"/>
              </a:rPr>
              <a:t>Jesús se levantó en silencio, se quitó el abrigo, tomó la toalla y la palangana con agua que estaba en la puerta.</a:t>
            </a:r>
          </a:p>
        </p:txBody>
      </p:sp>
      <p:sp>
        <p:nvSpPr>
          <p:cNvPr id="7" name="TextBox 7"/>
          <p:cNvSpPr txBox="1"/>
          <p:nvPr/>
        </p:nvSpPr>
        <p:spPr>
          <a:xfrm>
            <a:off x="426892" y="6520252"/>
            <a:ext cx="8461653" cy="1091966"/>
          </a:xfrm>
          <a:prstGeom prst="rect">
            <a:avLst/>
          </a:prstGeom>
        </p:spPr>
        <p:txBody>
          <a:bodyPr lIns="0" tIns="0" rIns="0" bIns="0" rtlCol="0" anchor="t">
            <a:spAutoFit/>
          </a:bodyPr>
          <a:lstStyle/>
          <a:p>
            <a:pPr algn="just">
              <a:lnSpc>
                <a:spcPts val="4480"/>
              </a:lnSpc>
            </a:pPr>
            <a:r>
              <a:rPr lang="en-US" sz="3200">
                <a:solidFill>
                  <a:schemeClr val="accent3">
                    <a:lumMod val="75000"/>
                  </a:schemeClr>
                </a:solidFill>
                <a:latin typeface="Tabac Big Sans"/>
              </a:rPr>
              <a:t>Jésus</a:t>
            </a:r>
            <a:r>
              <a:rPr lang="en-US" sz="3200" dirty="0">
                <a:solidFill>
                  <a:schemeClr val="accent3">
                    <a:lumMod val="75000"/>
                  </a:schemeClr>
                </a:solidFill>
                <a:latin typeface="Tabac Big Sans"/>
              </a:rPr>
              <a:t> </a:t>
            </a:r>
            <a:r>
              <a:rPr lang="en-US" sz="3200" dirty="0" err="1">
                <a:solidFill>
                  <a:schemeClr val="accent3">
                    <a:lumMod val="75000"/>
                  </a:schemeClr>
                </a:solidFill>
                <a:latin typeface="Tabac Big Sans"/>
              </a:rPr>
              <a:t>s'est</a:t>
            </a:r>
            <a:r>
              <a:rPr lang="en-US" sz="3200" dirty="0">
                <a:solidFill>
                  <a:schemeClr val="accent3">
                    <a:lumMod val="75000"/>
                  </a:schemeClr>
                </a:solidFill>
                <a:latin typeface="Tabac Big Sans"/>
              </a:rPr>
              <a:t> </a:t>
            </a:r>
            <a:r>
              <a:rPr lang="en-US" sz="3200" dirty="0" err="1">
                <a:solidFill>
                  <a:schemeClr val="accent3">
                    <a:lumMod val="75000"/>
                  </a:schemeClr>
                </a:solidFill>
                <a:latin typeface="Tabac Big Sans"/>
              </a:rPr>
              <a:t>levé</a:t>
            </a:r>
            <a:r>
              <a:rPr lang="en-US" sz="3200" dirty="0">
                <a:solidFill>
                  <a:schemeClr val="accent3">
                    <a:lumMod val="75000"/>
                  </a:schemeClr>
                </a:solidFill>
                <a:latin typeface="Tabac Big Sans"/>
              </a:rPr>
              <a:t>, a </a:t>
            </a:r>
            <a:r>
              <a:rPr lang="en-US" sz="3200" dirty="0" err="1">
                <a:solidFill>
                  <a:schemeClr val="accent3">
                    <a:lumMod val="75000"/>
                  </a:schemeClr>
                </a:solidFill>
                <a:latin typeface="Tabac Big Sans"/>
              </a:rPr>
              <a:t>enlevé</a:t>
            </a:r>
            <a:r>
              <a:rPr lang="en-US" sz="3200" dirty="0">
                <a:solidFill>
                  <a:schemeClr val="accent3">
                    <a:lumMod val="75000"/>
                  </a:schemeClr>
                </a:solidFill>
                <a:latin typeface="Tabac Big Sans"/>
              </a:rPr>
              <a:t> son manteau, a pris la serviette et le </a:t>
            </a:r>
            <a:r>
              <a:rPr lang="en-US" sz="3200" dirty="0" err="1">
                <a:solidFill>
                  <a:schemeClr val="accent3">
                    <a:lumMod val="75000"/>
                  </a:schemeClr>
                </a:solidFill>
                <a:latin typeface="Tabac Big Sans"/>
              </a:rPr>
              <a:t>bassin</a:t>
            </a:r>
            <a:r>
              <a:rPr lang="en-US" sz="3200" dirty="0">
                <a:solidFill>
                  <a:schemeClr val="accent3">
                    <a:lumMod val="75000"/>
                  </a:schemeClr>
                </a:solidFill>
                <a:latin typeface="Tabac Big Sans"/>
              </a:rPr>
              <a:t> </a:t>
            </a:r>
            <a:r>
              <a:rPr lang="en-US" sz="3200" dirty="0" err="1">
                <a:solidFill>
                  <a:schemeClr val="accent3">
                    <a:lumMod val="75000"/>
                  </a:schemeClr>
                </a:solidFill>
                <a:latin typeface="Tabac Big Sans"/>
              </a:rPr>
              <a:t>d'eau</a:t>
            </a:r>
            <a:r>
              <a:rPr lang="en-US" sz="3200" dirty="0">
                <a:solidFill>
                  <a:schemeClr val="accent3">
                    <a:lumMod val="75000"/>
                  </a:schemeClr>
                </a:solidFill>
                <a:latin typeface="Tabac Big Sans"/>
              </a:rPr>
              <a:t> qui se </a:t>
            </a:r>
            <a:r>
              <a:rPr lang="en-US" sz="3200" dirty="0" err="1">
                <a:solidFill>
                  <a:schemeClr val="accent3">
                    <a:lumMod val="75000"/>
                  </a:schemeClr>
                </a:solidFill>
                <a:latin typeface="Tabac Big Sans"/>
              </a:rPr>
              <a:t>trouvaient</a:t>
            </a:r>
            <a:r>
              <a:rPr lang="en-US" sz="3200" dirty="0">
                <a:solidFill>
                  <a:schemeClr val="accent3">
                    <a:lumMod val="75000"/>
                  </a:schemeClr>
                </a:solidFill>
                <a:latin typeface="Tabac Big Sans"/>
              </a:rPr>
              <a:t> </a:t>
            </a:r>
            <a:r>
              <a:rPr lang="en-US" sz="3200" dirty="0" err="1">
                <a:solidFill>
                  <a:schemeClr val="accent3">
                    <a:lumMod val="75000"/>
                  </a:schemeClr>
                </a:solidFill>
                <a:latin typeface="Tabac Big Sans"/>
              </a:rPr>
              <a:t>à</a:t>
            </a:r>
            <a:r>
              <a:rPr lang="en-US" sz="3200" dirty="0">
                <a:solidFill>
                  <a:schemeClr val="accent3">
                    <a:lumMod val="75000"/>
                  </a:schemeClr>
                </a:solidFill>
                <a:latin typeface="Tabac Big Sans"/>
              </a:rPr>
              <a:t> la </a:t>
            </a:r>
            <a:r>
              <a:rPr lang="en-US" sz="3200" dirty="0" err="1">
                <a:solidFill>
                  <a:schemeClr val="accent3">
                    <a:lumMod val="75000"/>
                  </a:schemeClr>
                </a:solidFill>
                <a:latin typeface="Tabac Big Sans"/>
              </a:rPr>
              <a:t>porte</a:t>
            </a:r>
            <a:r>
              <a:rPr lang="en-US" sz="3200" dirty="0">
                <a:solidFill>
                  <a:schemeClr val="accent3">
                    <a:lumMod val="75000"/>
                  </a:schemeClr>
                </a:solidFill>
                <a:latin typeface="Tabac Big Sans"/>
              </a:rPr>
              <a:t>.</a:t>
            </a:r>
          </a:p>
        </p:txBody>
      </p:sp>
      <p:pic>
        <p:nvPicPr>
          <p:cNvPr id="8" name="Picture 8"/>
          <p:cNvPicPr>
            <a:picLocks noChangeAspect="1"/>
          </p:cNvPicPr>
          <p:nvPr/>
        </p:nvPicPr>
        <p:blipFill>
          <a:blip r:embed="rId3"/>
          <a:srcRect/>
          <a:stretch>
            <a:fillRect/>
          </a:stretch>
        </p:blipFill>
        <p:spPr>
          <a:xfrm>
            <a:off x="8478967" y="8593267"/>
            <a:ext cx="1330067" cy="133006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8478967" y="8593267"/>
            <a:ext cx="1330067" cy="1330067"/>
          </a:xfrm>
          <a:prstGeom prst="rect">
            <a:avLst/>
          </a:prstGeom>
        </p:spPr>
      </p:pic>
      <p:pic>
        <p:nvPicPr>
          <p:cNvPr id="5" name="Picture 5"/>
          <p:cNvPicPr>
            <a:picLocks noChangeAspect="1"/>
          </p:cNvPicPr>
          <p:nvPr/>
        </p:nvPicPr>
        <p:blipFill>
          <a:blip r:embed="rId3"/>
          <a:srcRect/>
          <a:stretch>
            <a:fillRect/>
          </a:stretch>
        </p:blipFill>
        <p:spPr>
          <a:xfrm>
            <a:off x="985284" y="1609647"/>
            <a:ext cx="8280591" cy="6210443"/>
          </a:xfrm>
          <a:prstGeom prst="rect">
            <a:avLst/>
          </a:prstGeom>
        </p:spPr>
      </p:pic>
      <p:sp>
        <p:nvSpPr>
          <p:cNvPr id="6" name="TextBox 6"/>
          <p:cNvSpPr txBox="1"/>
          <p:nvPr/>
        </p:nvSpPr>
        <p:spPr>
          <a:xfrm>
            <a:off x="9599421" y="4040464"/>
            <a:ext cx="8461653" cy="1455420"/>
          </a:xfrm>
          <a:prstGeom prst="rect">
            <a:avLst/>
          </a:prstGeom>
        </p:spPr>
        <p:txBody>
          <a:bodyPr lIns="0" tIns="0" rIns="0" bIns="0" rtlCol="0" anchor="t">
            <a:spAutoFit/>
          </a:bodyPr>
          <a:lstStyle/>
          <a:p>
            <a:pPr>
              <a:lnSpc>
                <a:spcPts val="5880"/>
              </a:lnSpc>
            </a:pPr>
            <a:r>
              <a:rPr lang="en-US" sz="4200" dirty="0">
                <a:solidFill>
                  <a:schemeClr val="accent5">
                    <a:lumMod val="75000"/>
                  </a:schemeClr>
                </a:solidFill>
                <a:latin typeface="Barlow Medium"/>
              </a:rPr>
              <a:t>Jesus began to wash the       disciples’ feet!</a:t>
            </a:r>
          </a:p>
        </p:txBody>
      </p:sp>
      <p:sp>
        <p:nvSpPr>
          <p:cNvPr id="7" name="TextBox 7"/>
          <p:cNvSpPr txBox="1"/>
          <p:nvPr/>
        </p:nvSpPr>
        <p:spPr>
          <a:xfrm>
            <a:off x="9599421" y="2120152"/>
            <a:ext cx="7659879" cy="1455420"/>
          </a:xfrm>
          <a:prstGeom prst="rect">
            <a:avLst/>
          </a:prstGeom>
        </p:spPr>
        <p:txBody>
          <a:bodyPr lIns="0" tIns="0" rIns="0" bIns="0" rtlCol="0" anchor="t">
            <a:spAutoFit/>
          </a:bodyPr>
          <a:lstStyle/>
          <a:p>
            <a:pPr>
              <a:lnSpc>
                <a:spcPts val="5880"/>
              </a:lnSpc>
            </a:pPr>
            <a:r>
              <a:rPr lang="en-US" sz="4200">
                <a:solidFill>
                  <a:srgbClr val="737373"/>
                </a:solidFill>
                <a:latin typeface="Barlow Bold"/>
              </a:rPr>
              <a:t>¡Jesús comenzó a lavar los pies de los discípulos!</a:t>
            </a:r>
          </a:p>
        </p:txBody>
      </p:sp>
      <p:sp>
        <p:nvSpPr>
          <p:cNvPr id="8" name="TextBox 8"/>
          <p:cNvSpPr txBox="1"/>
          <p:nvPr/>
        </p:nvSpPr>
        <p:spPr>
          <a:xfrm>
            <a:off x="9599421" y="5943700"/>
            <a:ext cx="7659879" cy="1431739"/>
          </a:xfrm>
          <a:prstGeom prst="rect">
            <a:avLst/>
          </a:prstGeom>
        </p:spPr>
        <p:txBody>
          <a:bodyPr lIns="0" tIns="0" rIns="0" bIns="0" rtlCol="0" anchor="t">
            <a:spAutoFit/>
          </a:bodyPr>
          <a:lstStyle/>
          <a:p>
            <a:pPr>
              <a:lnSpc>
                <a:spcPts val="5880"/>
              </a:lnSpc>
            </a:pPr>
            <a:r>
              <a:rPr lang="en-US" sz="4200" dirty="0" err="1">
                <a:solidFill>
                  <a:schemeClr val="accent3">
                    <a:lumMod val="75000"/>
                  </a:schemeClr>
                </a:solidFill>
                <a:latin typeface="Tabac Big Sans"/>
              </a:rPr>
              <a:t>Jésus</a:t>
            </a:r>
            <a:r>
              <a:rPr lang="en-US" sz="4200" dirty="0">
                <a:solidFill>
                  <a:schemeClr val="accent3">
                    <a:lumMod val="75000"/>
                  </a:schemeClr>
                </a:solidFill>
                <a:latin typeface="Tabac Big Sans"/>
              </a:rPr>
              <a:t> a </a:t>
            </a:r>
            <a:r>
              <a:rPr lang="en-US" sz="4200" dirty="0" err="1">
                <a:solidFill>
                  <a:schemeClr val="accent3">
                    <a:lumMod val="75000"/>
                  </a:schemeClr>
                </a:solidFill>
                <a:latin typeface="Tabac Big Sans"/>
              </a:rPr>
              <a:t>commencé</a:t>
            </a:r>
            <a:r>
              <a:rPr lang="en-US" sz="4200" dirty="0">
                <a:solidFill>
                  <a:schemeClr val="accent3">
                    <a:lumMod val="75000"/>
                  </a:schemeClr>
                </a:solidFill>
                <a:latin typeface="Tabac Big Sans"/>
              </a:rPr>
              <a:t> </a:t>
            </a:r>
            <a:r>
              <a:rPr lang="en-US" sz="4200" dirty="0" err="1">
                <a:solidFill>
                  <a:schemeClr val="accent3">
                    <a:lumMod val="75000"/>
                  </a:schemeClr>
                </a:solidFill>
                <a:latin typeface="Tabac Big Sans"/>
              </a:rPr>
              <a:t>à</a:t>
            </a:r>
            <a:r>
              <a:rPr lang="en-US" sz="4200" dirty="0">
                <a:solidFill>
                  <a:schemeClr val="accent3">
                    <a:lumMod val="75000"/>
                  </a:schemeClr>
                </a:solidFill>
                <a:latin typeface="Tabac Big Sans"/>
              </a:rPr>
              <a:t> laver les </a:t>
            </a:r>
            <a:r>
              <a:rPr lang="en-US" sz="4200" dirty="0" err="1">
                <a:solidFill>
                  <a:schemeClr val="accent3">
                    <a:lumMod val="75000"/>
                  </a:schemeClr>
                </a:solidFill>
                <a:latin typeface="Tabac Big Sans"/>
              </a:rPr>
              <a:t>pieds</a:t>
            </a:r>
            <a:r>
              <a:rPr lang="en-US" sz="4200" dirty="0">
                <a:solidFill>
                  <a:schemeClr val="accent3">
                    <a:lumMod val="75000"/>
                  </a:schemeClr>
                </a:solidFill>
                <a:latin typeface="Tabac Big Sans"/>
              </a:rPr>
              <a:t> des disciples!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5965816" cy="3355772"/>
          </a:xfrm>
        </p:grpSpPr>
        <p:sp>
          <p:nvSpPr>
            <p:cNvPr id="3" name="Freeform 3"/>
            <p:cNvSpPr/>
            <p:nvPr/>
          </p:nvSpPr>
          <p:spPr>
            <a:xfrm>
              <a:off x="0" y="0"/>
              <a:ext cx="5965816" cy="3355772"/>
            </a:xfrm>
            <a:custGeom>
              <a:avLst/>
              <a:gdLst/>
              <a:ahLst/>
              <a:cxnLst/>
              <a:rect l="l" t="t" r="r" b="b"/>
              <a:pathLst>
                <a:path w="5965816" h="3355772">
                  <a:moveTo>
                    <a:pt x="0" y="0"/>
                  </a:moveTo>
                  <a:lnTo>
                    <a:pt x="5965816" y="0"/>
                  </a:lnTo>
                  <a:lnTo>
                    <a:pt x="5965816" y="3355772"/>
                  </a:lnTo>
                  <a:lnTo>
                    <a:pt x="0" y="3355772"/>
                  </a:lnTo>
                  <a:close/>
                </a:path>
              </a:pathLst>
            </a:custGeom>
            <a:solidFill>
              <a:srgbClr val="E2E6D9"/>
            </a:solidFill>
          </p:spPr>
        </p:sp>
      </p:grpSp>
      <p:pic>
        <p:nvPicPr>
          <p:cNvPr id="4" name="Picture 4"/>
          <p:cNvPicPr>
            <a:picLocks noChangeAspect="1"/>
          </p:cNvPicPr>
          <p:nvPr/>
        </p:nvPicPr>
        <p:blipFill>
          <a:blip r:embed="rId2"/>
          <a:srcRect/>
          <a:stretch>
            <a:fillRect/>
          </a:stretch>
        </p:blipFill>
        <p:spPr>
          <a:xfrm>
            <a:off x="8478967" y="8593267"/>
            <a:ext cx="1330067" cy="1330067"/>
          </a:xfrm>
          <a:prstGeom prst="rect">
            <a:avLst/>
          </a:prstGeom>
        </p:spPr>
      </p:pic>
      <p:pic>
        <p:nvPicPr>
          <p:cNvPr id="5" name="Picture 5"/>
          <p:cNvPicPr>
            <a:picLocks noChangeAspect="1"/>
          </p:cNvPicPr>
          <p:nvPr/>
        </p:nvPicPr>
        <p:blipFill>
          <a:blip r:embed="rId3"/>
          <a:srcRect/>
          <a:stretch>
            <a:fillRect/>
          </a:stretch>
        </p:blipFill>
        <p:spPr>
          <a:xfrm>
            <a:off x="8978709" y="2003954"/>
            <a:ext cx="8280591" cy="6210443"/>
          </a:xfrm>
          <a:prstGeom prst="rect">
            <a:avLst/>
          </a:prstGeom>
        </p:spPr>
      </p:pic>
      <p:sp>
        <p:nvSpPr>
          <p:cNvPr id="6" name="TextBox 6"/>
          <p:cNvSpPr txBox="1"/>
          <p:nvPr/>
        </p:nvSpPr>
        <p:spPr>
          <a:xfrm>
            <a:off x="1041141" y="4517740"/>
            <a:ext cx="8461653" cy="1465722"/>
          </a:xfrm>
          <a:prstGeom prst="rect">
            <a:avLst/>
          </a:prstGeom>
        </p:spPr>
        <p:txBody>
          <a:bodyPr lIns="0" tIns="0" rIns="0" bIns="0" rtlCol="0" anchor="t">
            <a:spAutoFit/>
          </a:bodyPr>
          <a:lstStyle/>
          <a:p>
            <a:pPr>
              <a:lnSpc>
                <a:spcPts val="5880"/>
              </a:lnSpc>
              <a:defRPr/>
            </a:pPr>
            <a:r>
              <a:rPr lang="es-ES_tradnl" sz="4200" dirty="0" err="1">
                <a:solidFill>
                  <a:schemeClr val="accent5">
                    <a:lumMod val="75000"/>
                  </a:schemeClr>
                </a:solidFill>
                <a:latin typeface="Barlow Medium"/>
              </a:rPr>
              <a:t>Then</a:t>
            </a:r>
            <a:r>
              <a:rPr lang="es-ES_tradnl" sz="4200" dirty="0">
                <a:solidFill>
                  <a:schemeClr val="accent5">
                    <a:lumMod val="75000"/>
                  </a:schemeClr>
                </a:solidFill>
                <a:latin typeface="Barlow Medium"/>
              </a:rPr>
              <a:t> he </a:t>
            </a:r>
            <a:r>
              <a:rPr lang="es-ES_tradnl" sz="4200" dirty="0" err="1">
                <a:solidFill>
                  <a:schemeClr val="accent5">
                    <a:lumMod val="75000"/>
                  </a:schemeClr>
                </a:solidFill>
                <a:latin typeface="Barlow Medium"/>
              </a:rPr>
              <a:t>dried</a:t>
            </a:r>
            <a:r>
              <a:rPr lang="es-ES_tradnl" sz="4200" dirty="0">
                <a:solidFill>
                  <a:schemeClr val="accent5">
                    <a:lumMod val="75000"/>
                  </a:schemeClr>
                </a:solidFill>
                <a:latin typeface="Barlow Medium"/>
              </a:rPr>
              <a:t> </a:t>
            </a:r>
            <a:r>
              <a:rPr lang="es-ES_tradnl" sz="4200" dirty="0" err="1">
                <a:solidFill>
                  <a:schemeClr val="accent5">
                    <a:lumMod val="75000"/>
                  </a:schemeClr>
                </a:solidFill>
                <a:latin typeface="Barlow Medium"/>
              </a:rPr>
              <a:t>their</a:t>
            </a:r>
            <a:r>
              <a:rPr lang="es-ES_tradnl" sz="4200" dirty="0">
                <a:solidFill>
                  <a:schemeClr val="accent5">
                    <a:lumMod val="75000"/>
                  </a:schemeClr>
                </a:solidFill>
                <a:latin typeface="Barlow Medium"/>
              </a:rPr>
              <a:t> </a:t>
            </a:r>
            <a:r>
              <a:rPr lang="es-ES_tradnl" sz="4200" dirty="0" err="1">
                <a:solidFill>
                  <a:schemeClr val="accent5">
                    <a:lumMod val="75000"/>
                  </a:schemeClr>
                </a:solidFill>
                <a:latin typeface="Barlow Medium"/>
              </a:rPr>
              <a:t>feet</a:t>
            </a:r>
            <a:r>
              <a:rPr lang="es-ES_tradnl" sz="4200" dirty="0">
                <a:solidFill>
                  <a:schemeClr val="accent5">
                    <a:lumMod val="75000"/>
                  </a:schemeClr>
                </a:solidFill>
                <a:latin typeface="Barlow Medium"/>
              </a:rPr>
              <a:t> </a:t>
            </a:r>
            <a:r>
              <a:rPr lang="es-ES_tradnl" sz="4200" dirty="0" err="1">
                <a:solidFill>
                  <a:schemeClr val="accent5">
                    <a:lumMod val="75000"/>
                  </a:schemeClr>
                </a:solidFill>
                <a:latin typeface="Barlow Medium"/>
              </a:rPr>
              <a:t>with</a:t>
            </a:r>
            <a:r>
              <a:rPr lang="es-ES_tradnl" sz="4200" dirty="0">
                <a:solidFill>
                  <a:schemeClr val="accent5">
                    <a:lumMod val="75000"/>
                  </a:schemeClr>
                </a:solidFill>
                <a:latin typeface="Barlow Medium"/>
              </a:rPr>
              <a:t> </a:t>
            </a:r>
            <a:r>
              <a:rPr lang="es-ES_tradnl" sz="4200" dirty="0" err="1">
                <a:solidFill>
                  <a:schemeClr val="accent5">
                    <a:lumMod val="75000"/>
                  </a:schemeClr>
                </a:solidFill>
                <a:latin typeface="Barlow Medium"/>
              </a:rPr>
              <a:t>the</a:t>
            </a:r>
            <a:r>
              <a:rPr lang="es-ES_tradnl" sz="4200" dirty="0">
                <a:solidFill>
                  <a:schemeClr val="accent5">
                    <a:lumMod val="75000"/>
                  </a:schemeClr>
                </a:solidFill>
                <a:latin typeface="Barlow Medium"/>
              </a:rPr>
              <a:t> </a:t>
            </a:r>
            <a:r>
              <a:rPr lang="es-ES_tradnl" sz="4200" dirty="0" err="1">
                <a:solidFill>
                  <a:schemeClr val="accent5">
                    <a:lumMod val="75000"/>
                  </a:schemeClr>
                </a:solidFill>
                <a:latin typeface="Barlow Medium"/>
              </a:rPr>
              <a:t>towel</a:t>
            </a:r>
            <a:r>
              <a:rPr lang="es-ES_tradnl" sz="4200" dirty="0">
                <a:solidFill>
                  <a:schemeClr val="accent5">
                    <a:lumMod val="75000"/>
                  </a:schemeClr>
                </a:solidFill>
                <a:latin typeface="Barlow Medium"/>
              </a:rPr>
              <a:t>.</a:t>
            </a:r>
          </a:p>
        </p:txBody>
      </p:sp>
      <p:sp>
        <p:nvSpPr>
          <p:cNvPr id="7" name="TextBox 7"/>
          <p:cNvSpPr txBox="1"/>
          <p:nvPr/>
        </p:nvSpPr>
        <p:spPr>
          <a:xfrm>
            <a:off x="1028700" y="2423054"/>
            <a:ext cx="7659879" cy="1455420"/>
          </a:xfrm>
          <a:prstGeom prst="rect">
            <a:avLst/>
          </a:prstGeom>
        </p:spPr>
        <p:txBody>
          <a:bodyPr lIns="0" tIns="0" rIns="0" bIns="0" rtlCol="0" anchor="t">
            <a:spAutoFit/>
          </a:bodyPr>
          <a:lstStyle/>
          <a:p>
            <a:pPr>
              <a:lnSpc>
                <a:spcPts val="5880"/>
              </a:lnSpc>
            </a:pPr>
            <a:r>
              <a:rPr lang="en-US" sz="4200">
                <a:solidFill>
                  <a:srgbClr val="737373"/>
                </a:solidFill>
                <a:latin typeface="Barlow Bold"/>
              </a:rPr>
              <a:t>Luego Él secó sus pies con la toalla.</a:t>
            </a:r>
          </a:p>
        </p:txBody>
      </p:sp>
      <p:sp>
        <p:nvSpPr>
          <p:cNvPr id="8" name="TextBox 8"/>
          <p:cNvSpPr txBox="1"/>
          <p:nvPr/>
        </p:nvSpPr>
        <p:spPr>
          <a:xfrm>
            <a:off x="1028700" y="6246601"/>
            <a:ext cx="7659879" cy="1431739"/>
          </a:xfrm>
          <a:prstGeom prst="rect">
            <a:avLst/>
          </a:prstGeom>
        </p:spPr>
        <p:txBody>
          <a:bodyPr lIns="0" tIns="0" rIns="0" bIns="0" rtlCol="0" anchor="t">
            <a:spAutoFit/>
          </a:bodyPr>
          <a:lstStyle/>
          <a:p>
            <a:pPr>
              <a:lnSpc>
                <a:spcPts val="5880"/>
              </a:lnSpc>
            </a:pPr>
            <a:r>
              <a:rPr lang="en-US" sz="4200" dirty="0" err="1">
                <a:solidFill>
                  <a:schemeClr val="accent3">
                    <a:lumMod val="75000"/>
                  </a:schemeClr>
                </a:solidFill>
                <a:latin typeface="Tabac Big Sans"/>
              </a:rPr>
              <a:t>Puis</a:t>
            </a:r>
            <a:r>
              <a:rPr lang="en-US" sz="4200" dirty="0">
                <a:solidFill>
                  <a:schemeClr val="accent3">
                    <a:lumMod val="75000"/>
                  </a:schemeClr>
                </a:solidFill>
                <a:latin typeface="Tabac Big Sans"/>
              </a:rPr>
              <a:t> il a </a:t>
            </a:r>
            <a:r>
              <a:rPr lang="en-US" sz="4200" dirty="0" err="1">
                <a:solidFill>
                  <a:schemeClr val="accent3">
                    <a:lumMod val="75000"/>
                  </a:schemeClr>
                </a:solidFill>
                <a:latin typeface="Tabac Big Sans"/>
              </a:rPr>
              <a:t>séché</a:t>
            </a:r>
            <a:r>
              <a:rPr lang="en-US" sz="4200" dirty="0">
                <a:solidFill>
                  <a:schemeClr val="accent3">
                    <a:lumMod val="75000"/>
                  </a:schemeClr>
                </a:solidFill>
                <a:latin typeface="Tabac Big Sans"/>
              </a:rPr>
              <a:t> </a:t>
            </a:r>
            <a:r>
              <a:rPr lang="en-US" sz="4200" dirty="0" err="1">
                <a:solidFill>
                  <a:schemeClr val="accent3">
                    <a:lumMod val="75000"/>
                  </a:schemeClr>
                </a:solidFill>
                <a:latin typeface="Tabac Big Sans"/>
              </a:rPr>
              <a:t>leurs</a:t>
            </a:r>
            <a:r>
              <a:rPr lang="en-US" sz="4200" dirty="0">
                <a:solidFill>
                  <a:schemeClr val="accent3">
                    <a:lumMod val="75000"/>
                  </a:schemeClr>
                </a:solidFill>
                <a:latin typeface="Tabac Big Sans"/>
              </a:rPr>
              <a:t> </a:t>
            </a:r>
            <a:r>
              <a:rPr lang="en-US" sz="4200" dirty="0" err="1">
                <a:solidFill>
                  <a:schemeClr val="accent3">
                    <a:lumMod val="75000"/>
                  </a:schemeClr>
                </a:solidFill>
                <a:latin typeface="Tabac Big Sans"/>
              </a:rPr>
              <a:t>pieds</a:t>
            </a:r>
            <a:r>
              <a:rPr lang="en-US" sz="4200" dirty="0">
                <a:solidFill>
                  <a:schemeClr val="accent3">
                    <a:lumMod val="75000"/>
                  </a:schemeClr>
                </a:solidFill>
                <a:latin typeface="Tabac Big Sans"/>
              </a:rPr>
              <a:t> avec la serviette.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BBF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8478967" y="8593267"/>
            <a:ext cx="1330067" cy="1330067"/>
          </a:xfrm>
          <a:prstGeom prst="rect">
            <a:avLst/>
          </a:prstGeom>
        </p:spPr>
      </p:pic>
      <p:pic>
        <p:nvPicPr>
          <p:cNvPr id="5" name="Picture 5"/>
          <p:cNvPicPr>
            <a:picLocks noChangeAspect="1"/>
          </p:cNvPicPr>
          <p:nvPr/>
        </p:nvPicPr>
        <p:blipFill>
          <a:blip r:embed="rId3"/>
          <a:srcRect/>
          <a:stretch>
            <a:fillRect/>
          </a:stretch>
        </p:blipFill>
        <p:spPr>
          <a:xfrm>
            <a:off x="698117" y="2038278"/>
            <a:ext cx="8280591" cy="6210443"/>
          </a:xfrm>
          <a:prstGeom prst="rect">
            <a:avLst/>
          </a:prstGeom>
        </p:spPr>
      </p:pic>
      <p:sp>
        <p:nvSpPr>
          <p:cNvPr id="6" name="TextBox 6"/>
          <p:cNvSpPr txBox="1"/>
          <p:nvPr/>
        </p:nvSpPr>
        <p:spPr>
          <a:xfrm>
            <a:off x="9704227" y="4456628"/>
            <a:ext cx="7450267" cy="1661795"/>
          </a:xfrm>
          <a:prstGeom prst="rect">
            <a:avLst/>
          </a:prstGeom>
        </p:spPr>
        <p:txBody>
          <a:bodyPr lIns="0" tIns="0" rIns="0" bIns="0" rtlCol="0" anchor="t">
            <a:spAutoFit/>
          </a:bodyPr>
          <a:lstStyle/>
          <a:p>
            <a:pPr>
              <a:lnSpc>
                <a:spcPts val="4480"/>
              </a:lnSpc>
            </a:pPr>
            <a:r>
              <a:rPr lang="en-US" sz="3200">
                <a:solidFill>
                  <a:schemeClr val="accent5">
                    <a:lumMod val="75000"/>
                  </a:schemeClr>
                </a:solidFill>
                <a:latin typeface="Barlow Medium"/>
              </a:rPr>
              <a:t>Peter was </a:t>
            </a:r>
            <a:r>
              <a:rPr lang="en-US" sz="3200" dirty="0" err="1">
                <a:solidFill>
                  <a:schemeClr val="accent5">
                    <a:lumMod val="75000"/>
                  </a:schemeClr>
                </a:solidFill>
                <a:latin typeface="Barlow Medium"/>
              </a:rPr>
              <a:t>embarassed</a:t>
            </a:r>
            <a:r>
              <a:rPr lang="en-US" sz="3200" dirty="0">
                <a:solidFill>
                  <a:schemeClr val="accent5">
                    <a:lumMod val="75000"/>
                  </a:schemeClr>
                </a:solidFill>
                <a:latin typeface="Barlow Medium"/>
              </a:rPr>
              <a:t> and wanted a full bath. Jesus lovingly simply washed his feet.</a:t>
            </a:r>
          </a:p>
        </p:txBody>
      </p:sp>
      <p:sp>
        <p:nvSpPr>
          <p:cNvPr id="7" name="TextBox 7"/>
          <p:cNvSpPr txBox="1"/>
          <p:nvPr/>
        </p:nvSpPr>
        <p:spPr>
          <a:xfrm>
            <a:off x="9599421" y="2153729"/>
            <a:ext cx="7659879" cy="1661795"/>
          </a:xfrm>
          <a:prstGeom prst="rect">
            <a:avLst/>
          </a:prstGeom>
        </p:spPr>
        <p:txBody>
          <a:bodyPr lIns="0" tIns="0" rIns="0" bIns="0" rtlCol="0" anchor="t">
            <a:spAutoFit/>
          </a:bodyPr>
          <a:lstStyle/>
          <a:p>
            <a:pPr>
              <a:lnSpc>
                <a:spcPts val="4480"/>
              </a:lnSpc>
            </a:pPr>
            <a:r>
              <a:rPr lang="en-US" sz="3200">
                <a:solidFill>
                  <a:srgbClr val="737373"/>
                </a:solidFill>
                <a:latin typeface="Barlow Bold"/>
              </a:rPr>
              <a:t>Pedro estaba apenado y quería un baño completo. Jesús amorosamente solo lavó sus pies.</a:t>
            </a:r>
          </a:p>
        </p:txBody>
      </p:sp>
      <p:sp>
        <p:nvSpPr>
          <p:cNvPr id="8" name="TextBox 8"/>
          <p:cNvSpPr txBox="1"/>
          <p:nvPr/>
        </p:nvSpPr>
        <p:spPr>
          <a:xfrm>
            <a:off x="9704227" y="6520252"/>
            <a:ext cx="7450267" cy="1728470"/>
          </a:xfrm>
          <a:prstGeom prst="rect">
            <a:avLst/>
          </a:prstGeom>
        </p:spPr>
        <p:txBody>
          <a:bodyPr lIns="0" tIns="0" rIns="0" bIns="0" rtlCol="0" anchor="t">
            <a:spAutoFit/>
          </a:bodyPr>
          <a:lstStyle/>
          <a:p>
            <a:pPr>
              <a:lnSpc>
                <a:spcPts val="4480"/>
              </a:lnSpc>
            </a:pPr>
            <a:r>
              <a:rPr lang="en-US" sz="3200" dirty="0">
                <a:solidFill>
                  <a:schemeClr val="accent3">
                    <a:lumMod val="75000"/>
                  </a:schemeClr>
                </a:solidFill>
                <a:latin typeface="Tabac Big Sans"/>
              </a:rPr>
              <a:t>Peter </a:t>
            </a:r>
            <a:r>
              <a:rPr lang="en-US" sz="3200" dirty="0" err="1">
                <a:solidFill>
                  <a:schemeClr val="accent3">
                    <a:lumMod val="75000"/>
                  </a:schemeClr>
                </a:solidFill>
                <a:latin typeface="Tabac Big Sans"/>
              </a:rPr>
              <a:t>était</a:t>
            </a:r>
            <a:r>
              <a:rPr lang="en-US" sz="3200" dirty="0">
                <a:solidFill>
                  <a:schemeClr val="accent3">
                    <a:lumMod val="75000"/>
                  </a:schemeClr>
                </a:solidFill>
                <a:latin typeface="Tabac Big Sans"/>
              </a:rPr>
              <a:t> </a:t>
            </a:r>
            <a:r>
              <a:rPr lang="en-US" sz="3200" dirty="0" err="1">
                <a:solidFill>
                  <a:schemeClr val="accent3">
                    <a:lumMod val="75000"/>
                  </a:schemeClr>
                </a:solidFill>
                <a:latin typeface="Tabac Big Sans"/>
              </a:rPr>
              <a:t>embarrassé</a:t>
            </a:r>
            <a:r>
              <a:rPr lang="en-US" sz="3200" dirty="0">
                <a:solidFill>
                  <a:schemeClr val="accent3">
                    <a:lumMod val="75000"/>
                  </a:schemeClr>
                </a:solidFill>
                <a:latin typeface="Tabac Big Sans"/>
              </a:rPr>
              <a:t> et </a:t>
            </a:r>
            <a:r>
              <a:rPr lang="en-US" sz="3200" dirty="0" err="1">
                <a:solidFill>
                  <a:schemeClr val="accent3">
                    <a:lumMod val="75000"/>
                  </a:schemeClr>
                </a:solidFill>
                <a:latin typeface="Tabac Big Sans"/>
              </a:rPr>
              <a:t>voulait</a:t>
            </a:r>
            <a:r>
              <a:rPr lang="en-US" sz="3200" dirty="0">
                <a:solidFill>
                  <a:schemeClr val="accent3">
                    <a:lumMod val="75000"/>
                  </a:schemeClr>
                </a:solidFill>
                <a:latin typeface="Tabac Big Sans"/>
              </a:rPr>
              <a:t> un </a:t>
            </a:r>
            <a:r>
              <a:rPr lang="en-US" sz="3200" dirty="0" err="1">
                <a:solidFill>
                  <a:schemeClr val="accent3">
                    <a:lumMod val="75000"/>
                  </a:schemeClr>
                </a:solidFill>
                <a:latin typeface="Tabac Big Sans"/>
              </a:rPr>
              <a:t>bain</a:t>
            </a:r>
            <a:r>
              <a:rPr lang="en-US" sz="3200" dirty="0">
                <a:solidFill>
                  <a:schemeClr val="accent3">
                    <a:lumMod val="75000"/>
                  </a:schemeClr>
                </a:solidFill>
                <a:latin typeface="Tabac Big Sans"/>
              </a:rPr>
              <a:t> </a:t>
            </a:r>
            <a:r>
              <a:rPr lang="en-US" sz="3200" dirty="0" err="1">
                <a:solidFill>
                  <a:schemeClr val="accent3">
                    <a:lumMod val="75000"/>
                  </a:schemeClr>
                </a:solidFill>
                <a:latin typeface="Tabac Big Sans"/>
              </a:rPr>
              <a:t>complète</a:t>
            </a:r>
            <a:r>
              <a:rPr lang="en-US" sz="3200" dirty="0">
                <a:solidFill>
                  <a:schemeClr val="accent3">
                    <a:lumMod val="75000"/>
                  </a:schemeClr>
                </a:solidFill>
                <a:latin typeface="Tabac Big Sans"/>
              </a:rPr>
              <a:t>. </a:t>
            </a:r>
            <a:r>
              <a:rPr lang="en-US" sz="3200" dirty="0" err="1">
                <a:solidFill>
                  <a:schemeClr val="accent3">
                    <a:lumMod val="75000"/>
                  </a:schemeClr>
                </a:solidFill>
                <a:latin typeface="Tabac Big Sans"/>
              </a:rPr>
              <a:t>Jésus</a:t>
            </a:r>
            <a:r>
              <a:rPr lang="en-US" sz="3200" dirty="0">
                <a:solidFill>
                  <a:schemeClr val="accent3">
                    <a:lumMod val="75000"/>
                  </a:schemeClr>
                </a:solidFill>
                <a:latin typeface="Tabac Big Sans"/>
              </a:rPr>
              <a:t> a </a:t>
            </a:r>
            <a:r>
              <a:rPr lang="en-US" sz="3200" dirty="0" err="1">
                <a:solidFill>
                  <a:schemeClr val="accent3">
                    <a:lumMod val="75000"/>
                  </a:schemeClr>
                </a:solidFill>
                <a:latin typeface="Tabac Big Sans"/>
              </a:rPr>
              <a:t>simplement</a:t>
            </a:r>
            <a:r>
              <a:rPr lang="en-US" sz="3200" dirty="0">
                <a:solidFill>
                  <a:schemeClr val="accent3">
                    <a:lumMod val="75000"/>
                  </a:schemeClr>
                </a:solidFill>
                <a:latin typeface="Tabac Big Sans"/>
              </a:rPr>
              <a:t> </a:t>
            </a:r>
            <a:r>
              <a:rPr lang="en-US" sz="3200" dirty="0" err="1">
                <a:solidFill>
                  <a:schemeClr val="accent3">
                    <a:lumMod val="75000"/>
                  </a:schemeClr>
                </a:solidFill>
                <a:latin typeface="Tabac Big Sans"/>
              </a:rPr>
              <a:t>lavé</a:t>
            </a:r>
            <a:r>
              <a:rPr lang="en-US" sz="3200" dirty="0">
                <a:solidFill>
                  <a:schemeClr val="accent3">
                    <a:lumMod val="75000"/>
                  </a:schemeClr>
                </a:solidFill>
                <a:latin typeface="Tabac Big Sans"/>
              </a:rPr>
              <a:t> </a:t>
            </a:r>
            <a:r>
              <a:rPr lang="en-US" sz="3200" dirty="0" err="1">
                <a:solidFill>
                  <a:schemeClr val="accent3">
                    <a:lumMod val="75000"/>
                  </a:schemeClr>
                </a:solidFill>
                <a:latin typeface="Tabac Big Sans"/>
              </a:rPr>
              <a:t>ses</a:t>
            </a:r>
            <a:r>
              <a:rPr lang="en-US" sz="3200" dirty="0">
                <a:solidFill>
                  <a:schemeClr val="accent3">
                    <a:lumMod val="75000"/>
                  </a:schemeClr>
                </a:solidFill>
                <a:latin typeface="Tabac Big Sans"/>
              </a:rPr>
              <a:t> </a:t>
            </a:r>
            <a:r>
              <a:rPr lang="en-US" sz="3200" dirty="0" err="1">
                <a:solidFill>
                  <a:schemeClr val="accent3">
                    <a:lumMod val="75000"/>
                  </a:schemeClr>
                </a:solidFill>
                <a:latin typeface="Tabac Big Sans"/>
              </a:rPr>
              <a:t>pieds</a:t>
            </a:r>
            <a:r>
              <a:rPr lang="en-US" sz="3200" dirty="0">
                <a:solidFill>
                  <a:schemeClr val="accent3">
                    <a:lumMod val="75000"/>
                  </a:schemeClr>
                </a:solidFill>
                <a:latin typeface="Tabac Big Sans"/>
              </a:rPr>
              <a:t> avec amour.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38984" flipH="1" flipV="1">
            <a:off x="-3769805" y="6010964"/>
            <a:ext cx="13321226" cy="6889572"/>
          </a:xfrm>
          <a:prstGeom prst="rect">
            <a:avLst/>
          </a:prstGeom>
        </p:spPr>
      </p:pic>
      <p:sp>
        <p:nvSpPr>
          <p:cNvPr id="3" name="TextBox 3"/>
          <p:cNvSpPr txBox="1"/>
          <p:nvPr/>
        </p:nvSpPr>
        <p:spPr>
          <a:xfrm>
            <a:off x="4848270" y="720476"/>
            <a:ext cx="12411030" cy="3098800"/>
          </a:xfrm>
          <a:prstGeom prst="rect">
            <a:avLst/>
          </a:prstGeom>
        </p:spPr>
        <p:txBody>
          <a:bodyPr lIns="0" tIns="0" rIns="0" bIns="0" rtlCol="0" anchor="t">
            <a:spAutoFit/>
          </a:bodyPr>
          <a:lstStyle/>
          <a:p>
            <a:pPr algn="r">
              <a:lnSpc>
                <a:spcPts val="8000"/>
              </a:lnSpc>
            </a:pPr>
            <a:r>
              <a:rPr lang="en-US" sz="8000" dirty="0" err="1">
                <a:solidFill>
                  <a:srgbClr val="A2A096"/>
                </a:solidFill>
                <a:latin typeface="Barlow Bold Bold"/>
              </a:rPr>
              <a:t>Hacer</a:t>
            </a:r>
            <a:r>
              <a:rPr lang="en-US" sz="8000" dirty="0">
                <a:solidFill>
                  <a:srgbClr val="A2A096"/>
                </a:solidFill>
                <a:latin typeface="Barlow Bold Bold"/>
              </a:rPr>
              <a:t> </a:t>
            </a:r>
            <a:r>
              <a:rPr lang="en-US" sz="8000" dirty="0" err="1">
                <a:solidFill>
                  <a:srgbClr val="A2A096"/>
                </a:solidFill>
                <a:latin typeface="Barlow Bold Bold"/>
              </a:rPr>
              <a:t>Discípulos</a:t>
            </a:r>
            <a:r>
              <a:rPr lang="en-US" sz="8000" dirty="0">
                <a:solidFill>
                  <a:srgbClr val="A2A096"/>
                </a:solidFill>
                <a:latin typeface="Barlow Bold Bold"/>
              </a:rPr>
              <a:t> </a:t>
            </a:r>
            <a:r>
              <a:rPr lang="en-US" sz="8000" dirty="0" err="1">
                <a:solidFill>
                  <a:srgbClr val="A2A096"/>
                </a:solidFill>
                <a:latin typeface="Barlow Bold Bold"/>
              </a:rPr>
              <a:t>Semejantes</a:t>
            </a:r>
            <a:r>
              <a:rPr lang="en-US" sz="8000" dirty="0">
                <a:solidFill>
                  <a:srgbClr val="A2A096"/>
                </a:solidFill>
                <a:latin typeface="Barlow Bold Bold"/>
              </a:rPr>
              <a:t> a</a:t>
            </a:r>
          </a:p>
          <a:p>
            <a:pPr algn="r">
              <a:lnSpc>
                <a:spcPts val="8000"/>
              </a:lnSpc>
            </a:pPr>
            <a:r>
              <a:rPr lang="en-US" sz="8000" dirty="0">
                <a:solidFill>
                  <a:srgbClr val="A2A096"/>
                </a:solidFill>
                <a:latin typeface="Barlow Bold Bold"/>
              </a:rPr>
              <a:t>Cristo </a:t>
            </a:r>
            <a:r>
              <a:rPr lang="en-US" sz="8000" dirty="0" err="1">
                <a:solidFill>
                  <a:srgbClr val="A2A096"/>
                </a:solidFill>
                <a:latin typeface="Barlow Bold Bold"/>
              </a:rPr>
              <a:t>en</a:t>
            </a:r>
            <a:r>
              <a:rPr lang="en-US" sz="8000" dirty="0">
                <a:solidFill>
                  <a:srgbClr val="A2A096"/>
                </a:solidFill>
                <a:latin typeface="Barlow Bold Bold"/>
              </a:rPr>
              <a:t> las </a:t>
            </a:r>
            <a:r>
              <a:rPr lang="en-US" sz="8000" dirty="0" err="1">
                <a:solidFill>
                  <a:srgbClr val="A2A096"/>
                </a:solidFill>
                <a:latin typeface="Barlow Bold Bold"/>
              </a:rPr>
              <a:t>Naciones</a:t>
            </a:r>
            <a:endParaRPr lang="en-US" sz="8000" dirty="0">
              <a:solidFill>
                <a:srgbClr val="A2A096"/>
              </a:solidFill>
              <a:latin typeface="Barlow Bold Bold"/>
            </a:endParaRPr>
          </a:p>
        </p:txBody>
      </p:sp>
      <p:pic>
        <p:nvPicPr>
          <p:cNvPr id="4" name="Picture 4"/>
          <p:cNvPicPr>
            <a:picLocks noChangeAspect="1"/>
          </p:cNvPicPr>
          <p:nvPr/>
        </p:nvPicPr>
        <p:blipFill>
          <a:blip r:embed="rId4"/>
          <a:srcRect/>
          <a:stretch>
            <a:fillRect/>
          </a:stretch>
        </p:blipFill>
        <p:spPr>
          <a:xfrm>
            <a:off x="15504" y="0"/>
            <a:ext cx="4316510" cy="4316510"/>
          </a:xfrm>
          <a:prstGeom prst="rect">
            <a:avLst/>
          </a:prstGeom>
        </p:spPr>
      </p:pic>
      <p:sp>
        <p:nvSpPr>
          <p:cNvPr id="5" name="TextBox 5"/>
          <p:cNvSpPr txBox="1"/>
          <p:nvPr/>
        </p:nvSpPr>
        <p:spPr>
          <a:xfrm>
            <a:off x="12210193" y="8843738"/>
            <a:ext cx="5049107" cy="346634"/>
          </a:xfrm>
          <a:prstGeom prst="rect">
            <a:avLst/>
          </a:prstGeom>
        </p:spPr>
        <p:txBody>
          <a:bodyPr lIns="0" tIns="0" rIns="0" bIns="0" rtlCol="0" anchor="t">
            <a:spAutoFit/>
          </a:bodyPr>
          <a:lstStyle/>
          <a:p>
            <a:pPr algn="r">
              <a:lnSpc>
                <a:spcPts val="2765"/>
              </a:lnSpc>
              <a:spcBef>
                <a:spcPct val="0"/>
              </a:spcBef>
            </a:pPr>
            <a:r>
              <a:rPr lang="en-US" sz="1975">
                <a:solidFill>
                  <a:srgbClr val="141414"/>
                </a:solidFill>
                <a:latin typeface="Barlow Medium"/>
              </a:rPr>
              <a:t>Región Mesoamérica</a:t>
            </a:r>
          </a:p>
        </p:txBody>
      </p:sp>
      <p:sp>
        <p:nvSpPr>
          <p:cNvPr id="6" name="TextBox 6"/>
          <p:cNvSpPr txBox="1"/>
          <p:nvPr/>
        </p:nvSpPr>
        <p:spPr>
          <a:xfrm>
            <a:off x="10102356" y="4230785"/>
            <a:ext cx="7156944" cy="1475819"/>
          </a:xfrm>
          <a:prstGeom prst="rect">
            <a:avLst/>
          </a:prstGeom>
        </p:spPr>
        <p:txBody>
          <a:bodyPr lIns="0" tIns="0" rIns="0" bIns="0" rtlCol="0" anchor="t">
            <a:spAutoFit/>
          </a:bodyPr>
          <a:lstStyle/>
          <a:p>
            <a:pPr algn="r">
              <a:lnSpc>
                <a:spcPts val="5964"/>
              </a:lnSpc>
            </a:pPr>
            <a:r>
              <a:rPr lang="en-US" sz="4260" dirty="0">
                <a:solidFill>
                  <a:schemeClr val="accent5">
                    <a:lumMod val="75000"/>
                  </a:schemeClr>
                </a:solidFill>
                <a:latin typeface="Barlow Medium Bold"/>
              </a:rPr>
              <a:t>To Make Christlike Disciples in</a:t>
            </a:r>
          </a:p>
          <a:p>
            <a:pPr algn="r">
              <a:lnSpc>
                <a:spcPts val="5964"/>
              </a:lnSpc>
              <a:spcBef>
                <a:spcPct val="0"/>
              </a:spcBef>
            </a:pPr>
            <a:r>
              <a:rPr lang="en-US" sz="4260" dirty="0">
                <a:solidFill>
                  <a:schemeClr val="accent5">
                    <a:lumMod val="75000"/>
                  </a:schemeClr>
                </a:solidFill>
                <a:latin typeface="Barlow Medium Bold"/>
              </a:rPr>
              <a:t>the Nations</a:t>
            </a:r>
          </a:p>
        </p:txBody>
      </p:sp>
      <p:sp>
        <p:nvSpPr>
          <p:cNvPr id="7" name="TextBox 7"/>
          <p:cNvSpPr txBox="1"/>
          <p:nvPr/>
        </p:nvSpPr>
        <p:spPr>
          <a:xfrm>
            <a:off x="10287001" y="6027367"/>
            <a:ext cx="6972300" cy="1490729"/>
          </a:xfrm>
          <a:prstGeom prst="rect">
            <a:avLst/>
          </a:prstGeom>
        </p:spPr>
        <p:txBody>
          <a:bodyPr wrap="square" lIns="0" tIns="0" rIns="0" bIns="0" rtlCol="0" anchor="t">
            <a:spAutoFit/>
          </a:bodyPr>
          <a:lstStyle/>
          <a:p>
            <a:pPr algn="r">
              <a:lnSpc>
                <a:spcPts val="5964"/>
              </a:lnSpc>
            </a:pPr>
            <a:r>
              <a:rPr lang="en-US" sz="4260">
                <a:solidFill>
                  <a:schemeClr val="accent3">
                    <a:lumMod val="75000"/>
                    <a:alpha val="69804"/>
                  </a:schemeClr>
                </a:solidFill>
                <a:latin typeface="Tabac Big Sans Italics"/>
              </a:rPr>
              <a:t>Faire des disciples </a:t>
            </a:r>
            <a:r>
              <a:rPr lang="en-US" sz="4260" dirty="0" err="1">
                <a:solidFill>
                  <a:schemeClr val="accent3">
                    <a:lumMod val="75000"/>
                    <a:alpha val="69804"/>
                  </a:schemeClr>
                </a:solidFill>
                <a:latin typeface="Tabac Big Sans Italics"/>
              </a:rPr>
              <a:t>à</a:t>
            </a:r>
            <a:r>
              <a:rPr lang="en-US" sz="4260" dirty="0">
                <a:solidFill>
                  <a:schemeClr val="accent3">
                    <a:lumMod val="75000"/>
                    <a:alpha val="69804"/>
                  </a:schemeClr>
                </a:solidFill>
                <a:latin typeface="Tabac Big Sans Italics"/>
              </a:rPr>
              <a:t> </a:t>
            </a:r>
            <a:r>
              <a:rPr lang="en-US" sz="4260" dirty="0" err="1">
                <a:solidFill>
                  <a:schemeClr val="accent3">
                    <a:lumMod val="75000"/>
                    <a:alpha val="69804"/>
                  </a:schemeClr>
                </a:solidFill>
                <a:latin typeface="Tabac Big Sans Italics"/>
              </a:rPr>
              <a:t>l’image</a:t>
            </a:r>
            <a:r>
              <a:rPr lang="en-US" sz="4260" dirty="0">
                <a:solidFill>
                  <a:schemeClr val="accent3">
                    <a:lumMod val="75000"/>
                    <a:alpha val="69804"/>
                  </a:schemeClr>
                </a:solidFill>
                <a:latin typeface="Tabac Big Sans Italics"/>
              </a:rPr>
              <a:t> de</a:t>
            </a:r>
          </a:p>
          <a:p>
            <a:pPr algn="r">
              <a:lnSpc>
                <a:spcPts val="5964"/>
              </a:lnSpc>
              <a:spcBef>
                <a:spcPct val="0"/>
              </a:spcBef>
            </a:pPr>
            <a:r>
              <a:rPr lang="en-US" sz="4260" dirty="0">
                <a:solidFill>
                  <a:schemeClr val="accent3">
                    <a:lumMod val="75000"/>
                    <a:alpha val="69804"/>
                  </a:schemeClr>
                </a:solidFill>
                <a:latin typeface="Tabac Big Sans Italics"/>
              </a:rPr>
              <a:t>Christ dans les nations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5965816" cy="3355772"/>
          </a:xfrm>
        </p:grpSpPr>
        <p:sp>
          <p:nvSpPr>
            <p:cNvPr id="3" name="Freeform 3"/>
            <p:cNvSpPr/>
            <p:nvPr/>
          </p:nvSpPr>
          <p:spPr>
            <a:xfrm>
              <a:off x="0" y="0"/>
              <a:ext cx="5965816" cy="3355772"/>
            </a:xfrm>
            <a:custGeom>
              <a:avLst/>
              <a:gdLst/>
              <a:ahLst/>
              <a:cxnLst/>
              <a:rect l="l" t="t" r="r" b="b"/>
              <a:pathLst>
                <a:path w="5965816" h="3355772">
                  <a:moveTo>
                    <a:pt x="0" y="0"/>
                  </a:moveTo>
                  <a:lnTo>
                    <a:pt x="5965816" y="0"/>
                  </a:lnTo>
                  <a:lnTo>
                    <a:pt x="5965816" y="3355772"/>
                  </a:lnTo>
                  <a:lnTo>
                    <a:pt x="0" y="3355772"/>
                  </a:lnTo>
                  <a:close/>
                </a:path>
              </a:pathLst>
            </a:custGeom>
            <a:solidFill>
              <a:srgbClr val="E2E6D9"/>
            </a:solidFill>
          </p:spPr>
        </p:sp>
      </p:grpSp>
      <p:pic>
        <p:nvPicPr>
          <p:cNvPr id="4" name="Picture 4"/>
          <p:cNvPicPr>
            <a:picLocks noChangeAspect="1"/>
          </p:cNvPicPr>
          <p:nvPr/>
        </p:nvPicPr>
        <p:blipFill>
          <a:blip r:embed="rId2"/>
          <a:srcRect/>
          <a:stretch>
            <a:fillRect/>
          </a:stretch>
        </p:blipFill>
        <p:spPr>
          <a:xfrm>
            <a:off x="8478967" y="8593267"/>
            <a:ext cx="1330067" cy="1330067"/>
          </a:xfrm>
          <a:prstGeom prst="rect">
            <a:avLst/>
          </a:prstGeom>
        </p:spPr>
      </p:pic>
      <p:pic>
        <p:nvPicPr>
          <p:cNvPr id="5" name="Picture 5"/>
          <p:cNvPicPr>
            <a:picLocks noChangeAspect="1"/>
          </p:cNvPicPr>
          <p:nvPr/>
        </p:nvPicPr>
        <p:blipFill>
          <a:blip r:embed="rId3"/>
          <a:srcRect/>
          <a:stretch>
            <a:fillRect/>
          </a:stretch>
        </p:blipFill>
        <p:spPr>
          <a:xfrm>
            <a:off x="8978709" y="2038278"/>
            <a:ext cx="8280591" cy="6210443"/>
          </a:xfrm>
          <a:prstGeom prst="rect">
            <a:avLst/>
          </a:prstGeom>
        </p:spPr>
      </p:pic>
      <p:sp>
        <p:nvSpPr>
          <p:cNvPr id="6" name="TextBox 6"/>
          <p:cNvSpPr txBox="1"/>
          <p:nvPr/>
        </p:nvSpPr>
        <p:spPr>
          <a:xfrm>
            <a:off x="1028700" y="4723065"/>
            <a:ext cx="7450267" cy="1251585"/>
          </a:xfrm>
          <a:prstGeom prst="rect">
            <a:avLst/>
          </a:prstGeom>
        </p:spPr>
        <p:txBody>
          <a:bodyPr lIns="0" tIns="0" rIns="0" bIns="0" rtlCol="0" anchor="t">
            <a:spAutoFit/>
          </a:bodyPr>
          <a:lstStyle/>
          <a:p>
            <a:pPr>
              <a:lnSpc>
                <a:spcPts val="5040"/>
              </a:lnSpc>
            </a:pPr>
            <a:r>
              <a:rPr lang="en-US" sz="3600">
                <a:solidFill>
                  <a:schemeClr val="accent5">
                    <a:lumMod val="75000"/>
                  </a:schemeClr>
                </a:solidFill>
                <a:latin typeface="Barlow Medium"/>
              </a:rPr>
              <a:t>He that wants to be great among you, let him be your servant.</a:t>
            </a:r>
          </a:p>
        </p:txBody>
      </p:sp>
      <p:sp>
        <p:nvSpPr>
          <p:cNvPr id="7" name="TextBox 7"/>
          <p:cNvSpPr txBox="1"/>
          <p:nvPr/>
        </p:nvSpPr>
        <p:spPr>
          <a:xfrm>
            <a:off x="1028700" y="2267771"/>
            <a:ext cx="7659879" cy="1889760"/>
          </a:xfrm>
          <a:prstGeom prst="rect">
            <a:avLst/>
          </a:prstGeom>
        </p:spPr>
        <p:txBody>
          <a:bodyPr lIns="0" tIns="0" rIns="0" bIns="0" rtlCol="0" anchor="t">
            <a:spAutoFit/>
          </a:bodyPr>
          <a:lstStyle/>
          <a:p>
            <a:pPr>
              <a:lnSpc>
                <a:spcPts val="5040"/>
              </a:lnSpc>
            </a:pPr>
            <a:r>
              <a:rPr lang="en-US" sz="3600">
                <a:solidFill>
                  <a:srgbClr val="737373"/>
                </a:solidFill>
                <a:latin typeface="Barlow Bold"/>
              </a:rPr>
              <a:t>A Él, que quiere ser grande entre vosotros, permítanle ser vuestro siervo.</a:t>
            </a:r>
          </a:p>
        </p:txBody>
      </p:sp>
      <p:sp>
        <p:nvSpPr>
          <p:cNvPr id="8" name="TextBox 8"/>
          <p:cNvSpPr txBox="1"/>
          <p:nvPr/>
        </p:nvSpPr>
        <p:spPr>
          <a:xfrm>
            <a:off x="1133506" y="6624769"/>
            <a:ext cx="6673372" cy="1214435"/>
          </a:xfrm>
          <a:prstGeom prst="rect">
            <a:avLst/>
          </a:prstGeom>
        </p:spPr>
        <p:txBody>
          <a:bodyPr lIns="0" tIns="0" rIns="0" bIns="0" rtlCol="0" anchor="t">
            <a:spAutoFit/>
          </a:bodyPr>
          <a:lstStyle/>
          <a:p>
            <a:pPr>
              <a:lnSpc>
                <a:spcPts val="5040"/>
              </a:lnSpc>
            </a:pPr>
            <a:r>
              <a:rPr lang="en-US" sz="3600">
                <a:solidFill>
                  <a:schemeClr val="accent3">
                    <a:lumMod val="75000"/>
                  </a:schemeClr>
                </a:solidFill>
                <a:latin typeface="Tabac Big Sans"/>
              </a:rPr>
              <a:t>Celui</a:t>
            </a:r>
            <a:r>
              <a:rPr lang="en-US" sz="3600" dirty="0">
                <a:solidFill>
                  <a:schemeClr val="accent3">
                    <a:lumMod val="75000"/>
                  </a:schemeClr>
                </a:solidFill>
                <a:latin typeface="Tabac Big Sans"/>
              </a:rPr>
              <a:t> qui </a:t>
            </a:r>
            <a:r>
              <a:rPr lang="en-US" sz="3600" dirty="0" err="1">
                <a:solidFill>
                  <a:schemeClr val="accent3">
                    <a:lumMod val="75000"/>
                  </a:schemeClr>
                </a:solidFill>
                <a:latin typeface="Tabac Big Sans"/>
              </a:rPr>
              <a:t>veut</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être</a:t>
            </a:r>
            <a:r>
              <a:rPr lang="en-US" sz="3600" dirty="0">
                <a:solidFill>
                  <a:schemeClr val="accent3">
                    <a:lumMod val="75000"/>
                  </a:schemeClr>
                </a:solidFill>
                <a:latin typeface="Tabac Big Sans"/>
              </a:rPr>
              <a:t>  grand </a:t>
            </a:r>
            <a:r>
              <a:rPr lang="en-US" sz="3600" dirty="0" err="1">
                <a:solidFill>
                  <a:schemeClr val="accent3">
                    <a:lumMod val="75000"/>
                  </a:schemeClr>
                </a:solidFill>
                <a:latin typeface="Tabac Big Sans"/>
              </a:rPr>
              <a:t>parmi</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vous</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qu'il</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soit</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votre</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serviteur</a:t>
            </a:r>
            <a:r>
              <a:rPr lang="en-US" sz="3600" dirty="0">
                <a:solidFill>
                  <a:schemeClr val="accent3">
                    <a:lumMod val="75000"/>
                  </a:schemeClr>
                </a:solidFill>
                <a:latin typeface="Tabac Big Sans"/>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BBF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573279" y="8235676"/>
            <a:ext cx="1703061" cy="1703061"/>
          </a:xfrm>
          <a:prstGeom prst="rect">
            <a:avLst/>
          </a:prstGeom>
        </p:spPr>
      </p:pic>
      <p:pic>
        <p:nvPicPr>
          <p:cNvPr id="5" name="Picture 5"/>
          <p:cNvPicPr>
            <a:picLocks noChangeAspect="1"/>
          </p:cNvPicPr>
          <p:nvPr/>
        </p:nvPicPr>
        <p:blipFill>
          <a:blip r:embed="rId3"/>
          <a:srcRect/>
          <a:stretch>
            <a:fillRect/>
          </a:stretch>
        </p:blipFill>
        <p:spPr>
          <a:xfrm>
            <a:off x="410339" y="1612690"/>
            <a:ext cx="8280591" cy="6210443"/>
          </a:xfrm>
          <a:prstGeom prst="rect">
            <a:avLst/>
          </a:prstGeom>
        </p:spPr>
      </p:pic>
      <p:sp>
        <p:nvSpPr>
          <p:cNvPr id="6" name="TextBox 6"/>
          <p:cNvSpPr txBox="1"/>
          <p:nvPr/>
        </p:nvSpPr>
        <p:spPr>
          <a:xfrm>
            <a:off x="9144000" y="4042397"/>
            <a:ext cx="8548635" cy="2133600"/>
          </a:xfrm>
          <a:prstGeom prst="rect">
            <a:avLst/>
          </a:prstGeom>
        </p:spPr>
        <p:txBody>
          <a:bodyPr lIns="0" tIns="0" rIns="0" bIns="0" rtlCol="0" anchor="t">
            <a:spAutoFit/>
          </a:bodyPr>
          <a:lstStyle/>
          <a:p>
            <a:pPr>
              <a:lnSpc>
                <a:spcPts val="4200"/>
              </a:lnSpc>
            </a:pPr>
            <a:r>
              <a:rPr lang="en-US" sz="3000">
                <a:solidFill>
                  <a:schemeClr val="accent5">
                    <a:lumMod val="75000"/>
                  </a:schemeClr>
                </a:solidFill>
                <a:latin typeface="Barlow Medium"/>
              </a:rPr>
              <a:t>“Do you understand what I have done? </a:t>
            </a:r>
            <a:r>
              <a:rPr lang="en-US" sz="3000" dirty="0">
                <a:solidFill>
                  <a:schemeClr val="accent5">
                    <a:lumMod val="75000"/>
                  </a:schemeClr>
                </a:solidFill>
                <a:latin typeface="Barlow Medium"/>
              </a:rPr>
              <a:t>You address me as ‘Teacher’ and ‘Master,’ and rightly so. That is what I am. So  if I, the Master and Teacher, washed your feet, you must now wash each other's feet.</a:t>
            </a:r>
          </a:p>
        </p:txBody>
      </p:sp>
      <p:sp>
        <p:nvSpPr>
          <p:cNvPr id="7" name="TextBox 7"/>
          <p:cNvSpPr txBox="1"/>
          <p:nvPr/>
        </p:nvSpPr>
        <p:spPr>
          <a:xfrm>
            <a:off x="9144000" y="952500"/>
            <a:ext cx="8780333" cy="2667000"/>
          </a:xfrm>
          <a:prstGeom prst="rect">
            <a:avLst/>
          </a:prstGeom>
        </p:spPr>
        <p:txBody>
          <a:bodyPr lIns="0" tIns="0" rIns="0" bIns="0" rtlCol="0" anchor="t">
            <a:spAutoFit/>
          </a:bodyPr>
          <a:lstStyle/>
          <a:p>
            <a:pPr>
              <a:lnSpc>
                <a:spcPts val="4200"/>
              </a:lnSpc>
            </a:pPr>
            <a:r>
              <a:rPr lang="en-US" sz="3000">
                <a:solidFill>
                  <a:srgbClr val="737373"/>
                </a:solidFill>
                <a:latin typeface="Barlow Bold"/>
              </a:rPr>
              <a:t>¿Entienden lo que he hecho con ustedes? Ustedes me llaman Maestro y Señor, y dicen bien,  porque lo soy. Pues, si yo, el Señor y el Maestro, les he lavado los pies, también ustedes deben lavarse los pies los unos a los otros.</a:t>
            </a:r>
          </a:p>
        </p:txBody>
      </p:sp>
      <p:sp>
        <p:nvSpPr>
          <p:cNvPr id="8" name="TextBox 8"/>
          <p:cNvSpPr txBox="1"/>
          <p:nvPr/>
        </p:nvSpPr>
        <p:spPr>
          <a:xfrm>
            <a:off x="9144000" y="6661608"/>
            <a:ext cx="8780333" cy="2096728"/>
          </a:xfrm>
          <a:prstGeom prst="rect">
            <a:avLst/>
          </a:prstGeom>
        </p:spPr>
        <p:txBody>
          <a:bodyPr lIns="0" tIns="0" rIns="0" bIns="0" rtlCol="0" anchor="t">
            <a:spAutoFit/>
          </a:bodyPr>
          <a:lstStyle/>
          <a:p>
            <a:pPr>
              <a:lnSpc>
                <a:spcPts val="4200"/>
              </a:lnSpc>
            </a:pPr>
            <a:r>
              <a:rPr lang="en-US" sz="3000" dirty="0">
                <a:solidFill>
                  <a:schemeClr val="accent3">
                    <a:lumMod val="75000"/>
                  </a:schemeClr>
                </a:solidFill>
                <a:latin typeface="Tabac Big Sans"/>
              </a:rPr>
              <a:t>“</a:t>
            </a:r>
            <a:r>
              <a:rPr lang="en-US" sz="3000" dirty="0" err="1">
                <a:solidFill>
                  <a:schemeClr val="accent3">
                    <a:lumMod val="75000"/>
                  </a:schemeClr>
                </a:solidFill>
                <a:latin typeface="Tabac Big Sans"/>
              </a:rPr>
              <a:t>Comprenez-vous</a:t>
            </a:r>
            <a:r>
              <a:rPr lang="en-US" sz="3000" dirty="0">
                <a:solidFill>
                  <a:schemeClr val="accent3">
                    <a:lumMod val="75000"/>
                  </a:schemeClr>
                </a:solidFill>
                <a:latin typeface="Tabac Big Sans"/>
              </a:rPr>
              <a:t> </a:t>
            </a:r>
            <a:r>
              <a:rPr lang="en-US" sz="3000" dirty="0" err="1">
                <a:solidFill>
                  <a:schemeClr val="accent3">
                    <a:lumMod val="75000"/>
                  </a:schemeClr>
                </a:solidFill>
                <a:latin typeface="Tabac Big Sans"/>
              </a:rPr>
              <a:t>ce</a:t>
            </a:r>
            <a:r>
              <a:rPr lang="en-US" sz="3000" dirty="0">
                <a:solidFill>
                  <a:schemeClr val="accent3">
                    <a:lumMod val="75000"/>
                  </a:schemeClr>
                </a:solidFill>
                <a:latin typeface="Tabac Big Sans"/>
              </a:rPr>
              <a:t> que je </a:t>
            </a:r>
            <a:r>
              <a:rPr lang="en-US" sz="3000" dirty="0" err="1">
                <a:solidFill>
                  <a:schemeClr val="accent3">
                    <a:lumMod val="75000"/>
                  </a:schemeClr>
                </a:solidFill>
                <a:latin typeface="Tabac Big Sans"/>
              </a:rPr>
              <a:t>vous</a:t>
            </a:r>
            <a:r>
              <a:rPr lang="en-US" sz="3000" dirty="0">
                <a:solidFill>
                  <a:schemeClr val="accent3">
                    <a:lumMod val="75000"/>
                  </a:schemeClr>
                </a:solidFill>
                <a:latin typeface="Tabac Big Sans"/>
              </a:rPr>
              <a:t> ai fait? </a:t>
            </a:r>
            <a:r>
              <a:rPr lang="en-US" sz="3000" dirty="0" err="1">
                <a:solidFill>
                  <a:schemeClr val="accent3">
                    <a:lumMod val="75000"/>
                  </a:schemeClr>
                </a:solidFill>
                <a:latin typeface="Tabac Big Sans"/>
              </a:rPr>
              <a:t>Vous</a:t>
            </a:r>
            <a:r>
              <a:rPr lang="en-US" sz="3000" dirty="0">
                <a:solidFill>
                  <a:schemeClr val="accent3">
                    <a:lumMod val="75000"/>
                  </a:schemeClr>
                </a:solidFill>
                <a:latin typeface="Tabac Big Sans"/>
              </a:rPr>
              <a:t> </a:t>
            </a:r>
            <a:r>
              <a:rPr lang="en-US" sz="3000" dirty="0" err="1">
                <a:solidFill>
                  <a:schemeClr val="accent3">
                    <a:lumMod val="75000"/>
                  </a:schemeClr>
                </a:solidFill>
                <a:latin typeface="Tabac Big Sans"/>
              </a:rPr>
              <a:t>m'appelez</a:t>
            </a:r>
            <a:r>
              <a:rPr lang="en-US" sz="3000" dirty="0">
                <a:solidFill>
                  <a:schemeClr val="accent3">
                    <a:lumMod val="75000"/>
                  </a:schemeClr>
                </a:solidFill>
                <a:latin typeface="Tabac Big Sans"/>
              </a:rPr>
              <a:t> Maître et Seigneur; et </a:t>
            </a:r>
            <a:r>
              <a:rPr lang="en-US" sz="3000" dirty="0" err="1">
                <a:solidFill>
                  <a:schemeClr val="accent3">
                    <a:lumMod val="75000"/>
                  </a:schemeClr>
                </a:solidFill>
                <a:latin typeface="Tabac Big Sans"/>
              </a:rPr>
              <a:t>vous</a:t>
            </a:r>
            <a:r>
              <a:rPr lang="en-US" sz="3000" dirty="0">
                <a:solidFill>
                  <a:schemeClr val="accent3">
                    <a:lumMod val="75000"/>
                  </a:schemeClr>
                </a:solidFill>
                <a:latin typeface="Tabac Big Sans"/>
              </a:rPr>
              <a:t> </a:t>
            </a:r>
            <a:r>
              <a:rPr lang="en-US" sz="3000" dirty="0" err="1">
                <a:solidFill>
                  <a:schemeClr val="accent3">
                    <a:lumMod val="75000"/>
                  </a:schemeClr>
                </a:solidFill>
                <a:latin typeface="Tabac Big Sans"/>
              </a:rPr>
              <a:t>dites</a:t>
            </a:r>
            <a:r>
              <a:rPr lang="en-US" sz="3000" dirty="0">
                <a:solidFill>
                  <a:schemeClr val="accent3">
                    <a:lumMod val="75000"/>
                  </a:schemeClr>
                </a:solidFill>
                <a:latin typeface="Tabac Big Sans"/>
              </a:rPr>
              <a:t> bien, car je le </a:t>
            </a:r>
            <a:r>
              <a:rPr lang="en-US" sz="3000" dirty="0" err="1">
                <a:solidFill>
                  <a:schemeClr val="accent3">
                    <a:lumMod val="75000"/>
                  </a:schemeClr>
                </a:solidFill>
                <a:latin typeface="Tabac Big Sans"/>
              </a:rPr>
              <a:t>suis</a:t>
            </a:r>
            <a:r>
              <a:rPr lang="en-US" sz="3000" dirty="0">
                <a:solidFill>
                  <a:schemeClr val="accent3">
                    <a:lumMod val="75000"/>
                  </a:schemeClr>
                </a:solidFill>
                <a:latin typeface="Tabac Big Sans"/>
              </a:rPr>
              <a:t>. Si </a:t>
            </a:r>
            <a:r>
              <a:rPr lang="en-US" sz="3000" dirty="0" err="1">
                <a:solidFill>
                  <a:schemeClr val="accent3">
                    <a:lumMod val="75000"/>
                  </a:schemeClr>
                </a:solidFill>
                <a:latin typeface="Tabac Big Sans"/>
              </a:rPr>
              <a:t>donc</a:t>
            </a:r>
            <a:r>
              <a:rPr lang="en-US" sz="3000" dirty="0">
                <a:solidFill>
                  <a:schemeClr val="accent3">
                    <a:lumMod val="75000"/>
                  </a:schemeClr>
                </a:solidFill>
                <a:latin typeface="Tabac Big Sans"/>
              </a:rPr>
              <a:t> je </a:t>
            </a:r>
            <a:r>
              <a:rPr lang="en-US" sz="3000" dirty="0" err="1">
                <a:solidFill>
                  <a:schemeClr val="accent3">
                    <a:lumMod val="75000"/>
                  </a:schemeClr>
                </a:solidFill>
                <a:latin typeface="Tabac Big Sans"/>
              </a:rPr>
              <a:t>vous</a:t>
            </a:r>
            <a:r>
              <a:rPr lang="en-US" sz="3000" dirty="0">
                <a:solidFill>
                  <a:schemeClr val="accent3">
                    <a:lumMod val="75000"/>
                  </a:schemeClr>
                </a:solidFill>
                <a:latin typeface="Tabac Big Sans"/>
              </a:rPr>
              <a:t> ai </a:t>
            </a:r>
            <a:r>
              <a:rPr lang="en-US" sz="3000" dirty="0" err="1">
                <a:solidFill>
                  <a:schemeClr val="accent3">
                    <a:lumMod val="75000"/>
                  </a:schemeClr>
                </a:solidFill>
                <a:latin typeface="Tabac Big Sans"/>
              </a:rPr>
              <a:t>lavé</a:t>
            </a:r>
            <a:r>
              <a:rPr lang="en-US" sz="3000" dirty="0">
                <a:solidFill>
                  <a:schemeClr val="accent3">
                    <a:lumMod val="75000"/>
                  </a:schemeClr>
                </a:solidFill>
                <a:latin typeface="Tabac Big Sans"/>
              </a:rPr>
              <a:t> les </a:t>
            </a:r>
            <a:r>
              <a:rPr lang="en-US" sz="3000" dirty="0" err="1">
                <a:solidFill>
                  <a:schemeClr val="accent3">
                    <a:lumMod val="75000"/>
                  </a:schemeClr>
                </a:solidFill>
                <a:latin typeface="Tabac Big Sans"/>
              </a:rPr>
              <a:t>pieds</a:t>
            </a:r>
            <a:r>
              <a:rPr lang="en-US" sz="3000" dirty="0">
                <a:solidFill>
                  <a:schemeClr val="accent3">
                    <a:lumMod val="75000"/>
                  </a:schemeClr>
                </a:solidFill>
                <a:latin typeface="Tabac Big Sans"/>
              </a:rPr>
              <a:t>, </a:t>
            </a:r>
            <a:r>
              <a:rPr lang="en-US" sz="3000" dirty="0" err="1">
                <a:solidFill>
                  <a:schemeClr val="accent3">
                    <a:lumMod val="75000"/>
                  </a:schemeClr>
                </a:solidFill>
                <a:latin typeface="Tabac Big Sans"/>
              </a:rPr>
              <a:t>moi</a:t>
            </a:r>
            <a:r>
              <a:rPr lang="en-US" sz="3000" dirty="0">
                <a:solidFill>
                  <a:schemeClr val="accent3">
                    <a:lumMod val="75000"/>
                  </a:schemeClr>
                </a:solidFill>
                <a:latin typeface="Tabac Big Sans"/>
              </a:rPr>
              <a:t>, le Seigneur et le Maître, </a:t>
            </a:r>
            <a:r>
              <a:rPr lang="en-US" sz="3000" dirty="0" err="1">
                <a:solidFill>
                  <a:schemeClr val="accent3">
                    <a:lumMod val="75000"/>
                  </a:schemeClr>
                </a:solidFill>
                <a:latin typeface="Tabac Big Sans"/>
              </a:rPr>
              <a:t>vous</a:t>
            </a:r>
            <a:r>
              <a:rPr lang="en-US" sz="3000" dirty="0">
                <a:solidFill>
                  <a:schemeClr val="accent3">
                    <a:lumMod val="75000"/>
                  </a:schemeClr>
                </a:solidFill>
                <a:latin typeface="Tabac Big Sans"/>
              </a:rPr>
              <a:t> </a:t>
            </a:r>
            <a:r>
              <a:rPr lang="en-US" sz="3000" dirty="0" err="1">
                <a:solidFill>
                  <a:schemeClr val="accent3">
                    <a:lumMod val="75000"/>
                  </a:schemeClr>
                </a:solidFill>
                <a:latin typeface="Tabac Big Sans"/>
              </a:rPr>
              <a:t>devez</a:t>
            </a:r>
            <a:r>
              <a:rPr lang="en-US" sz="3000" dirty="0">
                <a:solidFill>
                  <a:schemeClr val="accent3">
                    <a:lumMod val="75000"/>
                  </a:schemeClr>
                </a:solidFill>
                <a:latin typeface="Tabac Big Sans"/>
              </a:rPr>
              <a:t> </a:t>
            </a:r>
            <a:r>
              <a:rPr lang="en-US" sz="3000" dirty="0" err="1">
                <a:solidFill>
                  <a:schemeClr val="accent3">
                    <a:lumMod val="75000"/>
                  </a:schemeClr>
                </a:solidFill>
                <a:latin typeface="Tabac Big Sans"/>
              </a:rPr>
              <a:t>aussi</a:t>
            </a:r>
            <a:r>
              <a:rPr lang="en-US" sz="3000" dirty="0">
                <a:solidFill>
                  <a:schemeClr val="accent3">
                    <a:lumMod val="75000"/>
                  </a:schemeClr>
                </a:solidFill>
                <a:latin typeface="Tabac Big Sans"/>
              </a:rPr>
              <a:t> </a:t>
            </a:r>
            <a:r>
              <a:rPr lang="en-US" sz="3000" dirty="0" err="1">
                <a:solidFill>
                  <a:schemeClr val="accent3">
                    <a:lumMod val="75000"/>
                  </a:schemeClr>
                </a:solidFill>
                <a:latin typeface="Tabac Big Sans"/>
              </a:rPr>
              <a:t>vous</a:t>
            </a:r>
            <a:r>
              <a:rPr lang="en-US" sz="3000" dirty="0">
                <a:solidFill>
                  <a:schemeClr val="accent3">
                    <a:lumMod val="75000"/>
                  </a:schemeClr>
                </a:solidFill>
                <a:latin typeface="Tabac Big Sans"/>
              </a:rPr>
              <a:t> laver les </a:t>
            </a:r>
            <a:r>
              <a:rPr lang="en-US" sz="3000" dirty="0" err="1">
                <a:solidFill>
                  <a:schemeClr val="accent3">
                    <a:lumMod val="75000"/>
                  </a:schemeClr>
                </a:solidFill>
                <a:latin typeface="Tabac Big Sans"/>
              </a:rPr>
              <a:t>pieds</a:t>
            </a:r>
            <a:r>
              <a:rPr lang="en-US" sz="3000" dirty="0">
                <a:solidFill>
                  <a:schemeClr val="accent3">
                    <a:lumMod val="75000"/>
                  </a:schemeClr>
                </a:solidFill>
                <a:latin typeface="Tabac Big Sans"/>
              </a:rPr>
              <a:t> les </a:t>
            </a:r>
            <a:r>
              <a:rPr lang="en-US" sz="3000" dirty="0" err="1">
                <a:solidFill>
                  <a:schemeClr val="accent3">
                    <a:lumMod val="75000"/>
                  </a:schemeClr>
                </a:solidFill>
                <a:latin typeface="Tabac Big Sans"/>
              </a:rPr>
              <a:t>uns</a:t>
            </a:r>
            <a:r>
              <a:rPr lang="en-US" sz="3000" dirty="0">
                <a:solidFill>
                  <a:schemeClr val="accent3">
                    <a:lumMod val="75000"/>
                  </a:schemeClr>
                </a:solidFill>
                <a:latin typeface="Tabac Big Sans"/>
              </a:rPr>
              <a:t> aux </a:t>
            </a:r>
            <a:r>
              <a:rPr lang="en-US" sz="3000" dirty="0" err="1">
                <a:solidFill>
                  <a:schemeClr val="accent3">
                    <a:lumMod val="75000"/>
                  </a:schemeClr>
                </a:solidFill>
                <a:latin typeface="Tabac Big Sans"/>
              </a:rPr>
              <a:t>autres</a:t>
            </a:r>
            <a:r>
              <a:rPr lang="en-US" sz="3000" dirty="0">
                <a:solidFill>
                  <a:schemeClr val="accent3">
                    <a:lumMod val="75000"/>
                  </a:schemeClr>
                </a:solidFill>
                <a:latin typeface="Tabac Big Sans"/>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5965816" cy="3355772"/>
          </a:xfrm>
        </p:grpSpPr>
        <p:sp>
          <p:nvSpPr>
            <p:cNvPr id="3" name="Freeform 3"/>
            <p:cNvSpPr/>
            <p:nvPr/>
          </p:nvSpPr>
          <p:spPr>
            <a:xfrm>
              <a:off x="0" y="0"/>
              <a:ext cx="5965816" cy="3355772"/>
            </a:xfrm>
            <a:custGeom>
              <a:avLst/>
              <a:gdLst/>
              <a:ahLst/>
              <a:cxnLst/>
              <a:rect l="l" t="t" r="r" b="b"/>
              <a:pathLst>
                <a:path w="5965816" h="3355772">
                  <a:moveTo>
                    <a:pt x="0" y="0"/>
                  </a:moveTo>
                  <a:lnTo>
                    <a:pt x="5965816" y="0"/>
                  </a:lnTo>
                  <a:lnTo>
                    <a:pt x="5965816" y="3355772"/>
                  </a:lnTo>
                  <a:lnTo>
                    <a:pt x="0" y="3355772"/>
                  </a:lnTo>
                  <a:close/>
                </a:path>
              </a:pathLst>
            </a:custGeom>
            <a:solidFill>
              <a:srgbClr val="E2E6D9"/>
            </a:solidFill>
          </p:spPr>
        </p:sp>
      </p:grpSp>
      <p:pic>
        <p:nvPicPr>
          <p:cNvPr id="4" name="Picture 4"/>
          <p:cNvPicPr>
            <a:picLocks noChangeAspect="1"/>
          </p:cNvPicPr>
          <p:nvPr/>
        </p:nvPicPr>
        <p:blipFill>
          <a:blip r:embed="rId2"/>
          <a:srcRect/>
          <a:stretch>
            <a:fillRect/>
          </a:stretch>
        </p:blipFill>
        <p:spPr>
          <a:xfrm>
            <a:off x="15201900" y="7704167"/>
            <a:ext cx="2057400" cy="2057400"/>
          </a:xfrm>
          <a:prstGeom prst="rect">
            <a:avLst/>
          </a:prstGeom>
        </p:spPr>
      </p:pic>
      <p:pic>
        <p:nvPicPr>
          <p:cNvPr id="5" name="Picture 5"/>
          <p:cNvPicPr>
            <a:picLocks noChangeAspect="1"/>
          </p:cNvPicPr>
          <p:nvPr/>
        </p:nvPicPr>
        <p:blipFill>
          <a:blip r:embed="rId3"/>
          <a:srcRect/>
          <a:stretch>
            <a:fillRect/>
          </a:stretch>
        </p:blipFill>
        <p:spPr>
          <a:xfrm>
            <a:off x="571076" y="557827"/>
            <a:ext cx="8229529" cy="6172147"/>
          </a:xfrm>
          <a:prstGeom prst="rect">
            <a:avLst/>
          </a:prstGeom>
        </p:spPr>
      </p:pic>
      <p:sp>
        <p:nvSpPr>
          <p:cNvPr id="6" name="TextBox 6"/>
          <p:cNvSpPr txBox="1"/>
          <p:nvPr/>
        </p:nvSpPr>
        <p:spPr>
          <a:xfrm>
            <a:off x="9144000" y="3950120"/>
            <a:ext cx="8548635" cy="3200400"/>
          </a:xfrm>
          <a:prstGeom prst="rect">
            <a:avLst/>
          </a:prstGeom>
        </p:spPr>
        <p:txBody>
          <a:bodyPr lIns="0" tIns="0" rIns="0" bIns="0" rtlCol="0" anchor="t">
            <a:spAutoFit/>
          </a:bodyPr>
          <a:lstStyle/>
          <a:p>
            <a:pPr>
              <a:lnSpc>
                <a:spcPts val="4200"/>
              </a:lnSpc>
            </a:pPr>
            <a:r>
              <a:rPr lang="en-US" sz="3000" dirty="0">
                <a:solidFill>
                  <a:schemeClr val="accent5">
                    <a:lumMod val="75000"/>
                  </a:schemeClr>
                </a:solidFill>
                <a:latin typeface="Barlow Medium"/>
              </a:rPr>
              <a:t>I've laid down a pattern for you.  What I’ve done, you do. I'm only pointing out the obvious. A servant is not ranked above his master; an employee doesn't give orders to the employer. If you understand what I'm telling you, act like it—and live a blessed life.”   (Jn 13:12-17)</a:t>
            </a:r>
          </a:p>
        </p:txBody>
      </p:sp>
      <p:sp>
        <p:nvSpPr>
          <p:cNvPr id="7" name="TextBox 7"/>
          <p:cNvSpPr txBox="1"/>
          <p:nvPr/>
        </p:nvSpPr>
        <p:spPr>
          <a:xfrm>
            <a:off x="9144000" y="443500"/>
            <a:ext cx="8780333" cy="3200400"/>
          </a:xfrm>
          <a:prstGeom prst="rect">
            <a:avLst/>
          </a:prstGeom>
        </p:spPr>
        <p:txBody>
          <a:bodyPr lIns="0" tIns="0" rIns="0" bIns="0" rtlCol="0" anchor="t">
            <a:spAutoFit/>
          </a:bodyPr>
          <a:lstStyle/>
          <a:p>
            <a:pPr>
              <a:lnSpc>
                <a:spcPts val="4200"/>
              </a:lnSpc>
            </a:pPr>
            <a:r>
              <a:rPr lang="en-US" sz="3000">
                <a:solidFill>
                  <a:srgbClr val="737373"/>
                </a:solidFill>
                <a:latin typeface="Barlow Bold"/>
              </a:rPr>
              <a:t>Les he </a:t>
            </a:r>
            <a:r>
              <a:rPr lang="en-US" sz="3000" err="1">
                <a:solidFill>
                  <a:srgbClr val="737373"/>
                </a:solidFill>
                <a:latin typeface="Barlow Bold"/>
              </a:rPr>
              <a:t>puesto</a:t>
            </a:r>
            <a:r>
              <a:rPr lang="en-US" sz="3000">
                <a:solidFill>
                  <a:srgbClr val="737373"/>
                </a:solidFill>
                <a:latin typeface="Barlow Bold"/>
              </a:rPr>
              <a:t> el </a:t>
            </a:r>
            <a:r>
              <a:rPr lang="en-US" sz="3000" err="1">
                <a:solidFill>
                  <a:srgbClr val="737373"/>
                </a:solidFill>
                <a:latin typeface="Barlow Bold"/>
              </a:rPr>
              <a:t>ejemplo</a:t>
            </a:r>
            <a:r>
              <a:rPr lang="en-US" sz="3000">
                <a:solidFill>
                  <a:srgbClr val="737373"/>
                </a:solidFill>
                <a:latin typeface="Barlow Bold"/>
              </a:rPr>
              <a:t>, para que </a:t>
            </a:r>
            <a:r>
              <a:rPr lang="en-US" sz="3000" err="1">
                <a:solidFill>
                  <a:srgbClr val="737373"/>
                </a:solidFill>
                <a:latin typeface="Barlow Bold"/>
              </a:rPr>
              <a:t>hagan</a:t>
            </a:r>
            <a:r>
              <a:rPr lang="en-US" sz="3000">
                <a:solidFill>
                  <a:srgbClr val="737373"/>
                </a:solidFill>
                <a:latin typeface="Barlow Bold"/>
              </a:rPr>
              <a:t> lo </a:t>
            </a:r>
            <a:r>
              <a:rPr lang="en-US" sz="3000" err="1">
                <a:solidFill>
                  <a:srgbClr val="737373"/>
                </a:solidFill>
                <a:latin typeface="Barlow Bold"/>
              </a:rPr>
              <a:t>mismo</a:t>
            </a:r>
            <a:r>
              <a:rPr lang="en-US" sz="3000">
                <a:solidFill>
                  <a:srgbClr val="737373"/>
                </a:solidFill>
                <a:latin typeface="Barlow Bold"/>
              </a:rPr>
              <a:t> </a:t>
            </a:r>
          </a:p>
          <a:p>
            <a:pPr>
              <a:lnSpc>
                <a:spcPts val="4200"/>
              </a:lnSpc>
            </a:pPr>
            <a:r>
              <a:rPr lang="en-US" sz="3000">
                <a:solidFill>
                  <a:srgbClr val="737373"/>
                </a:solidFill>
                <a:latin typeface="Barlow Bold"/>
              </a:rPr>
              <a:t>que </a:t>
            </a:r>
            <a:r>
              <a:rPr lang="en-US" sz="3000" err="1">
                <a:solidFill>
                  <a:srgbClr val="737373"/>
                </a:solidFill>
                <a:latin typeface="Barlow Bold"/>
              </a:rPr>
              <a:t>yo</a:t>
            </a:r>
            <a:r>
              <a:rPr lang="en-US" sz="3000">
                <a:solidFill>
                  <a:srgbClr val="737373"/>
                </a:solidFill>
                <a:latin typeface="Barlow Bold"/>
              </a:rPr>
              <a:t> he </a:t>
            </a:r>
            <a:r>
              <a:rPr lang="en-US" sz="3000" err="1">
                <a:solidFill>
                  <a:srgbClr val="737373"/>
                </a:solidFill>
                <a:latin typeface="Barlow Bold"/>
              </a:rPr>
              <a:t>hecho</a:t>
            </a:r>
            <a:r>
              <a:rPr lang="en-US" sz="3000">
                <a:solidFill>
                  <a:srgbClr val="737373"/>
                </a:solidFill>
                <a:latin typeface="Barlow Bold"/>
              </a:rPr>
              <a:t> con </a:t>
            </a:r>
            <a:r>
              <a:rPr lang="en-US" sz="3000" err="1">
                <a:solidFill>
                  <a:srgbClr val="737373"/>
                </a:solidFill>
                <a:latin typeface="Barlow Bold"/>
              </a:rPr>
              <a:t>ustedes</a:t>
            </a:r>
            <a:r>
              <a:rPr lang="en-US" sz="3000">
                <a:solidFill>
                  <a:srgbClr val="737373"/>
                </a:solidFill>
                <a:latin typeface="Barlow Bold"/>
              </a:rPr>
              <a:t>. </a:t>
            </a:r>
            <a:r>
              <a:rPr lang="en-US" sz="3000" err="1">
                <a:solidFill>
                  <a:srgbClr val="737373"/>
                </a:solidFill>
                <a:latin typeface="Barlow Bold"/>
              </a:rPr>
              <a:t>Ciertamente</a:t>
            </a:r>
            <a:r>
              <a:rPr lang="en-US" sz="3000">
                <a:solidFill>
                  <a:srgbClr val="737373"/>
                </a:solidFill>
                <a:latin typeface="Barlow Bold"/>
              </a:rPr>
              <a:t> les  </a:t>
            </a:r>
            <a:r>
              <a:rPr lang="en-US" sz="3000" err="1">
                <a:solidFill>
                  <a:srgbClr val="737373"/>
                </a:solidFill>
                <a:latin typeface="Barlow Bold"/>
              </a:rPr>
              <a:t>seguro</a:t>
            </a:r>
            <a:r>
              <a:rPr lang="en-US" sz="3000">
                <a:solidFill>
                  <a:srgbClr val="737373"/>
                </a:solidFill>
                <a:latin typeface="Barlow Bold"/>
              </a:rPr>
              <a:t> que </a:t>
            </a:r>
            <a:r>
              <a:rPr lang="en-US" sz="3000" err="1">
                <a:solidFill>
                  <a:srgbClr val="737373"/>
                </a:solidFill>
                <a:latin typeface="Barlow Bold"/>
              </a:rPr>
              <a:t>ningún</a:t>
            </a:r>
            <a:r>
              <a:rPr lang="en-US" sz="3000">
                <a:solidFill>
                  <a:srgbClr val="737373"/>
                </a:solidFill>
                <a:latin typeface="Barlow Bold"/>
              </a:rPr>
              <a:t> </a:t>
            </a:r>
            <a:r>
              <a:rPr lang="en-US" sz="3000" err="1">
                <a:solidFill>
                  <a:srgbClr val="737373"/>
                </a:solidFill>
                <a:latin typeface="Barlow Bold"/>
              </a:rPr>
              <a:t>siervo</a:t>
            </a:r>
            <a:r>
              <a:rPr lang="en-US" sz="3000">
                <a:solidFill>
                  <a:srgbClr val="737373"/>
                </a:solidFill>
                <a:latin typeface="Barlow Bold"/>
              </a:rPr>
              <a:t> es </a:t>
            </a:r>
            <a:r>
              <a:rPr lang="en-US" sz="3000" err="1">
                <a:solidFill>
                  <a:srgbClr val="737373"/>
                </a:solidFill>
                <a:latin typeface="Barlow Bold"/>
              </a:rPr>
              <a:t>más</a:t>
            </a:r>
            <a:r>
              <a:rPr lang="en-US" sz="3000">
                <a:solidFill>
                  <a:srgbClr val="737373"/>
                </a:solidFill>
                <a:latin typeface="Barlow Bold"/>
              </a:rPr>
              <a:t> que </a:t>
            </a:r>
            <a:r>
              <a:rPr lang="en-US" sz="3000" err="1">
                <a:solidFill>
                  <a:srgbClr val="737373"/>
                </a:solidFill>
                <a:latin typeface="Barlow Bold"/>
              </a:rPr>
              <a:t>su</a:t>
            </a:r>
            <a:r>
              <a:rPr lang="en-US" sz="3000">
                <a:solidFill>
                  <a:srgbClr val="737373"/>
                </a:solidFill>
                <a:latin typeface="Barlow Bold"/>
              </a:rPr>
              <a:t> </a:t>
            </a:r>
            <a:r>
              <a:rPr lang="en-US" sz="3000" err="1">
                <a:solidFill>
                  <a:srgbClr val="737373"/>
                </a:solidFill>
                <a:latin typeface="Barlow Bold"/>
              </a:rPr>
              <a:t>amo</a:t>
            </a:r>
            <a:r>
              <a:rPr lang="en-US" sz="3000">
                <a:solidFill>
                  <a:srgbClr val="737373"/>
                </a:solidFill>
                <a:latin typeface="Barlow Bold"/>
              </a:rPr>
              <a:t>, y </a:t>
            </a:r>
            <a:r>
              <a:rPr lang="en-US" sz="3000" err="1">
                <a:solidFill>
                  <a:srgbClr val="737373"/>
                </a:solidFill>
                <a:latin typeface="Barlow Bold"/>
              </a:rPr>
              <a:t>ningún</a:t>
            </a:r>
            <a:r>
              <a:rPr lang="en-US" sz="3000">
                <a:solidFill>
                  <a:srgbClr val="737373"/>
                </a:solidFill>
                <a:latin typeface="Barlow Bold"/>
              </a:rPr>
              <a:t> </a:t>
            </a:r>
            <a:r>
              <a:rPr lang="en-US" sz="3000" err="1">
                <a:solidFill>
                  <a:srgbClr val="737373"/>
                </a:solidFill>
                <a:latin typeface="Barlow Bold"/>
              </a:rPr>
              <a:t>mensajero</a:t>
            </a:r>
            <a:r>
              <a:rPr lang="en-US" sz="3000">
                <a:solidFill>
                  <a:srgbClr val="737373"/>
                </a:solidFill>
                <a:latin typeface="Barlow Bold"/>
              </a:rPr>
              <a:t> es </a:t>
            </a:r>
            <a:r>
              <a:rPr lang="en-US" sz="3000" err="1">
                <a:solidFill>
                  <a:srgbClr val="737373"/>
                </a:solidFill>
                <a:latin typeface="Barlow Bold"/>
              </a:rPr>
              <a:t>más</a:t>
            </a:r>
            <a:r>
              <a:rPr lang="en-US" sz="3000">
                <a:solidFill>
                  <a:srgbClr val="737373"/>
                </a:solidFill>
                <a:latin typeface="Barlow Bold"/>
              </a:rPr>
              <a:t> que el que lo </a:t>
            </a:r>
            <a:r>
              <a:rPr lang="en-US" sz="3000" err="1">
                <a:solidFill>
                  <a:srgbClr val="737373"/>
                </a:solidFill>
                <a:latin typeface="Barlow Bold"/>
              </a:rPr>
              <a:t>envió</a:t>
            </a:r>
            <a:r>
              <a:rPr lang="en-US" sz="3000">
                <a:solidFill>
                  <a:srgbClr val="737373"/>
                </a:solidFill>
                <a:latin typeface="Barlow Bold"/>
              </a:rPr>
              <a:t>. ¿</a:t>
            </a:r>
            <a:r>
              <a:rPr lang="en-US" sz="3000" err="1">
                <a:solidFill>
                  <a:srgbClr val="737373"/>
                </a:solidFill>
                <a:latin typeface="Barlow Bold"/>
              </a:rPr>
              <a:t>Entienden</a:t>
            </a:r>
            <a:r>
              <a:rPr lang="en-US" sz="3000">
                <a:solidFill>
                  <a:srgbClr val="737373"/>
                </a:solidFill>
                <a:latin typeface="Barlow Bold"/>
              </a:rPr>
              <a:t> </a:t>
            </a:r>
            <a:r>
              <a:rPr lang="en-US" sz="3000" err="1">
                <a:solidFill>
                  <a:srgbClr val="737373"/>
                </a:solidFill>
                <a:latin typeface="Barlow Bold"/>
              </a:rPr>
              <a:t>esto</a:t>
            </a:r>
            <a:r>
              <a:rPr lang="en-US" sz="3000">
                <a:solidFill>
                  <a:srgbClr val="737373"/>
                </a:solidFill>
                <a:latin typeface="Barlow Bold"/>
              </a:rPr>
              <a:t>? </a:t>
            </a:r>
            <a:r>
              <a:rPr lang="en-US" sz="3000" err="1">
                <a:solidFill>
                  <a:srgbClr val="737373"/>
                </a:solidFill>
                <a:latin typeface="Barlow Bold"/>
              </a:rPr>
              <a:t>Dichosos</a:t>
            </a:r>
            <a:r>
              <a:rPr lang="en-US" sz="3000">
                <a:solidFill>
                  <a:srgbClr val="737373"/>
                </a:solidFill>
                <a:latin typeface="Barlow Bold"/>
              </a:rPr>
              <a:t> </a:t>
            </a:r>
            <a:r>
              <a:rPr lang="en-US" sz="3000" err="1">
                <a:solidFill>
                  <a:srgbClr val="737373"/>
                </a:solidFill>
                <a:latin typeface="Barlow Bold"/>
              </a:rPr>
              <a:t>serán</a:t>
            </a:r>
            <a:r>
              <a:rPr lang="en-US" sz="3000">
                <a:solidFill>
                  <a:srgbClr val="737373"/>
                </a:solidFill>
                <a:latin typeface="Barlow Bold"/>
              </a:rPr>
              <a:t> </a:t>
            </a:r>
            <a:r>
              <a:rPr lang="en-US" sz="3000" err="1">
                <a:solidFill>
                  <a:srgbClr val="737373"/>
                </a:solidFill>
                <a:latin typeface="Barlow Bold"/>
              </a:rPr>
              <a:t>si</a:t>
            </a:r>
            <a:r>
              <a:rPr lang="en-US" sz="3000">
                <a:solidFill>
                  <a:srgbClr val="737373"/>
                </a:solidFill>
                <a:latin typeface="Barlow Bold"/>
              </a:rPr>
              <a:t> lo </a:t>
            </a:r>
            <a:r>
              <a:rPr lang="en-US" sz="3000" err="1">
                <a:solidFill>
                  <a:srgbClr val="737373"/>
                </a:solidFill>
                <a:latin typeface="Barlow Bold"/>
              </a:rPr>
              <a:t>ponen</a:t>
            </a:r>
            <a:r>
              <a:rPr lang="en-US" sz="3000">
                <a:solidFill>
                  <a:srgbClr val="737373"/>
                </a:solidFill>
                <a:latin typeface="Barlow Bold"/>
              </a:rPr>
              <a:t> </a:t>
            </a:r>
            <a:r>
              <a:rPr lang="en-US" sz="3000" err="1">
                <a:solidFill>
                  <a:srgbClr val="737373"/>
                </a:solidFill>
                <a:latin typeface="Barlow Bold"/>
              </a:rPr>
              <a:t>en</a:t>
            </a:r>
            <a:endParaRPr lang="en-US" sz="3000">
              <a:solidFill>
                <a:srgbClr val="737373"/>
              </a:solidFill>
              <a:latin typeface="Barlow Bold"/>
            </a:endParaRPr>
          </a:p>
          <a:p>
            <a:pPr>
              <a:lnSpc>
                <a:spcPts val="4200"/>
              </a:lnSpc>
            </a:pPr>
            <a:r>
              <a:rPr lang="en-US" sz="3000" err="1">
                <a:solidFill>
                  <a:srgbClr val="737373"/>
                </a:solidFill>
                <a:latin typeface="Barlow Bold"/>
              </a:rPr>
              <a:t>práctica</a:t>
            </a:r>
            <a:r>
              <a:rPr lang="en-US" sz="3000">
                <a:solidFill>
                  <a:srgbClr val="737373"/>
                </a:solidFill>
                <a:latin typeface="Barlow Bold"/>
              </a:rPr>
              <a:t>.”   (Juan  13:12-17)</a:t>
            </a:r>
          </a:p>
        </p:txBody>
      </p:sp>
      <p:sp>
        <p:nvSpPr>
          <p:cNvPr id="8" name="TextBox 8"/>
          <p:cNvSpPr txBox="1"/>
          <p:nvPr/>
        </p:nvSpPr>
        <p:spPr>
          <a:xfrm>
            <a:off x="571076" y="7570817"/>
            <a:ext cx="11271754" cy="2190750"/>
          </a:xfrm>
          <a:prstGeom prst="rect">
            <a:avLst/>
          </a:prstGeom>
        </p:spPr>
        <p:txBody>
          <a:bodyPr lIns="0" tIns="0" rIns="0" bIns="0" rtlCol="0" anchor="t">
            <a:spAutoFit/>
          </a:bodyPr>
          <a:lstStyle/>
          <a:p>
            <a:pPr>
              <a:lnSpc>
                <a:spcPts val="4200"/>
              </a:lnSpc>
            </a:pPr>
            <a:r>
              <a:rPr lang="en-US" sz="3000">
                <a:solidFill>
                  <a:srgbClr val="141414"/>
                </a:solidFill>
                <a:latin typeface="Tabac Big Sans"/>
              </a:rPr>
              <a:t>car je </a:t>
            </a:r>
            <a:r>
              <a:rPr lang="en-US" sz="3000" err="1">
                <a:solidFill>
                  <a:srgbClr val="141414"/>
                </a:solidFill>
                <a:latin typeface="Tabac Big Sans"/>
              </a:rPr>
              <a:t>vous</a:t>
            </a:r>
            <a:r>
              <a:rPr lang="en-US" sz="3000">
                <a:solidFill>
                  <a:srgbClr val="141414"/>
                </a:solidFill>
                <a:latin typeface="Tabac Big Sans"/>
              </a:rPr>
              <a:t> ai </a:t>
            </a:r>
            <a:r>
              <a:rPr lang="en-US" sz="3000" err="1">
                <a:solidFill>
                  <a:srgbClr val="141414"/>
                </a:solidFill>
                <a:latin typeface="Tabac Big Sans"/>
              </a:rPr>
              <a:t>donné</a:t>
            </a:r>
            <a:r>
              <a:rPr lang="en-US" sz="3000">
                <a:solidFill>
                  <a:srgbClr val="141414"/>
                </a:solidFill>
                <a:latin typeface="Tabac Big Sans"/>
              </a:rPr>
              <a:t> un </a:t>
            </a:r>
            <a:r>
              <a:rPr lang="en-US" sz="3000" err="1">
                <a:solidFill>
                  <a:srgbClr val="141414"/>
                </a:solidFill>
                <a:latin typeface="Tabac Big Sans"/>
              </a:rPr>
              <a:t>exemple</a:t>
            </a:r>
            <a:r>
              <a:rPr lang="en-US" sz="3000">
                <a:solidFill>
                  <a:srgbClr val="141414"/>
                </a:solidFill>
                <a:latin typeface="Tabac Big Sans"/>
              </a:rPr>
              <a:t>, </a:t>
            </a:r>
            <a:r>
              <a:rPr lang="en-US" sz="3000" err="1">
                <a:solidFill>
                  <a:srgbClr val="141414"/>
                </a:solidFill>
                <a:latin typeface="Tabac Big Sans"/>
              </a:rPr>
              <a:t>afin</a:t>
            </a:r>
            <a:r>
              <a:rPr lang="en-US" sz="3000">
                <a:solidFill>
                  <a:srgbClr val="141414"/>
                </a:solidFill>
                <a:latin typeface="Tabac Big Sans"/>
              </a:rPr>
              <a:t> que </a:t>
            </a:r>
            <a:r>
              <a:rPr lang="en-US" sz="3000" err="1">
                <a:solidFill>
                  <a:srgbClr val="141414"/>
                </a:solidFill>
                <a:latin typeface="Tabac Big Sans"/>
              </a:rPr>
              <a:t>vous</a:t>
            </a:r>
            <a:r>
              <a:rPr lang="en-US" sz="3000">
                <a:solidFill>
                  <a:srgbClr val="141414"/>
                </a:solidFill>
                <a:latin typeface="Tabac Big Sans"/>
              </a:rPr>
              <a:t> </a:t>
            </a:r>
            <a:r>
              <a:rPr lang="en-US" sz="3000" err="1">
                <a:solidFill>
                  <a:srgbClr val="141414"/>
                </a:solidFill>
                <a:latin typeface="Tabac Big Sans"/>
              </a:rPr>
              <a:t>fassiez</a:t>
            </a:r>
            <a:r>
              <a:rPr lang="en-US" sz="3000">
                <a:solidFill>
                  <a:srgbClr val="141414"/>
                </a:solidFill>
                <a:latin typeface="Tabac Big Sans"/>
              </a:rPr>
              <a:t> </a:t>
            </a:r>
            <a:r>
              <a:rPr lang="en-US" sz="3000" err="1">
                <a:solidFill>
                  <a:srgbClr val="141414"/>
                </a:solidFill>
                <a:latin typeface="Tabac Big Sans"/>
              </a:rPr>
              <a:t>comme</a:t>
            </a:r>
            <a:r>
              <a:rPr lang="en-US" sz="3000">
                <a:solidFill>
                  <a:srgbClr val="141414"/>
                </a:solidFill>
                <a:latin typeface="Tabac Big Sans"/>
              </a:rPr>
              <a:t> je </a:t>
            </a:r>
            <a:r>
              <a:rPr lang="en-US" sz="3000" err="1">
                <a:solidFill>
                  <a:srgbClr val="141414"/>
                </a:solidFill>
                <a:latin typeface="Tabac Big Sans"/>
              </a:rPr>
              <a:t>vous</a:t>
            </a:r>
            <a:r>
              <a:rPr lang="en-US" sz="3000">
                <a:solidFill>
                  <a:srgbClr val="141414"/>
                </a:solidFill>
                <a:latin typeface="Tabac Big Sans"/>
              </a:rPr>
              <a:t> ai fait.     </a:t>
            </a:r>
            <a:r>
              <a:rPr lang="en-US" sz="3000" err="1">
                <a:solidFill>
                  <a:srgbClr val="141414"/>
                </a:solidFill>
                <a:latin typeface="Tabac Big Sans"/>
              </a:rPr>
              <a:t>En</a:t>
            </a:r>
            <a:r>
              <a:rPr lang="en-US" sz="3000">
                <a:solidFill>
                  <a:srgbClr val="141414"/>
                </a:solidFill>
                <a:latin typeface="Tabac Big Sans"/>
              </a:rPr>
              <a:t> </a:t>
            </a:r>
            <a:r>
              <a:rPr lang="en-US" sz="3000" err="1">
                <a:solidFill>
                  <a:srgbClr val="141414"/>
                </a:solidFill>
                <a:latin typeface="Tabac Big Sans"/>
              </a:rPr>
              <a:t>vérité</a:t>
            </a:r>
            <a:r>
              <a:rPr lang="en-US" sz="3000">
                <a:solidFill>
                  <a:srgbClr val="141414"/>
                </a:solidFill>
                <a:latin typeface="Tabac Big Sans"/>
              </a:rPr>
              <a:t>, </a:t>
            </a:r>
            <a:r>
              <a:rPr lang="en-US" sz="3000" err="1">
                <a:solidFill>
                  <a:srgbClr val="141414"/>
                </a:solidFill>
                <a:latin typeface="Tabac Big Sans"/>
              </a:rPr>
              <a:t>en</a:t>
            </a:r>
            <a:r>
              <a:rPr lang="en-US" sz="3000">
                <a:solidFill>
                  <a:srgbClr val="141414"/>
                </a:solidFill>
                <a:latin typeface="Tabac Big Sans"/>
              </a:rPr>
              <a:t> </a:t>
            </a:r>
            <a:r>
              <a:rPr lang="en-US" sz="3000" err="1">
                <a:solidFill>
                  <a:srgbClr val="141414"/>
                </a:solidFill>
                <a:latin typeface="Tabac Big Sans"/>
              </a:rPr>
              <a:t>vérité</a:t>
            </a:r>
            <a:r>
              <a:rPr lang="en-US" sz="3000">
                <a:solidFill>
                  <a:srgbClr val="141414"/>
                </a:solidFill>
                <a:latin typeface="Tabac Big Sans"/>
              </a:rPr>
              <a:t>, je </a:t>
            </a:r>
            <a:r>
              <a:rPr lang="en-US" sz="3000" err="1">
                <a:solidFill>
                  <a:srgbClr val="141414"/>
                </a:solidFill>
                <a:latin typeface="Tabac Big Sans"/>
              </a:rPr>
              <a:t>vous</a:t>
            </a:r>
            <a:r>
              <a:rPr lang="en-US" sz="3000">
                <a:solidFill>
                  <a:srgbClr val="141414"/>
                </a:solidFill>
                <a:latin typeface="Tabac Big Sans"/>
              </a:rPr>
              <a:t> le dis, le </a:t>
            </a:r>
            <a:r>
              <a:rPr lang="en-US" sz="3000" err="1">
                <a:solidFill>
                  <a:srgbClr val="141414"/>
                </a:solidFill>
                <a:latin typeface="Tabac Big Sans"/>
              </a:rPr>
              <a:t>serviteur</a:t>
            </a:r>
            <a:r>
              <a:rPr lang="en-US" sz="3000">
                <a:solidFill>
                  <a:srgbClr val="141414"/>
                </a:solidFill>
                <a:latin typeface="Tabac Big Sans"/>
              </a:rPr>
              <a:t> </a:t>
            </a:r>
            <a:r>
              <a:rPr lang="en-US" sz="3000" err="1">
                <a:solidFill>
                  <a:srgbClr val="141414"/>
                </a:solidFill>
                <a:latin typeface="Tabac Big Sans"/>
              </a:rPr>
              <a:t>n'est</a:t>
            </a:r>
            <a:r>
              <a:rPr lang="en-US" sz="3000">
                <a:solidFill>
                  <a:srgbClr val="141414"/>
                </a:solidFill>
                <a:latin typeface="Tabac Big Sans"/>
              </a:rPr>
              <a:t> pas plus grand que son seigneur, </a:t>
            </a:r>
            <a:r>
              <a:rPr lang="en-US" sz="3000" err="1">
                <a:solidFill>
                  <a:srgbClr val="141414"/>
                </a:solidFill>
                <a:latin typeface="Tabac Big Sans"/>
              </a:rPr>
              <a:t>ni</a:t>
            </a:r>
            <a:r>
              <a:rPr lang="en-US" sz="3000">
                <a:solidFill>
                  <a:srgbClr val="141414"/>
                </a:solidFill>
                <a:latin typeface="Tabac Big Sans"/>
              </a:rPr>
              <a:t> </a:t>
            </a:r>
            <a:r>
              <a:rPr lang="en-US" sz="3000" err="1">
                <a:solidFill>
                  <a:srgbClr val="141414"/>
                </a:solidFill>
                <a:latin typeface="Tabac Big Sans"/>
              </a:rPr>
              <a:t>l'apôtre</a:t>
            </a:r>
            <a:r>
              <a:rPr lang="en-US" sz="3000">
                <a:solidFill>
                  <a:srgbClr val="141414"/>
                </a:solidFill>
                <a:latin typeface="Tabac Big Sans"/>
              </a:rPr>
              <a:t> plus grand que </a:t>
            </a:r>
            <a:r>
              <a:rPr lang="en-US" sz="3000" err="1">
                <a:solidFill>
                  <a:srgbClr val="141414"/>
                </a:solidFill>
                <a:latin typeface="Tabac Big Sans"/>
              </a:rPr>
              <a:t>celui</a:t>
            </a:r>
            <a:r>
              <a:rPr lang="en-US" sz="3000">
                <a:solidFill>
                  <a:srgbClr val="141414"/>
                </a:solidFill>
                <a:latin typeface="Tabac Big Sans"/>
              </a:rPr>
              <a:t> qui </a:t>
            </a:r>
            <a:r>
              <a:rPr lang="en-US" sz="3000" err="1">
                <a:solidFill>
                  <a:srgbClr val="141414"/>
                </a:solidFill>
                <a:latin typeface="Tabac Big Sans"/>
              </a:rPr>
              <a:t>l'a</a:t>
            </a:r>
            <a:r>
              <a:rPr lang="en-US" sz="3000">
                <a:solidFill>
                  <a:srgbClr val="141414"/>
                </a:solidFill>
                <a:latin typeface="Tabac Big Sans"/>
              </a:rPr>
              <a:t> </a:t>
            </a:r>
            <a:r>
              <a:rPr lang="en-US" sz="3000" err="1">
                <a:solidFill>
                  <a:srgbClr val="141414"/>
                </a:solidFill>
                <a:latin typeface="Tabac Big Sans"/>
              </a:rPr>
              <a:t>envoyé</a:t>
            </a:r>
            <a:r>
              <a:rPr lang="en-US" sz="3000">
                <a:solidFill>
                  <a:srgbClr val="141414"/>
                </a:solidFill>
                <a:latin typeface="Tabac Big Sans"/>
              </a:rPr>
              <a:t>. Si </a:t>
            </a:r>
            <a:r>
              <a:rPr lang="en-US" sz="3000" err="1">
                <a:solidFill>
                  <a:srgbClr val="141414"/>
                </a:solidFill>
                <a:latin typeface="Tabac Big Sans"/>
              </a:rPr>
              <a:t>vous</a:t>
            </a:r>
            <a:r>
              <a:rPr lang="en-US" sz="3000">
                <a:solidFill>
                  <a:srgbClr val="141414"/>
                </a:solidFill>
                <a:latin typeface="Tabac Big Sans"/>
              </a:rPr>
              <a:t> </a:t>
            </a:r>
            <a:r>
              <a:rPr lang="en-US" sz="3000" err="1">
                <a:solidFill>
                  <a:srgbClr val="141414"/>
                </a:solidFill>
                <a:latin typeface="Tabac Big Sans"/>
              </a:rPr>
              <a:t>savez</a:t>
            </a:r>
            <a:r>
              <a:rPr lang="en-US" sz="3000">
                <a:solidFill>
                  <a:srgbClr val="141414"/>
                </a:solidFill>
                <a:latin typeface="Tabac Big Sans"/>
              </a:rPr>
              <a:t> </a:t>
            </a:r>
            <a:r>
              <a:rPr lang="en-US" sz="3000" err="1">
                <a:solidFill>
                  <a:srgbClr val="141414"/>
                </a:solidFill>
                <a:latin typeface="Tabac Big Sans"/>
              </a:rPr>
              <a:t>ces</a:t>
            </a:r>
            <a:r>
              <a:rPr lang="en-US" sz="3000">
                <a:solidFill>
                  <a:srgbClr val="141414"/>
                </a:solidFill>
                <a:latin typeface="Tabac Big Sans"/>
              </a:rPr>
              <a:t> choses, </a:t>
            </a:r>
            <a:r>
              <a:rPr lang="en-US" sz="3000" err="1">
                <a:solidFill>
                  <a:srgbClr val="141414"/>
                </a:solidFill>
                <a:latin typeface="Tabac Big Sans"/>
              </a:rPr>
              <a:t>vous</a:t>
            </a:r>
            <a:r>
              <a:rPr lang="en-US" sz="3000">
                <a:solidFill>
                  <a:srgbClr val="141414"/>
                </a:solidFill>
                <a:latin typeface="Tabac Big Sans"/>
              </a:rPr>
              <a:t>  </a:t>
            </a:r>
            <a:r>
              <a:rPr lang="en-US" sz="3000" err="1">
                <a:solidFill>
                  <a:srgbClr val="141414"/>
                </a:solidFill>
                <a:latin typeface="Tabac Big Sans"/>
              </a:rPr>
              <a:t>êtes</a:t>
            </a:r>
            <a:r>
              <a:rPr lang="en-US" sz="3000">
                <a:solidFill>
                  <a:srgbClr val="141414"/>
                </a:solidFill>
                <a:latin typeface="Tabac Big Sans"/>
              </a:rPr>
              <a:t> </a:t>
            </a:r>
            <a:r>
              <a:rPr lang="en-US" sz="3000" err="1">
                <a:solidFill>
                  <a:srgbClr val="141414"/>
                </a:solidFill>
                <a:latin typeface="Tabac Big Sans"/>
              </a:rPr>
              <a:t>heureux</a:t>
            </a:r>
            <a:r>
              <a:rPr lang="en-US" sz="3000">
                <a:solidFill>
                  <a:srgbClr val="141414"/>
                </a:solidFill>
                <a:latin typeface="Tabac Big Sans"/>
              </a:rPr>
              <a:t>, </a:t>
            </a:r>
            <a:r>
              <a:rPr lang="en-US" sz="3000" err="1">
                <a:solidFill>
                  <a:srgbClr val="141414"/>
                </a:solidFill>
                <a:latin typeface="Tabac Big Sans"/>
              </a:rPr>
              <a:t>pourvu</a:t>
            </a:r>
            <a:r>
              <a:rPr lang="en-US" sz="3000">
                <a:solidFill>
                  <a:srgbClr val="141414"/>
                </a:solidFill>
                <a:latin typeface="Tabac Big Sans"/>
              </a:rPr>
              <a:t> que </a:t>
            </a:r>
            <a:r>
              <a:rPr lang="en-US" sz="3000" err="1">
                <a:solidFill>
                  <a:srgbClr val="141414"/>
                </a:solidFill>
                <a:latin typeface="Tabac Big Sans"/>
              </a:rPr>
              <a:t>vous</a:t>
            </a:r>
            <a:r>
              <a:rPr lang="en-US" sz="3000">
                <a:solidFill>
                  <a:srgbClr val="141414"/>
                </a:solidFill>
                <a:latin typeface="Tabac Big Sans"/>
              </a:rPr>
              <a:t> les </a:t>
            </a:r>
            <a:r>
              <a:rPr lang="en-US" sz="3000" err="1">
                <a:solidFill>
                  <a:srgbClr val="141414"/>
                </a:solidFill>
                <a:latin typeface="Tabac Big Sans"/>
              </a:rPr>
              <a:t>pratiquiez</a:t>
            </a:r>
            <a:r>
              <a:rPr lang="en-US" sz="3000">
                <a:solidFill>
                  <a:srgbClr val="141414"/>
                </a:solidFill>
                <a:latin typeface="Tabac Big Sans"/>
              </a:rPr>
              <a:t>.”   (Jn 13:12-17)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BBF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8478967" y="8593267"/>
            <a:ext cx="1330067" cy="1330067"/>
          </a:xfrm>
          <a:prstGeom prst="rect">
            <a:avLst/>
          </a:prstGeom>
        </p:spPr>
      </p:pic>
      <p:pic>
        <p:nvPicPr>
          <p:cNvPr id="5" name="Picture 5"/>
          <p:cNvPicPr>
            <a:picLocks noChangeAspect="1"/>
          </p:cNvPicPr>
          <p:nvPr/>
        </p:nvPicPr>
        <p:blipFill>
          <a:blip r:embed="rId3"/>
          <a:srcRect/>
          <a:stretch>
            <a:fillRect/>
          </a:stretch>
        </p:blipFill>
        <p:spPr>
          <a:xfrm>
            <a:off x="8987671" y="2037331"/>
            <a:ext cx="8271629" cy="6212338"/>
          </a:xfrm>
          <a:prstGeom prst="rect">
            <a:avLst/>
          </a:prstGeom>
        </p:spPr>
      </p:pic>
      <p:sp>
        <p:nvSpPr>
          <p:cNvPr id="6" name="TextBox 6"/>
          <p:cNvSpPr txBox="1"/>
          <p:nvPr/>
        </p:nvSpPr>
        <p:spPr>
          <a:xfrm>
            <a:off x="1028700" y="4298981"/>
            <a:ext cx="7450267" cy="1889760"/>
          </a:xfrm>
          <a:prstGeom prst="rect">
            <a:avLst/>
          </a:prstGeom>
        </p:spPr>
        <p:txBody>
          <a:bodyPr lIns="0" tIns="0" rIns="0" bIns="0" rtlCol="0" anchor="t">
            <a:spAutoFit/>
          </a:bodyPr>
          <a:lstStyle/>
          <a:p>
            <a:pPr>
              <a:lnSpc>
                <a:spcPts val="5040"/>
              </a:lnSpc>
            </a:pPr>
            <a:r>
              <a:rPr lang="en-US" sz="3600" dirty="0">
                <a:solidFill>
                  <a:schemeClr val="accent5">
                    <a:lumMod val="75000"/>
                  </a:schemeClr>
                </a:solidFill>
                <a:latin typeface="Barlow Medium"/>
              </a:rPr>
              <a:t>“The Lord Jesus, on the night he was betrayed, took bread, and when he had given thanks, he broke it</a:t>
            </a:r>
          </a:p>
        </p:txBody>
      </p:sp>
      <p:sp>
        <p:nvSpPr>
          <p:cNvPr id="7" name="TextBox 7"/>
          <p:cNvSpPr txBox="1"/>
          <p:nvPr/>
        </p:nvSpPr>
        <p:spPr>
          <a:xfrm>
            <a:off x="1028700" y="1970656"/>
            <a:ext cx="7659879" cy="1889760"/>
          </a:xfrm>
          <a:prstGeom prst="rect">
            <a:avLst/>
          </a:prstGeom>
        </p:spPr>
        <p:txBody>
          <a:bodyPr lIns="0" tIns="0" rIns="0" bIns="0" rtlCol="0" anchor="t">
            <a:spAutoFit/>
          </a:bodyPr>
          <a:lstStyle/>
          <a:p>
            <a:pPr>
              <a:lnSpc>
                <a:spcPts val="5040"/>
              </a:lnSpc>
            </a:pPr>
            <a:r>
              <a:rPr lang="en-US" sz="3600">
                <a:solidFill>
                  <a:srgbClr val="737373"/>
                </a:solidFill>
                <a:latin typeface="Barlow Bold"/>
              </a:rPr>
              <a:t>“El Señor Jesús, la noche en que fue traicionado, tomó pan, y, después de dar gracias, lo partió</a:t>
            </a:r>
          </a:p>
        </p:txBody>
      </p:sp>
      <p:sp>
        <p:nvSpPr>
          <p:cNvPr id="8" name="TextBox 8"/>
          <p:cNvSpPr txBox="1"/>
          <p:nvPr/>
        </p:nvSpPr>
        <p:spPr>
          <a:xfrm>
            <a:off x="1028700" y="6627307"/>
            <a:ext cx="7450267" cy="1855636"/>
          </a:xfrm>
          <a:prstGeom prst="rect">
            <a:avLst/>
          </a:prstGeom>
        </p:spPr>
        <p:txBody>
          <a:bodyPr lIns="0" tIns="0" rIns="0" bIns="0" rtlCol="0" anchor="t">
            <a:spAutoFit/>
          </a:bodyPr>
          <a:lstStyle/>
          <a:p>
            <a:pPr>
              <a:lnSpc>
                <a:spcPts val="5040"/>
              </a:lnSpc>
            </a:pPr>
            <a:r>
              <a:rPr lang="en-US" sz="3600">
                <a:solidFill>
                  <a:schemeClr val="accent3">
                    <a:lumMod val="75000"/>
                  </a:schemeClr>
                </a:solidFill>
                <a:latin typeface="Tabac Big Sans"/>
              </a:rPr>
              <a:t>“le Seigneur </a:t>
            </a:r>
            <a:r>
              <a:rPr lang="en-US" sz="3600" dirty="0" err="1">
                <a:solidFill>
                  <a:schemeClr val="accent3">
                    <a:lumMod val="75000"/>
                  </a:schemeClr>
                </a:solidFill>
                <a:latin typeface="Tabac Big Sans"/>
              </a:rPr>
              <a:t>Jésus</a:t>
            </a:r>
            <a:r>
              <a:rPr lang="en-US" sz="3600" dirty="0">
                <a:solidFill>
                  <a:schemeClr val="accent3">
                    <a:lumMod val="75000"/>
                  </a:schemeClr>
                </a:solidFill>
                <a:latin typeface="Tabac Big Sans"/>
              </a:rPr>
              <a:t>, dans la </a:t>
            </a:r>
            <a:r>
              <a:rPr lang="en-US" sz="3600" dirty="0" err="1">
                <a:solidFill>
                  <a:schemeClr val="accent3">
                    <a:lumMod val="75000"/>
                  </a:schemeClr>
                </a:solidFill>
                <a:latin typeface="Tabac Big Sans"/>
              </a:rPr>
              <a:t>nuit</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où</a:t>
            </a:r>
            <a:r>
              <a:rPr lang="en-US" sz="3600" dirty="0">
                <a:solidFill>
                  <a:schemeClr val="accent3">
                    <a:lumMod val="75000"/>
                  </a:schemeClr>
                </a:solidFill>
                <a:latin typeface="Tabac Big Sans"/>
              </a:rPr>
              <a:t> il </a:t>
            </a:r>
            <a:r>
              <a:rPr lang="en-US" sz="3600" dirty="0" err="1">
                <a:solidFill>
                  <a:schemeClr val="accent3">
                    <a:lumMod val="75000"/>
                  </a:schemeClr>
                </a:solidFill>
                <a:latin typeface="Tabac Big Sans"/>
              </a:rPr>
              <a:t>fut</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livré</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prit</a:t>
            </a:r>
            <a:r>
              <a:rPr lang="en-US" sz="3600" dirty="0">
                <a:solidFill>
                  <a:schemeClr val="accent3">
                    <a:lumMod val="75000"/>
                  </a:schemeClr>
                </a:solidFill>
                <a:latin typeface="Tabac Big Sans"/>
              </a:rPr>
              <a:t> du pain, et, après </a:t>
            </a:r>
            <a:r>
              <a:rPr lang="en-US" sz="3600" dirty="0" err="1">
                <a:solidFill>
                  <a:schemeClr val="accent3">
                    <a:lumMod val="75000"/>
                  </a:schemeClr>
                </a:solidFill>
                <a:latin typeface="Tabac Big Sans"/>
              </a:rPr>
              <a:t>avoir</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rendu</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grâces</a:t>
            </a:r>
            <a:r>
              <a:rPr lang="en-US" sz="3600" dirty="0">
                <a:solidFill>
                  <a:schemeClr val="accent3">
                    <a:lumMod val="75000"/>
                  </a:schemeClr>
                </a:solidFill>
                <a:latin typeface="Tabac Big Sans"/>
              </a:rPr>
              <a:t>, le </a:t>
            </a:r>
            <a:r>
              <a:rPr lang="en-US" sz="3600" dirty="0" err="1">
                <a:solidFill>
                  <a:schemeClr val="accent3">
                    <a:lumMod val="75000"/>
                  </a:schemeClr>
                </a:solidFill>
                <a:latin typeface="Tabac Big Sans"/>
              </a:rPr>
              <a:t>rompit</a:t>
            </a:r>
            <a:r>
              <a:rPr lang="en-US" sz="3600" dirty="0">
                <a:solidFill>
                  <a:schemeClr val="accent3">
                    <a:lumMod val="75000"/>
                  </a:schemeClr>
                </a:solidFill>
                <a:latin typeface="Tabac Big Sans"/>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5965816" cy="3355772"/>
          </a:xfrm>
        </p:grpSpPr>
        <p:sp>
          <p:nvSpPr>
            <p:cNvPr id="3" name="Freeform 3"/>
            <p:cNvSpPr/>
            <p:nvPr/>
          </p:nvSpPr>
          <p:spPr>
            <a:xfrm>
              <a:off x="0" y="0"/>
              <a:ext cx="5965816" cy="3355772"/>
            </a:xfrm>
            <a:custGeom>
              <a:avLst/>
              <a:gdLst/>
              <a:ahLst/>
              <a:cxnLst/>
              <a:rect l="l" t="t" r="r" b="b"/>
              <a:pathLst>
                <a:path w="5965816" h="3355772">
                  <a:moveTo>
                    <a:pt x="0" y="0"/>
                  </a:moveTo>
                  <a:lnTo>
                    <a:pt x="5965816" y="0"/>
                  </a:lnTo>
                  <a:lnTo>
                    <a:pt x="5965816" y="3355772"/>
                  </a:lnTo>
                  <a:lnTo>
                    <a:pt x="0" y="3355772"/>
                  </a:lnTo>
                  <a:close/>
                </a:path>
              </a:pathLst>
            </a:custGeom>
            <a:solidFill>
              <a:srgbClr val="E2E6D9"/>
            </a:solidFill>
          </p:spPr>
        </p:sp>
      </p:grpSp>
      <p:pic>
        <p:nvPicPr>
          <p:cNvPr id="4" name="Picture 4"/>
          <p:cNvPicPr>
            <a:picLocks noChangeAspect="1"/>
          </p:cNvPicPr>
          <p:nvPr/>
        </p:nvPicPr>
        <p:blipFill>
          <a:blip r:embed="rId2"/>
          <a:srcRect/>
          <a:stretch>
            <a:fillRect/>
          </a:stretch>
        </p:blipFill>
        <p:spPr>
          <a:xfrm>
            <a:off x="8478967" y="8593267"/>
            <a:ext cx="1330067" cy="1330067"/>
          </a:xfrm>
          <a:prstGeom prst="rect">
            <a:avLst/>
          </a:prstGeom>
        </p:spPr>
      </p:pic>
      <p:pic>
        <p:nvPicPr>
          <p:cNvPr id="5" name="Picture 5"/>
          <p:cNvPicPr>
            <a:picLocks noChangeAspect="1"/>
          </p:cNvPicPr>
          <p:nvPr/>
        </p:nvPicPr>
        <p:blipFill>
          <a:blip r:embed="rId3"/>
          <a:srcRect/>
          <a:stretch>
            <a:fillRect/>
          </a:stretch>
        </p:blipFill>
        <p:spPr>
          <a:xfrm>
            <a:off x="863409" y="1766585"/>
            <a:ext cx="8280591" cy="6210443"/>
          </a:xfrm>
          <a:prstGeom prst="rect">
            <a:avLst/>
          </a:prstGeom>
        </p:spPr>
      </p:pic>
      <p:sp>
        <p:nvSpPr>
          <p:cNvPr id="6" name="TextBox 6"/>
          <p:cNvSpPr txBox="1"/>
          <p:nvPr/>
        </p:nvSpPr>
        <p:spPr>
          <a:xfrm>
            <a:off x="9809033" y="4139188"/>
            <a:ext cx="7450267" cy="1889760"/>
          </a:xfrm>
          <a:prstGeom prst="rect">
            <a:avLst/>
          </a:prstGeom>
        </p:spPr>
        <p:txBody>
          <a:bodyPr lIns="0" tIns="0" rIns="0" bIns="0" rtlCol="0" anchor="t">
            <a:spAutoFit/>
          </a:bodyPr>
          <a:lstStyle/>
          <a:p>
            <a:pPr>
              <a:lnSpc>
                <a:spcPts val="5040"/>
              </a:lnSpc>
            </a:pPr>
            <a:r>
              <a:rPr lang="en-US" sz="3600">
                <a:solidFill>
                  <a:schemeClr val="accent5">
                    <a:lumMod val="75000"/>
                  </a:schemeClr>
                </a:solidFill>
                <a:latin typeface="Barlow Medium"/>
              </a:rPr>
              <a:t>and said, ‘This is my body, which is for you; do this in remembrance  of me.’</a:t>
            </a:r>
          </a:p>
        </p:txBody>
      </p:sp>
      <p:sp>
        <p:nvSpPr>
          <p:cNvPr id="7" name="TextBox 7"/>
          <p:cNvSpPr txBox="1"/>
          <p:nvPr/>
        </p:nvSpPr>
        <p:spPr>
          <a:xfrm>
            <a:off x="9809033" y="1699910"/>
            <a:ext cx="7659879" cy="1889760"/>
          </a:xfrm>
          <a:prstGeom prst="rect">
            <a:avLst/>
          </a:prstGeom>
        </p:spPr>
        <p:txBody>
          <a:bodyPr lIns="0" tIns="0" rIns="0" bIns="0" rtlCol="0" anchor="t">
            <a:spAutoFit/>
          </a:bodyPr>
          <a:lstStyle/>
          <a:p>
            <a:pPr>
              <a:lnSpc>
                <a:spcPts val="5040"/>
              </a:lnSpc>
            </a:pPr>
            <a:r>
              <a:rPr lang="en-US" sz="3600">
                <a:solidFill>
                  <a:srgbClr val="737373"/>
                </a:solidFill>
                <a:latin typeface="Barlow Bold"/>
              </a:rPr>
              <a:t>y </a:t>
            </a:r>
            <a:r>
              <a:rPr lang="en-US" sz="3600" err="1">
                <a:solidFill>
                  <a:srgbClr val="737373"/>
                </a:solidFill>
                <a:latin typeface="Barlow Bold"/>
              </a:rPr>
              <a:t>dijo</a:t>
            </a:r>
            <a:r>
              <a:rPr lang="en-US" sz="3600">
                <a:solidFill>
                  <a:srgbClr val="737373"/>
                </a:solidFill>
                <a:latin typeface="Barlow Bold"/>
              </a:rPr>
              <a:t>: “Este pan es mi </a:t>
            </a:r>
            <a:r>
              <a:rPr lang="en-US" sz="3600" err="1">
                <a:solidFill>
                  <a:srgbClr val="737373"/>
                </a:solidFill>
                <a:latin typeface="Barlow Bold"/>
              </a:rPr>
              <a:t>cuerpo</a:t>
            </a:r>
            <a:r>
              <a:rPr lang="en-US" sz="3600">
                <a:solidFill>
                  <a:srgbClr val="737373"/>
                </a:solidFill>
                <a:latin typeface="Barlow Bold"/>
              </a:rPr>
              <a:t>, que por </a:t>
            </a:r>
            <a:r>
              <a:rPr lang="en-US" sz="3600" err="1">
                <a:solidFill>
                  <a:srgbClr val="737373"/>
                </a:solidFill>
                <a:latin typeface="Barlow Bold"/>
              </a:rPr>
              <a:t>ustedes</a:t>
            </a:r>
            <a:r>
              <a:rPr lang="en-US" sz="3600">
                <a:solidFill>
                  <a:srgbClr val="737373"/>
                </a:solidFill>
                <a:latin typeface="Barlow Bold"/>
              </a:rPr>
              <a:t> </a:t>
            </a:r>
            <a:r>
              <a:rPr lang="en-US" sz="3600" err="1">
                <a:solidFill>
                  <a:srgbClr val="737373"/>
                </a:solidFill>
                <a:latin typeface="Barlow Bold"/>
              </a:rPr>
              <a:t>entrego</a:t>
            </a:r>
            <a:r>
              <a:rPr lang="en-US" sz="3600">
                <a:solidFill>
                  <a:srgbClr val="737373"/>
                </a:solidFill>
                <a:latin typeface="Barlow Bold"/>
              </a:rPr>
              <a:t>; </a:t>
            </a:r>
            <a:r>
              <a:rPr lang="en-US" sz="3600" err="1">
                <a:solidFill>
                  <a:srgbClr val="737373"/>
                </a:solidFill>
                <a:latin typeface="Barlow Bold"/>
              </a:rPr>
              <a:t>hagan</a:t>
            </a:r>
            <a:r>
              <a:rPr lang="en-US" sz="3600">
                <a:solidFill>
                  <a:srgbClr val="737373"/>
                </a:solidFill>
                <a:latin typeface="Barlow Bold"/>
              </a:rPr>
              <a:t> </a:t>
            </a:r>
            <a:r>
              <a:rPr lang="en-US" sz="3600" err="1">
                <a:solidFill>
                  <a:srgbClr val="737373"/>
                </a:solidFill>
                <a:latin typeface="Barlow Bold"/>
              </a:rPr>
              <a:t>esto</a:t>
            </a:r>
            <a:r>
              <a:rPr lang="en-US" sz="3600">
                <a:solidFill>
                  <a:srgbClr val="737373"/>
                </a:solidFill>
                <a:latin typeface="Barlow Bold"/>
              </a:rPr>
              <a:t> </a:t>
            </a:r>
            <a:r>
              <a:rPr lang="en-US" sz="3600" err="1">
                <a:solidFill>
                  <a:srgbClr val="737373"/>
                </a:solidFill>
                <a:latin typeface="Barlow Bold"/>
              </a:rPr>
              <a:t>en</a:t>
            </a:r>
            <a:r>
              <a:rPr lang="en-US" sz="3600">
                <a:solidFill>
                  <a:srgbClr val="737373"/>
                </a:solidFill>
                <a:latin typeface="Barlow Bold"/>
              </a:rPr>
              <a:t> </a:t>
            </a:r>
            <a:r>
              <a:rPr lang="en-US" sz="3600" err="1">
                <a:solidFill>
                  <a:srgbClr val="737373"/>
                </a:solidFill>
                <a:latin typeface="Barlow Bold"/>
              </a:rPr>
              <a:t>memoria</a:t>
            </a:r>
            <a:r>
              <a:rPr lang="en-US" sz="3600">
                <a:solidFill>
                  <a:srgbClr val="737373"/>
                </a:solidFill>
                <a:latin typeface="Barlow Bold"/>
              </a:rPr>
              <a:t> de </a:t>
            </a:r>
            <a:r>
              <a:rPr lang="en-US" sz="3600" err="1">
                <a:solidFill>
                  <a:srgbClr val="737373"/>
                </a:solidFill>
                <a:latin typeface="Barlow Bold"/>
              </a:rPr>
              <a:t>mí</a:t>
            </a:r>
            <a:r>
              <a:rPr lang="en-US" sz="3600">
                <a:solidFill>
                  <a:srgbClr val="737373"/>
                </a:solidFill>
                <a:latin typeface="Barlow Bold"/>
              </a:rPr>
              <a:t>."</a:t>
            </a:r>
          </a:p>
        </p:txBody>
      </p:sp>
      <p:sp>
        <p:nvSpPr>
          <p:cNvPr id="8" name="TextBox 8"/>
          <p:cNvSpPr txBox="1"/>
          <p:nvPr/>
        </p:nvSpPr>
        <p:spPr>
          <a:xfrm>
            <a:off x="9809033" y="6356561"/>
            <a:ext cx="7450267" cy="1214435"/>
          </a:xfrm>
          <a:prstGeom prst="rect">
            <a:avLst/>
          </a:prstGeom>
        </p:spPr>
        <p:txBody>
          <a:bodyPr lIns="0" tIns="0" rIns="0" bIns="0" rtlCol="0" anchor="t">
            <a:spAutoFit/>
          </a:bodyPr>
          <a:lstStyle/>
          <a:p>
            <a:pPr>
              <a:lnSpc>
                <a:spcPts val="5040"/>
              </a:lnSpc>
            </a:pPr>
            <a:r>
              <a:rPr lang="en-US" sz="3600">
                <a:solidFill>
                  <a:schemeClr val="accent3">
                    <a:lumMod val="75000"/>
                  </a:schemeClr>
                </a:solidFill>
                <a:latin typeface="Tabac Big Sans"/>
              </a:rPr>
              <a:t>et </a:t>
            </a:r>
            <a:r>
              <a:rPr lang="en-US" sz="3600" dirty="0" err="1">
                <a:solidFill>
                  <a:schemeClr val="accent3">
                    <a:lumMod val="75000"/>
                  </a:schemeClr>
                </a:solidFill>
                <a:latin typeface="Tabac Big Sans"/>
              </a:rPr>
              <a:t>dit</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Ceci</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est</a:t>
            </a:r>
            <a:r>
              <a:rPr lang="en-US" sz="3600" dirty="0">
                <a:solidFill>
                  <a:schemeClr val="accent3">
                    <a:lumMod val="75000"/>
                  </a:schemeClr>
                </a:solidFill>
                <a:latin typeface="Tabac Big Sans"/>
              </a:rPr>
              <a:t> mon corps, qui </a:t>
            </a:r>
            <a:r>
              <a:rPr lang="en-US" sz="3600" dirty="0" err="1">
                <a:solidFill>
                  <a:schemeClr val="accent3">
                    <a:lumMod val="75000"/>
                  </a:schemeClr>
                </a:solidFill>
                <a:latin typeface="Tabac Big Sans"/>
              </a:rPr>
              <a:t>est</a:t>
            </a:r>
            <a:r>
              <a:rPr lang="en-US" sz="3600" dirty="0">
                <a:solidFill>
                  <a:schemeClr val="accent3">
                    <a:lumMod val="75000"/>
                  </a:schemeClr>
                </a:solidFill>
                <a:latin typeface="Tabac Big Sans"/>
              </a:rPr>
              <a:t> rompu pour </a:t>
            </a:r>
            <a:r>
              <a:rPr lang="en-US" sz="3600" dirty="0" err="1">
                <a:solidFill>
                  <a:schemeClr val="accent3">
                    <a:lumMod val="75000"/>
                  </a:schemeClr>
                </a:solidFill>
                <a:latin typeface="Tabac Big Sans"/>
              </a:rPr>
              <a:t>vous</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faites</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ceci</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en</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mémoire</a:t>
            </a:r>
            <a:r>
              <a:rPr lang="en-US" sz="3600" dirty="0">
                <a:solidFill>
                  <a:schemeClr val="accent3">
                    <a:lumMod val="75000"/>
                  </a:schemeClr>
                </a:solidFill>
                <a:latin typeface="Tabac Big Sans"/>
              </a:rPr>
              <a:t> de </a:t>
            </a:r>
            <a:r>
              <a:rPr lang="en-US" sz="3600" dirty="0" err="1">
                <a:solidFill>
                  <a:schemeClr val="accent3">
                    <a:lumMod val="75000"/>
                  </a:schemeClr>
                </a:solidFill>
                <a:latin typeface="Tabac Big Sans"/>
              </a:rPr>
              <a:t>moi</a:t>
            </a:r>
            <a:r>
              <a:rPr lang="en-US" sz="3600" dirty="0">
                <a:solidFill>
                  <a:schemeClr val="accent3">
                    <a:lumMod val="75000"/>
                  </a:schemeClr>
                </a:solidFill>
                <a:latin typeface="Tabac Big Sans"/>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BBF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8478967" y="8593267"/>
            <a:ext cx="1330067" cy="1330067"/>
          </a:xfrm>
          <a:prstGeom prst="rect">
            <a:avLst/>
          </a:prstGeom>
        </p:spPr>
      </p:pic>
      <p:pic>
        <p:nvPicPr>
          <p:cNvPr id="5" name="Picture 5"/>
          <p:cNvPicPr>
            <a:picLocks noChangeAspect="1"/>
          </p:cNvPicPr>
          <p:nvPr/>
        </p:nvPicPr>
        <p:blipFill>
          <a:blip r:embed="rId3"/>
          <a:srcRect/>
          <a:stretch>
            <a:fillRect/>
          </a:stretch>
        </p:blipFill>
        <p:spPr>
          <a:xfrm>
            <a:off x="8978709" y="1891937"/>
            <a:ext cx="8280591" cy="6210443"/>
          </a:xfrm>
          <a:prstGeom prst="rect">
            <a:avLst/>
          </a:prstGeom>
        </p:spPr>
      </p:pic>
      <p:sp>
        <p:nvSpPr>
          <p:cNvPr id="6" name="TextBox 6"/>
          <p:cNvSpPr txBox="1"/>
          <p:nvPr/>
        </p:nvSpPr>
        <p:spPr>
          <a:xfrm>
            <a:off x="1028700" y="4557222"/>
            <a:ext cx="7450267" cy="1251585"/>
          </a:xfrm>
          <a:prstGeom prst="rect">
            <a:avLst/>
          </a:prstGeom>
        </p:spPr>
        <p:txBody>
          <a:bodyPr lIns="0" tIns="0" rIns="0" bIns="0" rtlCol="0" anchor="t">
            <a:spAutoFit/>
          </a:bodyPr>
          <a:lstStyle/>
          <a:p>
            <a:pPr>
              <a:lnSpc>
                <a:spcPts val="5040"/>
              </a:lnSpc>
            </a:pPr>
            <a:r>
              <a:rPr lang="en-US" sz="3600" dirty="0">
                <a:solidFill>
                  <a:srgbClr val="31859C"/>
                </a:solidFill>
                <a:latin typeface="Barlow Medium"/>
              </a:rPr>
              <a:t>In the same way, after supper he took the cup, saying,</a:t>
            </a:r>
          </a:p>
        </p:txBody>
      </p:sp>
      <p:sp>
        <p:nvSpPr>
          <p:cNvPr id="7" name="TextBox 7"/>
          <p:cNvSpPr txBox="1"/>
          <p:nvPr/>
        </p:nvSpPr>
        <p:spPr>
          <a:xfrm>
            <a:off x="1028700" y="2117945"/>
            <a:ext cx="7659879" cy="1214435"/>
          </a:xfrm>
          <a:prstGeom prst="rect">
            <a:avLst/>
          </a:prstGeom>
        </p:spPr>
        <p:txBody>
          <a:bodyPr lIns="0" tIns="0" rIns="0" bIns="0" rtlCol="0" anchor="t">
            <a:spAutoFit/>
          </a:bodyPr>
          <a:lstStyle/>
          <a:p>
            <a:pPr>
              <a:lnSpc>
                <a:spcPts val="5040"/>
              </a:lnSpc>
            </a:pPr>
            <a:r>
              <a:rPr lang="en-US" sz="3600" dirty="0">
                <a:solidFill>
                  <a:srgbClr val="737373"/>
                </a:solidFill>
                <a:latin typeface="Barlow Bold"/>
              </a:rPr>
              <a:t>De la </a:t>
            </a:r>
            <a:r>
              <a:rPr lang="en-US" sz="3600" dirty="0" err="1">
                <a:solidFill>
                  <a:srgbClr val="737373"/>
                </a:solidFill>
                <a:latin typeface="Barlow Bold"/>
              </a:rPr>
              <a:t>misma</a:t>
            </a:r>
            <a:r>
              <a:rPr lang="en-US" sz="3600" dirty="0">
                <a:solidFill>
                  <a:srgbClr val="737373"/>
                </a:solidFill>
                <a:latin typeface="Barlow Bold"/>
              </a:rPr>
              <a:t> forma, </a:t>
            </a:r>
            <a:r>
              <a:rPr lang="en-US" sz="3600" dirty="0" err="1">
                <a:solidFill>
                  <a:srgbClr val="737373"/>
                </a:solidFill>
                <a:latin typeface="Barlow Bold"/>
              </a:rPr>
              <a:t>después</a:t>
            </a:r>
            <a:r>
              <a:rPr lang="en-US" sz="3600" dirty="0">
                <a:solidFill>
                  <a:srgbClr val="737373"/>
                </a:solidFill>
                <a:latin typeface="Barlow Bold"/>
              </a:rPr>
              <a:t> de la </a:t>
            </a:r>
            <a:r>
              <a:rPr lang="en-US" sz="3600" dirty="0" err="1">
                <a:solidFill>
                  <a:srgbClr val="737373"/>
                </a:solidFill>
                <a:latin typeface="Barlow Bold"/>
              </a:rPr>
              <a:t>cena</a:t>
            </a:r>
            <a:r>
              <a:rPr lang="en-US" sz="3600" dirty="0">
                <a:solidFill>
                  <a:srgbClr val="737373"/>
                </a:solidFill>
                <a:latin typeface="Barlow Bold"/>
              </a:rPr>
              <a:t>, </a:t>
            </a:r>
            <a:r>
              <a:rPr lang="en-US" sz="3600" dirty="0" err="1">
                <a:solidFill>
                  <a:srgbClr val="737373"/>
                </a:solidFill>
                <a:latin typeface="Barlow Bold"/>
              </a:rPr>
              <a:t>él</a:t>
            </a:r>
            <a:r>
              <a:rPr lang="en-US" sz="3600" dirty="0">
                <a:solidFill>
                  <a:srgbClr val="737373"/>
                </a:solidFill>
                <a:latin typeface="Barlow Bold"/>
              </a:rPr>
              <a:t> </a:t>
            </a:r>
            <a:r>
              <a:rPr lang="en-US" sz="3600" dirty="0" err="1">
                <a:solidFill>
                  <a:srgbClr val="737373"/>
                </a:solidFill>
                <a:latin typeface="Barlow Bold"/>
              </a:rPr>
              <a:t>tomo</a:t>
            </a:r>
            <a:r>
              <a:rPr lang="en-US" sz="3600" dirty="0">
                <a:solidFill>
                  <a:srgbClr val="737373"/>
                </a:solidFill>
                <a:latin typeface="Barlow Bold"/>
              </a:rPr>
              <a:t> la </a:t>
            </a:r>
            <a:r>
              <a:rPr lang="en-US" sz="3600" dirty="0" err="1">
                <a:solidFill>
                  <a:srgbClr val="737373"/>
                </a:solidFill>
                <a:latin typeface="Barlow Bold"/>
              </a:rPr>
              <a:t>copa</a:t>
            </a:r>
            <a:r>
              <a:rPr lang="en-US" sz="3600" dirty="0">
                <a:solidFill>
                  <a:srgbClr val="737373"/>
                </a:solidFill>
                <a:latin typeface="Barlow Bold"/>
              </a:rPr>
              <a:t>, </a:t>
            </a:r>
            <a:r>
              <a:rPr lang="en-US" sz="3600" dirty="0" err="1">
                <a:solidFill>
                  <a:srgbClr val="737373"/>
                </a:solidFill>
                <a:latin typeface="Barlow Bold"/>
              </a:rPr>
              <a:t>diciendo</a:t>
            </a:r>
            <a:r>
              <a:rPr lang="en-US" sz="3600" dirty="0">
                <a:solidFill>
                  <a:srgbClr val="737373"/>
                </a:solidFill>
                <a:latin typeface="Barlow Bold"/>
              </a:rPr>
              <a:t>,</a:t>
            </a:r>
          </a:p>
        </p:txBody>
      </p:sp>
      <p:sp>
        <p:nvSpPr>
          <p:cNvPr id="8" name="TextBox 8"/>
          <p:cNvSpPr txBox="1"/>
          <p:nvPr/>
        </p:nvSpPr>
        <p:spPr>
          <a:xfrm>
            <a:off x="1028700" y="6560280"/>
            <a:ext cx="7450267" cy="1214435"/>
          </a:xfrm>
          <a:prstGeom prst="rect">
            <a:avLst/>
          </a:prstGeom>
        </p:spPr>
        <p:txBody>
          <a:bodyPr lIns="0" tIns="0" rIns="0" bIns="0" rtlCol="0" anchor="t">
            <a:spAutoFit/>
          </a:bodyPr>
          <a:lstStyle/>
          <a:p>
            <a:pPr>
              <a:lnSpc>
                <a:spcPts val="5040"/>
              </a:lnSpc>
            </a:pPr>
            <a:r>
              <a:rPr lang="en-US" sz="3600">
                <a:solidFill>
                  <a:schemeClr val="accent3">
                    <a:lumMod val="75000"/>
                  </a:schemeClr>
                </a:solidFill>
                <a:latin typeface="Tabac Big Sans"/>
              </a:rPr>
              <a:t>De </a:t>
            </a:r>
            <a:r>
              <a:rPr lang="en-US" sz="3600" dirty="0" err="1">
                <a:solidFill>
                  <a:schemeClr val="accent3">
                    <a:lumMod val="75000"/>
                  </a:schemeClr>
                </a:solidFill>
                <a:latin typeface="Tabac Big Sans"/>
              </a:rPr>
              <a:t>même</a:t>
            </a:r>
            <a:r>
              <a:rPr lang="en-US" sz="3600" dirty="0">
                <a:solidFill>
                  <a:schemeClr val="accent3">
                    <a:lumMod val="75000"/>
                  </a:schemeClr>
                </a:solidFill>
                <a:latin typeface="Tabac Big Sans"/>
              </a:rPr>
              <a:t>, après </a:t>
            </a:r>
            <a:r>
              <a:rPr lang="en-US" sz="3600" dirty="0" err="1">
                <a:solidFill>
                  <a:schemeClr val="accent3">
                    <a:lumMod val="75000"/>
                  </a:schemeClr>
                </a:solidFill>
                <a:latin typeface="Tabac Big Sans"/>
              </a:rPr>
              <a:t>avoir</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soupé</a:t>
            </a:r>
            <a:r>
              <a:rPr lang="en-US" sz="3600" dirty="0">
                <a:solidFill>
                  <a:schemeClr val="accent3">
                    <a:lumMod val="75000"/>
                  </a:schemeClr>
                </a:solidFill>
                <a:latin typeface="Tabac Big Sans"/>
              </a:rPr>
              <a:t>, il </a:t>
            </a:r>
            <a:r>
              <a:rPr lang="en-US" sz="3600" dirty="0" err="1">
                <a:solidFill>
                  <a:schemeClr val="accent3">
                    <a:lumMod val="75000"/>
                  </a:schemeClr>
                </a:solidFill>
                <a:latin typeface="Tabac Big Sans"/>
              </a:rPr>
              <a:t>prit</a:t>
            </a:r>
            <a:r>
              <a:rPr lang="en-US" sz="3600" dirty="0">
                <a:solidFill>
                  <a:schemeClr val="accent3">
                    <a:lumMod val="75000"/>
                  </a:schemeClr>
                </a:solidFill>
                <a:latin typeface="Tabac Big Sans"/>
              </a:rPr>
              <a:t> la coupe, et </a:t>
            </a:r>
            <a:r>
              <a:rPr lang="en-US" sz="3600" dirty="0" err="1">
                <a:solidFill>
                  <a:schemeClr val="accent3">
                    <a:lumMod val="75000"/>
                  </a:schemeClr>
                </a:solidFill>
                <a:latin typeface="Tabac Big Sans"/>
              </a:rPr>
              <a:t>dit</a:t>
            </a:r>
            <a:r>
              <a:rPr lang="en-US" sz="3600" dirty="0">
                <a:solidFill>
                  <a:schemeClr val="accent3">
                    <a:lumMod val="75000"/>
                  </a:schemeClr>
                </a:solidFill>
                <a:latin typeface="Tabac Big Sans"/>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5965816" cy="3355772"/>
          </a:xfrm>
        </p:grpSpPr>
        <p:sp>
          <p:nvSpPr>
            <p:cNvPr id="3" name="Freeform 3"/>
            <p:cNvSpPr/>
            <p:nvPr/>
          </p:nvSpPr>
          <p:spPr>
            <a:xfrm>
              <a:off x="0" y="0"/>
              <a:ext cx="5965816" cy="3355772"/>
            </a:xfrm>
            <a:custGeom>
              <a:avLst/>
              <a:gdLst/>
              <a:ahLst/>
              <a:cxnLst/>
              <a:rect l="l" t="t" r="r" b="b"/>
              <a:pathLst>
                <a:path w="5965816" h="3355772">
                  <a:moveTo>
                    <a:pt x="0" y="0"/>
                  </a:moveTo>
                  <a:lnTo>
                    <a:pt x="5965816" y="0"/>
                  </a:lnTo>
                  <a:lnTo>
                    <a:pt x="5965816" y="3355772"/>
                  </a:lnTo>
                  <a:lnTo>
                    <a:pt x="0" y="3355772"/>
                  </a:lnTo>
                  <a:close/>
                </a:path>
              </a:pathLst>
            </a:custGeom>
            <a:solidFill>
              <a:srgbClr val="E2E6D9"/>
            </a:solidFill>
          </p:spPr>
        </p:sp>
      </p:grpSp>
      <p:pic>
        <p:nvPicPr>
          <p:cNvPr id="4" name="Picture 4"/>
          <p:cNvPicPr>
            <a:picLocks noChangeAspect="1"/>
          </p:cNvPicPr>
          <p:nvPr/>
        </p:nvPicPr>
        <p:blipFill>
          <a:blip r:embed="rId2"/>
          <a:srcRect/>
          <a:stretch>
            <a:fillRect/>
          </a:stretch>
        </p:blipFill>
        <p:spPr>
          <a:xfrm>
            <a:off x="736810" y="8633398"/>
            <a:ext cx="1330067" cy="1330067"/>
          </a:xfrm>
          <a:prstGeom prst="rect">
            <a:avLst/>
          </a:prstGeom>
        </p:spPr>
      </p:pic>
      <p:pic>
        <p:nvPicPr>
          <p:cNvPr id="5" name="Picture 5"/>
          <p:cNvPicPr>
            <a:picLocks noChangeAspect="1"/>
          </p:cNvPicPr>
          <p:nvPr/>
        </p:nvPicPr>
        <p:blipFill>
          <a:blip r:embed="rId3"/>
          <a:srcRect/>
          <a:stretch>
            <a:fillRect/>
          </a:stretch>
        </p:blipFill>
        <p:spPr>
          <a:xfrm>
            <a:off x="1028700" y="2076857"/>
            <a:ext cx="8658758" cy="6133287"/>
          </a:xfrm>
          <a:prstGeom prst="rect">
            <a:avLst/>
          </a:prstGeom>
        </p:spPr>
      </p:pic>
      <p:sp>
        <p:nvSpPr>
          <p:cNvPr id="6" name="TextBox 6"/>
          <p:cNvSpPr txBox="1"/>
          <p:nvPr/>
        </p:nvSpPr>
        <p:spPr>
          <a:xfrm>
            <a:off x="9974474" y="4127182"/>
            <a:ext cx="7450267" cy="2527935"/>
          </a:xfrm>
          <a:prstGeom prst="rect">
            <a:avLst/>
          </a:prstGeom>
        </p:spPr>
        <p:txBody>
          <a:bodyPr lIns="0" tIns="0" rIns="0" bIns="0" rtlCol="0" anchor="t">
            <a:spAutoFit/>
          </a:bodyPr>
          <a:lstStyle/>
          <a:p>
            <a:pPr>
              <a:lnSpc>
                <a:spcPts val="5040"/>
              </a:lnSpc>
            </a:pPr>
            <a:r>
              <a:rPr lang="en-US" sz="3600" dirty="0">
                <a:solidFill>
                  <a:schemeClr val="accent5">
                    <a:lumMod val="75000"/>
                  </a:schemeClr>
                </a:solidFill>
                <a:latin typeface="Barlow Medium"/>
              </a:rPr>
              <a:t>‘This cup is the new covenant in my blood; do this, whenever you drink   it, in remembrance of me.’”</a:t>
            </a:r>
          </a:p>
          <a:p>
            <a:pPr>
              <a:lnSpc>
                <a:spcPts val="5040"/>
              </a:lnSpc>
            </a:pPr>
            <a:r>
              <a:rPr lang="en-US" sz="3600" dirty="0">
                <a:solidFill>
                  <a:schemeClr val="accent5">
                    <a:lumMod val="75000"/>
                  </a:schemeClr>
                </a:solidFill>
                <a:latin typeface="Barlow Medium"/>
              </a:rPr>
              <a:t> (1 Cor 11:24-25)</a:t>
            </a:r>
          </a:p>
        </p:txBody>
      </p:sp>
      <p:sp>
        <p:nvSpPr>
          <p:cNvPr id="7" name="TextBox 7"/>
          <p:cNvSpPr txBox="1"/>
          <p:nvPr/>
        </p:nvSpPr>
        <p:spPr>
          <a:xfrm>
            <a:off x="9974474" y="1183240"/>
            <a:ext cx="7659879" cy="2527935"/>
          </a:xfrm>
          <a:prstGeom prst="rect">
            <a:avLst/>
          </a:prstGeom>
        </p:spPr>
        <p:txBody>
          <a:bodyPr lIns="0" tIns="0" rIns="0" bIns="0" rtlCol="0" anchor="t">
            <a:spAutoFit/>
          </a:bodyPr>
          <a:lstStyle/>
          <a:p>
            <a:pPr>
              <a:lnSpc>
                <a:spcPts val="5040"/>
              </a:lnSpc>
            </a:pPr>
            <a:r>
              <a:rPr lang="en-US" sz="3600">
                <a:solidFill>
                  <a:srgbClr val="737373"/>
                </a:solidFill>
                <a:latin typeface="Barlow Bold"/>
              </a:rPr>
              <a:t>“Esta copa es el nuevo pacto en mi sangre; hagan esto, cada vez que beban de ella, en memoria de mí.” </a:t>
            </a:r>
          </a:p>
          <a:p>
            <a:pPr>
              <a:lnSpc>
                <a:spcPts val="5040"/>
              </a:lnSpc>
            </a:pPr>
            <a:r>
              <a:rPr lang="en-US" sz="3600">
                <a:solidFill>
                  <a:srgbClr val="737373"/>
                </a:solidFill>
                <a:latin typeface="Barlow Bold"/>
              </a:rPr>
              <a:t>(1 Corintios 11:24-25)</a:t>
            </a:r>
          </a:p>
        </p:txBody>
      </p:sp>
      <p:sp>
        <p:nvSpPr>
          <p:cNvPr id="8" name="TextBox 8"/>
          <p:cNvSpPr txBox="1"/>
          <p:nvPr/>
        </p:nvSpPr>
        <p:spPr>
          <a:xfrm>
            <a:off x="9974474" y="7071125"/>
            <a:ext cx="7450267" cy="1855636"/>
          </a:xfrm>
          <a:prstGeom prst="rect">
            <a:avLst/>
          </a:prstGeom>
        </p:spPr>
        <p:txBody>
          <a:bodyPr lIns="0" tIns="0" rIns="0" bIns="0" rtlCol="0" anchor="t">
            <a:spAutoFit/>
          </a:bodyPr>
          <a:lstStyle/>
          <a:p>
            <a:pPr>
              <a:lnSpc>
                <a:spcPts val="5040"/>
              </a:lnSpc>
            </a:pPr>
            <a:r>
              <a:rPr lang="en-US" sz="3600">
                <a:solidFill>
                  <a:schemeClr val="accent3">
                    <a:lumMod val="75000"/>
                  </a:schemeClr>
                </a:solidFill>
                <a:latin typeface="Tabac Big Sans"/>
              </a:rPr>
              <a:t>nouvelle alliance </a:t>
            </a:r>
            <a:r>
              <a:rPr lang="en-US" sz="3600" dirty="0" err="1">
                <a:solidFill>
                  <a:schemeClr val="accent3">
                    <a:lumMod val="75000"/>
                  </a:schemeClr>
                </a:solidFill>
                <a:latin typeface="Tabac Big Sans"/>
              </a:rPr>
              <a:t>en</a:t>
            </a:r>
            <a:r>
              <a:rPr lang="en-US" sz="3600" dirty="0">
                <a:solidFill>
                  <a:schemeClr val="accent3">
                    <a:lumMod val="75000"/>
                  </a:schemeClr>
                </a:solidFill>
                <a:latin typeface="Tabac Big Sans"/>
              </a:rPr>
              <a:t> mon sang; </a:t>
            </a:r>
            <a:r>
              <a:rPr lang="en-US" sz="3600" dirty="0" err="1">
                <a:solidFill>
                  <a:schemeClr val="accent3">
                    <a:lumMod val="75000"/>
                  </a:schemeClr>
                </a:solidFill>
                <a:latin typeface="Tabac Big Sans"/>
              </a:rPr>
              <a:t>faites</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ceci</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en</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mémoire</a:t>
            </a:r>
            <a:r>
              <a:rPr lang="en-US" sz="3600" dirty="0">
                <a:solidFill>
                  <a:schemeClr val="accent3">
                    <a:lumMod val="75000"/>
                  </a:schemeClr>
                </a:solidFill>
                <a:latin typeface="Tabac Big Sans"/>
              </a:rPr>
              <a:t> de </a:t>
            </a:r>
            <a:r>
              <a:rPr lang="en-US" sz="3600" dirty="0" err="1">
                <a:solidFill>
                  <a:schemeClr val="accent3">
                    <a:lumMod val="75000"/>
                  </a:schemeClr>
                </a:solidFill>
                <a:latin typeface="Tabac Big Sans"/>
              </a:rPr>
              <a:t>moi</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toutes</a:t>
            </a:r>
            <a:r>
              <a:rPr lang="en-US" sz="3600" dirty="0">
                <a:solidFill>
                  <a:schemeClr val="accent3">
                    <a:lumMod val="75000"/>
                  </a:schemeClr>
                </a:solidFill>
                <a:latin typeface="Tabac Big Sans"/>
              </a:rPr>
              <a:t> les </a:t>
            </a:r>
            <a:r>
              <a:rPr lang="en-US" sz="3600" dirty="0" err="1">
                <a:solidFill>
                  <a:schemeClr val="accent3">
                    <a:lumMod val="75000"/>
                  </a:schemeClr>
                </a:solidFill>
                <a:latin typeface="Tabac Big Sans"/>
              </a:rPr>
              <a:t>fois</a:t>
            </a:r>
            <a:r>
              <a:rPr lang="en-US" sz="3600" dirty="0">
                <a:solidFill>
                  <a:schemeClr val="accent3">
                    <a:lumMod val="75000"/>
                  </a:schemeClr>
                </a:solidFill>
                <a:latin typeface="Tabac Big Sans"/>
              </a:rPr>
              <a:t> que </a:t>
            </a:r>
            <a:r>
              <a:rPr lang="en-US" sz="3600" dirty="0" err="1">
                <a:solidFill>
                  <a:schemeClr val="accent3">
                    <a:lumMod val="75000"/>
                  </a:schemeClr>
                </a:solidFill>
                <a:latin typeface="Tabac Big Sans"/>
              </a:rPr>
              <a:t>vous</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en</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boirez</a:t>
            </a:r>
            <a:r>
              <a:rPr lang="en-US" sz="3600" dirty="0">
                <a:solidFill>
                  <a:schemeClr val="accent3">
                    <a:lumMod val="75000"/>
                  </a:schemeClr>
                </a:solidFill>
                <a:latin typeface="Tabac Big Sans"/>
              </a:rPr>
              <a:t>.”  (1 Cor 11:24-25)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BBF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6233496" y="8593267"/>
            <a:ext cx="1330067" cy="1330067"/>
          </a:xfrm>
          <a:prstGeom prst="rect">
            <a:avLst/>
          </a:prstGeom>
        </p:spPr>
      </p:pic>
      <p:pic>
        <p:nvPicPr>
          <p:cNvPr id="5" name="Picture 5"/>
          <p:cNvPicPr>
            <a:picLocks noChangeAspect="1"/>
          </p:cNvPicPr>
          <p:nvPr/>
        </p:nvPicPr>
        <p:blipFill>
          <a:blip r:embed="rId3"/>
          <a:srcRect/>
          <a:stretch>
            <a:fillRect/>
          </a:stretch>
        </p:blipFill>
        <p:spPr>
          <a:xfrm>
            <a:off x="8978709" y="2038278"/>
            <a:ext cx="8280591" cy="6210443"/>
          </a:xfrm>
          <a:prstGeom prst="rect">
            <a:avLst/>
          </a:prstGeom>
        </p:spPr>
      </p:pic>
      <p:sp>
        <p:nvSpPr>
          <p:cNvPr id="6" name="TextBox 6"/>
          <p:cNvSpPr txBox="1"/>
          <p:nvPr/>
        </p:nvSpPr>
        <p:spPr>
          <a:xfrm>
            <a:off x="1133506" y="4432978"/>
            <a:ext cx="7450267" cy="1251585"/>
          </a:xfrm>
          <a:prstGeom prst="rect">
            <a:avLst/>
          </a:prstGeom>
        </p:spPr>
        <p:txBody>
          <a:bodyPr lIns="0" tIns="0" rIns="0" bIns="0" rtlCol="0" anchor="t">
            <a:spAutoFit/>
          </a:bodyPr>
          <a:lstStyle/>
          <a:p>
            <a:pPr>
              <a:lnSpc>
                <a:spcPts val="5040"/>
              </a:lnSpc>
            </a:pPr>
            <a:r>
              <a:rPr lang="en-US" sz="3600" dirty="0">
                <a:solidFill>
                  <a:schemeClr val="accent5">
                    <a:lumMod val="75000"/>
                  </a:schemeClr>
                </a:solidFill>
                <a:latin typeface="Barlow Medium"/>
              </a:rPr>
              <a:t>‘Jesus is our best example of the team servant leader!</a:t>
            </a:r>
          </a:p>
        </p:txBody>
      </p:sp>
      <p:sp>
        <p:nvSpPr>
          <p:cNvPr id="7" name="TextBox 7"/>
          <p:cNvSpPr txBox="1"/>
          <p:nvPr/>
        </p:nvSpPr>
        <p:spPr>
          <a:xfrm>
            <a:off x="1028700" y="2512667"/>
            <a:ext cx="7659879" cy="1251585"/>
          </a:xfrm>
          <a:prstGeom prst="rect">
            <a:avLst/>
          </a:prstGeom>
        </p:spPr>
        <p:txBody>
          <a:bodyPr lIns="0" tIns="0" rIns="0" bIns="0" rtlCol="0" anchor="t">
            <a:spAutoFit/>
          </a:bodyPr>
          <a:lstStyle/>
          <a:p>
            <a:pPr>
              <a:lnSpc>
                <a:spcPts val="5040"/>
              </a:lnSpc>
            </a:pPr>
            <a:r>
              <a:rPr lang="en-US" sz="3600">
                <a:solidFill>
                  <a:srgbClr val="737373"/>
                </a:solidFill>
                <a:latin typeface="Barlow Bold"/>
              </a:rPr>
              <a:t>¡Jesús es nuestro mejor ejemplo de líder siervo de equipo!</a:t>
            </a:r>
          </a:p>
        </p:txBody>
      </p:sp>
      <p:sp>
        <p:nvSpPr>
          <p:cNvPr id="8" name="TextBox 8"/>
          <p:cNvSpPr txBox="1"/>
          <p:nvPr/>
        </p:nvSpPr>
        <p:spPr>
          <a:xfrm>
            <a:off x="1133506" y="6379873"/>
            <a:ext cx="7450267" cy="1214435"/>
          </a:xfrm>
          <a:prstGeom prst="rect">
            <a:avLst/>
          </a:prstGeom>
        </p:spPr>
        <p:txBody>
          <a:bodyPr lIns="0" tIns="0" rIns="0" bIns="0" rtlCol="0" anchor="t">
            <a:spAutoFit/>
          </a:bodyPr>
          <a:lstStyle/>
          <a:p>
            <a:pPr>
              <a:lnSpc>
                <a:spcPts val="5040"/>
              </a:lnSpc>
            </a:pPr>
            <a:r>
              <a:rPr lang="en-US" sz="3600" dirty="0" err="1">
                <a:solidFill>
                  <a:schemeClr val="accent3">
                    <a:lumMod val="75000"/>
                  </a:schemeClr>
                </a:solidFill>
                <a:latin typeface="Tabac Big Sans"/>
              </a:rPr>
              <a:t>Jésus</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est</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notre</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meilleur</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exemple</a:t>
            </a:r>
            <a:r>
              <a:rPr lang="en-US" sz="3600" dirty="0">
                <a:solidFill>
                  <a:schemeClr val="accent3">
                    <a:lumMod val="75000"/>
                  </a:schemeClr>
                </a:solidFill>
                <a:latin typeface="Tabac Big Sans"/>
              </a:rPr>
              <a:t> de</a:t>
            </a:r>
          </a:p>
          <a:p>
            <a:pPr>
              <a:lnSpc>
                <a:spcPts val="5040"/>
              </a:lnSpc>
            </a:pPr>
            <a:r>
              <a:rPr lang="en-US" sz="3600" dirty="0">
                <a:solidFill>
                  <a:schemeClr val="accent3">
                    <a:lumMod val="75000"/>
                  </a:schemeClr>
                </a:solidFill>
                <a:latin typeface="Tabac Big Sans"/>
              </a:rPr>
              <a:t>chef </a:t>
            </a:r>
            <a:r>
              <a:rPr lang="en-US" sz="3600" dirty="0" err="1">
                <a:solidFill>
                  <a:schemeClr val="accent3">
                    <a:lumMod val="75000"/>
                  </a:schemeClr>
                </a:solidFill>
                <a:latin typeface="Tabac Big Sans"/>
              </a:rPr>
              <a:t>d'équipe</a:t>
            </a:r>
            <a:r>
              <a:rPr lang="en-US" sz="3600" dirty="0">
                <a:solidFill>
                  <a:schemeClr val="accent3">
                    <a:lumMod val="75000"/>
                  </a:schemeClr>
                </a:solidFill>
                <a:latin typeface="Tabac Big Sans"/>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5965816" cy="3355772"/>
          </a:xfrm>
        </p:grpSpPr>
        <p:sp>
          <p:nvSpPr>
            <p:cNvPr id="3" name="Freeform 3"/>
            <p:cNvSpPr/>
            <p:nvPr/>
          </p:nvSpPr>
          <p:spPr>
            <a:xfrm>
              <a:off x="0" y="0"/>
              <a:ext cx="5965816" cy="3355772"/>
            </a:xfrm>
            <a:custGeom>
              <a:avLst/>
              <a:gdLst/>
              <a:ahLst/>
              <a:cxnLst/>
              <a:rect l="l" t="t" r="r" b="b"/>
              <a:pathLst>
                <a:path w="5965816" h="3355772">
                  <a:moveTo>
                    <a:pt x="0" y="0"/>
                  </a:moveTo>
                  <a:lnTo>
                    <a:pt x="5965816" y="0"/>
                  </a:lnTo>
                  <a:lnTo>
                    <a:pt x="5965816" y="3355772"/>
                  </a:lnTo>
                  <a:lnTo>
                    <a:pt x="0" y="3355772"/>
                  </a:lnTo>
                  <a:close/>
                </a:path>
              </a:pathLst>
            </a:custGeom>
            <a:solidFill>
              <a:srgbClr val="E2E6D9"/>
            </a:solidFill>
          </p:spPr>
        </p:sp>
      </p:grpSp>
      <p:pic>
        <p:nvPicPr>
          <p:cNvPr id="4" name="Picture 4"/>
          <p:cNvPicPr>
            <a:picLocks noChangeAspect="1"/>
          </p:cNvPicPr>
          <p:nvPr/>
        </p:nvPicPr>
        <p:blipFill>
          <a:blip r:embed="rId2"/>
          <a:srcRect/>
          <a:stretch>
            <a:fillRect/>
          </a:stretch>
        </p:blipFill>
        <p:spPr>
          <a:xfrm>
            <a:off x="8678422" y="8609027"/>
            <a:ext cx="1330067" cy="1330067"/>
          </a:xfrm>
          <a:prstGeom prst="rect">
            <a:avLst/>
          </a:prstGeom>
        </p:spPr>
      </p:pic>
      <p:pic>
        <p:nvPicPr>
          <p:cNvPr id="5" name="Picture 5"/>
          <p:cNvPicPr>
            <a:picLocks noChangeAspect="1"/>
          </p:cNvPicPr>
          <p:nvPr/>
        </p:nvPicPr>
        <p:blipFill>
          <a:blip r:embed="rId3"/>
          <a:srcRect/>
          <a:stretch>
            <a:fillRect/>
          </a:stretch>
        </p:blipFill>
        <p:spPr>
          <a:xfrm>
            <a:off x="690599" y="2038278"/>
            <a:ext cx="8280591" cy="6210443"/>
          </a:xfrm>
          <a:prstGeom prst="rect">
            <a:avLst/>
          </a:prstGeom>
        </p:spPr>
      </p:pic>
      <p:sp>
        <p:nvSpPr>
          <p:cNvPr id="6" name="TextBox 6"/>
          <p:cNvSpPr txBox="1"/>
          <p:nvPr/>
        </p:nvSpPr>
        <p:spPr>
          <a:xfrm>
            <a:off x="9343456" y="4434033"/>
            <a:ext cx="7915844" cy="1889760"/>
          </a:xfrm>
          <a:prstGeom prst="rect">
            <a:avLst/>
          </a:prstGeom>
        </p:spPr>
        <p:txBody>
          <a:bodyPr lIns="0" tIns="0" rIns="0" bIns="0" rtlCol="0" anchor="t">
            <a:spAutoFit/>
          </a:bodyPr>
          <a:lstStyle/>
          <a:p>
            <a:pPr>
              <a:lnSpc>
                <a:spcPts val="5040"/>
              </a:lnSpc>
            </a:pPr>
            <a:r>
              <a:rPr lang="en-US" sz="3600">
                <a:solidFill>
                  <a:schemeClr val="accent5">
                    <a:lumMod val="75000"/>
                  </a:schemeClr>
                </a:solidFill>
                <a:latin typeface="Barlow Medium"/>
              </a:rPr>
              <a:t>Jesus patiently mentored his disciples as  a team of servant leaders… with his life and with his teaching.</a:t>
            </a:r>
          </a:p>
        </p:txBody>
      </p:sp>
      <p:sp>
        <p:nvSpPr>
          <p:cNvPr id="7" name="TextBox 7"/>
          <p:cNvSpPr txBox="1"/>
          <p:nvPr/>
        </p:nvSpPr>
        <p:spPr>
          <a:xfrm>
            <a:off x="9343456" y="1677973"/>
            <a:ext cx="7659879" cy="2527935"/>
          </a:xfrm>
          <a:prstGeom prst="rect">
            <a:avLst/>
          </a:prstGeom>
        </p:spPr>
        <p:txBody>
          <a:bodyPr lIns="0" tIns="0" rIns="0" bIns="0" rtlCol="0" anchor="t">
            <a:spAutoFit/>
          </a:bodyPr>
          <a:lstStyle/>
          <a:p>
            <a:pPr>
              <a:lnSpc>
                <a:spcPts val="5040"/>
              </a:lnSpc>
            </a:pPr>
            <a:r>
              <a:rPr lang="en-US" sz="3600">
                <a:solidFill>
                  <a:srgbClr val="737373"/>
                </a:solidFill>
                <a:latin typeface="Barlow Bold"/>
              </a:rPr>
              <a:t>Jesús mentoreó pacientemente a sus discípulos como un equipo de líderes siervos… con su vida y sus enseñanzas.</a:t>
            </a:r>
          </a:p>
        </p:txBody>
      </p:sp>
      <p:sp>
        <p:nvSpPr>
          <p:cNvPr id="8" name="TextBox 8"/>
          <p:cNvSpPr txBox="1"/>
          <p:nvPr/>
        </p:nvSpPr>
        <p:spPr>
          <a:xfrm>
            <a:off x="9349716" y="6627307"/>
            <a:ext cx="7450267" cy="1855636"/>
          </a:xfrm>
          <a:prstGeom prst="rect">
            <a:avLst/>
          </a:prstGeom>
        </p:spPr>
        <p:txBody>
          <a:bodyPr lIns="0" tIns="0" rIns="0" bIns="0" rtlCol="0" anchor="t">
            <a:spAutoFit/>
          </a:bodyPr>
          <a:lstStyle/>
          <a:p>
            <a:pPr>
              <a:lnSpc>
                <a:spcPts val="5040"/>
              </a:lnSpc>
            </a:pPr>
            <a:r>
              <a:rPr lang="en-US" sz="3600" dirty="0" err="1">
                <a:solidFill>
                  <a:schemeClr val="accent3">
                    <a:lumMod val="75000"/>
                  </a:schemeClr>
                </a:solidFill>
                <a:latin typeface="Tabac Big Sans"/>
              </a:rPr>
              <a:t>Jésus</a:t>
            </a:r>
            <a:r>
              <a:rPr lang="en-US" sz="3600" dirty="0">
                <a:solidFill>
                  <a:schemeClr val="accent3">
                    <a:lumMod val="75000"/>
                  </a:schemeClr>
                </a:solidFill>
                <a:latin typeface="Tabac Big Sans"/>
              </a:rPr>
              <a:t> a </a:t>
            </a:r>
            <a:r>
              <a:rPr lang="en-US" sz="3600" dirty="0" err="1">
                <a:solidFill>
                  <a:schemeClr val="accent3">
                    <a:lumMod val="75000"/>
                  </a:schemeClr>
                </a:solidFill>
                <a:latin typeface="Tabac Big Sans"/>
              </a:rPr>
              <a:t>patiemment</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encadré</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ses</a:t>
            </a:r>
            <a:r>
              <a:rPr lang="en-US" sz="3600" dirty="0">
                <a:solidFill>
                  <a:schemeClr val="accent3">
                    <a:lumMod val="75000"/>
                  </a:schemeClr>
                </a:solidFill>
                <a:latin typeface="Tabac Big Sans"/>
              </a:rPr>
              <a:t> disciples </a:t>
            </a:r>
            <a:r>
              <a:rPr lang="en-US" sz="3600" dirty="0" err="1">
                <a:solidFill>
                  <a:schemeClr val="accent3">
                    <a:lumMod val="75000"/>
                  </a:schemeClr>
                </a:solidFill>
                <a:latin typeface="Tabac Big Sans"/>
              </a:rPr>
              <a:t>en</a:t>
            </a:r>
            <a:r>
              <a:rPr lang="en-US" sz="3600" dirty="0">
                <a:solidFill>
                  <a:schemeClr val="accent3">
                    <a:lumMod val="75000"/>
                  </a:schemeClr>
                </a:solidFill>
                <a:latin typeface="Tabac Big Sans"/>
              </a:rPr>
              <a:t> tant </a:t>
            </a:r>
            <a:r>
              <a:rPr lang="en-US" sz="3600" dirty="0" err="1">
                <a:solidFill>
                  <a:schemeClr val="accent3">
                    <a:lumMod val="75000"/>
                  </a:schemeClr>
                </a:solidFill>
                <a:latin typeface="Tabac Big Sans"/>
              </a:rPr>
              <a:t>qu'équipe</a:t>
            </a:r>
            <a:r>
              <a:rPr lang="en-US" sz="3600" dirty="0">
                <a:solidFill>
                  <a:schemeClr val="accent3">
                    <a:lumMod val="75000"/>
                  </a:schemeClr>
                </a:solidFill>
                <a:latin typeface="Tabac Big Sans"/>
              </a:rPr>
              <a:t> de leaders </a:t>
            </a:r>
            <a:r>
              <a:rPr lang="en-US" sz="3600" dirty="0" err="1">
                <a:solidFill>
                  <a:schemeClr val="accent3">
                    <a:lumMod val="75000"/>
                  </a:schemeClr>
                </a:solidFill>
                <a:latin typeface="Tabac Big Sans"/>
              </a:rPr>
              <a:t>serviteurs</a:t>
            </a:r>
            <a:r>
              <a:rPr lang="en-US" sz="3600" dirty="0">
                <a:solidFill>
                  <a:schemeClr val="accent3">
                    <a:lumMod val="75000"/>
                  </a:schemeClr>
                </a:solidFill>
                <a:latin typeface="Tabac Big Sans"/>
              </a:rPr>
              <a:t>… avec </a:t>
            </a:r>
            <a:r>
              <a:rPr lang="en-US" sz="3600" dirty="0" err="1">
                <a:solidFill>
                  <a:schemeClr val="accent3">
                    <a:lumMod val="75000"/>
                  </a:schemeClr>
                </a:solidFill>
                <a:latin typeface="Tabac Big Sans"/>
              </a:rPr>
              <a:t>sa</a:t>
            </a:r>
            <a:r>
              <a:rPr lang="en-US" sz="3600" dirty="0">
                <a:solidFill>
                  <a:schemeClr val="accent3">
                    <a:lumMod val="75000"/>
                  </a:schemeClr>
                </a:solidFill>
                <a:latin typeface="Tabac Big Sans"/>
              </a:rPr>
              <a:t> vie et son </a:t>
            </a:r>
            <a:r>
              <a:rPr lang="en-US" sz="3600" dirty="0" err="1">
                <a:solidFill>
                  <a:schemeClr val="accent3">
                    <a:lumMod val="75000"/>
                  </a:schemeClr>
                </a:solidFill>
                <a:latin typeface="Tabac Big Sans"/>
              </a:rPr>
              <a:t>enseignement</a:t>
            </a:r>
            <a:r>
              <a:rPr lang="en-US" sz="3600" dirty="0">
                <a:solidFill>
                  <a:schemeClr val="accent3">
                    <a:lumMod val="75000"/>
                  </a:schemeClr>
                </a:solidFill>
                <a:latin typeface="Tabac Big Sans"/>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BBF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8678423" y="8593267"/>
            <a:ext cx="1330067" cy="1330067"/>
          </a:xfrm>
          <a:prstGeom prst="rect">
            <a:avLst/>
          </a:prstGeom>
        </p:spPr>
      </p:pic>
      <p:pic>
        <p:nvPicPr>
          <p:cNvPr id="5" name="Picture 5"/>
          <p:cNvPicPr>
            <a:picLocks noChangeAspect="1"/>
          </p:cNvPicPr>
          <p:nvPr/>
        </p:nvPicPr>
        <p:blipFill>
          <a:blip r:embed="rId3"/>
          <a:srcRect/>
          <a:stretch>
            <a:fillRect/>
          </a:stretch>
        </p:blipFill>
        <p:spPr>
          <a:xfrm>
            <a:off x="8978709" y="2038278"/>
            <a:ext cx="8280591" cy="6210443"/>
          </a:xfrm>
          <a:prstGeom prst="rect">
            <a:avLst/>
          </a:prstGeom>
        </p:spPr>
      </p:pic>
      <p:sp>
        <p:nvSpPr>
          <p:cNvPr id="6" name="TextBox 6"/>
          <p:cNvSpPr txBox="1"/>
          <p:nvPr/>
        </p:nvSpPr>
        <p:spPr>
          <a:xfrm>
            <a:off x="1028700" y="4421970"/>
            <a:ext cx="7915844" cy="1889760"/>
          </a:xfrm>
          <a:prstGeom prst="rect">
            <a:avLst/>
          </a:prstGeom>
        </p:spPr>
        <p:txBody>
          <a:bodyPr lIns="0" tIns="0" rIns="0" bIns="0" rtlCol="0" anchor="t">
            <a:spAutoFit/>
          </a:bodyPr>
          <a:lstStyle/>
          <a:p>
            <a:pPr>
              <a:lnSpc>
                <a:spcPts val="5040"/>
              </a:lnSpc>
            </a:pPr>
            <a:r>
              <a:rPr lang="en-US" sz="3600">
                <a:solidFill>
                  <a:schemeClr val="accent5">
                    <a:lumMod val="75000"/>
                  </a:schemeClr>
                </a:solidFill>
                <a:latin typeface="Barlow Medium"/>
              </a:rPr>
              <a:t>May God allow you, as Mesoamerica Region leaders, to multiply team servant leaders, to the glory of God!</a:t>
            </a:r>
          </a:p>
        </p:txBody>
      </p:sp>
      <p:sp>
        <p:nvSpPr>
          <p:cNvPr id="7" name="TextBox 7"/>
          <p:cNvSpPr txBox="1"/>
          <p:nvPr/>
        </p:nvSpPr>
        <p:spPr>
          <a:xfrm>
            <a:off x="1028700" y="1665911"/>
            <a:ext cx="7659879" cy="2527935"/>
          </a:xfrm>
          <a:prstGeom prst="rect">
            <a:avLst/>
          </a:prstGeom>
        </p:spPr>
        <p:txBody>
          <a:bodyPr lIns="0" tIns="0" rIns="0" bIns="0" rtlCol="0" anchor="t">
            <a:spAutoFit/>
          </a:bodyPr>
          <a:lstStyle/>
          <a:p>
            <a:pPr>
              <a:lnSpc>
                <a:spcPts val="5040"/>
              </a:lnSpc>
            </a:pPr>
            <a:r>
              <a:rPr lang="en-US" sz="3600">
                <a:solidFill>
                  <a:srgbClr val="737373"/>
                </a:solidFill>
                <a:latin typeface="Barlow Bold"/>
              </a:rPr>
              <a:t>¡Que Dios les permita, como líderes de la Región Mesoamérica,</a:t>
            </a:r>
          </a:p>
          <a:p>
            <a:pPr>
              <a:lnSpc>
                <a:spcPts val="5040"/>
              </a:lnSpc>
            </a:pPr>
            <a:r>
              <a:rPr lang="en-US" sz="3600">
                <a:solidFill>
                  <a:srgbClr val="737373"/>
                </a:solidFill>
                <a:latin typeface="Barlow Bold"/>
              </a:rPr>
              <a:t>multiplicar los líderes siervos</a:t>
            </a:r>
          </a:p>
          <a:p>
            <a:pPr>
              <a:lnSpc>
                <a:spcPts val="5040"/>
              </a:lnSpc>
            </a:pPr>
            <a:r>
              <a:rPr lang="en-US" sz="3600">
                <a:solidFill>
                  <a:srgbClr val="737373"/>
                </a:solidFill>
                <a:latin typeface="Barlow Bold"/>
              </a:rPr>
              <a:t>de equipo, para la gloria de Dios!</a:t>
            </a:r>
          </a:p>
        </p:txBody>
      </p:sp>
      <p:sp>
        <p:nvSpPr>
          <p:cNvPr id="8" name="TextBox 8"/>
          <p:cNvSpPr txBox="1"/>
          <p:nvPr/>
        </p:nvSpPr>
        <p:spPr>
          <a:xfrm>
            <a:off x="1028700" y="6588454"/>
            <a:ext cx="7649723" cy="2496837"/>
          </a:xfrm>
          <a:prstGeom prst="rect">
            <a:avLst/>
          </a:prstGeom>
        </p:spPr>
        <p:txBody>
          <a:bodyPr wrap="square" lIns="0" tIns="0" rIns="0" bIns="0" rtlCol="0" anchor="t">
            <a:spAutoFit/>
          </a:bodyPr>
          <a:lstStyle/>
          <a:p>
            <a:pPr>
              <a:lnSpc>
                <a:spcPts val="5040"/>
              </a:lnSpc>
            </a:pPr>
            <a:r>
              <a:rPr lang="en-US" sz="3600">
                <a:solidFill>
                  <a:schemeClr val="accent3">
                    <a:lumMod val="75000"/>
                  </a:schemeClr>
                </a:solidFill>
                <a:latin typeface="Tabac Big Sans"/>
              </a:rPr>
              <a:t>Que Dieu </a:t>
            </a:r>
            <a:r>
              <a:rPr lang="en-US" sz="3600" dirty="0" err="1">
                <a:solidFill>
                  <a:schemeClr val="accent3">
                    <a:lumMod val="75000"/>
                  </a:schemeClr>
                </a:solidFill>
                <a:latin typeface="Tabac Big Sans"/>
              </a:rPr>
              <a:t>vous</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permette</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en</a:t>
            </a:r>
            <a:r>
              <a:rPr lang="en-US" sz="3600" dirty="0">
                <a:solidFill>
                  <a:schemeClr val="accent3">
                    <a:lumMod val="75000"/>
                  </a:schemeClr>
                </a:solidFill>
                <a:latin typeface="Tabac Big Sans"/>
              </a:rPr>
              <a:t> tant que </a:t>
            </a:r>
            <a:r>
              <a:rPr lang="en-US" sz="3600" dirty="0" err="1">
                <a:solidFill>
                  <a:schemeClr val="accent3">
                    <a:lumMod val="75000"/>
                  </a:schemeClr>
                </a:solidFill>
                <a:latin typeface="Tabac Big Sans"/>
              </a:rPr>
              <a:t>dirigeants</a:t>
            </a:r>
            <a:r>
              <a:rPr lang="en-US" sz="3600" dirty="0">
                <a:solidFill>
                  <a:schemeClr val="accent3">
                    <a:lumMod val="75000"/>
                  </a:schemeClr>
                </a:solidFill>
                <a:latin typeface="Tabac Big Sans"/>
              </a:rPr>
              <a:t> de la </a:t>
            </a:r>
            <a:r>
              <a:rPr lang="en-US" sz="3600" dirty="0" err="1">
                <a:solidFill>
                  <a:schemeClr val="accent3">
                    <a:lumMod val="75000"/>
                  </a:schemeClr>
                </a:solidFill>
                <a:latin typeface="Tabac Big Sans"/>
              </a:rPr>
              <a:t>région</a:t>
            </a:r>
            <a:r>
              <a:rPr lang="en-US" sz="3600" dirty="0">
                <a:solidFill>
                  <a:schemeClr val="accent3">
                    <a:lumMod val="75000"/>
                  </a:schemeClr>
                </a:solidFill>
                <a:latin typeface="Tabac Big Sans"/>
              </a:rPr>
              <a:t> de la </a:t>
            </a:r>
            <a:r>
              <a:rPr lang="en-US" sz="3600" dirty="0" err="1">
                <a:solidFill>
                  <a:schemeClr val="accent3">
                    <a:lumMod val="75000"/>
                  </a:schemeClr>
                </a:solidFill>
                <a:latin typeface="Tabac Big Sans"/>
              </a:rPr>
              <a:t>Méso-Amérique</a:t>
            </a:r>
            <a:r>
              <a:rPr lang="en-US" sz="3600" dirty="0">
                <a:solidFill>
                  <a:schemeClr val="accent3">
                    <a:lumMod val="75000"/>
                  </a:schemeClr>
                </a:solidFill>
                <a:latin typeface="Tabac Big Sans"/>
              </a:rPr>
              <a:t>, de multiplier les chefs de service </a:t>
            </a:r>
            <a:r>
              <a:rPr lang="en-US" sz="3600" dirty="0" err="1">
                <a:solidFill>
                  <a:schemeClr val="accent3">
                    <a:lumMod val="75000"/>
                  </a:schemeClr>
                </a:solidFill>
                <a:latin typeface="Tabac Big Sans"/>
              </a:rPr>
              <a:t>d'équipe</a:t>
            </a:r>
            <a:r>
              <a:rPr lang="en-US" sz="3600" dirty="0">
                <a:solidFill>
                  <a:schemeClr val="accent3">
                    <a:lumMod val="75000"/>
                  </a:schemeClr>
                </a:solidFill>
                <a:latin typeface="Tabac Big Sans"/>
              </a:rPr>
              <a:t>, </a:t>
            </a:r>
            <a:r>
              <a:rPr lang="en-US" sz="3600" dirty="0" err="1">
                <a:solidFill>
                  <a:schemeClr val="accent3">
                    <a:lumMod val="75000"/>
                  </a:schemeClr>
                </a:solidFill>
                <a:latin typeface="Tabac Big Sans"/>
              </a:rPr>
              <a:t>à</a:t>
            </a:r>
            <a:r>
              <a:rPr lang="en-US" sz="3600" dirty="0">
                <a:solidFill>
                  <a:schemeClr val="accent3">
                    <a:lumMod val="75000"/>
                  </a:schemeClr>
                </a:solidFill>
                <a:latin typeface="Tabac Big Sans"/>
              </a:rPr>
              <a:t> la gloire de Dieu!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993">
            <a:off x="-4963137" y="-1850555"/>
            <a:ext cx="13656333" cy="11573742"/>
          </a:xfrm>
          <a:prstGeom prst="rect">
            <a:avLst/>
          </a:prstGeom>
        </p:spPr>
      </p:pic>
      <p:sp>
        <p:nvSpPr>
          <p:cNvPr id="3" name="TextBox 3"/>
          <p:cNvSpPr txBox="1"/>
          <p:nvPr/>
        </p:nvSpPr>
        <p:spPr>
          <a:xfrm>
            <a:off x="653647" y="4233751"/>
            <a:ext cx="6959613" cy="461665"/>
          </a:xfrm>
          <a:prstGeom prst="rect">
            <a:avLst/>
          </a:prstGeom>
        </p:spPr>
        <p:txBody>
          <a:bodyPr lIns="0" tIns="0" rIns="0" bIns="0" rtlCol="0" anchor="t">
            <a:spAutoFit/>
          </a:bodyPr>
          <a:lstStyle/>
          <a:p>
            <a:pPr marL="0" lvl="0" indent="0">
              <a:lnSpc>
                <a:spcPts val="3600"/>
              </a:lnSpc>
              <a:spcBef>
                <a:spcPct val="0"/>
              </a:spcBef>
            </a:pPr>
            <a:r>
              <a:rPr lang="en-US" sz="3600" dirty="0">
                <a:solidFill>
                  <a:srgbClr val="A2A096"/>
                </a:solidFill>
                <a:latin typeface="Barlow Bold Bold"/>
              </a:rPr>
              <a:t>CARACTERÍSTICAS NAZARENAS</a:t>
            </a:r>
          </a:p>
        </p:txBody>
      </p:sp>
      <p:sp>
        <p:nvSpPr>
          <p:cNvPr id="4" name="TextBox 4"/>
          <p:cNvSpPr txBox="1"/>
          <p:nvPr/>
        </p:nvSpPr>
        <p:spPr>
          <a:xfrm>
            <a:off x="4768681" y="343977"/>
            <a:ext cx="11008563" cy="2722245"/>
          </a:xfrm>
          <a:prstGeom prst="rect">
            <a:avLst/>
          </a:prstGeom>
        </p:spPr>
        <p:txBody>
          <a:bodyPr lIns="0" tIns="0" rIns="0" bIns="0" rtlCol="0" anchor="t">
            <a:spAutoFit/>
          </a:bodyPr>
          <a:lstStyle/>
          <a:p>
            <a:pPr algn="ctr">
              <a:lnSpc>
                <a:spcPts val="5040"/>
              </a:lnSpc>
              <a:spcBef>
                <a:spcPct val="0"/>
              </a:spcBef>
            </a:pPr>
            <a:r>
              <a:rPr lang="en-US" sz="3600" dirty="0">
                <a:solidFill>
                  <a:srgbClr val="A2A096"/>
                </a:solidFill>
                <a:latin typeface="Barlow Bold Bold"/>
              </a:rPr>
              <a:t>1. </a:t>
            </a:r>
            <a:r>
              <a:rPr lang="en-US" sz="3600" dirty="0" err="1">
                <a:solidFill>
                  <a:srgbClr val="A2A096"/>
                </a:solidFill>
                <a:latin typeface="Barlow Bold Bold"/>
              </a:rPr>
              <a:t>Adoración</a:t>
            </a:r>
            <a:r>
              <a:rPr lang="en-US" sz="3600" dirty="0">
                <a:solidFill>
                  <a:srgbClr val="A2A096"/>
                </a:solidFill>
                <a:latin typeface="Barlow Bold Bold"/>
              </a:rPr>
              <a:t> </a:t>
            </a:r>
            <a:r>
              <a:rPr lang="en-US" sz="3600" dirty="0" err="1">
                <a:solidFill>
                  <a:srgbClr val="A2A096"/>
                </a:solidFill>
                <a:latin typeface="Barlow Bold Bold"/>
              </a:rPr>
              <a:t>Significativa</a:t>
            </a:r>
            <a:endParaRPr lang="en-US" sz="3600" dirty="0">
              <a:solidFill>
                <a:srgbClr val="A2A096"/>
              </a:solidFill>
              <a:latin typeface="Barlow Bold Bold"/>
            </a:endParaRPr>
          </a:p>
          <a:p>
            <a:pPr algn="ctr">
              <a:lnSpc>
                <a:spcPts val="5040"/>
              </a:lnSpc>
              <a:spcBef>
                <a:spcPct val="0"/>
              </a:spcBef>
            </a:pPr>
            <a:r>
              <a:rPr lang="en-US" sz="3600" dirty="0">
                <a:solidFill>
                  <a:schemeClr val="accent5">
                    <a:lumMod val="75000"/>
                  </a:schemeClr>
                </a:solidFill>
                <a:latin typeface="Barlow Medium Bold"/>
              </a:rPr>
              <a:t>1. Meaningful Worship</a:t>
            </a:r>
          </a:p>
          <a:p>
            <a:pPr algn="ctr">
              <a:lnSpc>
                <a:spcPts val="5040"/>
              </a:lnSpc>
              <a:spcBef>
                <a:spcPct val="0"/>
              </a:spcBef>
            </a:pPr>
            <a:r>
              <a:rPr lang="en-US" sz="3600" dirty="0">
                <a:solidFill>
                  <a:schemeClr val="accent3">
                    <a:lumMod val="75000"/>
                  </a:schemeClr>
                </a:solidFill>
                <a:latin typeface="Tabac Big Sans Bold"/>
              </a:rPr>
              <a:t>1. Une adoration </a:t>
            </a:r>
            <a:r>
              <a:rPr lang="en-US" sz="3600" dirty="0" err="1">
                <a:solidFill>
                  <a:schemeClr val="accent3">
                    <a:lumMod val="75000"/>
                  </a:schemeClr>
                </a:solidFill>
                <a:latin typeface="Tabac Big Sans Bold"/>
              </a:rPr>
              <a:t>authentique</a:t>
            </a:r>
            <a:endParaRPr lang="en-US" sz="3600" dirty="0">
              <a:solidFill>
                <a:schemeClr val="accent3">
                  <a:lumMod val="75000"/>
                </a:schemeClr>
              </a:solidFill>
              <a:latin typeface="Tabac Big Sans Bold"/>
            </a:endParaRPr>
          </a:p>
          <a:p>
            <a:pPr algn="ctr">
              <a:lnSpc>
                <a:spcPts val="6719"/>
              </a:lnSpc>
              <a:spcBef>
                <a:spcPct val="0"/>
              </a:spcBef>
            </a:pPr>
            <a:endParaRPr lang="en-US" sz="3600" dirty="0">
              <a:solidFill>
                <a:srgbClr val="A2A096"/>
              </a:solidFill>
              <a:latin typeface="Tabac Big Sans Bold"/>
            </a:endParaRPr>
          </a:p>
        </p:txBody>
      </p:sp>
      <p:pic>
        <p:nvPicPr>
          <p:cNvPr id="5" name="Picture 5"/>
          <p:cNvPicPr>
            <a:picLocks noChangeAspect="1"/>
          </p:cNvPicPr>
          <p:nvPr/>
        </p:nvPicPr>
        <p:blipFill>
          <a:blip r:embed="rId4"/>
          <a:srcRect/>
          <a:stretch>
            <a:fillRect/>
          </a:stretch>
        </p:blipFill>
        <p:spPr>
          <a:xfrm>
            <a:off x="15777244" y="7776244"/>
            <a:ext cx="2510756" cy="2510756"/>
          </a:xfrm>
          <a:prstGeom prst="rect">
            <a:avLst/>
          </a:prstGeom>
        </p:spPr>
      </p:pic>
      <p:sp>
        <p:nvSpPr>
          <p:cNvPr id="6" name="TextBox 6"/>
          <p:cNvSpPr txBox="1"/>
          <p:nvPr/>
        </p:nvSpPr>
        <p:spPr>
          <a:xfrm>
            <a:off x="653647" y="4912105"/>
            <a:ext cx="6959613" cy="461665"/>
          </a:xfrm>
          <a:prstGeom prst="rect">
            <a:avLst/>
          </a:prstGeom>
        </p:spPr>
        <p:txBody>
          <a:bodyPr lIns="0" tIns="0" rIns="0" bIns="0" rtlCol="0" anchor="t">
            <a:spAutoFit/>
          </a:bodyPr>
          <a:lstStyle/>
          <a:p>
            <a:pPr marL="0" lvl="0" indent="0">
              <a:lnSpc>
                <a:spcPts val="3600"/>
              </a:lnSpc>
              <a:spcBef>
                <a:spcPct val="0"/>
              </a:spcBef>
            </a:pPr>
            <a:r>
              <a:rPr lang="en-US" sz="3600">
                <a:solidFill>
                  <a:schemeClr val="accent5">
                    <a:lumMod val="75000"/>
                  </a:schemeClr>
                </a:solidFill>
                <a:latin typeface="Barlow Medium Bold"/>
              </a:rPr>
              <a:t>NAZARENE CHARACTERISTICS</a:t>
            </a:r>
          </a:p>
        </p:txBody>
      </p:sp>
      <p:sp>
        <p:nvSpPr>
          <p:cNvPr id="7" name="TextBox 7"/>
          <p:cNvSpPr txBox="1"/>
          <p:nvPr/>
        </p:nvSpPr>
        <p:spPr>
          <a:xfrm>
            <a:off x="653647" y="5561759"/>
            <a:ext cx="8084771" cy="461665"/>
          </a:xfrm>
          <a:prstGeom prst="rect">
            <a:avLst/>
          </a:prstGeom>
        </p:spPr>
        <p:txBody>
          <a:bodyPr lIns="0" tIns="0" rIns="0" bIns="0" rtlCol="0" anchor="t">
            <a:spAutoFit/>
          </a:bodyPr>
          <a:lstStyle/>
          <a:p>
            <a:pPr marL="0" lvl="0" indent="0">
              <a:lnSpc>
                <a:spcPts val="3600"/>
              </a:lnSpc>
              <a:spcBef>
                <a:spcPct val="0"/>
              </a:spcBef>
            </a:pPr>
            <a:r>
              <a:rPr lang="en-US" sz="3600" dirty="0">
                <a:solidFill>
                  <a:schemeClr val="accent3">
                    <a:lumMod val="75000"/>
                  </a:schemeClr>
                </a:solidFill>
                <a:latin typeface="Tabac Big Sans Bold"/>
              </a:rPr>
              <a:t>NOS CARACTÉRISTIQUES NAZARÉENNES</a:t>
            </a:r>
          </a:p>
        </p:txBody>
      </p:sp>
      <p:sp>
        <p:nvSpPr>
          <p:cNvPr id="8" name="TextBox 8"/>
          <p:cNvSpPr txBox="1"/>
          <p:nvPr/>
        </p:nvSpPr>
        <p:spPr>
          <a:xfrm>
            <a:off x="9331526" y="2523061"/>
            <a:ext cx="11008563" cy="1889760"/>
          </a:xfrm>
          <a:prstGeom prst="rect">
            <a:avLst/>
          </a:prstGeom>
        </p:spPr>
        <p:txBody>
          <a:bodyPr lIns="0" tIns="0" rIns="0" bIns="0" rtlCol="0" anchor="t">
            <a:spAutoFit/>
          </a:bodyPr>
          <a:lstStyle/>
          <a:p>
            <a:pPr algn="ctr">
              <a:lnSpc>
                <a:spcPts val="5040"/>
              </a:lnSpc>
              <a:spcBef>
                <a:spcPct val="0"/>
              </a:spcBef>
            </a:pPr>
            <a:r>
              <a:rPr lang="en-US" sz="3600" dirty="0">
                <a:solidFill>
                  <a:srgbClr val="A2A096"/>
                </a:solidFill>
                <a:latin typeface="Barlow Bold Bold"/>
              </a:rPr>
              <a:t>2. </a:t>
            </a:r>
            <a:r>
              <a:rPr lang="en-US" sz="3600" dirty="0" err="1">
                <a:solidFill>
                  <a:srgbClr val="A2A096"/>
                </a:solidFill>
                <a:latin typeface="Barlow Bold Bold"/>
              </a:rPr>
              <a:t>Coherencia</a:t>
            </a:r>
            <a:r>
              <a:rPr lang="en-US" sz="3600" dirty="0">
                <a:solidFill>
                  <a:srgbClr val="A2A096"/>
                </a:solidFill>
                <a:latin typeface="Barlow Bold Bold"/>
              </a:rPr>
              <a:t> </a:t>
            </a:r>
            <a:r>
              <a:rPr lang="en-US" sz="3600" dirty="0" err="1">
                <a:solidFill>
                  <a:srgbClr val="A2A096"/>
                </a:solidFill>
                <a:latin typeface="Barlow Bold Bold"/>
              </a:rPr>
              <a:t>Teológica</a:t>
            </a:r>
            <a:endParaRPr lang="en-US" sz="3600" dirty="0">
              <a:solidFill>
                <a:srgbClr val="A2A096"/>
              </a:solidFill>
              <a:latin typeface="Barlow Bold Bold"/>
            </a:endParaRPr>
          </a:p>
          <a:p>
            <a:pPr algn="ctr">
              <a:lnSpc>
                <a:spcPts val="5040"/>
              </a:lnSpc>
              <a:spcBef>
                <a:spcPct val="0"/>
              </a:spcBef>
            </a:pPr>
            <a:r>
              <a:rPr lang="en-US" sz="3600" dirty="0">
                <a:solidFill>
                  <a:schemeClr val="accent5">
                    <a:lumMod val="75000"/>
                  </a:schemeClr>
                </a:solidFill>
                <a:latin typeface="Barlow Medium Bold"/>
              </a:rPr>
              <a:t>2. Theological Coherence</a:t>
            </a:r>
          </a:p>
          <a:p>
            <a:pPr algn="ctr">
              <a:lnSpc>
                <a:spcPts val="5040"/>
              </a:lnSpc>
              <a:spcBef>
                <a:spcPct val="0"/>
              </a:spcBef>
            </a:pPr>
            <a:r>
              <a:rPr lang="en-US" sz="3600" dirty="0">
                <a:solidFill>
                  <a:schemeClr val="accent3">
                    <a:lumMod val="75000"/>
                  </a:schemeClr>
                </a:solidFill>
                <a:latin typeface="Tabac Big Sans Bold"/>
              </a:rPr>
              <a:t>2. La </a:t>
            </a:r>
            <a:r>
              <a:rPr lang="en-US" sz="3600" dirty="0" err="1">
                <a:solidFill>
                  <a:schemeClr val="accent3">
                    <a:lumMod val="75000"/>
                  </a:schemeClr>
                </a:solidFill>
                <a:latin typeface="Tabac Big Sans Bold"/>
              </a:rPr>
              <a:t>cohérence</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théologique</a:t>
            </a:r>
            <a:endParaRPr lang="en-US" sz="3600" dirty="0">
              <a:solidFill>
                <a:schemeClr val="accent3">
                  <a:lumMod val="75000"/>
                </a:schemeClr>
              </a:solidFill>
              <a:latin typeface="Tabac Big Sans Bold"/>
            </a:endParaRPr>
          </a:p>
        </p:txBody>
      </p:sp>
      <p:sp>
        <p:nvSpPr>
          <p:cNvPr id="9" name="TextBox 9"/>
          <p:cNvSpPr txBox="1"/>
          <p:nvPr/>
        </p:nvSpPr>
        <p:spPr>
          <a:xfrm>
            <a:off x="7949174" y="5298820"/>
            <a:ext cx="11008563" cy="1889760"/>
          </a:xfrm>
          <a:prstGeom prst="rect">
            <a:avLst/>
          </a:prstGeom>
        </p:spPr>
        <p:txBody>
          <a:bodyPr lIns="0" tIns="0" rIns="0" bIns="0" rtlCol="0" anchor="t">
            <a:spAutoFit/>
          </a:bodyPr>
          <a:lstStyle/>
          <a:p>
            <a:pPr algn="ctr">
              <a:lnSpc>
                <a:spcPts val="5040"/>
              </a:lnSpc>
              <a:spcBef>
                <a:spcPct val="0"/>
              </a:spcBef>
            </a:pPr>
            <a:r>
              <a:rPr lang="en-US" sz="3600" dirty="0">
                <a:solidFill>
                  <a:srgbClr val="A2A096"/>
                </a:solidFill>
                <a:latin typeface="Barlow Bold Bold"/>
              </a:rPr>
              <a:t>3. </a:t>
            </a:r>
            <a:r>
              <a:rPr lang="en-US" sz="3600" dirty="0" err="1">
                <a:solidFill>
                  <a:srgbClr val="A2A096"/>
                </a:solidFill>
                <a:latin typeface="Barlow Bold Bold"/>
              </a:rPr>
              <a:t>Evangelismo</a:t>
            </a:r>
            <a:r>
              <a:rPr lang="en-US" sz="3600" dirty="0">
                <a:solidFill>
                  <a:srgbClr val="A2A096"/>
                </a:solidFill>
                <a:latin typeface="Barlow Bold Bold"/>
              </a:rPr>
              <a:t> </a:t>
            </a:r>
            <a:r>
              <a:rPr lang="en-US" sz="3600" dirty="0" err="1">
                <a:solidFill>
                  <a:srgbClr val="A2A096"/>
                </a:solidFill>
                <a:latin typeface="Barlow Bold Bold"/>
              </a:rPr>
              <a:t>Apasionado</a:t>
            </a:r>
            <a:endParaRPr lang="en-US" sz="3600" dirty="0">
              <a:solidFill>
                <a:srgbClr val="A2A096"/>
              </a:solidFill>
              <a:latin typeface="Barlow Bold Bold"/>
            </a:endParaRPr>
          </a:p>
          <a:p>
            <a:pPr algn="ctr">
              <a:lnSpc>
                <a:spcPts val="5040"/>
              </a:lnSpc>
              <a:spcBef>
                <a:spcPct val="0"/>
              </a:spcBef>
            </a:pPr>
            <a:r>
              <a:rPr lang="en-US" sz="3600" dirty="0">
                <a:solidFill>
                  <a:srgbClr val="31859C"/>
                </a:solidFill>
                <a:latin typeface="Barlow Medium Bold"/>
              </a:rPr>
              <a:t>3.Passionate Evangelism</a:t>
            </a:r>
          </a:p>
          <a:p>
            <a:pPr algn="ctr">
              <a:lnSpc>
                <a:spcPts val="5040"/>
              </a:lnSpc>
              <a:spcBef>
                <a:spcPct val="0"/>
              </a:spcBef>
            </a:pPr>
            <a:r>
              <a:rPr lang="en-US" sz="3600" dirty="0">
                <a:solidFill>
                  <a:schemeClr val="accent3">
                    <a:lumMod val="75000"/>
                  </a:schemeClr>
                </a:solidFill>
                <a:latin typeface="Tabac Big Sans Bold"/>
              </a:rPr>
              <a:t>3. La passion pour </a:t>
            </a:r>
            <a:r>
              <a:rPr lang="en-US" sz="3600" dirty="0" err="1">
                <a:solidFill>
                  <a:schemeClr val="accent3">
                    <a:lumMod val="75000"/>
                  </a:schemeClr>
                </a:solidFill>
                <a:latin typeface="Tabac Big Sans Bold"/>
              </a:rPr>
              <a:t>l’évangélisation</a:t>
            </a:r>
            <a:endParaRPr lang="en-US" sz="3600" dirty="0">
              <a:solidFill>
                <a:schemeClr val="accent3">
                  <a:lumMod val="75000"/>
                </a:schemeClr>
              </a:solidFill>
              <a:latin typeface="Tabac Big Sans Bold"/>
            </a:endParaRPr>
          </a:p>
        </p:txBody>
      </p:sp>
      <p:sp>
        <p:nvSpPr>
          <p:cNvPr id="10" name="TextBox 10"/>
          <p:cNvSpPr txBox="1"/>
          <p:nvPr/>
        </p:nvSpPr>
        <p:spPr>
          <a:xfrm>
            <a:off x="5222746" y="8024829"/>
            <a:ext cx="11008563" cy="1889760"/>
          </a:xfrm>
          <a:prstGeom prst="rect">
            <a:avLst/>
          </a:prstGeom>
        </p:spPr>
        <p:txBody>
          <a:bodyPr lIns="0" tIns="0" rIns="0" bIns="0" rtlCol="0" anchor="t">
            <a:spAutoFit/>
          </a:bodyPr>
          <a:lstStyle/>
          <a:p>
            <a:pPr algn="ctr">
              <a:lnSpc>
                <a:spcPts val="5040"/>
              </a:lnSpc>
              <a:spcBef>
                <a:spcPct val="0"/>
              </a:spcBef>
            </a:pPr>
            <a:r>
              <a:rPr lang="en-US" sz="3600" dirty="0">
                <a:solidFill>
                  <a:srgbClr val="A2A096"/>
                </a:solidFill>
                <a:latin typeface="Barlow Bold Bold"/>
              </a:rPr>
              <a:t>4. </a:t>
            </a:r>
            <a:r>
              <a:rPr lang="en-US" sz="3600" dirty="0" err="1">
                <a:solidFill>
                  <a:srgbClr val="A2A096"/>
                </a:solidFill>
                <a:latin typeface="Barlow Bold Bold"/>
              </a:rPr>
              <a:t>Discipulado</a:t>
            </a:r>
            <a:r>
              <a:rPr lang="en-US" sz="3600" dirty="0">
                <a:solidFill>
                  <a:srgbClr val="A2A096"/>
                </a:solidFill>
                <a:latin typeface="Barlow Bold Bold"/>
              </a:rPr>
              <a:t> </a:t>
            </a:r>
            <a:r>
              <a:rPr lang="en-US" sz="3600" dirty="0" err="1">
                <a:solidFill>
                  <a:srgbClr val="A2A096"/>
                </a:solidFill>
                <a:latin typeface="Barlow Bold Bold"/>
              </a:rPr>
              <a:t>Intencional</a:t>
            </a:r>
            <a:endParaRPr lang="en-US" sz="3600" dirty="0">
              <a:solidFill>
                <a:srgbClr val="A2A096"/>
              </a:solidFill>
              <a:latin typeface="Barlow Bold Bold"/>
            </a:endParaRPr>
          </a:p>
          <a:p>
            <a:pPr algn="ctr">
              <a:lnSpc>
                <a:spcPts val="5040"/>
              </a:lnSpc>
              <a:spcBef>
                <a:spcPct val="0"/>
              </a:spcBef>
            </a:pPr>
            <a:r>
              <a:rPr lang="en-US" sz="3600" dirty="0">
                <a:solidFill>
                  <a:schemeClr val="accent5">
                    <a:lumMod val="75000"/>
                  </a:schemeClr>
                </a:solidFill>
                <a:latin typeface="Barlow Medium Bold"/>
              </a:rPr>
              <a:t>4. Intentional Discipleship</a:t>
            </a:r>
          </a:p>
          <a:p>
            <a:pPr algn="ctr">
              <a:lnSpc>
                <a:spcPts val="5040"/>
              </a:lnSpc>
              <a:spcBef>
                <a:spcPct val="0"/>
              </a:spcBef>
            </a:pPr>
            <a:r>
              <a:rPr lang="en-US" sz="3600" dirty="0">
                <a:solidFill>
                  <a:schemeClr val="accent3">
                    <a:lumMod val="75000"/>
                  </a:schemeClr>
                </a:solidFill>
                <a:latin typeface="Tabac Big Sans Bold"/>
              </a:rPr>
              <a:t>4. Le </a:t>
            </a:r>
            <a:r>
              <a:rPr lang="en-US" sz="3600" dirty="0" err="1">
                <a:solidFill>
                  <a:schemeClr val="accent3">
                    <a:lumMod val="75000"/>
                  </a:schemeClr>
                </a:solidFill>
                <a:latin typeface="Tabac Big Sans Bold"/>
              </a:rPr>
              <a:t>discipulat</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intentionnel</a:t>
            </a:r>
            <a:endParaRPr lang="en-US" sz="3600" dirty="0">
              <a:solidFill>
                <a:schemeClr val="accent3">
                  <a:lumMod val="75000"/>
                </a:schemeClr>
              </a:solidFill>
              <a:latin typeface="Tabac Big Sa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65136">
            <a:off x="8738851" y="667655"/>
            <a:ext cx="13656333" cy="11573742"/>
          </a:xfrm>
          <a:prstGeom prst="rect">
            <a:avLst/>
          </a:prstGeom>
        </p:spPr>
      </p:pic>
      <p:sp>
        <p:nvSpPr>
          <p:cNvPr id="3" name="TextBox 3"/>
          <p:cNvSpPr txBox="1"/>
          <p:nvPr/>
        </p:nvSpPr>
        <p:spPr>
          <a:xfrm>
            <a:off x="10203229" y="4233751"/>
            <a:ext cx="6959613" cy="481965"/>
          </a:xfrm>
          <a:prstGeom prst="rect">
            <a:avLst/>
          </a:prstGeom>
        </p:spPr>
        <p:txBody>
          <a:bodyPr lIns="0" tIns="0" rIns="0" bIns="0" rtlCol="0" anchor="t">
            <a:spAutoFit/>
          </a:bodyPr>
          <a:lstStyle/>
          <a:p>
            <a:pPr marL="0" lvl="0" indent="0">
              <a:lnSpc>
                <a:spcPts val="3600"/>
              </a:lnSpc>
              <a:spcBef>
                <a:spcPct val="0"/>
              </a:spcBef>
            </a:pPr>
            <a:r>
              <a:rPr lang="en-US" sz="3600">
                <a:solidFill>
                  <a:srgbClr val="FFFFFF"/>
                </a:solidFill>
                <a:latin typeface="Barlow Bold Bold"/>
              </a:rPr>
              <a:t>CARACTERÍSTICAS NAZARENAS</a:t>
            </a:r>
          </a:p>
        </p:txBody>
      </p:sp>
      <p:sp>
        <p:nvSpPr>
          <p:cNvPr id="4" name="TextBox 4"/>
          <p:cNvSpPr txBox="1"/>
          <p:nvPr/>
        </p:nvSpPr>
        <p:spPr>
          <a:xfrm>
            <a:off x="1847272" y="962025"/>
            <a:ext cx="11008563" cy="2722245"/>
          </a:xfrm>
          <a:prstGeom prst="rect">
            <a:avLst/>
          </a:prstGeom>
        </p:spPr>
        <p:txBody>
          <a:bodyPr lIns="0" tIns="0" rIns="0" bIns="0" rtlCol="0" anchor="t">
            <a:spAutoFit/>
          </a:bodyPr>
          <a:lstStyle/>
          <a:p>
            <a:pPr algn="ctr">
              <a:lnSpc>
                <a:spcPts val="5040"/>
              </a:lnSpc>
              <a:spcBef>
                <a:spcPct val="0"/>
              </a:spcBef>
            </a:pPr>
            <a:r>
              <a:rPr lang="en-US" sz="3600" dirty="0">
                <a:solidFill>
                  <a:srgbClr val="A2A096"/>
                </a:solidFill>
                <a:latin typeface="Barlow Bold Bold"/>
              </a:rPr>
              <a:t>5. Desarrollo de la </a:t>
            </a:r>
            <a:r>
              <a:rPr lang="en-US" sz="3600" dirty="0" err="1">
                <a:solidFill>
                  <a:srgbClr val="A2A096"/>
                </a:solidFill>
                <a:latin typeface="Barlow Bold Bold"/>
              </a:rPr>
              <a:t>Iglesia</a:t>
            </a:r>
            <a:endParaRPr lang="en-US" sz="3600" dirty="0">
              <a:solidFill>
                <a:srgbClr val="A2A096"/>
              </a:solidFill>
              <a:latin typeface="Barlow Bold Bold"/>
            </a:endParaRPr>
          </a:p>
          <a:p>
            <a:pPr algn="ctr">
              <a:lnSpc>
                <a:spcPts val="5040"/>
              </a:lnSpc>
              <a:spcBef>
                <a:spcPct val="0"/>
              </a:spcBef>
            </a:pPr>
            <a:r>
              <a:rPr lang="en-US" sz="3600" dirty="0">
                <a:solidFill>
                  <a:srgbClr val="A2A096"/>
                </a:solidFill>
                <a:latin typeface="Barlow Medium Bold"/>
              </a:rPr>
              <a:t>5. Church Development</a:t>
            </a:r>
          </a:p>
          <a:p>
            <a:pPr algn="ctr">
              <a:lnSpc>
                <a:spcPts val="5040"/>
              </a:lnSpc>
              <a:spcBef>
                <a:spcPct val="0"/>
              </a:spcBef>
            </a:pPr>
            <a:r>
              <a:rPr lang="en-US" sz="3600" dirty="0">
                <a:solidFill>
                  <a:srgbClr val="A2A096"/>
                </a:solidFill>
                <a:latin typeface="Barlow Medium Bold"/>
              </a:rPr>
              <a:t>5</a:t>
            </a:r>
            <a:r>
              <a:rPr lang="en-US" sz="3600" dirty="0">
                <a:solidFill>
                  <a:srgbClr val="A2A096"/>
                </a:solidFill>
                <a:latin typeface="Tabac Big Sans Bold"/>
              </a:rPr>
              <a:t>. Le </a:t>
            </a:r>
            <a:r>
              <a:rPr lang="en-US" sz="3600" dirty="0" err="1">
                <a:solidFill>
                  <a:srgbClr val="A2A096"/>
                </a:solidFill>
                <a:latin typeface="Tabac Big Sans Bold"/>
              </a:rPr>
              <a:t>développement</a:t>
            </a:r>
            <a:r>
              <a:rPr lang="en-US" sz="3600" dirty="0">
                <a:solidFill>
                  <a:srgbClr val="A2A096"/>
                </a:solidFill>
                <a:latin typeface="Tabac Big Sans Bold"/>
              </a:rPr>
              <a:t> de </a:t>
            </a:r>
            <a:r>
              <a:rPr lang="en-US" sz="3600" dirty="0" err="1">
                <a:solidFill>
                  <a:srgbClr val="A2A096"/>
                </a:solidFill>
                <a:latin typeface="Tabac Big Sans Bold"/>
              </a:rPr>
              <a:t>l’église</a:t>
            </a:r>
            <a:endParaRPr lang="en-US" sz="3600" dirty="0">
              <a:solidFill>
                <a:srgbClr val="A2A096"/>
              </a:solidFill>
              <a:latin typeface="Tabac Big Sans Bold"/>
            </a:endParaRPr>
          </a:p>
          <a:p>
            <a:pPr algn="ctr">
              <a:lnSpc>
                <a:spcPts val="6719"/>
              </a:lnSpc>
              <a:spcBef>
                <a:spcPct val="0"/>
              </a:spcBef>
            </a:pPr>
            <a:endParaRPr lang="en-US" sz="3600" dirty="0">
              <a:solidFill>
                <a:srgbClr val="A2A096"/>
              </a:solidFill>
              <a:latin typeface="Tabac Big Sans Bold"/>
            </a:endParaRPr>
          </a:p>
        </p:txBody>
      </p:sp>
      <p:pic>
        <p:nvPicPr>
          <p:cNvPr id="5" name="Picture 5"/>
          <p:cNvPicPr>
            <a:picLocks noChangeAspect="1"/>
          </p:cNvPicPr>
          <p:nvPr/>
        </p:nvPicPr>
        <p:blipFill>
          <a:blip r:embed="rId4"/>
          <a:srcRect/>
          <a:stretch>
            <a:fillRect/>
          </a:stretch>
        </p:blipFill>
        <p:spPr>
          <a:xfrm>
            <a:off x="0" y="7776244"/>
            <a:ext cx="2510756" cy="2510756"/>
          </a:xfrm>
          <a:prstGeom prst="rect">
            <a:avLst/>
          </a:prstGeom>
        </p:spPr>
      </p:pic>
      <p:sp>
        <p:nvSpPr>
          <p:cNvPr id="6" name="TextBox 6"/>
          <p:cNvSpPr txBox="1"/>
          <p:nvPr/>
        </p:nvSpPr>
        <p:spPr>
          <a:xfrm>
            <a:off x="10203229" y="4912105"/>
            <a:ext cx="6959613" cy="481965"/>
          </a:xfrm>
          <a:prstGeom prst="rect">
            <a:avLst/>
          </a:prstGeom>
        </p:spPr>
        <p:txBody>
          <a:bodyPr lIns="0" tIns="0" rIns="0" bIns="0" rtlCol="0" anchor="t">
            <a:spAutoFit/>
          </a:bodyPr>
          <a:lstStyle/>
          <a:p>
            <a:pPr marL="0" lvl="0" indent="0">
              <a:lnSpc>
                <a:spcPts val="3600"/>
              </a:lnSpc>
              <a:spcBef>
                <a:spcPct val="0"/>
              </a:spcBef>
            </a:pPr>
            <a:r>
              <a:rPr lang="en-US" sz="3600" dirty="0">
                <a:solidFill>
                  <a:srgbClr val="FFFFFF"/>
                </a:solidFill>
                <a:latin typeface="Barlow Medium Bold"/>
              </a:rPr>
              <a:t>NAZARENE CHARACTERISTICS</a:t>
            </a:r>
          </a:p>
        </p:txBody>
      </p:sp>
      <p:sp>
        <p:nvSpPr>
          <p:cNvPr id="7" name="TextBox 7"/>
          <p:cNvSpPr txBox="1"/>
          <p:nvPr/>
        </p:nvSpPr>
        <p:spPr>
          <a:xfrm>
            <a:off x="10203229" y="5561759"/>
            <a:ext cx="8084771" cy="558165"/>
          </a:xfrm>
          <a:prstGeom prst="rect">
            <a:avLst/>
          </a:prstGeom>
        </p:spPr>
        <p:txBody>
          <a:bodyPr lIns="0" tIns="0" rIns="0" bIns="0" rtlCol="0" anchor="t">
            <a:spAutoFit/>
          </a:bodyPr>
          <a:lstStyle/>
          <a:p>
            <a:pPr marL="0" lvl="0" indent="0">
              <a:lnSpc>
                <a:spcPts val="3600"/>
              </a:lnSpc>
              <a:spcBef>
                <a:spcPct val="0"/>
              </a:spcBef>
            </a:pPr>
            <a:r>
              <a:rPr lang="en-US" sz="3600">
                <a:solidFill>
                  <a:srgbClr val="FFFFFF"/>
                </a:solidFill>
                <a:latin typeface="Tabac Big Sans Bold"/>
              </a:rPr>
              <a:t>NOS CARACTÉRISTIQUES NAZARÉENNES</a:t>
            </a:r>
          </a:p>
        </p:txBody>
      </p:sp>
      <p:sp>
        <p:nvSpPr>
          <p:cNvPr id="8" name="TextBox 8"/>
          <p:cNvSpPr txBox="1"/>
          <p:nvPr/>
        </p:nvSpPr>
        <p:spPr>
          <a:xfrm>
            <a:off x="-1864563" y="4415852"/>
            <a:ext cx="11008563" cy="1889760"/>
          </a:xfrm>
          <a:prstGeom prst="rect">
            <a:avLst/>
          </a:prstGeom>
        </p:spPr>
        <p:txBody>
          <a:bodyPr lIns="0" tIns="0" rIns="0" bIns="0" rtlCol="0" anchor="t">
            <a:spAutoFit/>
          </a:bodyPr>
          <a:lstStyle/>
          <a:p>
            <a:pPr algn="ctr">
              <a:lnSpc>
                <a:spcPts val="5040"/>
              </a:lnSpc>
              <a:spcBef>
                <a:spcPct val="0"/>
              </a:spcBef>
            </a:pPr>
            <a:r>
              <a:rPr lang="en-US" sz="3600" dirty="0">
                <a:solidFill>
                  <a:srgbClr val="F5D50F"/>
                </a:solidFill>
                <a:latin typeface="Barlow Bold Bold"/>
              </a:rPr>
              <a:t>6. </a:t>
            </a:r>
            <a:r>
              <a:rPr lang="en-US" sz="3600" dirty="0" err="1">
                <a:solidFill>
                  <a:srgbClr val="F5D50F"/>
                </a:solidFill>
                <a:latin typeface="Barlow Bold Bold"/>
              </a:rPr>
              <a:t>Liderazgo</a:t>
            </a:r>
            <a:r>
              <a:rPr lang="en-US" sz="3600" dirty="0">
                <a:solidFill>
                  <a:srgbClr val="F5D50F"/>
                </a:solidFill>
                <a:latin typeface="Barlow Bold Bold"/>
              </a:rPr>
              <a:t> </a:t>
            </a:r>
            <a:r>
              <a:rPr lang="en-US" sz="3600" dirty="0" err="1">
                <a:solidFill>
                  <a:srgbClr val="F5D50F"/>
                </a:solidFill>
                <a:latin typeface="Barlow Bold Bold"/>
              </a:rPr>
              <a:t>Transformacional</a:t>
            </a:r>
            <a:endParaRPr lang="en-US" sz="3600" dirty="0">
              <a:solidFill>
                <a:srgbClr val="F5D50F"/>
              </a:solidFill>
              <a:latin typeface="Barlow Bold Bold"/>
            </a:endParaRPr>
          </a:p>
          <a:p>
            <a:pPr algn="ctr">
              <a:lnSpc>
                <a:spcPts val="5040"/>
              </a:lnSpc>
              <a:spcBef>
                <a:spcPct val="0"/>
              </a:spcBef>
            </a:pPr>
            <a:r>
              <a:rPr lang="en-US" sz="3600" dirty="0">
                <a:solidFill>
                  <a:schemeClr val="accent5">
                    <a:lumMod val="75000"/>
                  </a:schemeClr>
                </a:solidFill>
                <a:latin typeface="Barlow Medium Bold"/>
              </a:rPr>
              <a:t>6. Transformational Leadership</a:t>
            </a:r>
          </a:p>
          <a:p>
            <a:pPr algn="ctr">
              <a:lnSpc>
                <a:spcPts val="5040"/>
              </a:lnSpc>
              <a:spcBef>
                <a:spcPct val="0"/>
              </a:spcBef>
            </a:pPr>
            <a:r>
              <a:rPr lang="en-US" sz="3600" dirty="0">
                <a:solidFill>
                  <a:schemeClr val="accent3">
                    <a:lumMod val="75000"/>
                  </a:schemeClr>
                </a:solidFill>
                <a:latin typeface="Tabac Big Sans Bold"/>
              </a:rPr>
              <a:t>6. Le leadership </a:t>
            </a:r>
            <a:r>
              <a:rPr lang="en-US" sz="3600" dirty="0" err="1">
                <a:solidFill>
                  <a:schemeClr val="accent3">
                    <a:lumMod val="75000"/>
                  </a:schemeClr>
                </a:solidFill>
                <a:latin typeface="Tabac Big Sans Bold"/>
              </a:rPr>
              <a:t>transformationnel</a:t>
            </a:r>
            <a:endParaRPr lang="en-US" sz="3600" dirty="0">
              <a:solidFill>
                <a:schemeClr val="accent3">
                  <a:lumMod val="75000"/>
                </a:schemeClr>
              </a:solidFill>
              <a:latin typeface="Tabac Big Sans Bold"/>
            </a:endParaRPr>
          </a:p>
        </p:txBody>
      </p:sp>
      <p:sp>
        <p:nvSpPr>
          <p:cNvPr id="9" name="TextBox 9"/>
          <p:cNvSpPr txBox="1"/>
          <p:nvPr/>
        </p:nvSpPr>
        <p:spPr>
          <a:xfrm>
            <a:off x="1847272" y="7709569"/>
            <a:ext cx="11008563" cy="1889760"/>
          </a:xfrm>
          <a:prstGeom prst="rect">
            <a:avLst/>
          </a:prstGeom>
        </p:spPr>
        <p:txBody>
          <a:bodyPr lIns="0" tIns="0" rIns="0" bIns="0" rtlCol="0" anchor="t">
            <a:spAutoFit/>
          </a:bodyPr>
          <a:lstStyle/>
          <a:p>
            <a:pPr algn="ctr">
              <a:lnSpc>
                <a:spcPts val="5040"/>
              </a:lnSpc>
              <a:spcBef>
                <a:spcPct val="0"/>
              </a:spcBef>
            </a:pPr>
            <a:r>
              <a:rPr lang="en-US" sz="3600">
                <a:solidFill>
                  <a:srgbClr val="A2A096"/>
                </a:solidFill>
                <a:latin typeface="Barlow Bold Bold"/>
              </a:rPr>
              <a:t>7. Compasión Intencional</a:t>
            </a:r>
          </a:p>
          <a:p>
            <a:pPr algn="ctr">
              <a:lnSpc>
                <a:spcPts val="5040"/>
              </a:lnSpc>
              <a:spcBef>
                <a:spcPct val="0"/>
              </a:spcBef>
            </a:pPr>
            <a:r>
              <a:rPr lang="en-US" sz="3600">
                <a:solidFill>
                  <a:srgbClr val="A2A096"/>
                </a:solidFill>
                <a:latin typeface="Barlow Medium Bold"/>
              </a:rPr>
              <a:t>7. Purposeful Compassion</a:t>
            </a:r>
          </a:p>
          <a:p>
            <a:pPr algn="ctr">
              <a:lnSpc>
                <a:spcPts val="5040"/>
              </a:lnSpc>
              <a:spcBef>
                <a:spcPct val="0"/>
              </a:spcBef>
            </a:pPr>
            <a:r>
              <a:rPr lang="en-US" sz="3600">
                <a:solidFill>
                  <a:srgbClr val="A2A096"/>
                </a:solidFill>
                <a:latin typeface="Barlow Medium Bold"/>
              </a:rPr>
              <a:t>7</a:t>
            </a:r>
            <a:r>
              <a:rPr lang="en-US" sz="3600">
                <a:solidFill>
                  <a:srgbClr val="A2A096"/>
                </a:solidFill>
                <a:latin typeface="Tabac Big Sans Bold"/>
              </a:rPr>
              <a:t>. Une compassion engagée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002456" y="2218754"/>
            <a:ext cx="12045623" cy="10051993"/>
          </a:xfrm>
          <a:prstGeom prst="rect">
            <a:avLst/>
          </a:prstGeom>
        </p:spPr>
      </p:pic>
      <p:pic>
        <p:nvPicPr>
          <p:cNvPr id="3" name="Picture 3"/>
          <p:cNvPicPr>
            <a:picLocks noChangeAspect="1"/>
          </p:cNvPicPr>
          <p:nvPr/>
        </p:nvPicPr>
        <p:blipFill>
          <a:blip r:embed="rId4"/>
          <a:srcRect/>
          <a:stretch>
            <a:fillRect/>
          </a:stretch>
        </p:blipFill>
        <p:spPr>
          <a:xfrm>
            <a:off x="1939542" y="4775755"/>
            <a:ext cx="8542104" cy="4937990"/>
          </a:xfrm>
          <a:prstGeom prst="rect">
            <a:avLst/>
          </a:prstGeom>
        </p:spPr>
      </p:pic>
      <p:sp>
        <p:nvSpPr>
          <p:cNvPr id="4" name="TextBox 4"/>
          <p:cNvSpPr txBox="1"/>
          <p:nvPr/>
        </p:nvSpPr>
        <p:spPr>
          <a:xfrm>
            <a:off x="1028700" y="469095"/>
            <a:ext cx="10637460" cy="2702560"/>
          </a:xfrm>
          <a:prstGeom prst="rect">
            <a:avLst/>
          </a:prstGeom>
        </p:spPr>
        <p:txBody>
          <a:bodyPr lIns="0" tIns="0" rIns="0" bIns="0" rtlCol="0" anchor="t">
            <a:spAutoFit/>
          </a:bodyPr>
          <a:lstStyle/>
          <a:p>
            <a:pPr algn="just">
              <a:lnSpc>
                <a:spcPts val="10400"/>
              </a:lnSpc>
            </a:pPr>
            <a:r>
              <a:rPr lang="en-US" sz="10400">
                <a:solidFill>
                  <a:srgbClr val="A2A096"/>
                </a:solidFill>
                <a:latin typeface="Barlow Bold Bold"/>
              </a:rPr>
              <a:t>6. Liderazgo</a:t>
            </a:r>
          </a:p>
          <a:p>
            <a:pPr algn="just">
              <a:lnSpc>
                <a:spcPts val="10400"/>
              </a:lnSpc>
            </a:pPr>
            <a:r>
              <a:rPr lang="en-US" sz="10400">
                <a:solidFill>
                  <a:srgbClr val="A2A096"/>
                </a:solidFill>
                <a:latin typeface="Barlow Bold Bold"/>
              </a:rPr>
              <a:t>Transformacional</a:t>
            </a:r>
          </a:p>
        </p:txBody>
      </p:sp>
      <p:sp>
        <p:nvSpPr>
          <p:cNvPr id="5" name="TextBox 5"/>
          <p:cNvSpPr txBox="1"/>
          <p:nvPr/>
        </p:nvSpPr>
        <p:spPr>
          <a:xfrm>
            <a:off x="1028700" y="3085930"/>
            <a:ext cx="7476651" cy="686342"/>
          </a:xfrm>
          <a:prstGeom prst="rect">
            <a:avLst/>
          </a:prstGeom>
        </p:spPr>
        <p:txBody>
          <a:bodyPr lIns="0" tIns="0" rIns="0" bIns="0" rtlCol="0" anchor="t">
            <a:spAutoFit/>
          </a:bodyPr>
          <a:lstStyle/>
          <a:p>
            <a:pPr>
              <a:lnSpc>
                <a:spcPts val="5964"/>
              </a:lnSpc>
              <a:spcBef>
                <a:spcPct val="0"/>
              </a:spcBef>
            </a:pPr>
            <a:r>
              <a:rPr lang="en-US" sz="4260" dirty="0">
                <a:solidFill>
                  <a:schemeClr val="accent5">
                    <a:lumMod val="75000"/>
                  </a:schemeClr>
                </a:solidFill>
                <a:latin typeface="Barlow Medium Bold"/>
              </a:rPr>
              <a:t>6. Transformational Leadership</a:t>
            </a:r>
          </a:p>
        </p:txBody>
      </p:sp>
      <p:sp>
        <p:nvSpPr>
          <p:cNvPr id="6" name="TextBox 6"/>
          <p:cNvSpPr txBox="1"/>
          <p:nvPr/>
        </p:nvSpPr>
        <p:spPr>
          <a:xfrm>
            <a:off x="1028700" y="3791433"/>
            <a:ext cx="7260030" cy="686342"/>
          </a:xfrm>
          <a:prstGeom prst="rect">
            <a:avLst/>
          </a:prstGeom>
        </p:spPr>
        <p:txBody>
          <a:bodyPr wrap="square" lIns="0" tIns="0" rIns="0" bIns="0" rtlCol="0" anchor="t">
            <a:spAutoFit/>
          </a:bodyPr>
          <a:lstStyle/>
          <a:p>
            <a:pPr>
              <a:lnSpc>
                <a:spcPts val="5964"/>
              </a:lnSpc>
              <a:spcBef>
                <a:spcPct val="0"/>
              </a:spcBef>
            </a:pPr>
            <a:r>
              <a:rPr lang="en-US" sz="4260" dirty="0">
                <a:solidFill>
                  <a:schemeClr val="accent3">
                    <a:lumMod val="75000"/>
                    <a:alpha val="69804"/>
                  </a:schemeClr>
                </a:solidFill>
                <a:latin typeface="Tabac Big Sans Italics"/>
              </a:rPr>
              <a:t>6. Leadership </a:t>
            </a:r>
            <a:r>
              <a:rPr lang="en-US" sz="4260" dirty="0" err="1">
                <a:solidFill>
                  <a:schemeClr val="accent3">
                    <a:lumMod val="75000"/>
                    <a:alpha val="69804"/>
                  </a:schemeClr>
                </a:solidFill>
                <a:latin typeface="Tabac Big Sans Italics"/>
              </a:rPr>
              <a:t>transformationnel</a:t>
            </a:r>
            <a:endParaRPr lang="en-US" sz="4260" dirty="0">
              <a:solidFill>
                <a:schemeClr val="accent3">
                  <a:lumMod val="75000"/>
                  <a:alpha val="69804"/>
                </a:schemeClr>
              </a:solidFill>
              <a:latin typeface="Tabac Big Sans Itali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22095">
            <a:off x="-2229131" y="-3164353"/>
            <a:ext cx="12045623" cy="10051993"/>
          </a:xfrm>
          <a:prstGeom prst="rect">
            <a:avLst/>
          </a:prstGeom>
        </p:spPr>
      </p:pic>
      <p:sp>
        <p:nvSpPr>
          <p:cNvPr id="3" name="TextBox 3"/>
          <p:cNvSpPr txBox="1"/>
          <p:nvPr/>
        </p:nvSpPr>
        <p:spPr>
          <a:xfrm>
            <a:off x="7221909" y="385155"/>
            <a:ext cx="10637460" cy="1878330"/>
          </a:xfrm>
          <a:prstGeom prst="rect">
            <a:avLst/>
          </a:prstGeom>
        </p:spPr>
        <p:txBody>
          <a:bodyPr lIns="0" tIns="0" rIns="0" bIns="0" rtlCol="0" anchor="t">
            <a:spAutoFit/>
          </a:bodyPr>
          <a:lstStyle/>
          <a:p>
            <a:pPr algn="r">
              <a:lnSpc>
                <a:spcPts val="7200"/>
              </a:lnSpc>
            </a:pPr>
            <a:r>
              <a:rPr lang="en-US" sz="7200">
                <a:solidFill>
                  <a:srgbClr val="A2A096"/>
                </a:solidFill>
                <a:latin typeface="Barlow Bold Bold"/>
              </a:rPr>
              <a:t>Empoderando Líderes Siervos de Equipo</a:t>
            </a:r>
          </a:p>
        </p:txBody>
      </p:sp>
      <p:sp>
        <p:nvSpPr>
          <p:cNvPr id="4" name="TextBox 4"/>
          <p:cNvSpPr txBox="1"/>
          <p:nvPr/>
        </p:nvSpPr>
        <p:spPr>
          <a:xfrm>
            <a:off x="8954885" y="2108702"/>
            <a:ext cx="8931273" cy="686342"/>
          </a:xfrm>
          <a:prstGeom prst="rect">
            <a:avLst/>
          </a:prstGeom>
        </p:spPr>
        <p:txBody>
          <a:bodyPr lIns="0" tIns="0" rIns="0" bIns="0" rtlCol="0" anchor="t">
            <a:spAutoFit/>
          </a:bodyPr>
          <a:lstStyle/>
          <a:p>
            <a:pPr algn="r">
              <a:lnSpc>
                <a:spcPts val="5964"/>
              </a:lnSpc>
              <a:spcBef>
                <a:spcPct val="0"/>
              </a:spcBef>
            </a:pPr>
            <a:r>
              <a:rPr lang="en-US" sz="4260" dirty="0">
                <a:solidFill>
                  <a:schemeClr val="accent5">
                    <a:lumMod val="75000"/>
                  </a:schemeClr>
                </a:solidFill>
                <a:latin typeface="Barlow Medium Bold"/>
              </a:rPr>
              <a:t>Empowering Team  Servant Leaders</a:t>
            </a:r>
          </a:p>
        </p:txBody>
      </p:sp>
      <p:sp>
        <p:nvSpPr>
          <p:cNvPr id="5" name="TextBox 5"/>
          <p:cNvSpPr txBox="1"/>
          <p:nvPr/>
        </p:nvSpPr>
        <p:spPr>
          <a:xfrm>
            <a:off x="9170789" y="2711596"/>
            <a:ext cx="8715368" cy="641201"/>
          </a:xfrm>
          <a:prstGeom prst="rect">
            <a:avLst/>
          </a:prstGeom>
        </p:spPr>
        <p:txBody>
          <a:bodyPr lIns="0" tIns="0" rIns="0" bIns="0" rtlCol="0" anchor="t">
            <a:spAutoFit/>
          </a:bodyPr>
          <a:lstStyle/>
          <a:p>
            <a:pPr algn="r">
              <a:lnSpc>
                <a:spcPts val="5600"/>
              </a:lnSpc>
              <a:spcBef>
                <a:spcPct val="0"/>
              </a:spcBef>
            </a:pPr>
            <a:r>
              <a:rPr lang="en-US" sz="4000" dirty="0" err="1">
                <a:solidFill>
                  <a:schemeClr val="accent3">
                    <a:lumMod val="75000"/>
                    <a:alpha val="69804"/>
                  </a:schemeClr>
                </a:solidFill>
                <a:latin typeface="Tabac Big Sans Italics"/>
              </a:rPr>
              <a:t>Habiliter</a:t>
            </a:r>
            <a:r>
              <a:rPr lang="en-US" sz="4000" dirty="0">
                <a:solidFill>
                  <a:schemeClr val="accent3">
                    <a:lumMod val="75000"/>
                    <a:alpha val="69804"/>
                  </a:schemeClr>
                </a:solidFill>
                <a:latin typeface="Tabac Big Sans Italics"/>
              </a:rPr>
              <a:t> </a:t>
            </a:r>
            <a:r>
              <a:rPr lang="en-US" sz="4000" dirty="0" err="1">
                <a:solidFill>
                  <a:schemeClr val="accent3">
                    <a:lumMod val="75000"/>
                    <a:alpha val="69804"/>
                  </a:schemeClr>
                </a:solidFill>
                <a:latin typeface="Tabac Big Sans Italics"/>
              </a:rPr>
              <a:t>une</a:t>
            </a:r>
            <a:r>
              <a:rPr lang="en-US" sz="4000" dirty="0">
                <a:solidFill>
                  <a:schemeClr val="accent3">
                    <a:lumMod val="75000"/>
                    <a:alpha val="69804"/>
                  </a:schemeClr>
                </a:solidFill>
                <a:latin typeface="Tabac Big Sans Italics"/>
              </a:rPr>
              <a:t> </a:t>
            </a:r>
            <a:r>
              <a:rPr lang="en-US" sz="4000" dirty="0" err="1">
                <a:solidFill>
                  <a:schemeClr val="accent3">
                    <a:lumMod val="75000"/>
                    <a:alpha val="69804"/>
                  </a:schemeClr>
                </a:solidFill>
                <a:latin typeface="Tabac Big Sans Italics"/>
              </a:rPr>
              <a:t>équipe</a:t>
            </a:r>
            <a:r>
              <a:rPr lang="en-US" sz="4000" dirty="0">
                <a:solidFill>
                  <a:schemeClr val="accent3">
                    <a:lumMod val="75000"/>
                    <a:alpha val="69804"/>
                  </a:schemeClr>
                </a:solidFill>
                <a:latin typeface="Tabac Big Sans Italics"/>
              </a:rPr>
              <a:t>  de leaders </a:t>
            </a:r>
            <a:r>
              <a:rPr lang="en-US" sz="4000" dirty="0" err="1">
                <a:solidFill>
                  <a:schemeClr val="accent3">
                    <a:lumMod val="75000"/>
                    <a:alpha val="69804"/>
                  </a:schemeClr>
                </a:solidFill>
                <a:latin typeface="Tabac Big Sans Italics"/>
              </a:rPr>
              <a:t>serviteurs</a:t>
            </a:r>
            <a:endParaRPr lang="en-US" sz="4000" dirty="0">
              <a:solidFill>
                <a:schemeClr val="accent3">
                  <a:lumMod val="75000"/>
                  <a:alpha val="69804"/>
                </a:schemeClr>
              </a:solidFill>
              <a:latin typeface="Tabac Big Sans Italics"/>
            </a:endParaRPr>
          </a:p>
        </p:txBody>
      </p:sp>
      <p:sp>
        <p:nvSpPr>
          <p:cNvPr id="6" name="TextBox 6"/>
          <p:cNvSpPr txBox="1"/>
          <p:nvPr/>
        </p:nvSpPr>
        <p:spPr>
          <a:xfrm>
            <a:off x="7681279" y="4137134"/>
            <a:ext cx="11008563" cy="1681734"/>
          </a:xfrm>
          <a:prstGeom prst="rect">
            <a:avLst/>
          </a:prstGeom>
        </p:spPr>
        <p:txBody>
          <a:bodyPr lIns="0" tIns="0" rIns="0" bIns="0" rtlCol="0" anchor="t">
            <a:spAutoFit/>
          </a:bodyPr>
          <a:lstStyle/>
          <a:p>
            <a:pPr marL="571500" indent="-571500" algn="just">
              <a:lnSpc>
                <a:spcPts val="4428"/>
              </a:lnSpc>
              <a:buFont typeface="Arial" panose="020B0604020202020204" pitchFamily="34" charset="0"/>
              <a:buChar char="•"/>
            </a:pPr>
            <a:r>
              <a:rPr lang="en-US" sz="3600" dirty="0">
                <a:solidFill>
                  <a:srgbClr val="A2A096"/>
                </a:solidFill>
                <a:latin typeface="Barlow Bold Bold"/>
              </a:rPr>
              <a:t>¿</a:t>
            </a:r>
            <a:r>
              <a:rPr lang="en-US" sz="3600" dirty="0" err="1">
                <a:solidFill>
                  <a:srgbClr val="A2A096"/>
                </a:solidFill>
                <a:latin typeface="Barlow Bold Bold"/>
              </a:rPr>
              <a:t>Qué</a:t>
            </a:r>
            <a:r>
              <a:rPr lang="en-US" sz="3600" dirty="0">
                <a:solidFill>
                  <a:srgbClr val="A2A096"/>
                </a:solidFill>
                <a:latin typeface="Barlow Bold Bold"/>
              </a:rPr>
              <a:t> es un “</a:t>
            </a:r>
            <a:r>
              <a:rPr lang="en-US" sz="3600" dirty="0" err="1">
                <a:solidFill>
                  <a:srgbClr val="A2A096"/>
                </a:solidFill>
                <a:latin typeface="Barlow Bold Bold"/>
              </a:rPr>
              <a:t>líder</a:t>
            </a:r>
            <a:r>
              <a:rPr lang="en-US" sz="3600" dirty="0">
                <a:solidFill>
                  <a:srgbClr val="A2A096"/>
                </a:solidFill>
                <a:latin typeface="Barlow Bold Bold"/>
              </a:rPr>
              <a:t> </a:t>
            </a:r>
            <a:r>
              <a:rPr lang="en-US" sz="3600" dirty="0" err="1">
                <a:solidFill>
                  <a:srgbClr val="A2A096"/>
                </a:solidFill>
                <a:latin typeface="Barlow Bold Bold"/>
              </a:rPr>
              <a:t>siervo</a:t>
            </a:r>
            <a:r>
              <a:rPr lang="en-US" sz="3600" dirty="0">
                <a:solidFill>
                  <a:srgbClr val="A2A096"/>
                </a:solidFill>
                <a:latin typeface="Barlow Bold Bold"/>
              </a:rPr>
              <a:t>  de </a:t>
            </a:r>
            <a:r>
              <a:rPr lang="en-US" sz="3600" dirty="0" err="1">
                <a:solidFill>
                  <a:srgbClr val="A2A096"/>
                </a:solidFill>
                <a:latin typeface="Barlow Bold Bold"/>
              </a:rPr>
              <a:t>equipo</a:t>
            </a:r>
            <a:r>
              <a:rPr lang="en-US" sz="3600" dirty="0">
                <a:solidFill>
                  <a:srgbClr val="A2A096"/>
                </a:solidFill>
                <a:latin typeface="Barlow Bold Bold"/>
              </a:rPr>
              <a:t>”?</a:t>
            </a:r>
          </a:p>
          <a:p>
            <a:pPr marL="571500" indent="-571500" algn="just">
              <a:lnSpc>
                <a:spcPts val="4428"/>
              </a:lnSpc>
              <a:buFont typeface="Arial" panose="020B0604020202020204" pitchFamily="34" charset="0"/>
              <a:buChar char="•"/>
            </a:pPr>
            <a:r>
              <a:rPr lang="en-US" sz="3600" dirty="0">
                <a:solidFill>
                  <a:schemeClr val="accent5">
                    <a:lumMod val="75000"/>
                  </a:schemeClr>
                </a:solidFill>
                <a:latin typeface="Barlow Bold Bold"/>
              </a:rPr>
              <a:t>W</a:t>
            </a:r>
            <a:r>
              <a:rPr lang="en-US" sz="3600" dirty="0">
                <a:solidFill>
                  <a:schemeClr val="accent5">
                    <a:lumMod val="75000"/>
                  </a:schemeClr>
                </a:solidFill>
                <a:latin typeface="Barlow Medium Bold"/>
              </a:rPr>
              <a:t>hat is a “team servant leader”?</a:t>
            </a:r>
          </a:p>
          <a:p>
            <a:pPr marL="571500" indent="-571500" algn="just">
              <a:lnSpc>
                <a:spcPts val="4428"/>
              </a:lnSpc>
              <a:buFont typeface="Arial" panose="020B0604020202020204" pitchFamily="34" charset="0"/>
              <a:buChar char="•"/>
            </a:pPr>
            <a:r>
              <a:rPr lang="en-US" sz="3600" dirty="0" err="1">
                <a:solidFill>
                  <a:schemeClr val="accent3">
                    <a:lumMod val="75000"/>
                  </a:schemeClr>
                </a:solidFill>
                <a:latin typeface="Barlow Medium Bold"/>
              </a:rPr>
              <a:t>Qu’</a:t>
            </a:r>
            <a:r>
              <a:rPr lang="en-US" sz="3600" dirty="0" err="1">
                <a:solidFill>
                  <a:schemeClr val="accent3">
                    <a:lumMod val="75000"/>
                  </a:schemeClr>
                </a:solidFill>
                <a:latin typeface="Tabac Big Sans Bold"/>
              </a:rPr>
              <a:t>est-ce</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qu’une</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équipe</a:t>
            </a:r>
            <a:r>
              <a:rPr lang="en-US" sz="3600" dirty="0">
                <a:solidFill>
                  <a:schemeClr val="accent3">
                    <a:lumMod val="75000"/>
                  </a:schemeClr>
                </a:solidFill>
                <a:latin typeface="Tabac Big Sans Bold"/>
              </a:rPr>
              <a:t> de leaders </a:t>
            </a:r>
            <a:r>
              <a:rPr lang="en-US" sz="3600" dirty="0" err="1">
                <a:solidFill>
                  <a:schemeClr val="accent3">
                    <a:lumMod val="75000"/>
                  </a:schemeClr>
                </a:solidFill>
                <a:latin typeface="Tabac Big Sans Bold"/>
              </a:rPr>
              <a:t>serviteurs</a:t>
            </a:r>
            <a:r>
              <a:rPr lang="en-US" sz="3600" dirty="0">
                <a:solidFill>
                  <a:schemeClr val="accent3">
                    <a:lumMod val="75000"/>
                  </a:schemeClr>
                </a:solidFill>
                <a:latin typeface="Tabac Big Sans Bold"/>
              </a:rPr>
              <a:t>”?</a:t>
            </a:r>
          </a:p>
        </p:txBody>
      </p:sp>
      <p:sp>
        <p:nvSpPr>
          <p:cNvPr id="7" name="TextBox 7"/>
          <p:cNvSpPr txBox="1"/>
          <p:nvPr/>
        </p:nvSpPr>
        <p:spPr>
          <a:xfrm>
            <a:off x="1199991" y="6477617"/>
            <a:ext cx="16059309" cy="3367659"/>
          </a:xfrm>
          <a:prstGeom prst="rect">
            <a:avLst/>
          </a:prstGeom>
        </p:spPr>
        <p:txBody>
          <a:bodyPr lIns="0" tIns="0" rIns="0" bIns="0" rtlCol="0" anchor="t">
            <a:spAutoFit/>
          </a:bodyPr>
          <a:lstStyle/>
          <a:p>
            <a:pPr marL="571500" indent="-571500" algn="just">
              <a:lnSpc>
                <a:spcPts val="4428"/>
              </a:lnSpc>
              <a:buFont typeface="Arial" panose="020B0604020202020204" pitchFamily="34" charset="0"/>
              <a:buChar char="•"/>
            </a:pPr>
            <a:r>
              <a:rPr lang="en-US" sz="3600" dirty="0" err="1">
                <a:solidFill>
                  <a:srgbClr val="A2A096"/>
                </a:solidFill>
                <a:latin typeface="Barlow Bold Bold"/>
              </a:rPr>
              <a:t>Piense</a:t>
            </a:r>
            <a:r>
              <a:rPr lang="en-US" sz="3600" dirty="0">
                <a:solidFill>
                  <a:srgbClr val="A2A096"/>
                </a:solidFill>
                <a:latin typeface="Barlow Bold Bold"/>
              </a:rPr>
              <a:t> </a:t>
            </a:r>
            <a:r>
              <a:rPr lang="en-US" sz="3600" dirty="0" err="1">
                <a:solidFill>
                  <a:srgbClr val="A2A096"/>
                </a:solidFill>
                <a:latin typeface="Barlow Bold Bold"/>
              </a:rPr>
              <a:t>en</a:t>
            </a:r>
            <a:r>
              <a:rPr lang="en-US" sz="3600" dirty="0">
                <a:solidFill>
                  <a:srgbClr val="A2A096"/>
                </a:solidFill>
                <a:latin typeface="Barlow Bold Bold"/>
              </a:rPr>
              <a:t> una persona que le </a:t>
            </a:r>
            <a:r>
              <a:rPr lang="en-US" sz="3600" dirty="0" err="1">
                <a:solidFill>
                  <a:srgbClr val="A2A096"/>
                </a:solidFill>
                <a:latin typeface="Barlow Bold Bold"/>
              </a:rPr>
              <a:t>dio</a:t>
            </a:r>
            <a:r>
              <a:rPr lang="en-US" sz="3600" dirty="0">
                <a:solidFill>
                  <a:srgbClr val="A2A096"/>
                </a:solidFill>
                <a:latin typeface="Barlow Bold Bold"/>
              </a:rPr>
              <a:t> </a:t>
            </a:r>
            <a:r>
              <a:rPr lang="en-US" sz="3600" dirty="0" err="1">
                <a:solidFill>
                  <a:srgbClr val="A2A096"/>
                </a:solidFill>
                <a:latin typeface="Barlow Bold Bold"/>
              </a:rPr>
              <a:t>poder</a:t>
            </a:r>
            <a:r>
              <a:rPr lang="en-US" sz="3600" dirty="0">
                <a:solidFill>
                  <a:srgbClr val="A2A096"/>
                </a:solidFill>
                <a:latin typeface="Barlow Bold Bold"/>
              </a:rPr>
              <a:t>  para </a:t>
            </a:r>
            <a:r>
              <a:rPr lang="en-US" sz="3600" dirty="0" err="1">
                <a:solidFill>
                  <a:srgbClr val="A2A096"/>
                </a:solidFill>
                <a:latin typeface="Barlow Bold Bold"/>
              </a:rPr>
              <a:t>convertirse</a:t>
            </a:r>
            <a:r>
              <a:rPr lang="en-US" sz="3600" dirty="0">
                <a:solidFill>
                  <a:srgbClr val="A2A096"/>
                </a:solidFill>
                <a:latin typeface="Barlow Bold Bold"/>
              </a:rPr>
              <a:t> </a:t>
            </a:r>
            <a:r>
              <a:rPr lang="en-US" sz="3600" dirty="0" err="1">
                <a:solidFill>
                  <a:srgbClr val="A2A096"/>
                </a:solidFill>
                <a:latin typeface="Barlow Bold Bold"/>
              </a:rPr>
              <a:t>en</a:t>
            </a:r>
            <a:r>
              <a:rPr lang="en-US" sz="3600" dirty="0">
                <a:solidFill>
                  <a:srgbClr val="A2A096"/>
                </a:solidFill>
                <a:latin typeface="Barlow Bold Bold"/>
              </a:rPr>
              <a:t> </a:t>
            </a:r>
            <a:r>
              <a:rPr lang="en-US" sz="3600" dirty="0" err="1">
                <a:solidFill>
                  <a:srgbClr val="A2A096"/>
                </a:solidFill>
                <a:latin typeface="Barlow Bold Bold"/>
              </a:rPr>
              <a:t>líder</a:t>
            </a:r>
            <a:r>
              <a:rPr lang="en-US" sz="3600" dirty="0">
                <a:solidFill>
                  <a:srgbClr val="A2A096"/>
                </a:solidFill>
                <a:latin typeface="Barlow Bold Bold"/>
              </a:rPr>
              <a:t>. ¿</a:t>
            </a:r>
            <a:r>
              <a:rPr lang="en-US" sz="3600" dirty="0" err="1">
                <a:solidFill>
                  <a:srgbClr val="A2A096"/>
                </a:solidFill>
                <a:latin typeface="Barlow Bold Bold"/>
              </a:rPr>
              <a:t>Qué</a:t>
            </a:r>
            <a:r>
              <a:rPr lang="en-US" sz="3600" dirty="0">
                <a:solidFill>
                  <a:srgbClr val="A2A096"/>
                </a:solidFill>
                <a:latin typeface="Barlow Bold Bold"/>
              </a:rPr>
              <a:t>  </a:t>
            </a:r>
            <a:r>
              <a:rPr lang="en-US" sz="3600" dirty="0" err="1">
                <a:solidFill>
                  <a:srgbClr val="A2A096"/>
                </a:solidFill>
                <a:latin typeface="Barlow Bold Bold"/>
              </a:rPr>
              <a:t>hicieron</a:t>
            </a:r>
            <a:r>
              <a:rPr lang="en-US" sz="3600" dirty="0">
                <a:solidFill>
                  <a:srgbClr val="A2A096"/>
                </a:solidFill>
                <a:latin typeface="Barlow Bold Bold"/>
              </a:rPr>
              <a:t> y </a:t>
            </a:r>
            <a:r>
              <a:rPr lang="en-US" sz="3600" dirty="0" err="1">
                <a:solidFill>
                  <a:srgbClr val="A2A096"/>
                </a:solidFill>
                <a:latin typeface="Barlow Bold Bold"/>
              </a:rPr>
              <a:t>qué</a:t>
            </a:r>
            <a:r>
              <a:rPr lang="en-US" sz="3600" dirty="0">
                <a:solidFill>
                  <a:srgbClr val="A2A096"/>
                </a:solidFill>
                <a:latin typeface="Barlow Bold Bold"/>
              </a:rPr>
              <a:t> le </a:t>
            </a:r>
            <a:r>
              <a:rPr lang="en-US" sz="3600" dirty="0" err="1">
                <a:solidFill>
                  <a:srgbClr val="A2A096"/>
                </a:solidFill>
                <a:latin typeface="Barlow Bold Bold"/>
              </a:rPr>
              <a:t>dijeron</a:t>
            </a:r>
            <a:r>
              <a:rPr lang="en-US" sz="3600" dirty="0">
                <a:solidFill>
                  <a:srgbClr val="A2A096"/>
                </a:solidFill>
                <a:latin typeface="Barlow Bold Bold"/>
              </a:rPr>
              <a:t>? ¿</a:t>
            </a:r>
            <a:r>
              <a:rPr lang="en-US" sz="3600" dirty="0" err="1">
                <a:solidFill>
                  <a:srgbClr val="A2A096"/>
                </a:solidFill>
                <a:latin typeface="Barlow Bold Bold"/>
              </a:rPr>
              <a:t>Cómo</a:t>
            </a:r>
            <a:r>
              <a:rPr lang="en-US" sz="3600" dirty="0">
                <a:solidFill>
                  <a:srgbClr val="A2A096"/>
                </a:solidFill>
                <a:latin typeface="Barlow Bold Bold"/>
              </a:rPr>
              <a:t> se </a:t>
            </a:r>
            <a:r>
              <a:rPr lang="en-US" sz="3600" dirty="0" err="1">
                <a:solidFill>
                  <a:srgbClr val="A2A096"/>
                </a:solidFill>
                <a:latin typeface="Barlow Bold Bold"/>
              </a:rPr>
              <a:t>sintió</a:t>
            </a:r>
            <a:r>
              <a:rPr lang="en-US" sz="3600" dirty="0">
                <a:solidFill>
                  <a:srgbClr val="A2A096"/>
                </a:solidFill>
                <a:latin typeface="Barlow Bold Bold"/>
              </a:rPr>
              <a:t>?</a:t>
            </a:r>
          </a:p>
          <a:p>
            <a:pPr marL="571500" indent="-571500" algn="just">
              <a:lnSpc>
                <a:spcPts val="4428"/>
              </a:lnSpc>
              <a:buFont typeface="Arial" panose="020B0604020202020204" pitchFamily="34" charset="0"/>
              <a:buChar char="•"/>
            </a:pPr>
            <a:r>
              <a:rPr lang="en-US" sz="3600" dirty="0">
                <a:solidFill>
                  <a:schemeClr val="accent5">
                    <a:lumMod val="75000"/>
                  </a:schemeClr>
                </a:solidFill>
                <a:latin typeface="Barlow Medium Bold"/>
              </a:rPr>
              <a:t>Think of a person who empowered you to become a leader.  What did they do and say?  How did you feel?</a:t>
            </a:r>
          </a:p>
          <a:p>
            <a:pPr marL="571500" indent="-571500" algn="just">
              <a:lnSpc>
                <a:spcPts val="4428"/>
              </a:lnSpc>
              <a:buFont typeface="Arial" panose="020B0604020202020204" pitchFamily="34" charset="0"/>
              <a:buChar char="•"/>
            </a:pPr>
            <a:r>
              <a:rPr lang="en-US" sz="3600" dirty="0" err="1">
                <a:solidFill>
                  <a:schemeClr val="accent3">
                    <a:lumMod val="75000"/>
                  </a:schemeClr>
                </a:solidFill>
                <a:latin typeface="Tabac Big Sans Bold"/>
              </a:rPr>
              <a:t>Pensez</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à</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quelqu’un</a:t>
            </a:r>
            <a:r>
              <a:rPr lang="en-US" sz="3600" dirty="0">
                <a:solidFill>
                  <a:schemeClr val="accent3">
                    <a:lumMod val="75000"/>
                  </a:schemeClr>
                </a:solidFill>
                <a:latin typeface="Tabac Big Sans Bold"/>
              </a:rPr>
              <a:t> qui </a:t>
            </a:r>
            <a:r>
              <a:rPr lang="en-US" sz="3600" dirty="0" err="1">
                <a:solidFill>
                  <a:schemeClr val="accent3">
                    <a:lumMod val="75000"/>
                  </a:schemeClr>
                </a:solidFill>
                <a:latin typeface="Tabac Big Sans Bold"/>
              </a:rPr>
              <a:t>vous</a:t>
            </a:r>
            <a:r>
              <a:rPr lang="en-US" sz="3600" dirty="0">
                <a:solidFill>
                  <a:schemeClr val="accent3">
                    <a:lumMod val="75000"/>
                  </a:schemeClr>
                </a:solidFill>
                <a:latin typeface="Tabac Big Sans Bold"/>
              </a:rPr>
              <a:t> a </a:t>
            </a:r>
            <a:r>
              <a:rPr lang="en-US" sz="3600" dirty="0" err="1">
                <a:solidFill>
                  <a:schemeClr val="accent3">
                    <a:lumMod val="75000"/>
                  </a:schemeClr>
                </a:solidFill>
                <a:latin typeface="Tabac Big Sans Bold"/>
              </a:rPr>
              <a:t>habilités</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à</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devenir</a:t>
            </a:r>
            <a:r>
              <a:rPr lang="en-US" sz="3600" dirty="0">
                <a:solidFill>
                  <a:schemeClr val="accent3">
                    <a:lumMod val="75000"/>
                  </a:schemeClr>
                </a:solidFill>
                <a:latin typeface="Tabac Big Sans Bold"/>
              </a:rPr>
              <a:t> un leader.  </a:t>
            </a:r>
            <a:r>
              <a:rPr lang="en-US" sz="3600" dirty="0" err="1">
                <a:solidFill>
                  <a:schemeClr val="accent3">
                    <a:lumMod val="75000"/>
                  </a:schemeClr>
                </a:solidFill>
                <a:latin typeface="Tabac Big Sans Bold"/>
              </a:rPr>
              <a:t>Qu’est-ce</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qu’il</a:t>
            </a:r>
            <a:r>
              <a:rPr lang="en-US" sz="3600" dirty="0">
                <a:solidFill>
                  <a:schemeClr val="accent3">
                    <a:lumMod val="75000"/>
                  </a:schemeClr>
                </a:solidFill>
                <a:latin typeface="Tabac Big Sans Bold"/>
              </a:rPr>
              <a:t> a </a:t>
            </a:r>
            <a:r>
              <a:rPr lang="en-US" sz="3600" dirty="0" err="1">
                <a:solidFill>
                  <a:schemeClr val="accent3">
                    <a:lumMod val="75000"/>
                  </a:schemeClr>
                </a:solidFill>
                <a:latin typeface="Tabac Big Sans Bold"/>
              </a:rPr>
              <a:t>dit</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ou</a:t>
            </a:r>
            <a:r>
              <a:rPr lang="en-US" sz="3600" dirty="0">
                <a:solidFill>
                  <a:schemeClr val="accent3">
                    <a:lumMod val="75000"/>
                  </a:schemeClr>
                </a:solidFill>
                <a:latin typeface="Tabac Big Sans Bold"/>
              </a:rPr>
              <a:t> fait?  Comment </a:t>
            </a:r>
            <a:r>
              <a:rPr lang="en-US" sz="3600" dirty="0" err="1">
                <a:solidFill>
                  <a:schemeClr val="accent3">
                    <a:lumMod val="75000"/>
                  </a:schemeClr>
                </a:solidFill>
                <a:latin typeface="Tabac Big Sans Bold"/>
              </a:rPr>
              <a:t>vous</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vous</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sentiez</a:t>
            </a:r>
            <a:r>
              <a:rPr lang="en-US" sz="3600" dirty="0">
                <a:solidFill>
                  <a:schemeClr val="accent3">
                    <a:lumMod val="75000"/>
                  </a:schemeClr>
                </a:solidFill>
                <a:latin typeface="Tabac Big Sans Bold"/>
              </a:rPr>
              <a:t>?</a:t>
            </a:r>
          </a:p>
        </p:txBody>
      </p:sp>
      <p:pic>
        <p:nvPicPr>
          <p:cNvPr id="8" name="Picture 8"/>
          <p:cNvPicPr>
            <a:picLocks noChangeAspect="1"/>
          </p:cNvPicPr>
          <p:nvPr/>
        </p:nvPicPr>
        <p:blipFill>
          <a:blip r:embed="rId4"/>
          <a:srcRect/>
          <a:stretch>
            <a:fillRect/>
          </a:stretch>
        </p:blipFill>
        <p:spPr>
          <a:xfrm>
            <a:off x="17212433" y="9211433"/>
            <a:ext cx="1075567" cy="107556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76028">
            <a:off x="10301940" y="-422142"/>
            <a:ext cx="12264734" cy="10234840"/>
          </a:xfrm>
          <a:prstGeom prst="rect">
            <a:avLst/>
          </a:prstGeom>
        </p:spPr>
      </p:pic>
      <p:sp>
        <p:nvSpPr>
          <p:cNvPr id="3" name="TextBox 3"/>
          <p:cNvSpPr txBox="1"/>
          <p:nvPr/>
        </p:nvSpPr>
        <p:spPr>
          <a:xfrm>
            <a:off x="1028700" y="1775841"/>
            <a:ext cx="11140600" cy="3901068"/>
          </a:xfrm>
          <a:prstGeom prst="rect">
            <a:avLst/>
          </a:prstGeom>
        </p:spPr>
        <p:txBody>
          <a:bodyPr lIns="0" tIns="0" rIns="0" bIns="0" rtlCol="0" anchor="t">
            <a:spAutoFit/>
          </a:bodyPr>
          <a:lstStyle/>
          <a:p>
            <a:pPr marL="571500" indent="-571500" algn="just">
              <a:lnSpc>
                <a:spcPts val="4428"/>
              </a:lnSpc>
              <a:buFont typeface="Arial" panose="020B0604020202020204" pitchFamily="34" charset="0"/>
              <a:buChar char="•"/>
            </a:pPr>
            <a:r>
              <a:rPr lang="en-US" sz="3600" dirty="0" err="1">
                <a:solidFill>
                  <a:srgbClr val="A2A096"/>
                </a:solidFill>
                <a:latin typeface="Barlow Bold Bold"/>
              </a:rPr>
              <a:t>Ahora</a:t>
            </a:r>
            <a:r>
              <a:rPr lang="en-US" sz="3600" dirty="0">
                <a:solidFill>
                  <a:srgbClr val="A2A096"/>
                </a:solidFill>
                <a:latin typeface="Barlow Bold Bold"/>
              </a:rPr>
              <a:t> </a:t>
            </a:r>
            <a:r>
              <a:rPr lang="en-US" sz="3600" dirty="0" err="1">
                <a:solidFill>
                  <a:srgbClr val="A2A096"/>
                </a:solidFill>
                <a:latin typeface="Barlow Bold Bold"/>
              </a:rPr>
              <a:t>piense</a:t>
            </a:r>
            <a:r>
              <a:rPr lang="en-US" sz="3600" dirty="0">
                <a:solidFill>
                  <a:srgbClr val="A2A096"/>
                </a:solidFill>
                <a:latin typeface="Barlow Bold Bold"/>
              </a:rPr>
              <a:t> </a:t>
            </a:r>
            <a:r>
              <a:rPr lang="en-US" sz="3600" dirty="0" err="1">
                <a:solidFill>
                  <a:srgbClr val="A2A096"/>
                </a:solidFill>
                <a:latin typeface="Barlow Bold Bold"/>
              </a:rPr>
              <a:t>en</a:t>
            </a:r>
            <a:r>
              <a:rPr lang="en-US" sz="3600" dirty="0">
                <a:solidFill>
                  <a:srgbClr val="A2A096"/>
                </a:solidFill>
                <a:latin typeface="Barlow Bold Bold"/>
              </a:rPr>
              <a:t> una persona que le “</a:t>
            </a:r>
            <a:r>
              <a:rPr lang="en-US" sz="3600" dirty="0" err="1">
                <a:solidFill>
                  <a:srgbClr val="A2A096"/>
                </a:solidFill>
                <a:latin typeface="Barlow Bold Bold"/>
              </a:rPr>
              <a:t>quitó</a:t>
            </a:r>
            <a:r>
              <a:rPr lang="en-US" sz="3600" dirty="0">
                <a:solidFill>
                  <a:srgbClr val="A2A096"/>
                </a:solidFill>
                <a:latin typeface="Barlow Bold Bold"/>
              </a:rPr>
              <a:t> el </a:t>
            </a:r>
            <a:r>
              <a:rPr lang="en-US" sz="3600" dirty="0" err="1">
                <a:solidFill>
                  <a:srgbClr val="A2A096"/>
                </a:solidFill>
                <a:latin typeface="Barlow Bold Bold"/>
              </a:rPr>
              <a:t>poder</a:t>
            </a:r>
            <a:r>
              <a:rPr lang="en-US" sz="3600" dirty="0">
                <a:solidFill>
                  <a:srgbClr val="A2A096"/>
                </a:solidFill>
                <a:latin typeface="Barlow Bold Bold"/>
              </a:rPr>
              <a:t>”. ¿</a:t>
            </a:r>
            <a:r>
              <a:rPr lang="en-US" sz="3600" dirty="0" err="1">
                <a:solidFill>
                  <a:srgbClr val="A2A096"/>
                </a:solidFill>
                <a:latin typeface="Barlow Bold Bold"/>
              </a:rPr>
              <a:t>Qué</a:t>
            </a:r>
            <a:r>
              <a:rPr lang="en-US" sz="3600" dirty="0">
                <a:solidFill>
                  <a:srgbClr val="A2A096"/>
                </a:solidFill>
                <a:latin typeface="Barlow Bold Bold"/>
              </a:rPr>
              <a:t> </a:t>
            </a:r>
            <a:r>
              <a:rPr lang="en-US" sz="3600" dirty="0" err="1">
                <a:solidFill>
                  <a:srgbClr val="A2A096"/>
                </a:solidFill>
                <a:latin typeface="Barlow Bold Bold"/>
              </a:rPr>
              <a:t>hicieron</a:t>
            </a:r>
            <a:r>
              <a:rPr lang="en-US" sz="3600" dirty="0">
                <a:solidFill>
                  <a:srgbClr val="A2A096"/>
                </a:solidFill>
                <a:latin typeface="Barlow Bold Bold"/>
              </a:rPr>
              <a:t> y </a:t>
            </a:r>
            <a:r>
              <a:rPr lang="en-US" sz="3600" dirty="0" err="1">
                <a:solidFill>
                  <a:srgbClr val="A2A096"/>
                </a:solidFill>
                <a:latin typeface="Barlow Bold Bold"/>
              </a:rPr>
              <a:t>qué</a:t>
            </a:r>
            <a:r>
              <a:rPr lang="en-US" sz="3600" dirty="0">
                <a:solidFill>
                  <a:srgbClr val="A2A096"/>
                </a:solidFill>
                <a:latin typeface="Barlow Bold Bold"/>
              </a:rPr>
              <a:t> le </a:t>
            </a:r>
            <a:r>
              <a:rPr lang="en-US" sz="3600" dirty="0" err="1">
                <a:solidFill>
                  <a:srgbClr val="A2A096"/>
                </a:solidFill>
                <a:latin typeface="Barlow Bold Bold"/>
              </a:rPr>
              <a:t>dijeron</a:t>
            </a:r>
            <a:r>
              <a:rPr lang="en-US" sz="3600" dirty="0">
                <a:solidFill>
                  <a:srgbClr val="A2A096"/>
                </a:solidFill>
                <a:latin typeface="Barlow Bold Bold"/>
              </a:rPr>
              <a:t>? ¿</a:t>
            </a:r>
            <a:r>
              <a:rPr lang="en-US" sz="3600" dirty="0" err="1">
                <a:solidFill>
                  <a:srgbClr val="A2A096"/>
                </a:solidFill>
                <a:latin typeface="Barlow Bold Bold"/>
              </a:rPr>
              <a:t>Cómo</a:t>
            </a:r>
            <a:r>
              <a:rPr lang="en-US" sz="3600" dirty="0">
                <a:solidFill>
                  <a:srgbClr val="A2A096"/>
                </a:solidFill>
                <a:latin typeface="Barlow Bold Bold"/>
              </a:rPr>
              <a:t> se </a:t>
            </a:r>
            <a:r>
              <a:rPr lang="en-US" sz="3600" dirty="0" err="1">
                <a:solidFill>
                  <a:srgbClr val="A2A096"/>
                </a:solidFill>
                <a:latin typeface="Barlow Bold Bold"/>
              </a:rPr>
              <a:t>sintió</a:t>
            </a:r>
            <a:r>
              <a:rPr lang="en-US" sz="3600" dirty="0">
                <a:solidFill>
                  <a:srgbClr val="A2A096"/>
                </a:solidFill>
                <a:latin typeface="Barlow Bold Bold"/>
              </a:rPr>
              <a:t>?</a:t>
            </a:r>
          </a:p>
          <a:p>
            <a:pPr marL="571500" indent="-571500" algn="just">
              <a:lnSpc>
                <a:spcPts val="4428"/>
              </a:lnSpc>
              <a:buFont typeface="Arial" panose="020B0604020202020204" pitchFamily="34" charset="0"/>
              <a:buChar char="•"/>
            </a:pPr>
            <a:r>
              <a:rPr lang="en-US" sz="3600" dirty="0">
                <a:solidFill>
                  <a:schemeClr val="accent5">
                    <a:lumMod val="75000"/>
                  </a:schemeClr>
                </a:solidFill>
                <a:latin typeface="Barlow Medium Bold"/>
              </a:rPr>
              <a:t>Think of a person who “disempowered” you.  What did they do and say?  How did you feel?</a:t>
            </a:r>
          </a:p>
          <a:p>
            <a:pPr marL="571500" indent="-571500" algn="just">
              <a:lnSpc>
                <a:spcPts val="4428"/>
              </a:lnSpc>
              <a:buFont typeface="Arial" panose="020B0604020202020204" pitchFamily="34" charset="0"/>
              <a:buChar char="•"/>
            </a:pPr>
            <a:r>
              <a:rPr lang="en-US" sz="3600" dirty="0" err="1">
                <a:solidFill>
                  <a:schemeClr val="accent3">
                    <a:lumMod val="75000"/>
                  </a:schemeClr>
                </a:solidFill>
                <a:latin typeface="Tabac Big Sans Bold"/>
              </a:rPr>
              <a:t>Pensez</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à</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quelqu’un</a:t>
            </a:r>
            <a:r>
              <a:rPr lang="en-US" sz="3600" dirty="0">
                <a:solidFill>
                  <a:schemeClr val="accent3">
                    <a:lumMod val="75000"/>
                  </a:schemeClr>
                </a:solidFill>
                <a:latin typeface="Tabac Big Sans Bold"/>
              </a:rPr>
              <a:t> qui </a:t>
            </a:r>
            <a:r>
              <a:rPr lang="en-US" sz="3600" dirty="0" err="1">
                <a:solidFill>
                  <a:schemeClr val="accent3">
                    <a:lumMod val="75000"/>
                  </a:schemeClr>
                </a:solidFill>
                <a:latin typeface="Tabac Big Sans Bold"/>
              </a:rPr>
              <a:t>vous</a:t>
            </a:r>
            <a:r>
              <a:rPr lang="en-US" sz="3600" dirty="0">
                <a:solidFill>
                  <a:schemeClr val="accent3">
                    <a:lumMod val="75000"/>
                  </a:schemeClr>
                </a:solidFill>
                <a:latin typeface="Tabac Big Sans Bold"/>
              </a:rPr>
              <a:t> a “</a:t>
            </a:r>
            <a:r>
              <a:rPr lang="en-US" sz="3600" dirty="0" err="1">
                <a:solidFill>
                  <a:schemeClr val="accent3">
                    <a:lumMod val="75000"/>
                  </a:schemeClr>
                </a:solidFill>
                <a:latin typeface="Tabac Big Sans Bold"/>
              </a:rPr>
              <a:t>empêchés</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Qu’est-ce</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qu’il</a:t>
            </a:r>
            <a:r>
              <a:rPr lang="en-US" sz="3600" dirty="0">
                <a:solidFill>
                  <a:schemeClr val="accent3">
                    <a:lumMod val="75000"/>
                  </a:schemeClr>
                </a:solidFill>
                <a:latin typeface="Tabac Big Sans Bold"/>
              </a:rPr>
              <a:t> a </a:t>
            </a:r>
            <a:r>
              <a:rPr lang="en-US" sz="3600" dirty="0" err="1">
                <a:solidFill>
                  <a:schemeClr val="accent3">
                    <a:lumMod val="75000"/>
                  </a:schemeClr>
                </a:solidFill>
                <a:latin typeface="Tabac Big Sans Bold"/>
              </a:rPr>
              <a:t>dit</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ou</a:t>
            </a:r>
            <a:r>
              <a:rPr lang="en-US" sz="3600" dirty="0">
                <a:solidFill>
                  <a:schemeClr val="accent3">
                    <a:lumMod val="75000"/>
                  </a:schemeClr>
                </a:solidFill>
                <a:latin typeface="Tabac Big Sans Bold"/>
              </a:rPr>
              <a:t> fait?  Comment </a:t>
            </a:r>
            <a:r>
              <a:rPr lang="en-US" sz="3600" dirty="0" err="1">
                <a:solidFill>
                  <a:schemeClr val="accent3">
                    <a:lumMod val="75000"/>
                  </a:schemeClr>
                </a:solidFill>
                <a:latin typeface="Tabac Big Sans Bold"/>
              </a:rPr>
              <a:t>vous</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vous</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sentiez</a:t>
            </a:r>
            <a:r>
              <a:rPr lang="en-US" sz="3600" dirty="0">
                <a:solidFill>
                  <a:schemeClr val="accent3">
                    <a:lumMod val="75000"/>
                  </a:schemeClr>
                </a:solidFill>
                <a:latin typeface="Tabac Big Sans Bold"/>
              </a:rPr>
              <a:t>?</a:t>
            </a:r>
          </a:p>
        </p:txBody>
      </p:sp>
      <p:sp>
        <p:nvSpPr>
          <p:cNvPr id="4" name="TextBox 4"/>
          <p:cNvSpPr txBox="1"/>
          <p:nvPr/>
        </p:nvSpPr>
        <p:spPr>
          <a:xfrm>
            <a:off x="1028700" y="6354596"/>
            <a:ext cx="11008563" cy="1681734"/>
          </a:xfrm>
          <a:prstGeom prst="rect">
            <a:avLst/>
          </a:prstGeom>
        </p:spPr>
        <p:txBody>
          <a:bodyPr lIns="0" tIns="0" rIns="0" bIns="0" rtlCol="0" anchor="t">
            <a:spAutoFit/>
          </a:bodyPr>
          <a:lstStyle/>
          <a:p>
            <a:pPr marL="571500" indent="-571500" algn="just">
              <a:lnSpc>
                <a:spcPts val="4428"/>
              </a:lnSpc>
              <a:buFont typeface="Arial" panose="020B0604020202020204" pitchFamily="34" charset="0"/>
              <a:buChar char="•"/>
            </a:pPr>
            <a:r>
              <a:rPr lang="en-US" sz="3600" dirty="0" err="1">
                <a:solidFill>
                  <a:srgbClr val="A2A096"/>
                </a:solidFill>
                <a:latin typeface="Barlow Bold Bold"/>
              </a:rPr>
              <a:t>Piense</a:t>
            </a:r>
            <a:r>
              <a:rPr lang="en-US" sz="3600" dirty="0">
                <a:solidFill>
                  <a:srgbClr val="A2A096"/>
                </a:solidFill>
                <a:latin typeface="Barlow Bold Bold"/>
              </a:rPr>
              <a:t> </a:t>
            </a:r>
            <a:r>
              <a:rPr lang="en-US" sz="3600" dirty="0" err="1">
                <a:solidFill>
                  <a:srgbClr val="A2A096"/>
                </a:solidFill>
                <a:latin typeface="Barlow Bold Bold"/>
              </a:rPr>
              <a:t>en</a:t>
            </a:r>
            <a:r>
              <a:rPr lang="en-US" sz="3600" dirty="0">
                <a:solidFill>
                  <a:srgbClr val="A2A096"/>
                </a:solidFill>
                <a:latin typeface="Barlow Bold Bold"/>
              </a:rPr>
              <a:t> una persona que </a:t>
            </a:r>
            <a:r>
              <a:rPr lang="en-US" sz="3600" dirty="0" err="1">
                <a:solidFill>
                  <a:srgbClr val="A2A096"/>
                </a:solidFill>
                <a:latin typeface="Barlow Bold Bold"/>
              </a:rPr>
              <a:t>modeló</a:t>
            </a:r>
            <a:r>
              <a:rPr lang="en-US" sz="3600" dirty="0">
                <a:solidFill>
                  <a:srgbClr val="A2A096"/>
                </a:solidFill>
                <a:latin typeface="Barlow Bold Bold"/>
              </a:rPr>
              <a:t> el </a:t>
            </a:r>
            <a:r>
              <a:rPr lang="en-US" sz="3600" dirty="0" err="1">
                <a:solidFill>
                  <a:srgbClr val="A2A096"/>
                </a:solidFill>
                <a:latin typeface="Barlow Bold Bold"/>
              </a:rPr>
              <a:t>servicio</a:t>
            </a:r>
            <a:r>
              <a:rPr lang="en-US" sz="3600" dirty="0">
                <a:solidFill>
                  <a:srgbClr val="A2A096"/>
                </a:solidFill>
                <a:latin typeface="Barlow Bold Bold"/>
              </a:rPr>
              <a:t>.</a:t>
            </a:r>
          </a:p>
          <a:p>
            <a:pPr marL="571500" indent="-571500" algn="just">
              <a:lnSpc>
                <a:spcPts val="4428"/>
              </a:lnSpc>
              <a:buFont typeface="Arial" panose="020B0604020202020204" pitchFamily="34" charset="0"/>
              <a:buChar char="•"/>
            </a:pPr>
            <a:r>
              <a:rPr lang="en-US" sz="3600" dirty="0">
                <a:solidFill>
                  <a:schemeClr val="accent5">
                    <a:lumMod val="75000"/>
                  </a:schemeClr>
                </a:solidFill>
                <a:latin typeface="Barlow Medium Bold"/>
              </a:rPr>
              <a:t>Think of a person who modeled servanthood.</a:t>
            </a:r>
          </a:p>
          <a:p>
            <a:pPr marL="571500" indent="-571500" algn="just">
              <a:lnSpc>
                <a:spcPts val="4428"/>
              </a:lnSpc>
              <a:buFont typeface="Arial" panose="020B0604020202020204" pitchFamily="34" charset="0"/>
              <a:buChar char="•"/>
            </a:pPr>
            <a:r>
              <a:rPr lang="en-US" sz="3600" dirty="0" err="1">
                <a:solidFill>
                  <a:schemeClr val="accent3">
                    <a:lumMod val="75000"/>
                  </a:schemeClr>
                </a:solidFill>
                <a:latin typeface="Tabac Big Sans Bold"/>
              </a:rPr>
              <a:t>Pensez</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à</a:t>
            </a: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quelqu’un</a:t>
            </a:r>
            <a:r>
              <a:rPr lang="en-US" sz="3600" dirty="0">
                <a:solidFill>
                  <a:schemeClr val="accent3">
                    <a:lumMod val="75000"/>
                  </a:schemeClr>
                </a:solidFill>
                <a:latin typeface="Tabac Big Sans Bold"/>
              </a:rPr>
              <a:t> qui a </a:t>
            </a:r>
            <a:r>
              <a:rPr lang="en-US" sz="3600" dirty="0" err="1">
                <a:solidFill>
                  <a:schemeClr val="accent3">
                    <a:lumMod val="75000"/>
                  </a:schemeClr>
                </a:solidFill>
                <a:latin typeface="Tabac Big Sans Bold"/>
              </a:rPr>
              <a:t>modelé</a:t>
            </a:r>
            <a:r>
              <a:rPr lang="en-US" sz="3600" dirty="0">
                <a:solidFill>
                  <a:schemeClr val="accent3">
                    <a:lumMod val="75000"/>
                  </a:schemeClr>
                </a:solidFill>
                <a:latin typeface="Tabac Big Sans Bold"/>
              </a:rPr>
              <a:t> le leadership </a:t>
            </a:r>
            <a:r>
              <a:rPr lang="en-US" sz="3600" dirty="0" err="1">
                <a:solidFill>
                  <a:schemeClr val="accent3">
                    <a:lumMod val="75000"/>
                  </a:schemeClr>
                </a:solidFill>
                <a:latin typeface="Tabac Big Sans Bold"/>
              </a:rPr>
              <a:t>serviteur</a:t>
            </a:r>
            <a:r>
              <a:rPr lang="en-US" sz="3600" dirty="0">
                <a:solidFill>
                  <a:schemeClr val="accent3">
                    <a:lumMod val="75000"/>
                  </a:schemeClr>
                </a:solidFill>
                <a:latin typeface="Tabac Big Sans Bold"/>
              </a:rPr>
              <a:t>.</a:t>
            </a:r>
          </a:p>
        </p:txBody>
      </p:sp>
      <p:pic>
        <p:nvPicPr>
          <p:cNvPr id="5" name="Picture 5"/>
          <p:cNvPicPr>
            <a:picLocks noChangeAspect="1"/>
          </p:cNvPicPr>
          <p:nvPr/>
        </p:nvPicPr>
        <p:blipFill>
          <a:blip r:embed="rId4"/>
          <a:srcRect/>
          <a:stretch>
            <a:fillRect/>
          </a:stretch>
        </p:blipFill>
        <p:spPr>
          <a:xfrm>
            <a:off x="0" y="9211433"/>
            <a:ext cx="1075567" cy="107556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BBFB8"/>
        </a:solidFill>
        <a:effectLst/>
      </p:bgPr>
    </p:bg>
    <p:spTree>
      <p:nvGrpSpPr>
        <p:cNvPr id="1" name=""/>
        <p:cNvGrpSpPr/>
        <p:nvPr/>
      </p:nvGrpSpPr>
      <p:grpSpPr>
        <a:xfrm>
          <a:off x="0" y="0"/>
          <a:ext cx="0" cy="0"/>
          <a:chOff x="0" y="0"/>
          <a:chExt cx="0" cy="0"/>
        </a:xfrm>
      </p:grpSpPr>
      <p:sp>
        <p:nvSpPr>
          <p:cNvPr id="2" name="TextBox 2"/>
          <p:cNvSpPr txBox="1"/>
          <p:nvPr/>
        </p:nvSpPr>
        <p:spPr>
          <a:xfrm>
            <a:off x="991727" y="402452"/>
            <a:ext cx="8115300" cy="1255395"/>
          </a:xfrm>
          <a:prstGeom prst="rect">
            <a:avLst/>
          </a:prstGeom>
        </p:spPr>
        <p:txBody>
          <a:bodyPr lIns="0" tIns="0" rIns="0" bIns="0" rtlCol="0" anchor="t">
            <a:spAutoFit/>
          </a:bodyPr>
          <a:lstStyle/>
          <a:p>
            <a:pPr marL="0" lvl="0" indent="0" algn="l">
              <a:lnSpc>
                <a:spcPts val="4800"/>
              </a:lnSpc>
              <a:spcBef>
                <a:spcPct val="0"/>
              </a:spcBef>
            </a:pPr>
            <a:r>
              <a:rPr lang="en-US" sz="4800">
                <a:solidFill>
                  <a:srgbClr val="FFFFFF"/>
                </a:solidFill>
                <a:latin typeface="Barlow Bold Bold"/>
              </a:rPr>
              <a:t>EMPODERANDO LÍDERES SIERVOS DE EQUIPO</a:t>
            </a:r>
          </a:p>
        </p:txBody>
      </p:sp>
      <p:sp>
        <p:nvSpPr>
          <p:cNvPr id="3" name="TextBox 3"/>
          <p:cNvSpPr txBox="1"/>
          <p:nvPr/>
        </p:nvSpPr>
        <p:spPr>
          <a:xfrm>
            <a:off x="991727" y="1657847"/>
            <a:ext cx="8546931" cy="551433"/>
          </a:xfrm>
          <a:prstGeom prst="rect">
            <a:avLst/>
          </a:prstGeom>
        </p:spPr>
        <p:txBody>
          <a:bodyPr lIns="0" tIns="0" rIns="0" bIns="0" rtlCol="0" anchor="t">
            <a:spAutoFit/>
          </a:bodyPr>
          <a:lstStyle/>
          <a:p>
            <a:pPr>
              <a:lnSpc>
                <a:spcPts val="4320"/>
              </a:lnSpc>
            </a:pPr>
            <a:r>
              <a:rPr lang="en-US" sz="3600" dirty="0">
                <a:solidFill>
                  <a:schemeClr val="accent5">
                    <a:lumMod val="75000"/>
                  </a:schemeClr>
                </a:solidFill>
                <a:latin typeface="Barlow Medium Bold"/>
              </a:rPr>
              <a:t>Empowering Team Servant Leaders</a:t>
            </a:r>
          </a:p>
        </p:txBody>
      </p:sp>
      <p:sp>
        <p:nvSpPr>
          <p:cNvPr id="4" name="TextBox 4"/>
          <p:cNvSpPr txBox="1"/>
          <p:nvPr/>
        </p:nvSpPr>
        <p:spPr>
          <a:xfrm>
            <a:off x="10101677" y="1813364"/>
            <a:ext cx="7854149" cy="2141220"/>
          </a:xfrm>
          <a:prstGeom prst="rect">
            <a:avLst/>
          </a:prstGeom>
        </p:spPr>
        <p:txBody>
          <a:bodyPr lIns="0" tIns="0" rIns="0" bIns="0" rtlCol="0" anchor="t">
            <a:spAutoFit/>
          </a:bodyPr>
          <a:lstStyle/>
          <a:p>
            <a:pPr marL="0" lvl="0" indent="0" algn="just">
              <a:lnSpc>
                <a:spcPts val="5700"/>
              </a:lnSpc>
              <a:spcBef>
                <a:spcPct val="0"/>
              </a:spcBef>
            </a:pPr>
            <a:r>
              <a:rPr lang="en-US" sz="3800">
                <a:solidFill>
                  <a:srgbClr val="141414"/>
                </a:solidFill>
                <a:latin typeface="Barlow Bold"/>
              </a:rPr>
              <a:t>Un </a:t>
            </a:r>
            <a:r>
              <a:rPr lang="en-US" sz="3800" u="none">
                <a:solidFill>
                  <a:srgbClr val="141414"/>
                </a:solidFill>
                <a:latin typeface="Barlow Bold"/>
              </a:rPr>
              <a:t>LÍDER es </a:t>
            </a:r>
          </a:p>
          <a:p>
            <a:pPr marL="0" lvl="0" indent="0" algn="just">
              <a:lnSpc>
                <a:spcPts val="5700"/>
              </a:lnSpc>
              <a:spcBef>
                <a:spcPct val="0"/>
              </a:spcBef>
            </a:pPr>
            <a:r>
              <a:rPr lang="en-US" sz="3800" u="none">
                <a:solidFill>
                  <a:srgbClr val="141414"/>
                </a:solidFill>
                <a:latin typeface="Barlow Bold"/>
              </a:rPr>
              <a:t>- Alguien que cumple objetivos </a:t>
            </a:r>
          </a:p>
          <a:p>
            <a:pPr marL="0" lvl="0" indent="0" algn="just">
              <a:lnSpc>
                <a:spcPts val="5700"/>
              </a:lnSpc>
              <a:spcBef>
                <a:spcPct val="0"/>
              </a:spcBef>
            </a:pPr>
            <a:r>
              <a:rPr lang="en-US" sz="3800" u="none">
                <a:solidFill>
                  <a:srgbClr val="141414"/>
                </a:solidFill>
                <a:latin typeface="Barlow Bold"/>
              </a:rPr>
              <a:t>-  A través de otras personas.</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5023" flipH="1">
            <a:off x="-6040151" y="3355822"/>
            <a:ext cx="16046810" cy="6997107"/>
          </a:xfrm>
          <a:prstGeom prst="rect">
            <a:avLst/>
          </a:prstGeom>
        </p:spPr>
      </p:pic>
      <p:sp>
        <p:nvSpPr>
          <p:cNvPr id="6" name="TextBox 6"/>
          <p:cNvSpPr txBox="1"/>
          <p:nvPr/>
        </p:nvSpPr>
        <p:spPr>
          <a:xfrm>
            <a:off x="991727" y="2197481"/>
            <a:ext cx="8761247" cy="551433"/>
          </a:xfrm>
          <a:prstGeom prst="rect">
            <a:avLst/>
          </a:prstGeom>
        </p:spPr>
        <p:txBody>
          <a:bodyPr lIns="0" tIns="0" rIns="0" bIns="0" rtlCol="0" anchor="t">
            <a:spAutoFit/>
          </a:bodyPr>
          <a:lstStyle/>
          <a:p>
            <a:pPr>
              <a:lnSpc>
                <a:spcPts val="4320"/>
              </a:lnSpc>
            </a:pPr>
            <a:r>
              <a:rPr lang="en-US" sz="3600" i="1" dirty="0" err="1">
                <a:solidFill>
                  <a:schemeClr val="accent3">
                    <a:lumMod val="75000"/>
                  </a:schemeClr>
                </a:solidFill>
                <a:latin typeface="Barlow Medium Bold"/>
              </a:rPr>
              <a:t>Habiliter</a:t>
            </a:r>
            <a:r>
              <a:rPr lang="en-US" sz="3600" i="1" dirty="0">
                <a:solidFill>
                  <a:schemeClr val="accent3">
                    <a:lumMod val="75000"/>
                  </a:schemeClr>
                </a:solidFill>
                <a:latin typeface="Barlow Medium Bold"/>
              </a:rPr>
              <a:t> </a:t>
            </a:r>
            <a:r>
              <a:rPr lang="en-US" sz="3600" i="1" dirty="0" err="1">
                <a:solidFill>
                  <a:schemeClr val="accent3">
                    <a:lumMod val="75000"/>
                  </a:schemeClr>
                </a:solidFill>
                <a:latin typeface="Barlow Medium Bold"/>
              </a:rPr>
              <a:t>une</a:t>
            </a:r>
            <a:r>
              <a:rPr lang="en-US" sz="3600" i="1" dirty="0">
                <a:solidFill>
                  <a:schemeClr val="accent3">
                    <a:lumMod val="75000"/>
                  </a:schemeClr>
                </a:solidFill>
                <a:latin typeface="Barlow Medium Bold"/>
              </a:rPr>
              <a:t> </a:t>
            </a:r>
            <a:r>
              <a:rPr lang="en-US" sz="3600" i="1" dirty="0" err="1">
                <a:solidFill>
                  <a:schemeClr val="accent3">
                    <a:lumMod val="75000"/>
                  </a:schemeClr>
                </a:solidFill>
                <a:latin typeface="Barlow Medium Bold"/>
              </a:rPr>
              <a:t>équipe</a:t>
            </a:r>
            <a:r>
              <a:rPr lang="en-US" sz="3600" i="1" dirty="0">
                <a:solidFill>
                  <a:schemeClr val="accent3">
                    <a:lumMod val="75000"/>
                  </a:schemeClr>
                </a:solidFill>
                <a:latin typeface="Barlow Medium Bold"/>
              </a:rPr>
              <a:t> de leaders </a:t>
            </a:r>
            <a:r>
              <a:rPr lang="en-US" sz="3600" i="1" dirty="0" err="1">
                <a:solidFill>
                  <a:schemeClr val="accent3">
                    <a:lumMod val="75000"/>
                  </a:schemeClr>
                </a:solidFill>
                <a:latin typeface="Barlow Medium Bold"/>
              </a:rPr>
              <a:t>serviteurs</a:t>
            </a:r>
            <a:endParaRPr lang="en-US" sz="3600" i="1" dirty="0">
              <a:solidFill>
                <a:schemeClr val="accent3">
                  <a:lumMod val="75000"/>
                </a:schemeClr>
              </a:solidFill>
              <a:latin typeface="Barlow Medium Bold"/>
            </a:endParaRPr>
          </a:p>
        </p:txBody>
      </p:sp>
      <p:sp>
        <p:nvSpPr>
          <p:cNvPr id="7" name="TextBox 7"/>
          <p:cNvSpPr txBox="1"/>
          <p:nvPr/>
        </p:nvSpPr>
        <p:spPr>
          <a:xfrm>
            <a:off x="7422730" y="4682811"/>
            <a:ext cx="7854149" cy="2141220"/>
          </a:xfrm>
          <a:prstGeom prst="rect">
            <a:avLst/>
          </a:prstGeom>
        </p:spPr>
        <p:txBody>
          <a:bodyPr lIns="0" tIns="0" rIns="0" bIns="0" rtlCol="0" anchor="t">
            <a:spAutoFit/>
          </a:bodyPr>
          <a:lstStyle/>
          <a:p>
            <a:pPr marL="0" lvl="0" indent="0" algn="just">
              <a:lnSpc>
                <a:spcPts val="5700"/>
              </a:lnSpc>
              <a:spcBef>
                <a:spcPct val="0"/>
              </a:spcBef>
            </a:pPr>
            <a:r>
              <a:rPr lang="en-US" sz="3800" u="none" dirty="0">
                <a:solidFill>
                  <a:schemeClr val="accent5">
                    <a:lumMod val="75000"/>
                  </a:schemeClr>
                </a:solidFill>
                <a:latin typeface="Barlow Medium"/>
              </a:rPr>
              <a:t>A LEADER is </a:t>
            </a:r>
          </a:p>
          <a:p>
            <a:pPr marL="0" lvl="0" indent="0" algn="just">
              <a:lnSpc>
                <a:spcPts val="5700"/>
              </a:lnSpc>
              <a:spcBef>
                <a:spcPct val="0"/>
              </a:spcBef>
            </a:pPr>
            <a:r>
              <a:rPr lang="en-US" sz="3800" u="none" dirty="0">
                <a:solidFill>
                  <a:schemeClr val="accent5">
                    <a:lumMod val="75000"/>
                  </a:schemeClr>
                </a:solidFill>
                <a:latin typeface="Barlow Medium"/>
              </a:rPr>
              <a:t>– One who accomplishes objectives</a:t>
            </a:r>
          </a:p>
          <a:p>
            <a:pPr marL="0" lvl="0" indent="0" algn="just">
              <a:lnSpc>
                <a:spcPts val="5700"/>
              </a:lnSpc>
              <a:spcBef>
                <a:spcPct val="0"/>
              </a:spcBef>
            </a:pPr>
            <a:r>
              <a:rPr lang="en-US" sz="3800" u="none" dirty="0">
                <a:solidFill>
                  <a:schemeClr val="accent5">
                    <a:lumMod val="75000"/>
                  </a:schemeClr>
                </a:solidFill>
                <a:latin typeface="Barlow Medium"/>
              </a:rPr>
              <a:t>– Through other people.</a:t>
            </a:r>
          </a:p>
        </p:txBody>
      </p:sp>
      <p:sp>
        <p:nvSpPr>
          <p:cNvPr id="8" name="TextBox 8"/>
          <p:cNvSpPr txBox="1"/>
          <p:nvPr/>
        </p:nvSpPr>
        <p:spPr>
          <a:xfrm>
            <a:off x="10101677" y="7517584"/>
            <a:ext cx="7854149" cy="2102499"/>
          </a:xfrm>
          <a:prstGeom prst="rect">
            <a:avLst/>
          </a:prstGeom>
        </p:spPr>
        <p:txBody>
          <a:bodyPr lIns="0" tIns="0" rIns="0" bIns="0" rtlCol="0" anchor="t">
            <a:spAutoFit/>
          </a:bodyPr>
          <a:lstStyle/>
          <a:p>
            <a:pPr marL="0" lvl="0" indent="0" algn="just">
              <a:lnSpc>
                <a:spcPts val="5700"/>
              </a:lnSpc>
              <a:spcBef>
                <a:spcPct val="0"/>
              </a:spcBef>
            </a:pPr>
            <a:r>
              <a:rPr lang="en-US" sz="3600" dirty="0">
                <a:solidFill>
                  <a:schemeClr val="accent3">
                    <a:lumMod val="75000"/>
                  </a:schemeClr>
                </a:solidFill>
                <a:latin typeface="Tabac Big Sans Bold"/>
              </a:rPr>
              <a:t>UN LEADER </a:t>
            </a:r>
            <a:r>
              <a:rPr lang="en-US" sz="3600" dirty="0" err="1">
                <a:solidFill>
                  <a:schemeClr val="accent3">
                    <a:lumMod val="75000"/>
                  </a:schemeClr>
                </a:solidFill>
                <a:latin typeface="Tabac Big Sans Bold"/>
              </a:rPr>
              <a:t>est</a:t>
            </a:r>
            <a:endParaRPr lang="en-US" sz="3600" dirty="0">
              <a:solidFill>
                <a:schemeClr val="accent3">
                  <a:lumMod val="75000"/>
                </a:schemeClr>
              </a:solidFill>
              <a:latin typeface="Tabac Big Sans Bold"/>
            </a:endParaRPr>
          </a:p>
          <a:p>
            <a:pPr marL="0" lvl="0" indent="0" algn="just">
              <a:lnSpc>
                <a:spcPts val="5700"/>
              </a:lnSpc>
              <a:spcBef>
                <a:spcPct val="0"/>
              </a:spcBef>
            </a:pP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Celui</a:t>
            </a:r>
            <a:r>
              <a:rPr lang="en-US" sz="3600" dirty="0">
                <a:solidFill>
                  <a:schemeClr val="accent3">
                    <a:lumMod val="75000"/>
                  </a:schemeClr>
                </a:solidFill>
                <a:latin typeface="Tabac Big Sans Bold"/>
              </a:rPr>
              <a:t> qui </a:t>
            </a:r>
            <a:r>
              <a:rPr lang="en-US" sz="3600" dirty="0" err="1">
                <a:solidFill>
                  <a:schemeClr val="accent3">
                    <a:lumMod val="75000"/>
                  </a:schemeClr>
                </a:solidFill>
                <a:latin typeface="Tabac Big Sans Bold"/>
              </a:rPr>
              <a:t>accomplit</a:t>
            </a:r>
            <a:r>
              <a:rPr lang="en-US" sz="3600" dirty="0">
                <a:solidFill>
                  <a:schemeClr val="accent3">
                    <a:lumMod val="75000"/>
                  </a:schemeClr>
                </a:solidFill>
                <a:latin typeface="Tabac Big Sans Bold"/>
              </a:rPr>
              <a:t> des </a:t>
            </a:r>
            <a:r>
              <a:rPr lang="en-US" sz="3600" dirty="0" err="1">
                <a:solidFill>
                  <a:schemeClr val="accent3">
                    <a:lumMod val="75000"/>
                  </a:schemeClr>
                </a:solidFill>
                <a:latin typeface="Tabac Big Sans Bold"/>
              </a:rPr>
              <a:t>objectifs</a:t>
            </a:r>
            <a:endParaRPr lang="en-US" sz="3600" dirty="0">
              <a:solidFill>
                <a:schemeClr val="accent3">
                  <a:lumMod val="75000"/>
                </a:schemeClr>
              </a:solidFill>
              <a:latin typeface="Tabac Big Sans Bold"/>
            </a:endParaRPr>
          </a:p>
          <a:p>
            <a:pPr marL="0" lvl="0" indent="0" algn="just">
              <a:lnSpc>
                <a:spcPts val="5700"/>
              </a:lnSpc>
              <a:spcBef>
                <a:spcPct val="0"/>
              </a:spcBef>
            </a:pPr>
            <a:r>
              <a:rPr lang="en-US" sz="3600" dirty="0">
                <a:solidFill>
                  <a:schemeClr val="accent3">
                    <a:lumMod val="75000"/>
                  </a:schemeClr>
                </a:solidFill>
                <a:latin typeface="Tabac Big Sans Bold"/>
              </a:rPr>
              <a:t>– </a:t>
            </a:r>
            <a:r>
              <a:rPr lang="en-US" sz="3600" dirty="0" err="1">
                <a:solidFill>
                  <a:schemeClr val="accent3">
                    <a:lumMod val="75000"/>
                  </a:schemeClr>
                </a:solidFill>
                <a:latin typeface="Tabac Big Sans Bold"/>
              </a:rPr>
              <a:t>À</a:t>
            </a:r>
            <a:r>
              <a:rPr lang="en-US" sz="3600" dirty="0">
                <a:solidFill>
                  <a:schemeClr val="accent3">
                    <a:lumMod val="75000"/>
                  </a:schemeClr>
                </a:solidFill>
                <a:latin typeface="Tabac Big Sans Bold"/>
              </a:rPr>
              <a:t> travers les </a:t>
            </a:r>
            <a:r>
              <a:rPr lang="en-US" sz="3600" dirty="0" err="1">
                <a:solidFill>
                  <a:schemeClr val="accent3">
                    <a:lumMod val="75000"/>
                  </a:schemeClr>
                </a:solidFill>
                <a:latin typeface="Tabac Big Sans Bold"/>
              </a:rPr>
              <a:t>autres</a:t>
            </a:r>
            <a:r>
              <a:rPr lang="en-US" sz="3600" dirty="0">
                <a:solidFill>
                  <a:schemeClr val="accent3">
                    <a:lumMod val="75000"/>
                  </a:schemeClr>
                </a:solidFill>
                <a:latin typeface="Tabac Big Sans Bold"/>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3225</Words>
  <Application>Microsoft Macintosh PowerPoint</Application>
  <PresentationFormat>Personalizado</PresentationFormat>
  <Paragraphs>282</Paragraphs>
  <Slides>39</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39</vt:i4>
      </vt:variant>
    </vt:vector>
  </HeadingPairs>
  <TitlesOfParts>
    <vt:vector size="49" baseType="lpstr">
      <vt:lpstr>Barlow Bold Bold</vt:lpstr>
      <vt:lpstr>Barlow Bold</vt:lpstr>
      <vt:lpstr>Tabac Big Sans Italics</vt:lpstr>
      <vt:lpstr>Barlow Medium Bold</vt:lpstr>
      <vt:lpstr>Tabac Big Sans</vt:lpstr>
      <vt:lpstr>Barlow Medium</vt:lpstr>
      <vt:lpstr>Calibri</vt:lpstr>
      <vt:lpstr>Tabac Big Sans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1 FINAL</dc:title>
  <cp:lastModifiedBy>Jerson Chupina</cp:lastModifiedBy>
  <cp:revision>22</cp:revision>
  <dcterms:created xsi:type="dcterms:W3CDTF">2006-08-16T00:00:00Z</dcterms:created>
  <dcterms:modified xsi:type="dcterms:W3CDTF">2021-01-27T18:40:19Z</dcterms:modified>
  <dc:identifier>DAETHjmEXrI</dc:identifier>
</cp:coreProperties>
</file>