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9040303" y="5145492"/>
            <a:ext cx="24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Fecha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8983744" y="5136444"/>
            <a:ext cx="2577544" cy="65537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mgoodwin@nazarene.org</cp:lastModifiedBy>
  <cp:revision>23</cp:revision>
  <dcterms:created xsi:type="dcterms:W3CDTF">2018-09-18T20:43:36Z</dcterms:created>
  <dcterms:modified xsi:type="dcterms:W3CDTF">2019-02-28T22:11:33Z</dcterms:modified>
</cp:coreProperties>
</file>