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41"/>
    <p:restoredTop sz="94612"/>
  </p:normalViewPr>
  <p:slideViewPr>
    <p:cSldViewPr snapToGrid="0" snapToObjects="1">
      <p:cViewPr varScale="1">
        <p:scale>
          <a:sx n="100" d="100"/>
          <a:sy n="100" d="100"/>
        </p:scale>
        <p:origin x="192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3/5/20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7036138" y="5433791"/>
            <a:ext cx="354251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Fecha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166E3F-6F79-934E-9DF0-EA1C7533C6BD}"/>
              </a:ext>
            </a:extLst>
          </p:cNvPr>
          <p:cNvSpPr/>
          <p:nvPr/>
        </p:nvSpPr>
        <p:spPr>
          <a:xfrm>
            <a:off x="7514205" y="5386556"/>
            <a:ext cx="2670458" cy="46284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Jenna Briles</cp:lastModifiedBy>
  <cp:revision>27</cp:revision>
  <dcterms:created xsi:type="dcterms:W3CDTF">2018-09-18T20:43:36Z</dcterms:created>
  <dcterms:modified xsi:type="dcterms:W3CDTF">2020-03-05T19:07:23Z</dcterms:modified>
</cp:coreProperties>
</file>