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8" r:id="rId3"/>
    <p:sldId id="279" r:id="rId4"/>
    <p:sldId id="275" r:id="rId5"/>
    <p:sldId id="282" r:id="rId6"/>
    <p:sldId id="283" r:id="rId7"/>
    <p:sldId id="261" r:id="rId8"/>
    <p:sldId id="266" r:id="rId9"/>
    <p:sldId id="258" r:id="rId10"/>
    <p:sldId id="257" r:id="rId11"/>
    <p:sldId id="260" r:id="rId12"/>
    <p:sldId id="265" r:id="rId13"/>
    <p:sldId id="273" r:id="rId14"/>
    <p:sldId id="267" r:id="rId15"/>
    <p:sldId id="277" r:id="rId16"/>
    <p:sldId id="272" r:id="rId17"/>
    <p:sldId id="274" r:id="rId18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6CC200-0094-0F4A-93A6-C76F24E06D85}" v="25" dt="2020-09-23T20:37:00.8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33" autoAdjust="0"/>
    <p:restoredTop sz="94733"/>
  </p:normalViewPr>
  <p:slideViewPr>
    <p:cSldViewPr snapToGrid="0" showGuides="1">
      <p:cViewPr varScale="1">
        <p:scale>
          <a:sx n="105" d="100"/>
          <a:sy n="105" d="100"/>
        </p:scale>
        <p:origin x="848" y="19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32237E-A286-49FD-9984-05DBA88D6692}" type="datetimeFigureOut">
              <a:rPr lang="zh-CN" altLang="en-US" smtClean="0"/>
              <a:t>2020/10/16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D9CF8-F7EC-4A95-888B-BB5C40F63F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2095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9CF8-F7EC-4A95-888B-BB5C40F63F2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78826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9CF8-F7EC-4A95-888B-BB5C40F63F2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23261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9CF8-F7EC-4A95-888B-BB5C40F63F2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06799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9CF8-F7EC-4A95-888B-BB5C40F63F2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52180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9CF8-F7EC-4A95-888B-BB5C40F63F2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00852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9CF8-F7EC-4A95-888B-BB5C40F63F2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49893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9CF8-F7EC-4A95-888B-BB5C40F63F2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49011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9CF8-F7EC-4A95-888B-BB5C40F63F2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822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9CF8-F7EC-4A95-888B-BB5C40F63F2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0800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9CF8-F7EC-4A95-888B-BB5C40F63F2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51134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9CF8-F7EC-4A95-888B-BB5C40F63F2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7165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9CF8-F7EC-4A95-888B-BB5C40F63F2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35820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9CF8-F7EC-4A95-888B-BB5C40F63F2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6845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9CF8-F7EC-4A95-888B-BB5C40F63F2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4421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9CF8-F7EC-4A95-888B-BB5C40F63F2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69434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9CF8-F7EC-4A95-888B-BB5C40F63F2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80074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9CF8-F7EC-4A95-888B-BB5C40F63F2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5684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6187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图片占位符 14"/>
          <p:cNvSpPr>
            <a:spLocks noGrp="1"/>
          </p:cNvSpPr>
          <p:nvPr>
            <p:ph type="pic" sz="quarter" idx="10"/>
          </p:nvPr>
        </p:nvSpPr>
        <p:spPr>
          <a:xfrm>
            <a:off x="1234798" y="2528900"/>
            <a:ext cx="2263853" cy="3264506"/>
          </a:xfrm>
          <a:custGeom>
            <a:avLst/>
            <a:gdLst>
              <a:gd name="connsiteX0" fmla="*/ 0 w 2263853"/>
              <a:gd name="connsiteY0" fmla="*/ 0 h 3264506"/>
              <a:gd name="connsiteX1" fmla="*/ 2263853 w 2263853"/>
              <a:gd name="connsiteY1" fmla="*/ 0 h 3264506"/>
              <a:gd name="connsiteX2" fmla="*/ 2263853 w 2263853"/>
              <a:gd name="connsiteY2" fmla="*/ 3264506 h 3264506"/>
              <a:gd name="connsiteX3" fmla="*/ 0 w 2263853"/>
              <a:gd name="connsiteY3" fmla="*/ 3264506 h 3264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3853" h="3264506">
                <a:moveTo>
                  <a:pt x="0" y="0"/>
                </a:moveTo>
                <a:lnTo>
                  <a:pt x="2263853" y="0"/>
                </a:lnTo>
                <a:lnTo>
                  <a:pt x="2263853" y="3264506"/>
                </a:lnTo>
                <a:lnTo>
                  <a:pt x="0" y="326450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1"/>
          </p:nvPr>
        </p:nvSpPr>
        <p:spPr>
          <a:xfrm>
            <a:off x="3720984" y="2528900"/>
            <a:ext cx="2272185" cy="3264506"/>
          </a:xfrm>
          <a:custGeom>
            <a:avLst/>
            <a:gdLst>
              <a:gd name="connsiteX0" fmla="*/ 0 w 2272185"/>
              <a:gd name="connsiteY0" fmla="*/ 0 h 3264506"/>
              <a:gd name="connsiteX1" fmla="*/ 2272185 w 2272185"/>
              <a:gd name="connsiteY1" fmla="*/ 0 h 3264506"/>
              <a:gd name="connsiteX2" fmla="*/ 2272185 w 2272185"/>
              <a:gd name="connsiteY2" fmla="*/ 3264506 h 3264506"/>
              <a:gd name="connsiteX3" fmla="*/ 0 w 2272185"/>
              <a:gd name="connsiteY3" fmla="*/ 3264506 h 3264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2185" h="3264506">
                <a:moveTo>
                  <a:pt x="0" y="0"/>
                </a:moveTo>
                <a:lnTo>
                  <a:pt x="2272185" y="0"/>
                </a:lnTo>
                <a:lnTo>
                  <a:pt x="2272185" y="3264506"/>
                </a:lnTo>
                <a:lnTo>
                  <a:pt x="0" y="326450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7" name="图片占位符 16"/>
          <p:cNvSpPr>
            <a:spLocks noGrp="1"/>
          </p:cNvSpPr>
          <p:nvPr>
            <p:ph type="pic" sz="quarter" idx="12"/>
          </p:nvPr>
        </p:nvSpPr>
        <p:spPr>
          <a:xfrm>
            <a:off x="6198835" y="2528900"/>
            <a:ext cx="2272185" cy="3264506"/>
          </a:xfrm>
          <a:custGeom>
            <a:avLst/>
            <a:gdLst>
              <a:gd name="connsiteX0" fmla="*/ 0 w 2272185"/>
              <a:gd name="connsiteY0" fmla="*/ 0 h 3264506"/>
              <a:gd name="connsiteX1" fmla="*/ 2272185 w 2272185"/>
              <a:gd name="connsiteY1" fmla="*/ 0 h 3264506"/>
              <a:gd name="connsiteX2" fmla="*/ 2272185 w 2272185"/>
              <a:gd name="connsiteY2" fmla="*/ 3264506 h 3264506"/>
              <a:gd name="connsiteX3" fmla="*/ 0 w 2272185"/>
              <a:gd name="connsiteY3" fmla="*/ 3264506 h 3264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2185" h="3264506">
                <a:moveTo>
                  <a:pt x="0" y="0"/>
                </a:moveTo>
                <a:lnTo>
                  <a:pt x="2272185" y="0"/>
                </a:lnTo>
                <a:lnTo>
                  <a:pt x="2272185" y="3264506"/>
                </a:lnTo>
                <a:lnTo>
                  <a:pt x="0" y="326450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8" name="图片占位符 17"/>
          <p:cNvSpPr>
            <a:spLocks noGrp="1"/>
          </p:cNvSpPr>
          <p:nvPr>
            <p:ph type="pic" sz="quarter" idx="13"/>
          </p:nvPr>
        </p:nvSpPr>
        <p:spPr>
          <a:xfrm>
            <a:off x="8693352" y="2528900"/>
            <a:ext cx="2263853" cy="3264506"/>
          </a:xfrm>
          <a:custGeom>
            <a:avLst/>
            <a:gdLst>
              <a:gd name="connsiteX0" fmla="*/ 0 w 2263853"/>
              <a:gd name="connsiteY0" fmla="*/ 0 h 3264506"/>
              <a:gd name="connsiteX1" fmla="*/ 2263853 w 2263853"/>
              <a:gd name="connsiteY1" fmla="*/ 0 h 3264506"/>
              <a:gd name="connsiteX2" fmla="*/ 2263853 w 2263853"/>
              <a:gd name="connsiteY2" fmla="*/ 3264506 h 3264506"/>
              <a:gd name="connsiteX3" fmla="*/ 0 w 2263853"/>
              <a:gd name="connsiteY3" fmla="*/ 3264506 h 3264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3853" h="3264506">
                <a:moveTo>
                  <a:pt x="0" y="0"/>
                </a:moveTo>
                <a:lnTo>
                  <a:pt x="2263853" y="0"/>
                </a:lnTo>
                <a:lnTo>
                  <a:pt x="2263853" y="3264506"/>
                </a:lnTo>
                <a:lnTo>
                  <a:pt x="0" y="326450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0438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6675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图片占位符 10"/>
          <p:cNvSpPr>
            <a:spLocks noGrp="1"/>
          </p:cNvSpPr>
          <p:nvPr>
            <p:ph type="pic" sz="quarter" idx="10"/>
          </p:nvPr>
        </p:nvSpPr>
        <p:spPr>
          <a:xfrm>
            <a:off x="1073043" y="1960358"/>
            <a:ext cx="2111018" cy="2111018"/>
          </a:xfrm>
          <a:custGeom>
            <a:avLst/>
            <a:gdLst>
              <a:gd name="connsiteX0" fmla="*/ 1055509 w 2111018"/>
              <a:gd name="connsiteY0" fmla="*/ 0 h 2111018"/>
              <a:gd name="connsiteX1" fmla="*/ 2111018 w 2111018"/>
              <a:gd name="connsiteY1" fmla="*/ 1055509 h 2111018"/>
              <a:gd name="connsiteX2" fmla="*/ 1055509 w 2111018"/>
              <a:gd name="connsiteY2" fmla="*/ 2111018 h 2111018"/>
              <a:gd name="connsiteX3" fmla="*/ 0 w 2111018"/>
              <a:gd name="connsiteY3" fmla="*/ 1055509 h 2111018"/>
              <a:gd name="connsiteX4" fmla="*/ 1055509 w 2111018"/>
              <a:gd name="connsiteY4" fmla="*/ 0 h 2111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1018" h="2111018">
                <a:moveTo>
                  <a:pt x="1055509" y="0"/>
                </a:moveTo>
                <a:cubicBezTo>
                  <a:pt x="1638451" y="0"/>
                  <a:pt x="2111018" y="472567"/>
                  <a:pt x="2111018" y="1055509"/>
                </a:cubicBezTo>
                <a:cubicBezTo>
                  <a:pt x="2111018" y="1638451"/>
                  <a:pt x="1638451" y="2111018"/>
                  <a:pt x="1055509" y="2111018"/>
                </a:cubicBezTo>
                <a:cubicBezTo>
                  <a:pt x="472567" y="2111018"/>
                  <a:pt x="0" y="1638451"/>
                  <a:pt x="0" y="1055509"/>
                </a:cubicBezTo>
                <a:cubicBezTo>
                  <a:pt x="0" y="472567"/>
                  <a:pt x="472567" y="0"/>
                  <a:pt x="10555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1"/>
          </p:nvPr>
        </p:nvSpPr>
        <p:spPr>
          <a:xfrm>
            <a:off x="3758186" y="1960358"/>
            <a:ext cx="2111018" cy="2111018"/>
          </a:xfrm>
          <a:custGeom>
            <a:avLst/>
            <a:gdLst>
              <a:gd name="connsiteX0" fmla="*/ 1055509 w 2111018"/>
              <a:gd name="connsiteY0" fmla="*/ 0 h 2111018"/>
              <a:gd name="connsiteX1" fmla="*/ 2111018 w 2111018"/>
              <a:gd name="connsiteY1" fmla="*/ 1055509 h 2111018"/>
              <a:gd name="connsiteX2" fmla="*/ 1055509 w 2111018"/>
              <a:gd name="connsiteY2" fmla="*/ 2111018 h 2111018"/>
              <a:gd name="connsiteX3" fmla="*/ 0 w 2111018"/>
              <a:gd name="connsiteY3" fmla="*/ 1055509 h 2111018"/>
              <a:gd name="connsiteX4" fmla="*/ 1055509 w 2111018"/>
              <a:gd name="connsiteY4" fmla="*/ 0 h 2111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1018" h="2111018">
                <a:moveTo>
                  <a:pt x="1055509" y="0"/>
                </a:moveTo>
                <a:cubicBezTo>
                  <a:pt x="1638451" y="0"/>
                  <a:pt x="2111018" y="472567"/>
                  <a:pt x="2111018" y="1055509"/>
                </a:cubicBezTo>
                <a:cubicBezTo>
                  <a:pt x="2111018" y="1638451"/>
                  <a:pt x="1638451" y="2111018"/>
                  <a:pt x="1055509" y="2111018"/>
                </a:cubicBezTo>
                <a:cubicBezTo>
                  <a:pt x="472567" y="2111018"/>
                  <a:pt x="0" y="1638451"/>
                  <a:pt x="0" y="1055509"/>
                </a:cubicBezTo>
                <a:cubicBezTo>
                  <a:pt x="0" y="472567"/>
                  <a:pt x="472567" y="0"/>
                  <a:pt x="10555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4280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图片占位符 16"/>
          <p:cNvSpPr>
            <a:spLocks noGrp="1"/>
          </p:cNvSpPr>
          <p:nvPr>
            <p:ph type="pic" sz="quarter" idx="10"/>
          </p:nvPr>
        </p:nvSpPr>
        <p:spPr>
          <a:xfrm>
            <a:off x="1" y="2441574"/>
            <a:ext cx="6013449" cy="3438524"/>
          </a:xfrm>
          <a:custGeom>
            <a:avLst/>
            <a:gdLst>
              <a:gd name="connsiteX0" fmla="*/ 0 w 6013449"/>
              <a:gd name="connsiteY0" fmla="*/ 0 h 3438524"/>
              <a:gd name="connsiteX1" fmla="*/ 6013449 w 6013449"/>
              <a:gd name="connsiteY1" fmla="*/ 0 h 3438524"/>
              <a:gd name="connsiteX2" fmla="*/ 6013449 w 6013449"/>
              <a:gd name="connsiteY2" fmla="*/ 3438524 h 3438524"/>
              <a:gd name="connsiteX3" fmla="*/ 0 w 6013449"/>
              <a:gd name="connsiteY3" fmla="*/ 3438524 h 3438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13449" h="3438524">
                <a:moveTo>
                  <a:pt x="0" y="0"/>
                </a:moveTo>
                <a:lnTo>
                  <a:pt x="6013449" y="0"/>
                </a:lnTo>
                <a:lnTo>
                  <a:pt x="6013449" y="3438524"/>
                </a:lnTo>
                <a:lnTo>
                  <a:pt x="0" y="343852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8" name="图片占位符 17"/>
          <p:cNvSpPr>
            <a:spLocks noGrp="1"/>
          </p:cNvSpPr>
          <p:nvPr>
            <p:ph type="pic" sz="quarter" idx="11"/>
          </p:nvPr>
        </p:nvSpPr>
        <p:spPr>
          <a:xfrm>
            <a:off x="6207127" y="2441575"/>
            <a:ext cx="2895601" cy="1631951"/>
          </a:xfrm>
          <a:custGeom>
            <a:avLst/>
            <a:gdLst>
              <a:gd name="connsiteX0" fmla="*/ 0 w 2895601"/>
              <a:gd name="connsiteY0" fmla="*/ 0 h 1631951"/>
              <a:gd name="connsiteX1" fmla="*/ 2895601 w 2895601"/>
              <a:gd name="connsiteY1" fmla="*/ 0 h 1631951"/>
              <a:gd name="connsiteX2" fmla="*/ 2895601 w 2895601"/>
              <a:gd name="connsiteY2" fmla="*/ 1631951 h 1631951"/>
              <a:gd name="connsiteX3" fmla="*/ 0 w 2895601"/>
              <a:gd name="connsiteY3" fmla="*/ 1631951 h 1631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1" h="1631951">
                <a:moveTo>
                  <a:pt x="0" y="0"/>
                </a:moveTo>
                <a:lnTo>
                  <a:pt x="2895601" y="0"/>
                </a:lnTo>
                <a:lnTo>
                  <a:pt x="2895601" y="1631951"/>
                </a:lnTo>
                <a:lnTo>
                  <a:pt x="0" y="163195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9" name="图片占位符 18"/>
          <p:cNvSpPr>
            <a:spLocks noGrp="1"/>
          </p:cNvSpPr>
          <p:nvPr>
            <p:ph type="pic" sz="quarter" idx="12"/>
          </p:nvPr>
        </p:nvSpPr>
        <p:spPr>
          <a:xfrm>
            <a:off x="9296400" y="2441575"/>
            <a:ext cx="2895600" cy="1631951"/>
          </a:xfrm>
          <a:custGeom>
            <a:avLst/>
            <a:gdLst>
              <a:gd name="connsiteX0" fmla="*/ 0 w 2895600"/>
              <a:gd name="connsiteY0" fmla="*/ 0 h 1631951"/>
              <a:gd name="connsiteX1" fmla="*/ 2895600 w 2895600"/>
              <a:gd name="connsiteY1" fmla="*/ 0 h 1631951"/>
              <a:gd name="connsiteX2" fmla="*/ 2895600 w 2895600"/>
              <a:gd name="connsiteY2" fmla="*/ 1631951 h 1631951"/>
              <a:gd name="connsiteX3" fmla="*/ 0 w 2895600"/>
              <a:gd name="connsiteY3" fmla="*/ 1631951 h 1631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1631951">
                <a:moveTo>
                  <a:pt x="0" y="0"/>
                </a:moveTo>
                <a:lnTo>
                  <a:pt x="2895600" y="0"/>
                </a:lnTo>
                <a:lnTo>
                  <a:pt x="2895600" y="1631951"/>
                </a:lnTo>
                <a:lnTo>
                  <a:pt x="0" y="163195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21" name="图片占位符 20"/>
          <p:cNvSpPr>
            <a:spLocks noGrp="1"/>
          </p:cNvSpPr>
          <p:nvPr>
            <p:ph type="pic" sz="quarter" idx="13"/>
          </p:nvPr>
        </p:nvSpPr>
        <p:spPr>
          <a:xfrm>
            <a:off x="9296400" y="4248151"/>
            <a:ext cx="2895600" cy="1631951"/>
          </a:xfrm>
          <a:custGeom>
            <a:avLst/>
            <a:gdLst>
              <a:gd name="connsiteX0" fmla="*/ 0 w 2895600"/>
              <a:gd name="connsiteY0" fmla="*/ 0 h 1631951"/>
              <a:gd name="connsiteX1" fmla="*/ 2895600 w 2895600"/>
              <a:gd name="connsiteY1" fmla="*/ 0 h 1631951"/>
              <a:gd name="connsiteX2" fmla="*/ 2895600 w 2895600"/>
              <a:gd name="connsiteY2" fmla="*/ 1631951 h 1631951"/>
              <a:gd name="connsiteX3" fmla="*/ 0 w 2895600"/>
              <a:gd name="connsiteY3" fmla="*/ 1631951 h 1631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1631951">
                <a:moveTo>
                  <a:pt x="0" y="0"/>
                </a:moveTo>
                <a:lnTo>
                  <a:pt x="2895600" y="0"/>
                </a:lnTo>
                <a:lnTo>
                  <a:pt x="2895600" y="1631951"/>
                </a:lnTo>
                <a:lnTo>
                  <a:pt x="0" y="163195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20" name="图片占位符 19"/>
          <p:cNvSpPr>
            <a:spLocks noGrp="1"/>
          </p:cNvSpPr>
          <p:nvPr>
            <p:ph type="pic" sz="quarter" idx="14"/>
          </p:nvPr>
        </p:nvSpPr>
        <p:spPr>
          <a:xfrm>
            <a:off x="6207127" y="4248151"/>
            <a:ext cx="2895601" cy="1631951"/>
          </a:xfrm>
          <a:custGeom>
            <a:avLst/>
            <a:gdLst>
              <a:gd name="connsiteX0" fmla="*/ 0 w 2895601"/>
              <a:gd name="connsiteY0" fmla="*/ 0 h 1631951"/>
              <a:gd name="connsiteX1" fmla="*/ 2895601 w 2895601"/>
              <a:gd name="connsiteY1" fmla="*/ 0 h 1631951"/>
              <a:gd name="connsiteX2" fmla="*/ 2895601 w 2895601"/>
              <a:gd name="connsiteY2" fmla="*/ 1631951 h 1631951"/>
              <a:gd name="connsiteX3" fmla="*/ 0 w 2895601"/>
              <a:gd name="connsiteY3" fmla="*/ 1631951 h 1631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1" h="1631951">
                <a:moveTo>
                  <a:pt x="0" y="0"/>
                </a:moveTo>
                <a:lnTo>
                  <a:pt x="2895601" y="0"/>
                </a:lnTo>
                <a:lnTo>
                  <a:pt x="2895601" y="1631951"/>
                </a:lnTo>
                <a:lnTo>
                  <a:pt x="0" y="163195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2539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图片占位符 16"/>
          <p:cNvSpPr>
            <a:spLocks noGrp="1"/>
          </p:cNvSpPr>
          <p:nvPr>
            <p:ph type="pic" sz="quarter" idx="10"/>
          </p:nvPr>
        </p:nvSpPr>
        <p:spPr>
          <a:xfrm>
            <a:off x="1" y="2441574"/>
            <a:ext cx="6013449" cy="3438524"/>
          </a:xfrm>
          <a:custGeom>
            <a:avLst/>
            <a:gdLst>
              <a:gd name="connsiteX0" fmla="*/ 0 w 6013449"/>
              <a:gd name="connsiteY0" fmla="*/ 0 h 3438524"/>
              <a:gd name="connsiteX1" fmla="*/ 6013449 w 6013449"/>
              <a:gd name="connsiteY1" fmla="*/ 0 h 3438524"/>
              <a:gd name="connsiteX2" fmla="*/ 6013449 w 6013449"/>
              <a:gd name="connsiteY2" fmla="*/ 3438524 h 3438524"/>
              <a:gd name="connsiteX3" fmla="*/ 0 w 6013449"/>
              <a:gd name="connsiteY3" fmla="*/ 3438524 h 3438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13449" h="3438524">
                <a:moveTo>
                  <a:pt x="0" y="0"/>
                </a:moveTo>
                <a:lnTo>
                  <a:pt x="6013449" y="0"/>
                </a:lnTo>
                <a:lnTo>
                  <a:pt x="6013449" y="3438524"/>
                </a:lnTo>
                <a:lnTo>
                  <a:pt x="0" y="343852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8" name="图片占位符 17"/>
          <p:cNvSpPr>
            <a:spLocks noGrp="1"/>
          </p:cNvSpPr>
          <p:nvPr>
            <p:ph type="pic" sz="quarter" idx="11"/>
          </p:nvPr>
        </p:nvSpPr>
        <p:spPr>
          <a:xfrm>
            <a:off x="6207127" y="2441575"/>
            <a:ext cx="2895601" cy="1631951"/>
          </a:xfrm>
          <a:custGeom>
            <a:avLst/>
            <a:gdLst>
              <a:gd name="connsiteX0" fmla="*/ 0 w 2895601"/>
              <a:gd name="connsiteY0" fmla="*/ 0 h 1631951"/>
              <a:gd name="connsiteX1" fmla="*/ 2895601 w 2895601"/>
              <a:gd name="connsiteY1" fmla="*/ 0 h 1631951"/>
              <a:gd name="connsiteX2" fmla="*/ 2895601 w 2895601"/>
              <a:gd name="connsiteY2" fmla="*/ 1631951 h 1631951"/>
              <a:gd name="connsiteX3" fmla="*/ 0 w 2895601"/>
              <a:gd name="connsiteY3" fmla="*/ 1631951 h 1631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1" h="1631951">
                <a:moveTo>
                  <a:pt x="0" y="0"/>
                </a:moveTo>
                <a:lnTo>
                  <a:pt x="2895601" y="0"/>
                </a:lnTo>
                <a:lnTo>
                  <a:pt x="2895601" y="1631951"/>
                </a:lnTo>
                <a:lnTo>
                  <a:pt x="0" y="163195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9" name="图片占位符 18"/>
          <p:cNvSpPr>
            <a:spLocks noGrp="1"/>
          </p:cNvSpPr>
          <p:nvPr>
            <p:ph type="pic" sz="quarter" idx="12"/>
          </p:nvPr>
        </p:nvSpPr>
        <p:spPr>
          <a:xfrm>
            <a:off x="9296400" y="2441575"/>
            <a:ext cx="2895600" cy="1631951"/>
          </a:xfrm>
          <a:custGeom>
            <a:avLst/>
            <a:gdLst>
              <a:gd name="connsiteX0" fmla="*/ 0 w 2895600"/>
              <a:gd name="connsiteY0" fmla="*/ 0 h 1631951"/>
              <a:gd name="connsiteX1" fmla="*/ 2895600 w 2895600"/>
              <a:gd name="connsiteY1" fmla="*/ 0 h 1631951"/>
              <a:gd name="connsiteX2" fmla="*/ 2895600 w 2895600"/>
              <a:gd name="connsiteY2" fmla="*/ 1631951 h 1631951"/>
              <a:gd name="connsiteX3" fmla="*/ 0 w 2895600"/>
              <a:gd name="connsiteY3" fmla="*/ 1631951 h 1631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1631951">
                <a:moveTo>
                  <a:pt x="0" y="0"/>
                </a:moveTo>
                <a:lnTo>
                  <a:pt x="2895600" y="0"/>
                </a:lnTo>
                <a:lnTo>
                  <a:pt x="2895600" y="1631951"/>
                </a:lnTo>
                <a:lnTo>
                  <a:pt x="0" y="163195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21" name="图片占位符 20"/>
          <p:cNvSpPr>
            <a:spLocks noGrp="1"/>
          </p:cNvSpPr>
          <p:nvPr>
            <p:ph type="pic" sz="quarter" idx="13"/>
          </p:nvPr>
        </p:nvSpPr>
        <p:spPr>
          <a:xfrm>
            <a:off x="9296400" y="4248151"/>
            <a:ext cx="2895600" cy="1631951"/>
          </a:xfrm>
          <a:custGeom>
            <a:avLst/>
            <a:gdLst>
              <a:gd name="connsiteX0" fmla="*/ 0 w 2895600"/>
              <a:gd name="connsiteY0" fmla="*/ 0 h 1631951"/>
              <a:gd name="connsiteX1" fmla="*/ 2895600 w 2895600"/>
              <a:gd name="connsiteY1" fmla="*/ 0 h 1631951"/>
              <a:gd name="connsiteX2" fmla="*/ 2895600 w 2895600"/>
              <a:gd name="connsiteY2" fmla="*/ 1631951 h 1631951"/>
              <a:gd name="connsiteX3" fmla="*/ 0 w 2895600"/>
              <a:gd name="connsiteY3" fmla="*/ 1631951 h 1631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1631951">
                <a:moveTo>
                  <a:pt x="0" y="0"/>
                </a:moveTo>
                <a:lnTo>
                  <a:pt x="2895600" y="0"/>
                </a:lnTo>
                <a:lnTo>
                  <a:pt x="2895600" y="1631951"/>
                </a:lnTo>
                <a:lnTo>
                  <a:pt x="0" y="163195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20" name="图片占位符 19"/>
          <p:cNvSpPr>
            <a:spLocks noGrp="1"/>
          </p:cNvSpPr>
          <p:nvPr>
            <p:ph type="pic" sz="quarter" idx="14"/>
          </p:nvPr>
        </p:nvSpPr>
        <p:spPr>
          <a:xfrm>
            <a:off x="6207127" y="4248151"/>
            <a:ext cx="2895601" cy="1631951"/>
          </a:xfrm>
          <a:custGeom>
            <a:avLst/>
            <a:gdLst>
              <a:gd name="connsiteX0" fmla="*/ 0 w 2895601"/>
              <a:gd name="connsiteY0" fmla="*/ 0 h 1631951"/>
              <a:gd name="connsiteX1" fmla="*/ 2895601 w 2895601"/>
              <a:gd name="connsiteY1" fmla="*/ 0 h 1631951"/>
              <a:gd name="connsiteX2" fmla="*/ 2895601 w 2895601"/>
              <a:gd name="connsiteY2" fmla="*/ 1631951 h 1631951"/>
              <a:gd name="connsiteX3" fmla="*/ 0 w 2895601"/>
              <a:gd name="connsiteY3" fmla="*/ 1631951 h 1631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1" h="1631951">
                <a:moveTo>
                  <a:pt x="0" y="0"/>
                </a:moveTo>
                <a:lnTo>
                  <a:pt x="2895601" y="0"/>
                </a:lnTo>
                <a:lnTo>
                  <a:pt x="2895601" y="1631951"/>
                </a:lnTo>
                <a:lnTo>
                  <a:pt x="0" y="163195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8325228" y="654542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00599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0" y="1592798"/>
            <a:ext cx="12192000" cy="4523843"/>
          </a:xfrm>
          <a:custGeom>
            <a:avLst/>
            <a:gdLst>
              <a:gd name="connsiteX0" fmla="*/ 0 w 12192000"/>
              <a:gd name="connsiteY0" fmla="*/ 0 h 4523843"/>
              <a:gd name="connsiteX1" fmla="*/ 12192000 w 12192000"/>
              <a:gd name="connsiteY1" fmla="*/ 0 h 4523843"/>
              <a:gd name="connsiteX2" fmla="*/ 12192000 w 12192000"/>
              <a:gd name="connsiteY2" fmla="*/ 4523843 h 4523843"/>
              <a:gd name="connsiteX3" fmla="*/ 0 w 12192000"/>
              <a:gd name="connsiteY3" fmla="*/ 4523843 h 4523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523843">
                <a:moveTo>
                  <a:pt x="0" y="0"/>
                </a:moveTo>
                <a:lnTo>
                  <a:pt x="12192000" y="0"/>
                </a:lnTo>
                <a:lnTo>
                  <a:pt x="12192000" y="4523843"/>
                </a:lnTo>
                <a:lnTo>
                  <a:pt x="0" y="45238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1460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图片占位符 10"/>
          <p:cNvSpPr>
            <a:spLocks noGrp="1"/>
          </p:cNvSpPr>
          <p:nvPr>
            <p:ph type="pic" sz="quarter" idx="10"/>
          </p:nvPr>
        </p:nvSpPr>
        <p:spPr>
          <a:xfrm>
            <a:off x="-1" y="1370014"/>
            <a:ext cx="12192002" cy="4829175"/>
          </a:xfrm>
          <a:custGeom>
            <a:avLst/>
            <a:gdLst>
              <a:gd name="connsiteX0" fmla="*/ 7747119 w 12192002"/>
              <a:gd name="connsiteY0" fmla="*/ 0 h 4829175"/>
              <a:gd name="connsiteX1" fmla="*/ 12192002 w 12192002"/>
              <a:gd name="connsiteY1" fmla="*/ 0 h 4829175"/>
              <a:gd name="connsiteX2" fmla="*/ 12192002 w 12192002"/>
              <a:gd name="connsiteY2" fmla="*/ 4829175 h 4829175"/>
              <a:gd name="connsiteX3" fmla="*/ 7747119 w 12192002"/>
              <a:gd name="connsiteY3" fmla="*/ 4829175 h 4829175"/>
              <a:gd name="connsiteX4" fmla="*/ 0 w 12192002"/>
              <a:gd name="connsiteY4" fmla="*/ 0 h 4829175"/>
              <a:gd name="connsiteX5" fmla="*/ 6095999 w 12192002"/>
              <a:gd name="connsiteY5" fmla="*/ 0 h 4829175"/>
              <a:gd name="connsiteX6" fmla="*/ 6095999 w 12192002"/>
              <a:gd name="connsiteY6" fmla="*/ 4829175 h 4829175"/>
              <a:gd name="connsiteX7" fmla="*/ 0 w 12192002"/>
              <a:gd name="connsiteY7" fmla="*/ 4829175 h 4829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2" h="4829175">
                <a:moveTo>
                  <a:pt x="7747119" y="0"/>
                </a:moveTo>
                <a:lnTo>
                  <a:pt x="12192002" y="0"/>
                </a:lnTo>
                <a:lnTo>
                  <a:pt x="12192002" y="4829175"/>
                </a:lnTo>
                <a:lnTo>
                  <a:pt x="7747119" y="4829175"/>
                </a:lnTo>
                <a:close/>
                <a:moveTo>
                  <a:pt x="0" y="0"/>
                </a:moveTo>
                <a:lnTo>
                  <a:pt x="6095999" y="0"/>
                </a:lnTo>
                <a:lnTo>
                  <a:pt x="6095999" y="4829175"/>
                </a:lnTo>
                <a:lnTo>
                  <a:pt x="0" y="482917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166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1419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图片占位符 10"/>
          <p:cNvSpPr>
            <a:spLocks noGrp="1"/>
          </p:cNvSpPr>
          <p:nvPr>
            <p:ph type="pic" sz="quarter" idx="10"/>
          </p:nvPr>
        </p:nvSpPr>
        <p:spPr>
          <a:xfrm>
            <a:off x="719137" y="1357274"/>
            <a:ext cx="5238792" cy="2683795"/>
          </a:xfrm>
          <a:custGeom>
            <a:avLst/>
            <a:gdLst>
              <a:gd name="connsiteX0" fmla="*/ 0 w 5238792"/>
              <a:gd name="connsiteY0" fmla="*/ 0 h 2683795"/>
              <a:gd name="connsiteX1" fmla="*/ 5238792 w 5238792"/>
              <a:gd name="connsiteY1" fmla="*/ 0 h 2683795"/>
              <a:gd name="connsiteX2" fmla="*/ 5238792 w 5238792"/>
              <a:gd name="connsiteY2" fmla="*/ 2683795 h 2683795"/>
              <a:gd name="connsiteX3" fmla="*/ 0 w 5238792"/>
              <a:gd name="connsiteY3" fmla="*/ 2683795 h 2683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8792" h="2683795">
                <a:moveTo>
                  <a:pt x="0" y="0"/>
                </a:moveTo>
                <a:lnTo>
                  <a:pt x="5238792" y="0"/>
                </a:lnTo>
                <a:lnTo>
                  <a:pt x="5238792" y="2683795"/>
                </a:lnTo>
                <a:lnTo>
                  <a:pt x="0" y="268379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1"/>
          </p:nvPr>
        </p:nvSpPr>
        <p:spPr>
          <a:xfrm>
            <a:off x="6234071" y="1357278"/>
            <a:ext cx="5238792" cy="2683795"/>
          </a:xfrm>
          <a:custGeom>
            <a:avLst/>
            <a:gdLst>
              <a:gd name="connsiteX0" fmla="*/ 0 w 5238792"/>
              <a:gd name="connsiteY0" fmla="*/ 0 h 2683795"/>
              <a:gd name="connsiteX1" fmla="*/ 5238792 w 5238792"/>
              <a:gd name="connsiteY1" fmla="*/ 0 h 2683795"/>
              <a:gd name="connsiteX2" fmla="*/ 5238792 w 5238792"/>
              <a:gd name="connsiteY2" fmla="*/ 2683795 h 2683795"/>
              <a:gd name="connsiteX3" fmla="*/ 0 w 5238792"/>
              <a:gd name="connsiteY3" fmla="*/ 2683795 h 2683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8792" h="2683795">
                <a:moveTo>
                  <a:pt x="0" y="0"/>
                </a:moveTo>
                <a:lnTo>
                  <a:pt x="5238792" y="0"/>
                </a:lnTo>
                <a:lnTo>
                  <a:pt x="5238792" y="2683795"/>
                </a:lnTo>
                <a:lnTo>
                  <a:pt x="0" y="268379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0056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4106" y="0"/>
            <a:ext cx="12187894" cy="3571540"/>
          </a:xfrm>
          <a:custGeom>
            <a:avLst/>
            <a:gdLst>
              <a:gd name="connsiteX0" fmla="*/ 0 w 12187894"/>
              <a:gd name="connsiteY0" fmla="*/ 0 h 3571540"/>
              <a:gd name="connsiteX1" fmla="*/ 12187894 w 12187894"/>
              <a:gd name="connsiteY1" fmla="*/ 0 h 3571540"/>
              <a:gd name="connsiteX2" fmla="*/ 12187894 w 12187894"/>
              <a:gd name="connsiteY2" fmla="*/ 3571540 h 3571540"/>
              <a:gd name="connsiteX3" fmla="*/ 0 w 12187894"/>
              <a:gd name="connsiteY3" fmla="*/ 3571540 h 3571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7894" h="3571540">
                <a:moveTo>
                  <a:pt x="0" y="0"/>
                </a:moveTo>
                <a:lnTo>
                  <a:pt x="12187894" y="0"/>
                </a:lnTo>
                <a:lnTo>
                  <a:pt x="12187894" y="3571540"/>
                </a:lnTo>
                <a:lnTo>
                  <a:pt x="0" y="357154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881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altLang="zh-CN" dirty="0"/>
              <a:t>Freepptbackgrounds.net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dirty="0"/>
              <a:t>Download free</a:t>
            </a:r>
            <a:endParaRPr lang="tr-TR" altLang="zh-CN" dirty="0"/>
          </a:p>
          <a:p>
            <a:pPr lvl="1"/>
            <a:r>
              <a:rPr lang="en-US" altLang="zh-CN" dirty="0" err="1"/>
              <a:t>Powerpoint</a:t>
            </a:r>
            <a:r>
              <a:rPr lang="en-US" altLang="zh-CN" dirty="0"/>
              <a:t> template</a:t>
            </a:r>
            <a:endParaRPr lang="tr-TR" altLang="zh-CN" dirty="0"/>
          </a:p>
          <a:p>
            <a:pPr lvl="2"/>
            <a:r>
              <a:rPr lang="en-US" altLang="zh-CN" dirty="0"/>
              <a:t>and </a:t>
            </a:r>
            <a:endParaRPr lang="tr-TR" altLang="zh-CN" dirty="0"/>
          </a:p>
          <a:p>
            <a:pPr lvl="3"/>
            <a:r>
              <a:rPr lang="en-US" altLang="zh-CN" dirty="0"/>
              <a:t>Google slides</a:t>
            </a:r>
            <a:endParaRPr lang="tr-TR" altLang="zh-CN" dirty="0"/>
          </a:p>
          <a:p>
            <a:pPr lvl="4"/>
            <a:r>
              <a:rPr lang="en-US" altLang="zh-CN" dirty="0"/>
              <a:t>Presentation for you.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1CE03-90C0-4E22-B7FA-3A1ECBAF6F4F}" type="datetimeFigureOut">
              <a:rPr lang="zh-CN" altLang="en-US" smtClean="0"/>
              <a:t>2020/10/16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176E6-63FA-43A7-8DE8-B4DDEC857A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8591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4" r:id="rId2"/>
    <p:sldLayoutId id="2147483663" r:id="rId3"/>
    <p:sldLayoutId id="2147483665" r:id="rId4"/>
    <p:sldLayoutId id="2147483662" r:id="rId5"/>
    <p:sldLayoutId id="2147483661" r:id="rId6"/>
    <p:sldLayoutId id="2147483660" r:id="rId7"/>
    <p:sldLayoutId id="2147483659" r:id="rId8"/>
    <p:sldLayoutId id="2147483658" r:id="rId9"/>
    <p:sldLayoutId id="2147483657" r:id="rId10"/>
    <p:sldLayoutId id="21474836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3.jpeg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3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9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17.jpe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1.xml"/><Relationship Id="rId6" Type="http://schemas.openxmlformats.org/officeDocument/2006/relationships/image" Target="../media/image16.jpeg"/><Relationship Id="rId5" Type="http://schemas.openxmlformats.org/officeDocument/2006/relationships/image" Target="../media/image3.png"/><Relationship Id="rId10" Type="http://schemas.openxmlformats.org/officeDocument/2006/relationships/image" Target="../media/image20.jpeg"/><Relationship Id="rId4" Type="http://schemas.openxmlformats.org/officeDocument/2006/relationships/image" Target="../media/image4.png"/><Relationship Id="rId9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8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9.xml"/><Relationship Id="rId1" Type="http://schemas.openxmlformats.org/officeDocument/2006/relationships/themeOverride" Target="../theme/themeOverride5.xml"/><Relationship Id="rId5" Type="http://schemas.openxmlformats.org/officeDocument/2006/relationships/image" Target="../media/image4.pn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pic>
        <p:nvPicPr>
          <p:cNvPr id="2919" name="图片 291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89300" y="622299"/>
            <a:ext cx="5613400" cy="5613400"/>
          </a:xfrm>
          <a:prstGeom prst="ellipse">
            <a:avLst/>
          </a:prstGeom>
          <a:effectLst>
            <a:outerShdw blurRad="482600" sx="102000" sy="102000" algn="ctr" rotWithShape="0">
              <a:prstClr val="black">
                <a:alpha val="61000"/>
              </a:prstClr>
            </a:outerShdw>
          </a:effectLst>
        </p:spPr>
      </p:pic>
      <p:sp>
        <p:nvSpPr>
          <p:cNvPr id="2920" name="文本框 2919"/>
          <p:cNvSpPr txBox="1"/>
          <p:nvPr/>
        </p:nvSpPr>
        <p:spPr>
          <a:xfrm>
            <a:off x="4551547" y="1908596"/>
            <a:ext cx="3110532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12700"/>
          </a:bodyPr>
          <a:lstStyle/>
          <a:p>
            <a:pPr algn="ctr"/>
            <a:r>
              <a:rPr lang="tr-TR" altLang="zh-CN" sz="6000" b="1" dirty="0" err="1">
                <a:solidFill>
                  <a:schemeClr val="bg1"/>
                </a:solidFill>
                <a:effectLst>
                  <a:outerShdw blurRad="203200" dist="38100" dir="5400000" algn="t" rotWithShape="0">
                    <a:prstClr val="black">
                      <a:alpha val="83000"/>
                    </a:prstClr>
                  </a:outerShdw>
                </a:effectLst>
                <a:cs typeface="+mn-ea"/>
                <a:sym typeface="+mn-lt"/>
              </a:rPr>
              <a:t>Mujeres</a:t>
            </a:r>
            <a:endParaRPr lang="zh-CN" altLang="en-US" sz="6600" b="1" dirty="0">
              <a:solidFill>
                <a:schemeClr val="bg1"/>
              </a:solidFill>
              <a:effectLst>
                <a:outerShdw blurRad="203200" dist="38100" dir="5400000" algn="t" rotWithShape="0">
                  <a:prstClr val="black">
                    <a:alpha val="83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921" name="文本框 2920"/>
          <p:cNvSpPr txBox="1"/>
          <p:nvPr/>
        </p:nvSpPr>
        <p:spPr>
          <a:xfrm>
            <a:off x="3531587" y="3075056"/>
            <a:ext cx="515045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12700"/>
          </a:bodyPr>
          <a:lstStyle/>
          <a:p>
            <a:pPr algn="ctr"/>
            <a:r>
              <a:rPr lang="tr-TR" altLang="zh-CN" sz="4000" spc="-150" dirty="0">
                <a:solidFill>
                  <a:schemeClr val="bg1"/>
                </a:solidFill>
                <a:effectLst>
                  <a:outerShdw blurRad="203200" dist="38100" dir="5400000" algn="t" rotWithShape="0">
                    <a:prstClr val="black">
                      <a:alpha val="83000"/>
                    </a:prstClr>
                  </a:outerShdw>
                </a:effectLst>
                <a:cs typeface="+mn-ea"/>
                <a:sym typeface="+mn-lt"/>
              </a:rPr>
              <a:t>En </a:t>
            </a:r>
            <a:r>
              <a:rPr lang="tr-TR" altLang="zh-CN" sz="4000" spc="-150" dirty="0" err="1">
                <a:solidFill>
                  <a:schemeClr val="bg1"/>
                </a:solidFill>
                <a:effectLst>
                  <a:outerShdw blurRad="203200" dist="38100" dir="5400000" algn="t" rotWithShape="0">
                    <a:prstClr val="black">
                      <a:alpha val="83000"/>
                    </a:prstClr>
                  </a:outerShdw>
                </a:effectLst>
                <a:cs typeface="+mn-ea"/>
                <a:sym typeface="+mn-lt"/>
              </a:rPr>
              <a:t>crecimiento</a:t>
            </a:r>
            <a:endParaRPr lang="zh-CN" altLang="en-US" sz="4000" spc="-150" dirty="0">
              <a:solidFill>
                <a:schemeClr val="bg1"/>
              </a:solidFill>
              <a:effectLst>
                <a:outerShdw blurRad="203200" dist="38100" dir="5400000" algn="t" rotWithShape="0">
                  <a:prstClr val="black">
                    <a:alpha val="83000"/>
                  </a:prstClr>
                </a:outerShdw>
              </a:effectLst>
              <a:cs typeface="+mn-ea"/>
              <a:sym typeface="+mn-lt"/>
            </a:endParaRPr>
          </a:p>
        </p:txBody>
      </p:sp>
      <p:cxnSp>
        <p:nvCxnSpPr>
          <p:cNvPr id="2923" name="直接连接符 2922"/>
          <p:cNvCxnSpPr/>
          <p:nvPr/>
        </p:nvCxnSpPr>
        <p:spPr>
          <a:xfrm>
            <a:off x="4849338" y="3962400"/>
            <a:ext cx="2493324" cy="0"/>
          </a:xfrm>
          <a:prstGeom prst="line">
            <a:avLst/>
          </a:prstGeom>
          <a:ln w="25400" cap="rnd">
            <a:solidFill>
              <a:schemeClr val="bg1"/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4" name="矩形: 圆角 2923"/>
          <p:cNvSpPr/>
          <p:nvPr/>
        </p:nvSpPr>
        <p:spPr>
          <a:xfrm>
            <a:off x="4551547" y="4365337"/>
            <a:ext cx="3110531" cy="530743"/>
          </a:xfrm>
          <a:prstGeom prst="roundRect">
            <a:avLst>
              <a:gd name="adj" fmla="val 50000"/>
            </a:avLst>
          </a:prstGeom>
          <a:ln>
            <a:solidFill>
              <a:schemeClr val="bg1"/>
            </a:solidFill>
          </a:ln>
          <a:effectLst>
            <a:outerShdw blurRad="203200" sx="102000" sy="102000" algn="ctr" rotWithShape="0">
              <a:prstClr val="black">
                <a:alpha val="4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MIEDD ÁREA MESOCENTRAL</a:t>
            </a:r>
            <a:endParaRPr lang="zh-CN" altLang="en-US" sz="16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2272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0" grpId="0"/>
      <p:bldP spid="2921" grpId="0"/>
      <p:bldP spid="292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占位符 44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35075" y="2528888"/>
            <a:ext cx="2263775" cy="3263900"/>
          </a:xfrm>
        </p:spPr>
      </p:pic>
      <p:pic>
        <p:nvPicPr>
          <p:cNvPr id="47" name="图片占位符 46"/>
          <p:cNvPicPr>
            <a:picLocks noGrp="1" noChangeAspect="1"/>
          </p:cNvPicPr>
          <p:nvPr>
            <p:ph type="pic" sz="quarter" idx="1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9" name="图片占位符 48"/>
          <p:cNvPicPr>
            <a:picLocks noGrp="1" noChangeAspect="1"/>
          </p:cNvPicPr>
          <p:nvPr>
            <p:ph type="pic" sz="quarter" idx="12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1" name="图片占位符 50"/>
          <p:cNvPicPr>
            <a:picLocks noGrp="1" noChangeAspect="1"/>
          </p:cNvPicPr>
          <p:nvPr>
            <p:ph type="pic" sz="quarter" idx="13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61" name="组合 60"/>
          <p:cNvGrpSpPr/>
          <p:nvPr/>
        </p:nvGrpSpPr>
        <p:grpSpPr>
          <a:xfrm>
            <a:off x="1234797" y="3795611"/>
            <a:ext cx="2263853" cy="1997795"/>
            <a:chOff x="1234797" y="3795616"/>
            <a:chExt cx="2263853" cy="1997791"/>
          </a:xfrm>
        </p:grpSpPr>
        <p:sp>
          <p:nvSpPr>
            <p:cNvPr id="8" name="Down Arrow Callout 15"/>
            <p:cNvSpPr/>
            <p:nvPr/>
          </p:nvSpPr>
          <p:spPr>
            <a:xfrm flipV="1">
              <a:off x="1234797" y="3795616"/>
              <a:ext cx="2263853" cy="1997791"/>
            </a:xfrm>
            <a:prstGeom prst="downArrowCallout">
              <a:avLst>
                <a:gd name="adj1" fmla="val 24468"/>
                <a:gd name="adj2" fmla="val 12234"/>
                <a:gd name="adj3" fmla="val 9681"/>
                <a:gd name="adj4" fmla="val 90319"/>
              </a:avLst>
            </a:prstGeom>
            <a:solidFill>
              <a:schemeClr val="accent3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1349209" y="3878732"/>
              <a:ext cx="1865186" cy="191436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 dirty="0" err="1">
                  <a:solidFill>
                    <a:schemeClr val="bg1"/>
                  </a:solidFill>
                  <a:cs typeface="+mn-ea"/>
                  <a:sym typeface="+mn-lt"/>
                </a:rPr>
                <a:t>Charlas</a:t>
              </a:r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 por personas </a:t>
              </a:r>
              <a:r>
                <a:rPr lang="en-US" altLang="zh-CN" sz="2000" dirty="0" err="1">
                  <a:solidFill>
                    <a:schemeClr val="bg1"/>
                  </a:solidFill>
                  <a:cs typeface="+mn-ea"/>
                  <a:sym typeface="+mn-lt"/>
                </a:rPr>
                <a:t>competentes</a:t>
              </a:r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altLang="zh-CN" sz="2000" dirty="0" err="1">
                  <a:solidFill>
                    <a:schemeClr val="bg1"/>
                  </a:solidFill>
                  <a:cs typeface="+mn-ea"/>
                  <a:sym typeface="+mn-lt"/>
                </a:rPr>
                <a:t>en</a:t>
              </a:r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 los </a:t>
              </a:r>
              <a:r>
                <a:rPr lang="en-US" altLang="zh-CN" sz="2000" dirty="0" err="1">
                  <a:solidFill>
                    <a:schemeClr val="bg1"/>
                  </a:solidFill>
                  <a:cs typeface="+mn-ea"/>
                  <a:sym typeface="+mn-lt"/>
                </a:rPr>
                <a:t>temas</a:t>
              </a:r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 a </a:t>
              </a:r>
              <a:r>
                <a:rPr lang="en-US" altLang="zh-CN" sz="2000" dirty="0" err="1">
                  <a:solidFill>
                    <a:schemeClr val="bg1"/>
                  </a:solidFill>
                  <a:cs typeface="+mn-ea"/>
                  <a:sym typeface="+mn-lt"/>
                </a:rPr>
                <a:t>escogerse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3733279" y="3837016"/>
            <a:ext cx="2272188" cy="1997791"/>
            <a:chOff x="3949076" y="4321830"/>
            <a:chExt cx="2272188" cy="1997791"/>
          </a:xfrm>
        </p:grpSpPr>
        <p:sp>
          <p:nvSpPr>
            <p:cNvPr id="10" name="Down Arrow Callout 17"/>
            <p:cNvSpPr/>
            <p:nvPr/>
          </p:nvSpPr>
          <p:spPr>
            <a:xfrm flipV="1">
              <a:off x="3949076" y="4321830"/>
              <a:ext cx="2272188" cy="1997791"/>
            </a:xfrm>
            <a:prstGeom prst="downArrowCallout">
              <a:avLst>
                <a:gd name="adj1" fmla="val 24468"/>
                <a:gd name="adj2" fmla="val 12234"/>
                <a:gd name="adj3" fmla="val 9681"/>
                <a:gd name="adj4" fmla="val 9031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4040883" y="4703107"/>
              <a:ext cx="1865186" cy="117570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 dirty="0" err="1">
                  <a:solidFill>
                    <a:schemeClr val="bg1"/>
                  </a:solidFill>
                  <a:cs typeface="+mn-ea"/>
                  <a:sym typeface="+mn-lt"/>
                </a:rPr>
                <a:t>Dinámicas</a:t>
              </a:r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 que </a:t>
              </a:r>
              <a:r>
                <a:rPr lang="en-US" altLang="zh-CN" sz="2000" dirty="0" err="1">
                  <a:solidFill>
                    <a:schemeClr val="bg1"/>
                  </a:solidFill>
                  <a:cs typeface="+mn-ea"/>
                  <a:sym typeface="+mn-lt"/>
                </a:rPr>
                <a:t>trabajen</a:t>
              </a:r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 el </a:t>
              </a:r>
              <a:r>
                <a:rPr lang="en-US" altLang="zh-CN" sz="2000" dirty="0" err="1">
                  <a:solidFill>
                    <a:schemeClr val="bg1"/>
                  </a:solidFill>
                  <a:cs typeface="+mn-ea"/>
                  <a:sym typeface="+mn-lt"/>
                </a:rPr>
                <a:t>área</a:t>
              </a:r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altLang="zh-CN" sz="2000" dirty="0" err="1">
                  <a:solidFill>
                    <a:schemeClr val="bg1"/>
                  </a:solidFill>
                  <a:cs typeface="+mn-ea"/>
                  <a:sym typeface="+mn-lt"/>
                </a:rPr>
                <a:t>emocional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193550" y="3795614"/>
            <a:ext cx="2277470" cy="1997791"/>
            <a:chOff x="6193550" y="3795614"/>
            <a:chExt cx="2277470" cy="1997791"/>
          </a:xfrm>
        </p:grpSpPr>
        <p:sp>
          <p:nvSpPr>
            <p:cNvPr id="12" name="Down Arrow Callout 18"/>
            <p:cNvSpPr/>
            <p:nvPr/>
          </p:nvSpPr>
          <p:spPr>
            <a:xfrm flipV="1">
              <a:off x="6193550" y="3795614"/>
              <a:ext cx="2277470" cy="1997791"/>
            </a:xfrm>
            <a:prstGeom prst="downArrowCallout">
              <a:avLst>
                <a:gd name="adj1" fmla="val 24468"/>
                <a:gd name="adj2" fmla="val 12234"/>
                <a:gd name="adj3" fmla="val 9681"/>
                <a:gd name="adj4" fmla="val 9031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29" name="Freeform 149"/>
            <p:cNvSpPr>
              <a:spLocks/>
            </p:cNvSpPr>
            <p:nvPr/>
          </p:nvSpPr>
          <p:spPr bwMode="auto">
            <a:xfrm>
              <a:off x="7251020" y="4313721"/>
              <a:ext cx="169427" cy="90075"/>
            </a:xfrm>
            <a:custGeom>
              <a:avLst/>
              <a:gdLst/>
              <a:ahLst/>
              <a:cxnLst>
                <a:cxn ang="0">
                  <a:pos x="53" y="23"/>
                </a:cxn>
                <a:cxn ang="0">
                  <a:pos x="31" y="8"/>
                </a:cxn>
                <a:cxn ang="0">
                  <a:pos x="31" y="7"/>
                </a:cxn>
                <a:cxn ang="0">
                  <a:pos x="31" y="2"/>
                </a:cxn>
                <a:cxn ang="0">
                  <a:pos x="27" y="0"/>
                </a:cxn>
                <a:cxn ang="0">
                  <a:pos x="24" y="2"/>
                </a:cxn>
                <a:cxn ang="0">
                  <a:pos x="24" y="7"/>
                </a:cxn>
                <a:cxn ang="0">
                  <a:pos x="23" y="8"/>
                </a:cxn>
                <a:cxn ang="0">
                  <a:pos x="2" y="23"/>
                </a:cxn>
                <a:cxn ang="0">
                  <a:pos x="1" y="28"/>
                </a:cxn>
                <a:cxn ang="0">
                  <a:pos x="4" y="29"/>
                </a:cxn>
                <a:cxn ang="0">
                  <a:pos x="5" y="29"/>
                </a:cxn>
                <a:cxn ang="0">
                  <a:pos x="24" y="16"/>
                </a:cxn>
                <a:cxn ang="0">
                  <a:pos x="24" y="16"/>
                </a:cxn>
                <a:cxn ang="0">
                  <a:pos x="24" y="26"/>
                </a:cxn>
                <a:cxn ang="0">
                  <a:pos x="27" y="29"/>
                </a:cxn>
                <a:cxn ang="0">
                  <a:pos x="31" y="26"/>
                </a:cxn>
                <a:cxn ang="0">
                  <a:pos x="31" y="16"/>
                </a:cxn>
                <a:cxn ang="0">
                  <a:pos x="31" y="16"/>
                </a:cxn>
                <a:cxn ang="0">
                  <a:pos x="49" y="29"/>
                </a:cxn>
                <a:cxn ang="0">
                  <a:pos x="51" y="29"/>
                </a:cxn>
                <a:cxn ang="0">
                  <a:pos x="54" y="28"/>
                </a:cxn>
                <a:cxn ang="0">
                  <a:pos x="53" y="23"/>
                </a:cxn>
              </a:cxnLst>
              <a:rect l="0" t="0" r="r" b="b"/>
              <a:pathLst>
                <a:path w="55" h="29">
                  <a:moveTo>
                    <a:pt x="53" y="23"/>
                  </a:move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7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0"/>
                    <a:pt x="29" y="0"/>
                    <a:pt x="27" y="0"/>
                  </a:cubicBezTo>
                  <a:cubicBezTo>
                    <a:pt x="25" y="0"/>
                    <a:pt x="24" y="0"/>
                    <a:pt x="24" y="2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3" y="8"/>
                    <a:pt x="23" y="8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4"/>
                    <a:pt x="0" y="26"/>
                    <a:pt x="1" y="28"/>
                  </a:cubicBezTo>
                  <a:cubicBezTo>
                    <a:pt x="1" y="29"/>
                    <a:pt x="2" y="29"/>
                    <a:pt x="4" y="29"/>
                  </a:cubicBezTo>
                  <a:cubicBezTo>
                    <a:pt x="4" y="29"/>
                    <a:pt x="5" y="29"/>
                    <a:pt x="5" y="29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8"/>
                    <a:pt x="25" y="29"/>
                    <a:pt x="27" y="29"/>
                  </a:cubicBezTo>
                  <a:cubicBezTo>
                    <a:pt x="29" y="29"/>
                    <a:pt x="31" y="28"/>
                    <a:pt x="31" y="2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50" y="29"/>
                    <a:pt x="50" y="29"/>
                    <a:pt x="51" y="29"/>
                  </a:cubicBezTo>
                  <a:cubicBezTo>
                    <a:pt x="52" y="29"/>
                    <a:pt x="53" y="29"/>
                    <a:pt x="54" y="28"/>
                  </a:cubicBezTo>
                  <a:cubicBezTo>
                    <a:pt x="55" y="26"/>
                    <a:pt x="55" y="24"/>
                    <a:pt x="53" y="23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6306355" y="3888362"/>
              <a:ext cx="2096776" cy="183556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400" dirty="0" err="1">
                  <a:solidFill>
                    <a:schemeClr val="bg1"/>
                  </a:solidFill>
                  <a:cs typeface="+mn-ea"/>
                  <a:sym typeface="+mn-lt"/>
                </a:rPr>
                <a:t>Talleres</a:t>
              </a:r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 para </a:t>
              </a:r>
              <a:r>
                <a:rPr lang="en-US" altLang="zh-CN" sz="2400" dirty="0" err="1">
                  <a:solidFill>
                    <a:schemeClr val="bg1"/>
                  </a:solidFill>
                  <a:cs typeface="+mn-ea"/>
                  <a:sym typeface="+mn-lt"/>
                </a:rPr>
                <a:t>manejo</a:t>
              </a:r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 de </a:t>
              </a:r>
              <a:r>
                <a:rPr lang="en-US" altLang="zh-CN" sz="2400" dirty="0" err="1">
                  <a:solidFill>
                    <a:schemeClr val="bg1"/>
                  </a:solidFill>
                  <a:cs typeface="+mn-ea"/>
                  <a:sym typeface="+mn-lt"/>
                </a:rPr>
                <a:t>autoestima</a:t>
              </a:r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, </a:t>
              </a:r>
              <a:r>
                <a:rPr lang="en-US" altLang="zh-CN" sz="2400" dirty="0" err="1">
                  <a:solidFill>
                    <a:schemeClr val="bg1"/>
                  </a:solidFill>
                  <a:cs typeface="+mn-ea"/>
                  <a:sym typeface="+mn-lt"/>
                </a:rPr>
                <a:t>estrés</a:t>
              </a:r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, y </a:t>
              </a:r>
              <a:r>
                <a:rPr lang="en-US" altLang="zh-CN" sz="2400" dirty="0" err="1">
                  <a:solidFill>
                    <a:schemeClr val="bg1"/>
                  </a:solidFill>
                  <a:cs typeface="+mn-ea"/>
                  <a:sym typeface="+mn-lt"/>
                </a:rPr>
                <a:t>otros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8693351" y="3795616"/>
            <a:ext cx="2263853" cy="1997791"/>
            <a:chOff x="8693351" y="3795616"/>
            <a:chExt cx="2263853" cy="1997791"/>
          </a:xfrm>
        </p:grpSpPr>
        <p:sp>
          <p:nvSpPr>
            <p:cNvPr id="14" name="Down Arrow Callout 20"/>
            <p:cNvSpPr/>
            <p:nvPr/>
          </p:nvSpPr>
          <p:spPr>
            <a:xfrm flipV="1">
              <a:off x="8693351" y="3795616"/>
              <a:ext cx="2263853" cy="1997791"/>
            </a:xfrm>
            <a:prstGeom prst="downArrowCallout">
              <a:avLst>
                <a:gd name="adj1" fmla="val 24468"/>
                <a:gd name="adj2" fmla="val 12234"/>
                <a:gd name="adj3" fmla="val 9681"/>
                <a:gd name="adj4" fmla="val 9031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8894381" y="4506451"/>
              <a:ext cx="1865186" cy="40254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OTRAS IDEAS?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54" name="图片 53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2346266" cy="1738323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97363" y="4506451"/>
            <a:ext cx="1994638" cy="2351549"/>
          </a:xfrm>
          <a:prstGeom prst="rect">
            <a:avLst/>
          </a:prstGeom>
        </p:spPr>
      </p:pic>
      <p:sp>
        <p:nvSpPr>
          <p:cNvPr id="56" name="文本框 55"/>
          <p:cNvSpPr txBox="1"/>
          <p:nvPr/>
        </p:nvSpPr>
        <p:spPr>
          <a:xfrm>
            <a:off x="1689508" y="320352"/>
            <a:ext cx="274786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12700"/>
          </a:bodyPr>
          <a:lstStyle/>
          <a:p>
            <a:r>
              <a:rPr lang="tr-TR" altLang="zh-CN" sz="3200" b="1" dirty="0">
                <a:solidFill>
                  <a:schemeClr val="accent3"/>
                </a:solidFill>
                <a:cs typeface="+mn-ea"/>
                <a:sym typeface="+mn-lt"/>
              </a:rPr>
              <a:t>EMOCIONAL</a:t>
            </a:r>
            <a:endParaRPr lang="zh-CN" altLang="en-US" sz="3200" b="1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cxnSp>
        <p:nvCxnSpPr>
          <p:cNvPr id="59" name="直接连接符 58"/>
          <p:cNvCxnSpPr/>
          <p:nvPr/>
        </p:nvCxnSpPr>
        <p:spPr>
          <a:xfrm>
            <a:off x="5671226" y="622570"/>
            <a:ext cx="6520774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矩形 59"/>
          <p:cNvSpPr/>
          <p:nvPr/>
        </p:nvSpPr>
        <p:spPr>
          <a:xfrm>
            <a:off x="1689508" y="988243"/>
            <a:ext cx="10278894" cy="4370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2000" dirty="0">
                <a:solidFill>
                  <a:schemeClr val="accent6"/>
                </a:solidFill>
                <a:cs typeface="+mn-ea"/>
                <a:sym typeface="+mn-lt"/>
              </a:rPr>
              <a:t>POSIBLES ACTIVIDADES</a:t>
            </a:r>
            <a:endParaRPr lang="zh-CN" altLang="en-US" sz="2000" dirty="0">
              <a:solidFill>
                <a:schemeClr val="accent6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7913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prism isContent="1"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7" name="06710b0c-06b8-47f1-86c9-9b67bf249bb5">
            <a:extLst>
              <a:ext uri="{FF2B5EF4-FFF2-40B4-BE49-F238E27FC236}">
                <a16:creationId xmlns:a16="http://schemas.microsoft.com/office/drawing/2014/main" id="{7A400A55-5C16-4A91-A1DF-C004ECCA530D}"/>
              </a:ext>
            </a:extLst>
          </p:cNvPr>
          <p:cNvGrpSpPr>
            <a:grpSpLocks noChangeAspect="1"/>
          </p:cNvGrpSpPr>
          <p:nvPr/>
        </p:nvGrpSpPr>
        <p:grpSpPr>
          <a:xfrm>
            <a:off x="1307468" y="1089025"/>
            <a:ext cx="9613068" cy="5249109"/>
            <a:chOff x="1307468" y="1028700"/>
            <a:chExt cx="9613068" cy="5249109"/>
          </a:xfrm>
        </p:grpSpPr>
        <p:grpSp>
          <p:nvGrpSpPr>
            <p:cNvPr id="178" name="组合 177">
              <a:extLst>
                <a:ext uri="{FF2B5EF4-FFF2-40B4-BE49-F238E27FC236}">
                  <a16:creationId xmlns:a16="http://schemas.microsoft.com/office/drawing/2014/main" id="{D4AB8B28-29F2-4657-8EDC-423D187D1BF7}"/>
                </a:ext>
              </a:extLst>
            </p:cNvPr>
            <p:cNvGrpSpPr/>
            <p:nvPr/>
          </p:nvGrpSpPr>
          <p:grpSpPr>
            <a:xfrm>
              <a:off x="3755740" y="1028700"/>
              <a:ext cx="4609737" cy="5249109"/>
              <a:chOff x="3755740" y="1028700"/>
              <a:chExt cx="4609737" cy="5249109"/>
            </a:xfrm>
          </p:grpSpPr>
          <p:grpSp>
            <p:nvGrpSpPr>
              <p:cNvPr id="186" name="组合 185"/>
              <p:cNvGrpSpPr/>
              <p:nvPr/>
            </p:nvGrpSpPr>
            <p:grpSpPr>
              <a:xfrm>
                <a:off x="4033411" y="2517176"/>
                <a:ext cx="4332066" cy="3760633"/>
                <a:chOff x="0" y="0"/>
                <a:chExt cx="6684956" cy="5803158"/>
              </a:xfrm>
            </p:grpSpPr>
            <p:sp>
              <p:nvSpPr>
                <p:cNvPr id="206" name="任意多边形: 形状 205"/>
                <p:cNvSpPr/>
                <p:nvPr/>
              </p:nvSpPr>
              <p:spPr>
                <a:xfrm>
                  <a:off x="2805398" y="2946400"/>
                  <a:ext cx="594023" cy="285675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8" h="21444" extrusionOk="0">
                      <a:moveTo>
                        <a:pt x="19859" y="0"/>
                      </a:moveTo>
                      <a:cubicBezTo>
                        <a:pt x="19039" y="-1"/>
                        <a:pt x="18371" y="137"/>
                        <a:pt x="18367" y="309"/>
                      </a:cubicBezTo>
                      <a:lnTo>
                        <a:pt x="18273" y="20473"/>
                      </a:lnTo>
                      <a:cubicBezTo>
                        <a:pt x="15690" y="20750"/>
                        <a:pt x="12745" y="20845"/>
                        <a:pt x="9883" y="20743"/>
                      </a:cubicBezTo>
                      <a:cubicBezTo>
                        <a:pt x="7338" y="20651"/>
                        <a:pt x="4912" y="20396"/>
                        <a:pt x="3658" y="19928"/>
                      </a:cubicBezTo>
                      <a:cubicBezTo>
                        <a:pt x="2811" y="19611"/>
                        <a:pt x="2640" y="19235"/>
                        <a:pt x="3187" y="18891"/>
                      </a:cubicBezTo>
                      <a:cubicBezTo>
                        <a:pt x="3074" y="18818"/>
                        <a:pt x="2835" y="18757"/>
                        <a:pt x="2515" y="18720"/>
                      </a:cubicBezTo>
                      <a:cubicBezTo>
                        <a:pt x="1646" y="18619"/>
                        <a:pt x="584" y="18701"/>
                        <a:pt x="229" y="18891"/>
                      </a:cubicBezTo>
                      <a:cubicBezTo>
                        <a:pt x="-262" y="19313"/>
                        <a:pt x="42" y="19759"/>
                        <a:pt x="1076" y="20136"/>
                      </a:cubicBezTo>
                      <a:cubicBezTo>
                        <a:pt x="2476" y="20646"/>
                        <a:pt x="4960" y="20959"/>
                        <a:pt x="7584" y="21172"/>
                      </a:cubicBezTo>
                      <a:cubicBezTo>
                        <a:pt x="11806" y="21516"/>
                        <a:pt x="16630" y="21599"/>
                        <a:pt x="20168" y="21029"/>
                      </a:cubicBezTo>
                      <a:cubicBezTo>
                        <a:pt x="20468" y="20981"/>
                        <a:pt x="20751" y="20928"/>
                        <a:pt x="21015" y="20872"/>
                      </a:cubicBezTo>
                      <a:lnTo>
                        <a:pt x="21338" y="309"/>
                      </a:lnTo>
                      <a:cubicBezTo>
                        <a:pt x="21335" y="138"/>
                        <a:pt x="20674" y="0"/>
                        <a:pt x="19859" y="0"/>
                      </a:cubicBezTo>
                      <a:close/>
                    </a:path>
                  </a:pathLst>
                </a:custGeom>
                <a:solidFill>
                  <a:srgbClr val="EDEFF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7" name="矩形: 圆角 206"/>
                <p:cNvSpPr/>
                <p:nvPr/>
              </p:nvSpPr>
              <p:spPr>
                <a:xfrm>
                  <a:off x="3306274" y="0"/>
                  <a:ext cx="82423" cy="1722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8E9ED"/>
                </a:solidFill>
                <a:ln w="6350" cap="flat">
                  <a:solidFill>
                    <a:srgbClr val="A6AAA9"/>
                  </a:solidFill>
                  <a:prstDash val="solid"/>
                  <a:miter lim="400000"/>
                </a:ln>
                <a:effectLst/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8" name="任意多边形: 形状 207"/>
                <p:cNvSpPr/>
                <p:nvPr/>
              </p:nvSpPr>
              <p:spPr>
                <a:xfrm>
                  <a:off x="3344690" y="150110"/>
                  <a:ext cx="3340266" cy="29774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0" y="10800"/>
                        <a:pt x="0" y="16200"/>
                        <a:pt x="0" y="18900"/>
                      </a:cubicBezTo>
                      <a:cubicBezTo>
                        <a:pt x="0" y="21600"/>
                        <a:pt x="0" y="21600"/>
                        <a:pt x="0" y="21600"/>
                      </a:cubicBezTo>
                      <a:cubicBezTo>
                        <a:pt x="1185" y="19661"/>
                        <a:pt x="3149" y="18406"/>
                        <a:pt x="5383" y="18406"/>
                      </a:cubicBezTo>
                      <a:cubicBezTo>
                        <a:pt x="7651" y="18406"/>
                        <a:pt x="9615" y="19661"/>
                        <a:pt x="10800" y="21600"/>
                      </a:cubicBezTo>
                      <a:cubicBezTo>
                        <a:pt x="12320" y="20414"/>
                        <a:pt x="14135" y="19727"/>
                        <a:pt x="16098" y="19697"/>
                      </a:cubicBezTo>
                      <a:cubicBezTo>
                        <a:pt x="18119" y="19666"/>
                        <a:pt x="20023" y="20355"/>
                        <a:pt x="21600" y="21562"/>
                      </a:cubicBezTo>
                      <a:cubicBezTo>
                        <a:pt x="20974" y="15496"/>
                        <a:pt x="18358" y="10106"/>
                        <a:pt x="14507" y="6232"/>
                      </a:cubicBezTo>
                      <a:cubicBezTo>
                        <a:pt x="10656" y="2358"/>
                        <a:pt x="5569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12700" cap="flat">
                  <a:solidFill>
                    <a:schemeClr val="bg1"/>
                  </a:solidFill>
                  <a:miter lim="400000"/>
                </a:ln>
                <a:effectLst/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9" name="任意多边形: 形状 208"/>
                <p:cNvSpPr/>
                <p:nvPr/>
              </p:nvSpPr>
              <p:spPr>
                <a:xfrm>
                  <a:off x="0" y="150110"/>
                  <a:ext cx="3344691" cy="29774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0"/>
                      </a:lnTo>
                      <a:cubicBezTo>
                        <a:pt x="16023" y="0"/>
                        <a:pt x="10935" y="2358"/>
                        <a:pt x="7086" y="6237"/>
                      </a:cubicBezTo>
                      <a:cubicBezTo>
                        <a:pt x="3237" y="10115"/>
                        <a:pt x="625" y="15515"/>
                        <a:pt x="0" y="21600"/>
                      </a:cubicBezTo>
                      <a:cubicBezTo>
                        <a:pt x="1591" y="20653"/>
                        <a:pt x="3392" y="20120"/>
                        <a:pt x="5268" y="20094"/>
                      </a:cubicBezTo>
                      <a:cubicBezTo>
                        <a:pt x="7242" y="20068"/>
                        <a:pt x="9145" y="20605"/>
                        <a:pt x="10817" y="21600"/>
                      </a:cubicBezTo>
                      <a:cubicBezTo>
                        <a:pt x="12318" y="20515"/>
                        <a:pt x="14068" y="19878"/>
                        <a:pt x="15932" y="19824"/>
                      </a:cubicBezTo>
                      <a:cubicBezTo>
                        <a:pt x="17983" y="19765"/>
                        <a:pt x="19951" y="20410"/>
                        <a:pt x="21600" y="21600"/>
                      </a:cubicBez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2700" cap="flat">
                  <a:solidFill>
                    <a:schemeClr val="bg1"/>
                  </a:solidFill>
                  <a:miter lim="400000"/>
                </a:ln>
                <a:effectLst/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10" name="任意多边形: 形状 209"/>
                <p:cNvSpPr/>
                <p:nvPr/>
              </p:nvSpPr>
              <p:spPr>
                <a:xfrm>
                  <a:off x="1667919" y="150110"/>
                  <a:ext cx="1670134" cy="296642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626" y="19918"/>
                      </a:moveTo>
                      <a:cubicBezTo>
                        <a:pt x="14583" y="19893"/>
                        <a:pt x="18370" y="20488"/>
                        <a:pt x="21600" y="21562"/>
                      </a:cubicBezTo>
                      <a:cubicBezTo>
                        <a:pt x="21600" y="10781"/>
                        <a:pt x="21600" y="5390"/>
                        <a:pt x="21600" y="2695"/>
                      </a:cubicBezTo>
                      <a:cubicBezTo>
                        <a:pt x="21600" y="0"/>
                        <a:pt x="21600" y="0"/>
                        <a:pt x="21600" y="0"/>
                      </a:cubicBezTo>
                      <a:cubicBezTo>
                        <a:pt x="21566" y="0"/>
                        <a:pt x="21549" y="0"/>
                        <a:pt x="21532" y="0"/>
                      </a:cubicBezTo>
                      <a:cubicBezTo>
                        <a:pt x="21515" y="0"/>
                        <a:pt x="21498" y="0"/>
                        <a:pt x="21465" y="0"/>
                      </a:cubicBezTo>
                      <a:cubicBezTo>
                        <a:pt x="15912" y="38"/>
                        <a:pt x="10868" y="2404"/>
                        <a:pt x="7050" y="6273"/>
                      </a:cubicBezTo>
                      <a:cubicBezTo>
                        <a:pt x="3233" y="10142"/>
                        <a:pt x="643" y="15513"/>
                        <a:pt x="0" y="21562"/>
                      </a:cubicBezTo>
                      <a:cubicBezTo>
                        <a:pt x="0" y="21581"/>
                        <a:pt x="0" y="21590"/>
                        <a:pt x="0" y="21595"/>
                      </a:cubicBezTo>
                      <a:cubicBezTo>
                        <a:pt x="0" y="21600"/>
                        <a:pt x="0" y="21600"/>
                        <a:pt x="0" y="21600"/>
                      </a:cubicBezTo>
                      <a:cubicBezTo>
                        <a:pt x="68" y="21543"/>
                        <a:pt x="118" y="21514"/>
                        <a:pt x="169" y="21505"/>
                      </a:cubicBezTo>
                      <a:cubicBezTo>
                        <a:pt x="220" y="21495"/>
                        <a:pt x="271" y="21505"/>
                        <a:pt x="339" y="21524"/>
                      </a:cubicBezTo>
                      <a:cubicBezTo>
                        <a:pt x="3403" y="20510"/>
                        <a:pt x="6920" y="19941"/>
                        <a:pt x="10626" y="1991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12700" cap="flat">
                  <a:solidFill>
                    <a:schemeClr val="bg1"/>
                  </a:solidFill>
                  <a:miter lim="400000"/>
                </a:ln>
                <a:effectLst/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11" name="任意多边形: 形状 210"/>
                <p:cNvSpPr/>
                <p:nvPr/>
              </p:nvSpPr>
              <p:spPr>
                <a:xfrm>
                  <a:off x="3338053" y="150110"/>
                  <a:ext cx="1670134" cy="29774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34" y="21505"/>
                        <a:pt x="85" y="21438"/>
                        <a:pt x="144" y="21396"/>
                      </a:cubicBezTo>
                      <a:cubicBezTo>
                        <a:pt x="203" y="21353"/>
                        <a:pt x="271" y="21334"/>
                        <a:pt x="339" y="21334"/>
                      </a:cubicBezTo>
                      <a:cubicBezTo>
                        <a:pt x="3480" y="20275"/>
                        <a:pt x="7145" y="19697"/>
                        <a:pt x="11005" y="19729"/>
                      </a:cubicBezTo>
                      <a:cubicBezTo>
                        <a:pt x="14804" y="19760"/>
                        <a:pt x="18323" y="20370"/>
                        <a:pt x="21397" y="21410"/>
                      </a:cubicBezTo>
                      <a:cubicBezTo>
                        <a:pt x="21431" y="21429"/>
                        <a:pt x="21465" y="21448"/>
                        <a:pt x="21498" y="21476"/>
                      </a:cubicBezTo>
                      <a:cubicBezTo>
                        <a:pt x="21532" y="21505"/>
                        <a:pt x="21566" y="21543"/>
                        <a:pt x="21600" y="21600"/>
                      </a:cubicBezTo>
                      <a:lnTo>
                        <a:pt x="21600" y="21600"/>
                      </a:lnTo>
                      <a:cubicBezTo>
                        <a:pt x="20957" y="15515"/>
                        <a:pt x="18350" y="10115"/>
                        <a:pt x="14507" y="6237"/>
                      </a:cubicBezTo>
                      <a:cubicBezTo>
                        <a:pt x="10665" y="2358"/>
                        <a:pt x="5586" y="0"/>
                        <a:pt x="0" y="0"/>
                      </a:cubicBezTo>
                      <a:lnTo>
                        <a:pt x="0" y="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2700" cap="flat">
                  <a:solidFill>
                    <a:schemeClr val="bg1"/>
                  </a:solidFill>
                  <a:miter lim="400000"/>
                </a:ln>
                <a:effectLst/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87" name="组合 186">
                <a:extLst>
                  <a:ext uri="{FF2B5EF4-FFF2-40B4-BE49-F238E27FC236}">
                    <a16:creationId xmlns:a16="http://schemas.microsoft.com/office/drawing/2014/main" id="{43C2A1F9-7E4D-4586-814E-B7C0BAB34BD9}"/>
                  </a:ext>
                </a:extLst>
              </p:cNvPr>
              <p:cNvGrpSpPr/>
              <p:nvPr/>
            </p:nvGrpSpPr>
            <p:grpSpPr>
              <a:xfrm>
                <a:off x="3755740" y="1028700"/>
                <a:ext cx="4584272" cy="2419583"/>
                <a:chOff x="3755740" y="1028700"/>
                <a:chExt cx="4584272" cy="2419583"/>
              </a:xfrm>
            </p:grpSpPr>
            <p:sp>
              <p:nvSpPr>
                <p:cNvPr id="188" name="直接连接符 187"/>
                <p:cNvSpPr/>
                <p:nvPr/>
              </p:nvSpPr>
              <p:spPr>
                <a:xfrm flipV="1">
                  <a:off x="3755740" y="2238561"/>
                  <a:ext cx="1" cy="1120543"/>
                </a:xfrm>
                <a:prstGeom prst="line">
                  <a:avLst/>
                </a:prstGeom>
                <a:ln>
                  <a:gradFill flip="none" rotWithShape="1"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46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0"/>
                          <a:lumOff val="100000"/>
                        </a:schemeClr>
                      </a:gs>
                    </a:gsLst>
                    <a:lin ang="16200000" scaled="1"/>
                    <a:tileRect/>
                  </a:gradFill>
                  <a:miter lim="400000"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89" name="直接连接符 188"/>
                <p:cNvSpPr/>
                <p:nvPr/>
              </p:nvSpPr>
              <p:spPr>
                <a:xfrm flipV="1">
                  <a:off x="4039303" y="2238561"/>
                  <a:ext cx="1" cy="1120543"/>
                </a:xfrm>
                <a:prstGeom prst="line">
                  <a:avLst/>
                </a:prstGeom>
                <a:ln>
                  <a:gradFill flip="none" rotWithShape="1"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46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0"/>
                          <a:lumOff val="100000"/>
                        </a:schemeClr>
                      </a:gs>
                    </a:gsLst>
                    <a:lin ang="16200000" scaled="1"/>
                    <a:tileRect/>
                  </a:gradFill>
                  <a:miter lim="400000"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90" name="直接连接符 189"/>
                <p:cNvSpPr/>
                <p:nvPr/>
              </p:nvSpPr>
              <p:spPr>
                <a:xfrm flipV="1">
                  <a:off x="4535538" y="1884107"/>
                  <a:ext cx="1" cy="1120543"/>
                </a:xfrm>
                <a:prstGeom prst="line">
                  <a:avLst/>
                </a:prstGeom>
                <a:ln>
                  <a:gradFill flip="none" rotWithShape="1"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46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0"/>
                          <a:lumOff val="100000"/>
                        </a:schemeClr>
                      </a:gs>
                    </a:gsLst>
                    <a:lin ang="16200000" scaled="1"/>
                    <a:tileRect/>
                  </a:gradFill>
                  <a:miter lim="400000"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91" name="直接连接符 190"/>
                <p:cNvSpPr/>
                <p:nvPr/>
              </p:nvSpPr>
              <p:spPr>
                <a:xfrm flipV="1">
                  <a:off x="5197186" y="1624174"/>
                  <a:ext cx="1" cy="1120544"/>
                </a:xfrm>
                <a:prstGeom prst="line">
                  <a:avLst/>
                </a:prstGeom>
                <a:ln>
                  <a:gradFill flip="none" rotWithShape="1"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46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0"/>
                          <a:lumOff val="100000"/>
                        </a:schemeClr>
                      </a:gs>
                    </a:gsLst>
                    <a:lin ang="16200000" scaled="1"/>
                    <a:tileRect/>
                  </a:gradFill>
                  <a:miter lim="400000"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92" name="直接连接符 191"/>
                <p:cNvSpPr/>
                <p:nvPr/>
              </p:nvSpPr>
              <p:spPr>
                <a:xfrm flipV="1">
                  <a:off x="5693421" y="1028700"/>
                  <a:ext cx="1" cy="1120543"/>
                </a:xfrm>
                <a:prstGeom prst="line">
                  <a:avLst/>
                </a:prstGeom>
                <a:ln>
                  <a:gradFill flip="none" rotWithShape="1"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46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0"/>
                          <a:lumOff val="100000"/>
                        </a:schemeClr>
                      </a:gs>
                    </a:gsLst>
                    <a:lin ang="16200000" scaled="1"/>
                    <a:tileRect/>
                  </a:gradFill>
                  <a:miter lim="400000"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93" name="直接连接符 192"/>
                <p:cNvSpPr/>
                <p:nvPr/>
              </p:nvSpPr>
              <p:spPr>
                <a:xfrm flipV="1">
                  <a:off x="6355070" y="1028700"/>
                  <a:ext cx="1" cy="1120543"/>
                </a:xfrm>
                <a:prstGeom prst="line">
                  <a:avLst/>
                </a:prstGeom>
                <a:ln>
                  <a:gradFill flip="none" rotWithShape="1"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46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0"/>
                          <a:lumOff val="100000"/>
                        </a:schemeClr>
                      </a:gs>
                    </a:gsLst>
                    <a:lin ang="16200000" scaled="1"/>
                    <a:tileRect/>
                  </a:gradFill>
                  <a:miter lim="400000"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94" name="直接连接符 193"/>
                <p:cNvSpPr/>
                <p:nvPr/>
              </p:nvSpPr>
              <p:spPr>
                <a:xfrm flipV="1">
                  <a:off x="6851305" y="1265004"/>
                  <a:ext cx="1" cy="1120543"/>
                </a:xfrm>
                <a:prstGeom prst="line">
                  <a:avLst/>
                </a:prstGeom>
                <a:ln>
                  <a:gradFill flip="none" rotWithShape="1"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46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0"/>
                          <a:lumOff val="100000"/>
                        </a:schemeClr>
                      </a:gs>
                    </a:gsLst>
                    <a:lin ang="16200000" scaled="1"/>
                    <a:tileRect/>
                  </a:gradFill>
                  <a:miter lim="400000"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95" name="直接连接符 194"/>
                <p:cNvSpPr/>
                <p:nvPr/>
              </p:nvSpPr>
              <p:spPr>
                <a:xfrm flipV="1">
                  <a:off x="7347541" y="1624174"/>
                  <a:ext cx="1" cy="1120544"/>
                </a:xfrm>
                <a:prstGeom prst="line">
                  <a:avLst/>
                </a:prstGeom>
                <a:ln>
                  <a:gradFill flip="none" rotWithShape="1"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46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0"/>
                          <a:lumOff val="100000"/>
                        </a:schemeClr>
                      </a:gs>
                    </a:gsLst>
                    <a:lin ang="16200000" scaled="1"/>
                    <a:tileRect/>
                  </a:gradFill>
                  <a:miter lim="400000"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96" name="直接连接符 195"/>
                <p:cNvSpPr/>
                <p:nvPr/>
              </p:nvSpPr>
              <p:spPr>
                <a:xfrm flipV="1">
                  <a:off x="7843775" y="1884107"/>
                  <a:ext cx="1" cy="1120543"/>
                </a:xfrm>
                <a:prstGeom prst="line">
                  <a:avLst/>
                </a:prstGeom>
                <a:ln>
                  <a:gradFill flip="none" rotWithShape="1"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46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0"/>
                          <a:lumOff val="100000"/>
                        </a:schemeClr>
                      </a:gs>
                    </a:gsLst>
                    <a:lin ang="16200000" scaled="1"/>
                    <a:tileRect/>
                  </a:gradFill>
                  <a:miter lim="400000"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97" name="直接连接符 196"/>
                <p:cNvSpPr/>
                <p:nvPr/>
              </p:nvSpPr>
              <p:spPr>
                <a:xfrm flipV="1">
                  <a:off x="8009188" y="2238561"/>
                  <a:ext cx="1" cy="1120543"/>
                </a:xfrm>
                <a:prstGeom prst="line">
                  <a:avLst/>
                </a:prstGeom>
                <a:ln>
                  <a:gradFill flip="none" rotWithShape="1"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46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0"/>
                          <a:lumOff val="100000"/>
                        </a:schemeClr>
                      </a:gs>
                    </a:gsLst>
                    <a:lin ang="16200000" scaled="1"/>
                    <a:tileRect/>
                  </a:gradFill>
                  <a:miter lim="400000"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98" name="直接连接符 197"/>
                <p:cNvSpPr/>
                <p:nvPr/>
              </p:nvSpPr>
              <p:spPr>
                <a:xfrm flipV="1">
                  <a:off x="7595658" y="1999471"/>
                  <a:ext cx="1" cy="576102"/>
                </a:xfrm>
                <a:prstGeom prst="line">
                  <a:avLst/>
                </a:prstGeom>
                <a:ln>
                  <a:gradFill flip="none" rotWithShape="1"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46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0"/>
                          <a:lumOff val="100000"/>
                        </a:schemeClr>
                      </a:gs>
                    </a:gsLst>
                    <a:lin ang="16200000" scaled="1"/>
                    <a:tileRect/>
                  </a:gradFill>
                  <a:miter lim="400000"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99" name="直接连接符 198"/>
                <p:cNvSpPr/>
                <p:nvPr/>
              </p:nvSpPr>
              <p:spPr>
                <a:xfrm flipV="1">
                  <a:off x="7182128" y="1753351"/>
                  <a:ext cx="1" cy="576102"/>
                </a:xfrm>
                <a:prstGeom prst="line">
                  <a:avLst/>
                </a:prstGeom>
                <a:ln>
                  <a:gradFill flip="none" rotWithShape="1"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46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0"/>
                          <a:lumOff val="100000"/>
                        </a:schemeClr>
                      </a:gs>
                    </a:gsLst>
                    <a:lin ang="16200000" scaled="1"/>
                    <a:tileRect/>
                  </a:gradFill>
                  <a:miter lim="400000"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0" name="直接连接符 199"/>
                <p:cNvSpPr/>
                <p:nvPr/>
              </p:nvSpPr>
              <p:spPr>
                <a:xfrm flipV="1">
                  <a:off x="6685893" y="1537224"/>
                  <a:ext cx="1" cy="576102"/>
                </a:xfrm>
                <a:prstGeom prst="line">
                  <a:avLst/>
                </a:prstGeom>
                <a:ln>
                  <a:gradFill flip="none" rotWithShape="1"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46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0"/>
                          <a:lumOff val="100000"/>
                        </a:schemeClr>
                      </a:gs>
                    </a:gsLst>
                    <a:lin ang="16200000" scaled="1"/>
                    <a:tileRect/>
                  </a:gradFill>
                  <a:miter lim="400000"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1" name="直接连接符 200"/>
                <p:cNvSpPr/>
                <p:nvPr/>
              </p:nvSpPr>
              <p:spPr>
                <a:xfrm flipV="1">
                  <a:off x="6021159" y="1459872"/>
                  <a:ext cx="1" cy="576102"/>
                </a:xfrm>
                <a:prstGeom prst="line">
                  <a:avLst/>
                </a:prstGeom>
                <a:ln>
                  <a:gradFill flip="none" rotWithShape="1"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46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0"/>
                          <a:lumOff val="100000"/>
                        </a:schemeClr>
                      </a:gs>
                    </a:gsLst>
                    <a:lin ang="16200000" scaled="1"/>
                    <a:tileRect/>
                  </a:gradFill>
                  <a:miter lim="400000"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2" name="直接连接符 201"/>
                <p:cNvSpPr/>
                <p:nvPr/>
              </p:nvSpPr>
              <p:spPr>
                <a:xfrm flipV="1">
                  <a:off x="5445304" y="1753351"/>
                  <a:ext cx="1" cy="576102"/>
                </a:xfrm>
                <a:prstGeom prst="line">
                  <a:avLst/>
                </a:prstGeom>
                <a:ln>
                  <a:gradFill flip="none" rotWithShape="1"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46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0"/>
                          <a:lumOff val="100000"/>
                        </a:schemeClr>
                      </a:gs>
                    </a:gsLst>
                    <a:lin ang="16200000" scaled="1"/>
                    <a:tileRect/>
                  </a:gradFill>
                  <a:miter lim="400000"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3" name="直接连接符 202"/>
                <p:cNvSpPr/>
                <p:nvPr/>
              </p:nvSpPr>
              <p:spPr>
                <a:xfrm flipV="1">
                  <a:off x="4869449" y="1816639"/>
                  <a:ext cx="1" cy="576102"/>
                </a:xfrm>
                <a:prstGeom prst="line">
                  <a:avLst/>
                </a:prstGeom>
                <a:ln>
                  <a:gradFill flip="none" rotWithShape="1"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46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0"/>
                          <a:lumOff val="100000"/>
                        </a:schemeClr>
                      </a:gs>
                    </a:gsLst>
                    <a:lin ang="16200000" scaled="1"/>
                    <a:tileRect/>
                  </a:gradFill>
                  <a:miter lim="400000"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4" name="直接连接符 203"/>
                <p:cNvSpPr/>
                <p:nvPr/>
              </p:nvSpPr>
              <p:spPr>
                <a:xfrm flipV="1">
                  <a:off x="4287421" y="1816639"/>
                  <a:ext cx="1" cy="576102"/>
                </a:xfrm>
                <a:prstGeom prst="line">
                  <a:avLst/>
                </a:prstGeom>
                <a:ln>
                  <a:gradFill flip="none" rotWithShape="1"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46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0"/>
                          <a:lumOff val="100000"/>
                        </a:schemeClr>
                      </a:gs>
                    </a:gsLst>
                    <a:lin ang="16200000" scaled="1"/>
                    <a:tileRect/>
                  </a:gradFill>
                  <a:miter lim="400000"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5" name="直接连接符 204"/>
                <p:cNvSpPr/>
                <p:nvPr/>
              </p:nvSpPr>
              <p:spPr>
                <a:xfrm flipV="1">
                  <a:off x="8340011" y="2454709"/>
                  <a:ext cx="1" cy="993574"/>
                </a:xfrm>
                <a:prstGeom prst="line">
                  <a:avLst/>
                </a:prstGeom>
                <a:ln>
                  <a:gradFill flip="none" rotWithShape="1"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46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0"/>
                          <a:lumOff val="100000"/>
                        </a:schemeClr>
                      </a:gs>
                    </a:gsLst>
                    <a:lin ang="16200000" scaled="1"/>
                    <a:tileRect/>
                  </a:gradFill>
                  <a:miter lim="400000"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79" name="组合 178">
              <a:extLst>
                <a:ext uri="{FF2B5EF4-FFF2-40B4-BE49-F238E27FC236}">
                  <a16:creationId xmlns:a16="http://schemas.microsoft.com/office/drawing/2014/main" id="{1EC58FCC-D78C-4C0C-85CD-F8C687F6A17B}"/>
                </a:ext>
              </a:extLst>
            </p:cNvPr>
            <p:cNvGrpSpPr/>
            <p:nvPr/>
          </p:nvGrpSpPr>
          <p:grpSpPr>
            <a:xfrm>
              <a:off x="1307468" y="3637493"/>
              <a:ext cx="9613068" cy="0"/>
              <a:chOff x="1307468" y="3637493"/>
              <a:chExt cx="9613068" cy="0"/>
            </a:xfrm>
          </p:grpSpPr>
          <p:cxnSp>
            <p:nvCxnSpPr>
              <p:cNvPr id="184" name="直接连接符 183">
                <a:extLst>
                  <a:ext uri="{FF2B5EF4-FFF2-40B4-BE49-F238E27FC236}">
                    <a16:creationId xmlns:a16="http://schemas.microsoft.com/office/drawing/2014/main" id="{07ECAEFD-1004-44E5-B6A8-0A1EDE5F2581}"/>
                  </a:ext>
                </a:extLst>
              </p:cNvPr>
              <p:cNvCxnSpPr/>
              <p:nvPr/>
            </p:nvCxnSpPr>
            <p:spPr>
              <a:xfrm>
                <a:off x="8472264" y="3637493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直接连接符 184">
                <a:extLst>
                  <a:ext uri="{FF2B5EF4-FFF2-40B4-BE49-F238E27FC236}">
                    <a16:creationId xmlns:a16="http://schemas.microsoft.com/office/drawing/2014/main" id="{BF558152-580E-4462-9934-207AEC2C1979}"/>
                  </a:ext>
                </a:extLst>
              </p:cNvPr>
              <p:cNvCxnSpPr/>
              <p:nvPr/>
            </p:nvCxnSpPr>
            <p:spPr>
              <a:xfrm>
                <a:off x="1307468" y="3637493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0" name="任意多边形: 形状 179">
              <a:extLst>
                <a:ext uri="{FF2B5EF4-FFF2-40B4-BE49-F238E27FC236}">
                  <a16:creationId xmlns:a16="http://schemas.microsoft.com/office/drawing/2014/main" id="{096894A5-B668-4DE5-9F73-D871F61910DA}"/>
                </a:ext>
              </a:extLst>
            </p:cNvPr>
            <p:cNvSpPr/>
            <p:nvPr/>
          </p:nvSpPr>
          <p:spPr>
            <a:xfrm>
              <a:off x="4398856" y="3673024"/>
              <a:ext cx="538904" cy="490981"/>
            </a:xfrm>
            <a:custGeom>
              <a:avLst/>
              <a:gdLst>
                <a:gd name="connsiteX0" fmla="*/ 138332 w 334963"/>
                <a:gd name="connsiteY0" fmla="*/ 262313 h 305176"/>
                <a:gd name="connsiteX1" fmla="*/ 143587 w 334963"/>
                <a:gd name="connsiteY1" fmla="*/ 267671 h 305176"/>
                <a:gd name="connsiteX2" fmla="*/ 143587 w 334963"/>
                <a:gd name="connsiteY2" fmla="*/ 279726 h 305176"/>
                <a:gd name="connsiteX3" fmla="*/ 169863 w 334963"/>
                <a:gd name="connsiteY3" fmla="*/ 291781 h 305176"/>
                <a:gd name="connsiteX4" fmla="*/ 196139 w 334963"/>
                <a:gd name="connsiteY4" fmla="*/ 279726 h 305176"/>
                <a:gd name="connsiteX5" fmla="*/ 196139 w 334963"/>
                <a:gd name="connsiteY5" fmla="*/ 267671 h 305176"/>
                <a:gd name="connsiteX6" fmla="*/ 201394 w 334963"/>
                <a:gd name="connsiteY6" fmla="*/ 262313 h 305176"/>
                <a:gd name="connsiteX7" fmla="*/ 207963 w 334963"/>
                <a:gd name="connsiteY7" fmla="*/ 267671 h 305176"/>
                <a:gd name="connsiteX8" fmla="*/ 207963 w 334963"/>
                <a:gd name="connsiteY8" fmla="*/ 283745 h 305176"/>
                <a:gd name="connsiteX9" fmla="*/ 204022 w 334963"/>
                <a:gd name="connsiteY9" fmla="*/ 289102 h 305176"/>
                <a:gd name="connsiteX10" fmla="*/ 172491 w 334963"/>
                <a:gd name="connsiteY10" fmla="*/ 303837 h 305176"/>
                <a:gd name="connsiteX11" fmla="*/ 169863 w 334963"/>
                <a:gd name="connsiteY11" fmla="*/ 305176 h 305176"/>
                <a:gd name="connsiteX12" fmla="*/ 167236 w 334963"/>
                <a:gd name="connsiteY12" fmla="*/ 303837 h 305176"/>
                <a:gd name="connsiteX13" fmla="*/ 135705 w 334963"/>
                <a:gd name="connsiteY13" fmla="*/ 289102 h 305176"/>
                <a:gd name="connsiteX14" fmla="*/ 131763 w 334963"/>
                <a:gd name="connsiteY14" fmla="*/ 283745 h 305176"/>
                <a:gd name="connsiteX15" fmla="*/ 131763 w 334963"/>
                <a:gd name="connsiteY15" fmla="*/ 267671 h 305176"/>
                <a:gd name="connsiteX16" fmla="*/ 138332 w 334963"/>
                <a:gd name="connsiteY16" fmla="*/ 262313 h 305176"/>
                <a:gd name="connsiteX17" fmla="*/ 128043 w 334963"/>
                <a:gd name="connsiteY17" fmla="*/ 230563 h 305176"/>
                <a:gd name="connsiteX18" fmla="*/ 125413 w 334963"/>
                <a:gd name="connsiteY18" fmla="*/ 233341 h 305176"/>
                <a:gd name="connsiteX19" fmla="*/ 125413 w 334963"/>
                <a:gd name="connsiteY19" fmla="*/ 238898 h 305176"/>
                <a:gd name="connsiteX20" fmla="*/ 128043 w 334963"/>
                <a:gd name="connsiteY20" fmla="*/ 241676 h 305176"/>
                <a:gd name="connsiteX21" fmla="*/ 206922 w 334963"/>
                <a:gd name="connsiteY21" fmla="*/ 241676 h 305176"/>
                <a:gd name="connsiteX22" fmla="*/ 209551 w 334963"/>
                <a:gd name="connsiteY22" fmla="*/ 238898 h 305176"/>
                <a:gd name="connsiteX23" fmla="*/ 209551 w 334963"/>
                <a:gd name="connsiteY23" fmla="*/ 233341 h 305176"/>
                <a:gd name="connsiteX24" fmla="*/ 206922 w 334963"/>
                <a:gd name="connsiteY24" fmla="*/ 230563 h 305176"/>
                <a:gd name="connsiteX25" fmla="*/ 128043 w 334963"/>
                <a:gd name="connsiteY25" fmla="*/ 230563 h 305176"/>
                <a:gd name="connsiteX26" fmla="*/ 128781 w 334963"/>
                <a:gd name="connsiteY26" fmla="*/ 219451 h 305176"/>
                <a:gd name="connsiteX27" fmla="*/ 207769 w 334963"/>
                <a:gd name="connsiteY27" fmla="*/ 219451 h 305176"/>
                <a:gd name="connsiteX28" fmla="*/ 222250 w 334963"/>
                <a:gd name="connsiteY28" fmla="*/ 233556 h 305176"/>
                <a:gd name="connsiteX29" fmla="*/ 222250 w 334963"/>
                <a:gd name="connsiteY29" fmla="*/ 238684 h 305176"/>
                <a:gd name="connsiteX30" fmla="*/ 207769 w 334963"/>
                <a:gd name="connsiteY30" fmla="*/ 252789 h 305176"/>
                <a:gd name="connsiteX31" fmla="*/ 128781 w 334963"/>
                <a:gd name="connsiteY31" fmla="*/ 252789 h 305176"/>
                <a:gd name="connsiteX32" fmla="*/ 114300 w 334963"/>
                <a:gd name="connsiteY32" fmla="*/ 238684 h 305176"/>
                <a:gd name="connsiteX33" fmla="*/ 114300 w 334963"/>
                <a:gd name="connsiteY33" fmla="*/ 233556 h 305176"/>
                <a:gd name="connsiteX34" fmla="*/ 128781 w 334963"/>
                <a:gd name="connsiteY34" fmla="*/ 219451 h 305176"/>
                <a:gd name="connsiteX35" fmla="*/ 266120 w 334963"/>
                <a:gd name="connsiteY35" fmla="*/ 168353 h 305176"/>
                <a:gd name="connsiteX36" fmla="*/ 305614 w 334963"/>
                <a:gd name="connsiteY36" fmla="*/ 198019 h 305176"/>
                <a:gd name="connsiteX37" fmla="*/ 306930 w 334963"/>
                <a:gd name="connsiteY37" fmla="*/ 205758 h 305176"/>
                <a:gd name="connsiteX38" fmla="*/ 301664 w 334963"/>
                <a:gd name="connsiteY38" fmla="*/ 208338 h 305176"/>
                <a:gd name="connsiteX39" fmla="*/ 299032 w 334963"/>
                <a:gd name="connsiteY39" fmla="*/ 207048 h 305176"/>
                <a:gd name="connsiteX40" fmla="*/ 259538 w 334963"/>
                <a:gd name="connsiteY40" fmla="*/ 178672 h 305176"/>
                <a:gd name="connsiteX41" fmla="*/ 258221 w 334963"/>
                <a:gd name="connsiteY41" fmla="*/ 169643 h 305176"/>
                <a:gd name="connsiteX42" fmla="*/ 266120 w 334963"/>
                <a:gd name="connsiteY42" fmla="*/ 168353 h 305176"/>
                <a:gd name="connsiteX43" fmla="*/ 75093 w 334963"/>
                <a:gd name="connsiteY43" fmla="*/ 166503 h 305176"/>
                <a:gd name="connsiteX44" fmla="*/ 83067 w 334963"/>
                <a:gd name="connsiteY44" fmla="*/ 167810 h 305176"/>
                <a:gd name="connsiteX45" fmla="*/ 81738 w 334963"/>
                <a:gd name="connsiteY45" fmla="*/ 175654 h 305176"/>
                <a:gd name="connsiteX46" fmla="*/ 39208 w 334963"/>
                <a:gd name="connsiteY46" fmla="*/ 207031 h 305176"/>
                <a:gd name="connsiteX47" fmla="*/ 35221 w 334963"/>
                <a:gd name="connsiteY47" fmla="*/ 208338 h 305176"/>
                <a:gd name="connsiteX48" fmla="*/ 31233 w 334963"/>
                <a:gd name="connsiteY48" fmla="*/ 205723 h 305176"/>
                <a:gd name="connsiteX49" fmla="*/ 32562 w 334963"/>
                <a:gd name="connsiteY49" fmla="*/ 197879 h 305176"/>
                <a:gd name="connsiteX50" fmla="*/ 75093 w 334963"/>
                <a:gd name="connsiteY50" fmla="*/ 166503 h 305176"/>
                <a:gd name="connsiteX51" fmla="*/ 284569 w 334963"/>
                <a:gd name="connsiteY51" fmla="*/ 98801 h 305176"/>
                <a:gd name="connsiteX52" fmla="*/ 329795 w 334963"/>
                <a:gd name="connsiteY52" fmla="*/ 98801 h 305176"/>
                <a:gd name="connsiteX53" fmla="*/ 334963 w 334963"/>
                <a:gd name="connsiteY53" fmla="*/ 104975 h 305176"/>
                <a:gd name="connsiteX54" fmla="*/ 329795 w 334963"/>
                <a:gd name="connsiteY54" fmla="*/ 109914 h 305176"/>
                <a:gd name="connsiteX55" fmla="*/ 284569 w 334963"/>
                <a:gd name="connsiteY55" fmla="*/ 109914 h 305176"/>
                <a:gd name="connsiteX56" fmla="*/ 279400 w 334963"/>
                <a:gd name="connsiteY56" fmla="*/ 104975 h 305176"/>
                <a:gd name="connsiteX57" fmla="*/ 284569 w 334963"/>
                <a:gd name="connsiteY57" fmla="*/ 98801 h 305176"/>
                <a:gd name="connsiteX58" fmla="*/ 5340 w 334963"/>
                <a:gd name="connsiteY58" fmla="*/ 98801 h 305176"/>
                <a:gd name="connsiteX59" fmla="*/ 53398 w 334963"/>
                <a:gd name="connsiteY59" fmla="*/ 98801 h 305176"/>
                <a:gd name="connsiteX60" fmla="*/ 58738 w 334963"/>
                <a:gd name="connsiteY60" fmla="*/ 104975 h 305176"/>
                <a:gd name="connsiteX61" fmla="*/ 53398 w 334963"/>
                <a:gd name="connsiteY61" fmla="*/ 109914 h 305176"/>
                <a:gd name="connsiteX62" fmla="*/ 5340 w 334963"/>
                <a:gd name="connsiteY62" fmla="*/ 109914 h 305176"/>
                <a:gd name="connsiteX63" fmla="*/ 0 w 334963"/>
                <a:gd name="connsiteY63" fmla="*/ 104975 h 305176"/>
                <a:gd name="connsiteX64" fmla="*/ 5340 w 334963"/>
                <a:gd name="connsiteY64" fmla="*/ 98801 h 305176"/>
                <a:gd name="connsiteX65" fmla="*/ 164887 w 334963"/>
                <a:gd name="connsiteY65" fmla="*/ 36888 h 305176"/>
                <a:gd name="connsiteX66" fmla="*/ 171451 w 334963"/>
                <a:gd name="connsiteY66" fmla="*/ 43604 h 305176"/>
                <a:gd name="connsiteX67" fmla="*/ 164887 w 334963"/>
                <a:gd name="connsiteY67" fmla="*/ 48977 h 305176"/>
                <a:gd name="connsiteX68" fmla="*/ 115003 w 334963"/>
                <a:gd name="connsiteY68" fmla="*/ 100022 h 305176"/>
                <a:gd name="connsiteX69" fmla="*/ 109752 w 334963"/>
                <a:gd name="connsiteY69" fmla="*/ 106738 h 305176"/>
                <a:gd name="connsiteX70" fmla="*/ 103188 w 334963"/>
                <a:gd name="connsiteY70" fmla="*/ 100022 h 305176"/>
                <a:gd name="connsiteX71" fmla="*/ 164887 w 334963"/>
                <a:gd name="connsiteY71" fmla="*/ 36888 h 305176"/>
                <a:gd name="connsiteX72" fmla="*/ 169069 w 334963"/>
                <a:gd name="connsiteY72" fmla="*/ 9901 h 305176"/>
                <a:gd name="connsiteX73" fmla="*/ 258763 w 334963"/>
                <a:gd name="connsiteY73" fmla="*/ 99286 h 305176"/>
                <a:gd name="connsiteX74" fmla="*/ 240297 w 334963"/>
                <a:gd name="connsiteY74" fmla="*/ 154495 h 305176"/>
                <a:gd name="connsiteX75" fmla="*/ 221830 w 334963"/>
                <a:gd name="connsiteY75" fmla="*/ 208389 h 305176"/>
                <a:gd name="connsiteX76" fmla="*/ 217873 w 334963"/>
                <a:gd name="connsiteY76" fmla="*/ 214962 h 305176"/>
                <a:gd name="connsiteX77" fmla="*/ 211278 w 334963"/>
                <a:gd name="connsiteY77" fmla="*/ 212333 h 305176"/>
                <a:gd name="connsiteX78" fmla="*/ 231064 w 334963"/>
                <a:gd name="connsiteY78" fmla="*/ 147923 h 305176"/>
                <a:gd name="connsiteX79" fmla="*/ 248211 w 334963"/>
                <a:gd name="connsiteY79" fmla="*/ 99286 h 305176"/>
                <a:gd name="connsiteX80" fmla="*/ 169069 w 334963"/>
                <a:gd name="connsiteY80" fmla="*/ 21731 h 305176"/>
                <a:gd name="connsiteX81" fmla="*/ 89927 w 334963"/>
                <a:gd name="connsiteY81" fmla="*/ 99286 h 305176"/>
                <a:gd name="connsiteX82" fmla="*/ 107075 w 334963"/>
                <a:gd name="connsiteY82" fmla="*/ 146608 h 305176"/>
                <a:gd name="connsiteX83" fmla="*/ 107075 w 334963"/>
                <a:gd name="connsiteY83" fmla="*/ 147923 h 305176"/>
                <a:gd name="connsiteX84" fmla="*/ 128179 w 334963"/>
                <a:gd name="connsiteY84" fmla="*/ 212333 h 305176"/>
                <a:gd name="connsiteX85" fmla="*/ 122903 w 334963"/>
                <a:gd name="connsiteY85" fmla="*/ 216276 h 305176"/>
                <a:gd name="connsiteX86" fmla="*/ 120265 w 334963"/>
                <a:gd name="connsiteY86" fmla="*/ 214962 h 305176"/>
                <a:gd name="connsiteX87" fmla="*/ 117627 w 334963"/>
                <a:gd name="connsiteY87" fmla="*/ 207075 h 305176"/>
                <a:gd name="connsiteX88" fmla="*/ 97842 w 334963"/>
                <a:gd name="connsiteY88" fmla="*/ 154495 h 305176"/>
                <a:gd name="connsiteX89" fmla="*/ 79375 w 334963"/>
                <a:gd name="connsiteY89" fmla="*/ 99286 h 305176"/>
                <a:gd name="connsiteX90" fmla="*/ 169069 w 334963"/>
                <a:gd name="connsiteY90" fmla="*/ 9901 h 305176"/>
                <a:gd name="connsiteX91" fmla="*/ 39107 w 334963"/>
                <a:gd name="connsiteY91" fmla="*/ 1482 h 305176"/>
                <a:gd name="connsiteX92" fmla="*/ 79917 w 334963"/>
                <a:gd name="connsiteY92" fmla="*/ 31115 h 305176"/>
                <a:gd name="connsiteX93" fmla="*/ 81234 w 334963"/>
                <a:gd name="connsiteY93" fmla="*/ 40544 h 305176"/>
                <a:gd name="connsiteX94" fmla="*/ 75968 w 334963"/>
                <a:gd name="connsiteY94" fmla="*/ 43238 h 305176"/>
                <a:gd name="connsiteX95" fmla="*/ 72019 w 334963"/>
                <a:gd name="connsiteY95" fmla="*/ 41891 h 305176"/>
                <a:gd name="connsiteX96" fmla="*/ 32525 w 334963"/>
                <a:gd name="connsiteY96" fmla="*/ 10911 h 305176"/>
                <a:gd name="connsiteX97" fmla="*/ 31208 w 334963"/>
                <a:gd name="connsiteY97" fmla="*/ 2829 h 305176"/>
                <a:gd name="connsiteX98" fmla="*/ 39107 w 334963"/>
                <a:gd name="connsiteY98" fmla="*/ 1482 h 305176"/>
                <a:gd name="connsiteX99" fmla="*/ 299086 w 334963"/>
                <a:gd name="connsiteY99" fmla="*/ 1451 h 305176"/>
                <a:gd name="connsiteX100" fmla="*/ 306944 w 334963"/>
                <a:gd name="connsiteY100" fmla="*/ 2782 h 305176"/>
                <a:gd name="connsiteX101" fmla="*/ 305634 w 334963"/>
                <a:gd name="connsiteY101" fmla="*/ 10771 h 305176"/>
                <a:gd name="connsiteX102" fmla="*/ 267653 w 334963"/>
                <a:gd name="connsiteY102" fmla="*/ 38732 h 305176"/>
                <a:gd name="connsiteX103" fmla="*/ 265033 w 334963"/>
                <a:gd name="connsiteY103" fmla="*/ 40063 h 305176"/>
                <a:gd name="connsiteX104" fmla="*/ 259795 w 334963"/>
                <a:gd name="connsiteY104" fmla="*/ 37400 h 305176"/>
                <a:gd name="connsiteX105" fmla="*/ 261104 w 334963"/>
                <a:gd name="connsiteY105" fmla="*/ 29411 h 305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34963" h="305176">
                  <a:moveTo>
                    <a:pt x="138332" y="262313"/>
                  </a:moveTo>
                  <a:cubicBezTo>
                    <a:pt x="140960" y="262313"/>
                    <a:pt x="143587" y="264992"/>
                    <a:pt x="143587" y="267671"/>
                  </a:cubicBezTo>
                  <a:cubicBezTo>
                    <a:pt x="143587" y="267671"/>
                    <a:pt x="143587" y="267671"/>
                    <a:pt x="143587" y="279726"/>
                  </a:cubicBezTo>
                  <a:cubicBezTo>
                    <a:pt x="143587" y="279726"/>
                    <a:pt x="143587" y="279726"/>
                    <a:pt x="169863" y="291781"/>
                  </a:cubicBezTo>
                  <a:cubicBezTo>
                    <a:pt x="169863" y="291781"/>
                    <a:pt x="169863" y="291781"/>
                    <a:pt x="196139" y="279726"/>
                  </a:cubicBezTo>
                  <a:cubicBezTo>
                    <a:pt x="196139" y="279726"/>
                    <a:pt x="196139" y="279726"/>
                    <a:pt x="196139" y="267671"/>
                  </a:cubicBezTo>
                  <a:cubicBezTo>
                    <a:pt x="196139" y="264992"/>
                    <a:pt x="198767" y="262313"/>
                    <a:pt x="201394" y="262313"/>
                  </a:cubicBezTo>
                  <a:cubicBezTo>
                    <a:pt x="205336" y="262313"/>
                    <a:pt x="207963" y="264992"/>
                    <a:pt x="207963" y="267671"/>
                  </a:cubicBezTo>
                  <a:cubicBezTo>
                    <a:pt x="207963" y="267671"/>
                    <a:pt x="207963" y="267671"/>
                    <a:pt x="207963" y="283745"/>
                  </a:cubicBezTo>
                  <a:cubicBezTo>
                    <a:pt x="207963" y="285084"/>
                    <a:pt x="206649" y="287763"/>
                    <a:pt x="204022" y="289102"/>
                  </a:cubicBezTo>
                  <a:cubicBezTo>
                    <a:pt x="204022" y="289102"/>
                    <a:pt x="204022" y="289102"/>
                    <a:pt x="172491" y="303837"/>
                  </a:cubicBezTo>
                  <a:cubicBezTo>
                    <a:pt x="171177" y="303837"/>
                    <a:pt x="171177" y="305176"/>
                    <a:pt x="169863" y="305176"/>
                  </a:cubicBezTo>
                  <a:cubicBezTo>
                    <a:pt x="168549" y="305176"/>
                    <a:pt x="168549" y="303837"/>
                    <a:pt x="167236" y="303837"/>
                  </a:cubicBezTo>
                  <a:cubicBezTo>
                    <a:pt x="167236" y="303837"/>
                    <a:pt x="167236" y="303837"/>
                    <a:pt x="135705" y="289102"/>
                  </a:cubicBezTo>
                  <a:cubicBezTo>
                    <a:pt x="133077" y="287763"/>
                    <a:pt x="131763" y="286423"/>
                    <a:pt x="131763" y="283745"/>
                  </a:cubicBezTo>
                  <a:cubicBezTo>
                    <a:pt x="131763" y="283745"/>
                    <a:pt x="131763" y="283745"/>
                    <a:pt x="131763" y="267671"/>
                  </a:cubicBezTo>
                  <a:cubicBezTo>
                    <a:pt x="131763" y="264992"/>
                    <a:pt x="134391" y="262313"/>
                    <a:pt x="138332" y="262313"/>
                  </a:cubicBezTo>
                  <a:close/>
                  <a:moveTo>
                    <a:pt x="128043" y="230563"/>
                  </a:moveTo>
                  <a:cubicBezTo>
                    <a:pt x="126728" y="230563"/>
                    <a:pt x="125413" y="231952"/>
                    <a:pt x="125413" y="233341"/>
                  </a:cubicBezTo>
                  <a:cubicBezTo>
                    <a:pt x="125413" y="233341"/>
                    <a:pt x="125413" y="233341"/>
                    <a:pt x="125413" y="238898"/>
                  </a:cubicBezTo>
                  <a:cubicBezTo>
                    <a:pt x="125413" y="240287"/>
                    <a:pt x="126728" y="241676"/>
                    <a:pt x="128043" y="241676"/>
                  </a:cubicBezTo>
                  <a:cubicBezTo>
                    <a:pt x="128043" y="241676"/>
                    <a:pt x="128043" y="241676"/>
                    <a:pt x="206922" y="241676"/>
                  </a:cubicBezTo>
                  <a:cubicBezTo>
                    <a:pt x="208237" y="241676"/>
                    <a:pt x="209551" y="240287"/>
                    <a:pt x="209551" y="238898"/>
                  </a:cubicBezTo>
                  <a:cubicBezTo>
                    <a:pt x="209551" y="238898"/>
                    <a:pt x="209551" y="238898"/>
                    <a:pt x="209551" y="233341"/>
                  </a:cubicBezTo>
                  <a:cubicBezTo>
                    <a:pt x="209551" y="231952"/>
                    <a:pt x="208237" y="230563"/>
                    <a:pt x="206922" y="230563"/>
                  </a:cubicBezTo>
                  <a:cubicBezTo>
                    <a:pt x="206922" y="230563"/>
                    <a:pt x="206922" y="230563"/>
                    <a:pt x="128043" y="230563"/>
                  </a:cubicBezTo>
                  <a:close/>
                  <a:moveTo>
                    <a:pt x="128781" y="219451"/>
                  </a:moveTo>
                  <a:cubicBezTo>
                    <a:pt x="128781" y="219451"/>
                    <a:pt x="128781" y="219451"/>
                    <a:pt x="207769" y="219451"/>
                  </a:cubicBezTo>
                  <a:cubicBezTo>
                    <a:pt x="215668" y="219451"/>
                    <a:pt x="222250" y="225862"/>
                    <a:pt x="222250" y="233556"/>
                  </a:cubicBezTo>
                  <a:cubicBezTo>
                    <a:pt x="222250" y="233556"/>
                    <a:pt x="222250" y="233556"/>
                    <a:pt x="222250" y="238684"/>
                  </a:cubicBezTo>
                  <a:cubicBezTo>
                    <a:pt x="222250" y="246378"/>
                    <a:pt x="215668" y="252789"/>
                    <a:pt x="207769" y="252789"/>
                  </a:cubicBezTo>
                  <a:cubicBezTo>
                    <a:pt x="207769" y="252789"/>
                    <a:pt x="207769" y="252789"/>
                    <a:pt x="128781" y="252789"/>
                  </a:cubicBezTo>
                  <a:cubicBezTo>
                    <a:pt x="120883" y="252789"/>
                    <a:pt x="114300" y="246378"/>
                    <a:pt x="114300" y="238684"/>
                  </a:cubicBezTo>
                  <a:cubicBezTo>
                    <a:pt x="114300" y="238684"/>
                    <a:pt x="114300" y="238684"/>
                    <a:pt x="114300" y="233556"/>
                  </a:cubicBezTo>
                  <a:cubicBezTo>
                    <a:pt x="114300" y="225862"/>
                    <a:pt x="120883" y="219451"/>
                    <a:pt x="128781" y="219451"/>
                  </a:cubicBezTo>
                  <a:close/>
                  <a:moveTo>
                    <a:pt x="266120" y="168353"/>
                  </a:moveTo>
                  <a:cubicBezTo>
                    <a:pt x="266120" y="168353"/>
                    <a:pt x="266120" y="168353"/>
                    <a:pt x="305614" y="198019"/>
                  </a:cubicBezTo>
                  <a:cubicBezTo>
                    <a:pt x="308247" y="199309"/>
                    <a:pt x="309563" y="203179"/>
                    <a:pt x="306930" y="205758"/>
                  </a:cubicBezTo>
                  <a:cubicBezTo>
                    <a:pt x="305614" y="207048"/>
                    <a:pt x="304297" y="208338"/>
                    <a:pt x="301664" y="208338"/>
                  </a:cubicBezTo>
                  <a:cubicBezTo>
                    <a:pt x="301664" y="208338"/>
                    <a:pt x="300348" y="208338"/>
                    <a:pt x="299032" y="207048"/>
                  </a:cubicBezTo>
                  <a:cubicBezTo>
                    <a:pt x="299032" y="207048"/>
                    <a:pt x="299032" y="207048"/>
                    <a:pt x="259538" y="178672"/>
                  </a:cubicBezTo>
                  <a:cubicBezTo>
                    <a:pt x="256905" y="176092"/>
                    <a:pt x="255588" y="172222"/>
                    <a:pt x="258221" y="169643"/>
                  </a:cubicBezTo>
                  <a:cubicBezTo>
                    <a:pt x="259538" y="167063"/>
                    <a:pt x="263487" y="167063"/>
                    <a:pt x="266120" y="168353"/>
                  </a:cubicBezTo>
                  <a:close/>
                  <a:moveTo>
                    <a:pt x="75093" y="166503"/>
                  </a:moveTo>
                  <a:cubicBezTo>
                    <a:pt x="77751" y="163888"/>
                    <a:pt x="81738" y="165195"/>
                    <a:pt x="83067" y="167810"/>
                  </a:cubicBezTo>
                  <a:cubicBezTo>
                    <a:pt x="85725" y="170425"/>
                    <a:pt x="84396" y="174347"/>
                    <a:pt x="81738" y="175654"/>
                  </a:cubicBezTo>
                  <a:cubicBezTo>
                    <a:pt x="81738" y="175654"/>
                    <a:pt x="81738" y="175654"/>
                    <a:pt x="39208" y="207031"/>
                  </a:cubicBezTo>
                  <a:cubicBezTo>
                    <a:pt x="37879" y="208338"/>
                    <a:pt x="36550" y="208338"/>
                    <a:pt x="35221" y="208338"/>
                  </a:cubicBezTo>
                  <a:cubicBezTo>
                    <a:pt x="33892" y="208338"/>
                    <a:pt x="31233" y="207031"/>
                    <a:pt x="31233" y="205723"/>
                  </a:cubicBezTo>
                  <a:cubicBezTo>
                    <a:pt x="28575" y="203109"/>
                    <a:pt x="29904" y="199187"/>
                    <a:pt x="32562" y="197879"/>
                  </a:cubicBezTo>
                  <a:cubicBezTo>
                    <a:pt x="32562" y="197879"/>
                    <a:pt x="32562" y="197879"/>
                    <a:pt x="75093" y="166503"/>
                  </a:cubicBezTo>
                  <a:close/>
                  <a:moveTo>
                    <a:pt x="284569" y="98801"/>
                  </a:moveTo>
                  <a:cubicBezTo>
                    <a:pt x="284569" y="98801"/>
                    <a:pt x="284569" y="98801"/>
                    <a:pt x="329795" y="98801"/>
                  </a:cubicBezTo>
                  <a:cubicBezTo>
                    <a:pt x="332379" y="98801"/>
                    <a:pt x="334963" y="101271"/>
                    <a:pt x="334963" y="104975"/>
                  </a:cubicBezTo>
                  <a:cubicBezTo>
                    <a:pt x="334963" y="107444"/>
                    <a:pt x="332379" y="109914"/>
                    <a:pt x="329795" y="109914"/>
                  </a:cubicBezTo>
                  <a:cubicBezTo>
                    <a:pt x="329795" y="109914"/>
                    <a:pt x="329795" y="109914"/>
                    <a:pt x="284569" y="109914"/>
                  </a:cubicBezTo>
                  <a:cubicBezTo>
                    <a:pt x="281985" y="109914"/>
                    <a:pt x="279400" y="107444"/>
                    <a:pt x="279400" y="104975"/>
                  </a:cubicBezTo>
                  <a:cubicBezTo>
                    <a:pt x="279400" y="101271"/>
                    <a:pt x="281985" y="98801"/>
                    <a:pt x="284569" y="98801"/>
                  </a:cubicBezTo>
                  <a:close/>
                  <a:moveTo>
                    <a:pt x="5340" y="98801"/>
                  </a:moveTo>
                  <a:cubicBezTo>
                    <a:pt x="5340" y="98801"/>
                    <a:pt x="5340" y="98801"/>
                    <a:pt x="53398" y="98801"/>
                  </a:cubicBezTo>
                  <a:cubicBezTo>
                    <a:pt x="56068" y="98801"/>
                    <a:pt x="58738" y="101271"/>
                    <a:pt x="58738" y="104975"/>
                  </a:cubicBezTo>
                  <a:cubicBezTo>
                    <a:pt x="58738" y="107444"/>
                    <a:pt x="56068" y="109914"/>
                    <a:pt x="53398" y="109914"/>
                  </a:cubicBezTo>
                  <a:cubicBezTo>
                    <a:pt x="53398" y="109914"/>
                    <a:pt x="53398" y="109914"/>
                    <a:pt x="5340" y="109914"/>
                  </a:cubicBezTo>
                  <a:cubicBezTo>
                    <a:pt x="2670" y="109914"/>
                    <a:pt x="0" y="107444"/>
                    <a:pt x="0" y="104975"/>
                  </a:cubicBezTo>
                  <a:cubicBezTo>
                    <a:pt x="0" y="101271"/>
                    <a:pt x="2670" y="98801"/>
                    <a:pt x="5340" y="98801"/>
                  </a:cubicBezTo>
                  <a:close/>
                  <a:moveTo>
                    <a:pt x="164887" y="36888"/>
                  </a:moveTo>
                  <a:cubicBezTo>
                    <a:pt x="168826" y="36888"/>
                    <a:pt x="171451" y="40918"/>
                    <a:pt x="171451" y="43604"/>
                  </a:cubicBezTo>
                  <a:cubicBezTo>
                    <a:pt x="171451" y="46291"/>
                    <a:pt x="168826" y="48977"/>
                    <a:pt x="164887" y="48977"/>
                  </a:cubicBezTo>
                  <a:cubicBezTo>
                    <a:pt x="137320" y="48977"/>
                    <a:pt x="115003" y="71813"/>
                    <a:pt x="115003" y="100022"/>
                  </a:cubicBezTo>
                  <a:cubicBezTo>
                    <a:pt x="115003" y="104051"/>
                    <a:pt x="112377" y="106738"/>
                    <a:pt x="109752" y="106738"/>
                  </a:cubicBezTo>
                  <a:cubicBezTo>
                    <a:pt x="105814" y="106738"/>
                    <a:pt x="103188" y="104051"/>
                    <a:pt x="103188" y="100022"/>
                  </a:cubicBezTo>
                  <a:cubicBezTo>
                    <a:pt x="103188" y="65097"/>
                    <a:pt x="130756" y="36888"/>
                    <a:pt x="164887" y="36888"/>
                  </a:cubicBezTo>
                  <a:close/>
                  <a:moveTo>
                    <a:pt x="169069" y="9901"/>
                  </a:moveTo>
                  <a:cubicBezTo>
                    <a:pt x="219192" y="9901"/>
                    <a:pt x="258763" y="50650"/>
                    <a:pt x="258763" y="99286"/>
                  </a:cubicBezTo>
                  <a:cubicBezTo>
                    <a:pt x="258763" y="120318"/>
                    <a:pt x="253487" y="138721"/>
                    <a:pt x="240297" y="154495"/>
                  </a:cubicBezTo>
                  <a:cubicBezTo>
                    <a:pt x="215235" y="189986"/>
                    <a:pt x="221830" y="207075"/>
                    <a:pt x="221830" y="208389"/>
                  </a:cubicBezTo>
                  <a:cubicBezTo>
                    <a:pt x="223149" y="211018"/>
                    <a:pt x="221830" y="213647"/>
                    <a:pt x="217873" y="214962"/>
                  </a:cubicBezTo>
                  <a:cubicBezTo>
                    <a:pt x="215235" y="216276"/>
                    <a:pt x="212597" y="214962"/>
                    <a:pt x="211278" y="212333"/>
                  </a:cubicBezTo>
                  <a:cubicBezTo>
                    <a:pt x="209959" y="211018"/>
                    <a:pt x="200726" y="188672"/>
                    <a:pt x="231064" y="147923"/>
                  </a:cubicBezTo>
                  <a:cubicBezTo>
                    <a:pt x="241616" y="133463"/>
                    <a:pt x="248211" y="117689"/>
                    <a:pt x="248211" y="99286"/>
                  </a:cubicBezTo>
                  <a:cubicBezTo>
                    <a:pt x="248211" y="55908"/>
                    <a:pt x="212597" y="21731"/>
                    <a:pt x="169069" y="21731"/>
                  </a:cubicBezTo>
                  <a:cubicBezTo>
                    <a:pt x="125541" y="21731"/>
                    <a:pt x="89927" y="55908"/>
                    <a:pt x="89927" y="99286"/>
                  </a:cubicBezTo>
                  <a:cubicBezTo>
                    <a:pt x="89927" y="116375"/>
                    <a:pt x="96523" y="133463"/>
                    <a:pt x="107075" y="146608"/>
                  </a:cubicBezTo>
                  <a:cubicBezTo>
                    <a:pt x="107075" y="147923"/>
                    <a:pt x="107075" y="147923"/>
                    <a:pt x="107075" y="147923"/>
                  </a:cubicBezTo>
                  <a:cubicBezTo>
                    <a:pt x="137413" y="189986"/>
                    <a:pt x="129498" y="211018"/>
                    <a:pt x="128179" y="212333"/>
                  </a:cubicBezTo>
                  <a:cubicBezTo>
                    <a:pt x="126860" y="214962"/>
                    <a:pt x="124222" y="216276"/>
                    <a:pt x="122903" y="216276"/>
                  </a:cubicBezTo>
                  <a:cubicBezTo>
                    <a:pt x="121584" y="216276"/>
                    <a:pt x="120265" y="216276"/>
                    <a:pt x="120265" y="214962"/>
                  </a:cubicBezTo>
                  <a:cubicBezTo>
                    <a:pt x="117627" y="213647"/>
                    <a:pt x="116308" y="211018"/>
                    <a:pt x="117627" y="207075"/>
                  </a:cubicBezTo>
                  <a:cubicBezTo>
                    <a:pt x="117627" y="207075"/>
                    <a:pt x="124222" y="191301"/>
                    <a:pt x="97842" y="154495"/>
                  </a:cubicBezTo>
                  <a:cubicBezTo>
                    <a:pt x="84651" y="138721"/>
                    <a:pt x="79375" y="120318"/>
                    <a:pt x="79375" y="99286"/>
                  </a:cubicBezTo>
                  <a:cubicBezTo>
                    <a:pt x="79375" y="50650"/>
                    <a:pt x="118946" y="9901"/>
                    <a:pt x="169069" y="9901"/>
                  </a:cubicBezTo>
                  <a:close/>
                  <a:moveTo>
                    <a:pt x="39107" y="1482"/>
                  </a:moveTo>
                  <a:cubicBezTo>
                    <a:pt x="39107" y="1482"/>
                    <a:pt x="39107" y="1482"/>
                    <a:pt x="79917" y="31115"/>
                  </a:cubicBezTo>
                  <a:cubicBezTo>
                    <a:pt x="82550" y="33809"/>
                    <a:pt x="82550" y="37850"/>
                    <a:pt x="81234" y="40544"/>
                  </a:cubicBezTo>
                  <a:cubicBezTo>
                    <a:pt x="79917" y="41891"/>
                    <a:pt x="78601" y="43238"/>
                    <a:pt x="75968" y="43238"/>
                  </a:cubicBezTo>
                  <a:cubicBezTo>
                    <a:pt x="74651" y="43238"/>
                    <a:pt x="73335" y="41891"/>
                    <a:pt x="72019" y="41891"/>
                  </a:cubicBezTo>
                  <a:lnTo>
                    <a:pt x="32525" y="10911"/>
                  </a:lnTo>
                  <a:cubicBezTo>
                    <a:pt x="29892" y="8217"/>
                    <a:pt x="28575" y="5523"/>
                    <a:pt x="31208" y="2829"/>
                  </a:cubicBezTo>
                  <a:cubicBezTo>
                    <a:pt x="32525" y="135"/>
                    <a:pt x="36474" y="-1212"/>
                    <a:pt x="39107" y="1482"/>
                  </a:cubicBezTo>
                  <a:close/>
                  <a:moveTo>
                    <a:pt x="299086" y="1451"/>
                  </a:moveTo>
                  <a:cubicBezTo>
                    <a:pt x="301705" y="-1212"/>
                    <a:pt x="305634" y="119"/>
                    <a:pt x="306944" y="2782"/>
                  </a:cubicBezTo>
                  <a:cubicBezTo>
                    <a:pt x="309563" y="5445"/>
                    <a:pt x="308254" y="8108"/>
                    <a:pt x="305634" y="10771"/>
                  </a:cubicBezTo>
                  <a:cubicBezTo>
                    <a:pt x="305634" y="10771"/>
                    <a:pt x="305634" y="10771"/>
                    <a:pt x="267653" y="38732"/>
                  </a:cubicBezTo>
                  <a:cubicBezTo>
                    <a:pt x="266343" y="40063"/>
                    <a:pt x="265033" y="40063"/>
                    <a:pt x="265033" y="40063"/>
                  </a:cubicBezTo>
                  <a:cubicBezTo>
                    <a:pt x="262414" y="40063"/>
                    <a:pt x="261104" y="38732"/>
                    <a:pt x="259795" y="37400"/>
                  </a:cubicBezTo>
                  <a:cubicBezTo>
                    <a:pt x="257175" y="34737"/>
                    <a:pt x="258485" y="30743"/>
                    <a:pt x="261104" y="294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任意多边形: 形状 180">
              <a:extLst>
                <a:ext uri="{FF2B5EF4-FFF2-40B4-BE49-F238E27FC236}">
                  <a16:creationId xmlns:a16="http://schemas.microsoft.com/office/drawing/2014/main" id="{E69B1072-4347-47F6-8C60-7BDEA8E9D0FA}"/>
                </a:ext>
              </a:extLst>
            </p:cNvPr>
            <p:cNvSpPr/>
            <p:nvPr/>
          </p:nvSpPr>
          <p:spPr>
            <a:xfrm>
              <a:off x="5404696" y="3759281"/>
              <a:ext cx="538904" cy="399749"/>
            </a:xfrm>
            <a:custGeom>
              <a:avLst/>
              <a:gdLst>
                <a:gd name="connsiteX0" fmla="*/ 9246 w 338138"/>
                <a:gd name="connsiteY0" fmla="*/ 217487 h 250825"/>
                <a:gd name="connsiteX1" fmla="*/ 328892 w 338138"/>
                <a:gd name="connsiteY1" fmla="*/ 217487 h 250825"/>
                <a:gd name="connsiteX2" fmla="*/ 338138 w 338138"/>
                <a:gd name="connsiteY2" fmla="*/ 226822 h 250825"/>
                <a:gd name="connsiteX3" fmla="*/ 314363 w 338138"/>
                <a:gd name="connsiteY3" fmla="*/ 250825 h 250825"/>
                <a:gd name="connsiteX4" fmla="*/ 23775 w 338138"/>
                <a:gd name="connsiteY4" fmla="*/ 250825 h 250825"/>
                <a:gd name="connsiteX5" fmla="*/ 0 w 338138"/>
                <a:gd name="connsiteY5" fmla="*/ 226822 h 250825"/>
                <a:gd name="connsiteX6" fmla="*/ 9246 w 338138"/>
                <a:gd name="connsiteY6" fmla="*/ 217487 h 250825"/>
                <a:gd name="connsiteX7" fmla="*/ 100182 w 338138"/>
                <a:gd name="connsiteY7" fmla="*/ 100012 h 250825"/>
                <a:gd name="connsiteX8" fmla="*/ 123655 w 338138"/>
                <a:gd name="connsiteY8" fmla="*/ 100012 h 250825"/>
                <a:gd name="connsiteX9" fmla="*/ 130175 w 338138"/>
                <a:gd name="connsiteY9" fmla="*/ 106705 h 250825"/>
                <a:gd name="connsiteX10" fmla="*/ 130175 w 338138"/>
                <a:gd name="connsiteY10" fmla="*/ 161583 h 250825"/>
                <a:gd name="connsiteX11" fmla="*/ 123655 w 338138"/>
                <a:gd name="connsiteY11" fmla="*/ 168275 h 250825"/>
                <a:gd name="connsiteX12" fmla="*/ 100182 w 338138"/>
                <a:gd name="connsiteY12" fmla="*/ 168275 h 250825"/>
                <a:gd name="connsiteX13" fmla="*/ 93662 w 338138"/>
                <a:gd name="connsiteY13" fmla="*/ 161583 h 250825"/>
                <a:gd name="connsiteX14" fmla="*/ 93662 w 338138"/>
                <a:gd name="connsiteY14" fmla="*/ 106705 h 250825"/>
                <a:gd name="connsiteX15" fmla="*/ 100182 w 338138"/>
                <a:gd name="connsiteY15" fmla="*/ 100012 h 250825"/>
                <a:gd name="connsiteX16" fmla="*/ 157332 w 338138"/>
                <a:gd name="connsiteY16" fmla="*/ 77787 h 250825"/>
                <a:gd name="connsiteX17" fmla="*/ 180805 w 338138"/>
                <a:gd name="connsiteY17" fmla="*/ 77787 h 250825"/>
                <a:gd name="connsiteX18" fmla="*/ 187325 w 338138"/>
                <a:gd name="connsiteY18" fmla="*/ 84441 h 250825"/>
                <a:gd name="connsiteX19" fmla="*/ 187325 w 338138"/>
                <a:gd name="connsiteY19" fmla="*/ 161622 h 250825"/>
                <a:gd name="connsiteX20" fmla="*/ 180805 w 338138"/>
                <a:gd name="connsiteY20" fmla="*/ 168275 h 250825"/>
                <a:gd name="connsiteX21" fmla="*/ 157332 w 338138"/>
                <a:gd name="connsiteY21" fmla="*/ 168275 h 250825"/>
                <a:gd name="connsiteX22" fmla="*/ 150812 w 338138"/>
                <a:gd name="connsiteY22" fmla="*/ 161622 h 250825"/>
                <a:gd name="connsiteX23" fmla="*/ 150812 w 338138"/>
                <a:gd name="connsiteY23" fmla="*/ 84441 h 250825"/>
                <a:gd name="connsiteX24" fmla="*/ 157332 w 338138"/>
                <a:gd name="connsiteY24" fmla="*/ 77787 h 250825"/>
                <a:gd name="connsiteX25" fmla="*/ 216070 w 338138"/>
                <a:gd name="connsiteY25" fmla="*/ 49212 h 250825"/>
                <a:gd name="connsiteX26" fmla="*/ 239543 w 338138"/>
                <a:gd name="connsiteY26" fmla="*/ 49212 h 250825"/>
                <a:gd name="connsiteX27" fmla="*/ 246063 w 338138"/>
                <a:gd name="connsiteY27" fmla="*/ 55827 h 250825"/>
                <a:gd name="connsiteX28" fmla="*/ 246063 w 338138"/>
                <a:gd name="connsiteY28" fmla="*/ 161661 h 250825"/>
                <a:gd name="connsiteX29" fmla="*/ 239543 w 338138"/>
                <a:gd name="connsiteY29" fmla="*/ 168275 h 250825"/>
                <a:gd name="connsiteX30" fmla="*/ 216070 w 338138"/>
                <a:gd name="connsiteY30" fmla="*/ 168275 h 250825"/>
                <a:gd name="connsiteX31" fmla="*/ 209550 w 338138"/>
                <a:gd name="connsiteY31" fmla="*/ 161661 h 250825"/>
                <a:gd name="connsiteX32" fmla="*/ 209550 w 338138"/>
                <a:gd name="connsiteY32" fmla="*/ 55827 h 250825"/>
                <a:gd name="connsiteX33" fmla="*/ 216070 w 338138"/>
                <a:gd name="connsiteY33" fmla="*/ 49212 h 250825"/>
                <a:gd name="connsiteX34" fmla="*/ 53428 w 338138"/>
                <a:gd name="connsiteY34" fmla="*/ 22225 h 250825"/>
                <a:gd name="connsiteX35" fmla="*/ 50800 w 338138"/>
                <a:gd name="connsiteY35" fmla="*/ 24858 h 250825"/>
                <a:gd name="connsiteX36" fmla="*/ 50800 w 338138"/>
                <a:gd name="connsiteY36" fmla="*/ 182834 h 250825"/>
                <a:gd name="connsiteX37" fmla="*/ 53428 w 338138"/>
                <a:gd name="connsiteY37" fmla="*/ 184150 h 250825"/>
                <a:gd name="connsiteX38" fmla="*/ 284710 w 338138"/>
                <a:gd name="connsiteY38" fmla="*/ 184150 h 250825"/>
                <a:gd name="connsiteX39" fmla="*/ 287338 w 338138"/>
                <a:gd name="connsiteY39" fmla="*/ 182834 h 250825"/>
                <a:gd name="connsiteX40" fmla="*/ 287338 w 338138"/>
                <a:gd name="connsiteY40" fmla="*/ 24858 h 250825"/>
                <a:gd name="connsiteX41" fmla="*/ 284710 w 338138"/>
                <a:gd name="connsiteY41" fmla="*/ 22225 h 250825"/>
                <a:gd name="connsiteX42" fmla="*/ 53428 w 338138"/>
                <a:gd name="connsiteY42" fmla="*/ 22225 h 250825"/>
                <a:gd name="connsiteX43" fmla="*/ 53663 w 338138"/>
                <a:gd name="connsiteY43" fmla="*/ 0 h 250825"/>
                <a:gd name="connsiteX44" fmla="*/ 286062 w 338138"/>
                <a:gd name="connsiteY44" fmla="*/ 0 h 250825"/>
                <a:gd name="connsiteX45" fmla="*/ 311150 w 338138"/>
                <a:gd name="connsiteY45" fmla="*/ 25008 h 250825"/>
                <a:gd name="connsiteX46" fmla="*/ 311150 w 338138"/>
                <a:gd name="connsiteY46" fmla="*/ 182955 h 250825"/>
                <a:gd name="connsiteX47" fmla="*/ 286062 w 338138"/>
                <a:gd name="connsiteY47" fmla="*/ 207963 h 250825"/>
                <a:gd name="connsiteX48" fmla="*/ 53663 w 338138"/>
                <a:gd name="connsiteY48" fmla="*/ 207963 h 250825"/>
                <a:gd name="connsiteX49" fmla="*/ 28575 w 338138"/>
                <a:gd name="connsiteY49" fmla="*/ 182955 h 250825"/>
                <a:gd name="connsiteX50" fmla="*/ 28575 w 338138"/>
                <a:gd name="connsiteY50" fmla="*/ 25008 h 250825"/>
                <a:gd name="connsiteX51" fmla="*/ 53663 w 338138"/>
                <a:gd name="connsiteY51" fmla="*/ 0 h 250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38138" h="250825">
                  <a:moveTo>
                    <a:pt x="9246" y="217487"/>
                  </a:moveTo>
                  <a:cubicBezTo>
                    <a:pt x="9246" y="217487"/>
                    <a:pt x="9246" y="217487"/>
                    <a:pt x="328892" y="217487"/>
                  </a:cubicBezTo>
                  <a:cubicBezTo>
                    <a:pt x="334176" y="217487"/>
                    <a:pt x="338138" y="221488"/>
                    <a:pt x="338138" y="226822"/>
                  </a:cubicBezTo>
                  <a:cubicBezTo>
                    <a:pt x="338138" y="240157"/>
                    <a:pt x="327571" y="250825"/>
                    <a:pt x="314363" y="250825"/>
                  </a:cubicBezTo>
                  <a:cubicBezTo>
                    <a:pt x="314363" y="250825"/>
                    <a:pt x="314363" y="250825"/>
                    <a:pt x="23775" y="250825"/>
                  </a:cubicBezTo>
                  <a:cubicBezTo>
                    <a:pt x="10567" y="250825"/>
                    <a:pt x="0" y="240157"/>
                    <a:pt x="0" y="226822"/>
                  </a:cubicBezTo>
                  <a:cubicBezTo>
                    <a:pt x="0" y="221488"/>
                    <a:pt x="3962" y="217487"/>
                    <a:pt x="9246" y="217487"/>
                  </a:cubicBezTo>
                  <a:close/>
                  <a:moveTo>
                    <a:pt x="100182" y="100012"/>
                  </a:moveTo>
                  <a:cubicBezTo>
                    <a:pt x="100182" y="100012"/>
                    <a:pt x="100182" y="100012"/>
                    <a:pt x="123655" y="100012"/>
                  </a:cubicBezTo>
                  <a:cubicBezTo>
                    <a:pt x="127567" y="100012"/>
                    <a:pt x="130175" y="102689"/>
                    <a:pt x="130175" y="106705"/>
                  </a:cubicBezTo>
                  <a:cubicBezTo>
                    <a:pt x="130175" y="106705"/>
                    <a:pt x="130175" y="106705"/>
                    <a:pt x="130175" y="161583"/>
                  </a:cubicBezTo>
                  <a:cubicBezTo>
                    <a:pt x="130175" y="165598"/>
                    <a:pt x="127567" y="168275"/>
                    <a:pt x="123655" y="168275"/>
                  </a:cubicBezTo>
                  <a:cubicBezTo>
                    <a:pt x="123655" y="168275"/>
                    <a:pt x="123655" y="168275"/>
                    <a:pt x="100182" y="168275"/>
                  </a:cubicBezTo>
                  <a:cubicBezTo>
                    <a:pt x="96270" y="168275"/>
                    <a:pt x="93662" y="165598"/>
                    <a:pt x="93662" y="161583"/>
                  </a:cubicBezTo>
                  <a:cubicBezTo>
                    <a:pt x="93662" y="161583"/>
                    <a:pt x="93662" y="161583"/>
                    <a:pt x="93662" y="106705"/>
                  </a:cubicBezTo>
                  <a:cubicBezTo>
                    <a:pt x="93662" y="102689"/>
                    <a:pt x="96270" y="100012"/>
                    <a:pt x="100182" y="100012"/>
                  </a:cubicBezTo>
                  <a:close/>
                  <a:moveTo>
                    <a:pt x="157332" y="77787"/>
                  </a:moveTo>
                  <a:cubicBezTo>
                    <a:pt x="157332" y="77787"/>
                    <a:pt x="157332" y="77787"/>
                    <a:pt x="180805" y="77787"/>
                  </a:cubicBezTo>
                  <a:cubicBezTo>
                    <a:pt x="184717" y="77787"/>
                    <a:pt x="187325" y="81779"/>
                    <a:pt x="187325" y="84441"/>
                  </a:cubicBezTo>
                  <a:cubicBezTo>
                    <a:pt x="187325" y="84441"/>
                    <a:pt x="187325" y="84441"/>
                    <a:pt x="187325" y="161622"/>
                  </a:cubicBezTo>
                  <a:cubicBezTo>
                    <a:pt x="187325" y="165614"/>
                    <a:pt x="184717" y="168275"/>
                    <a:pt x="180805" y="168275"/>
                  </a:cubicBezTo>
                  <a:cubicBezTo>
                    <a:pt x="180805" y="168275"/>
                    <a:pt x="180805" y="168275"/>
                    <a:pt x="157332" y="168275"/>
                  </a:cubicBezTo>
                  <a:cubicBezTo>
                    <a:pt x="153420" y="168275"/>
                    <a:pt x="150812" y="165614"/>
                    <a:pt x="150812" y="161622"/>
                  </a:cubicBezTo>
                  <a:cubicBezTo>
                    <a:pt x="150812" y="161622"/>
                    <a:pt x="150812" y="161622"/>
                    <a:pt x="150812" y="84441"/>
                  </a:cubicBezTo>
                  <a:cubicBezTo>
                    <a:pt x="150812" y="81779"/>
                    <a:pt x="153420" y="77787"/>
                    <a:pt x="157332" y="77787"/>
                  </a:cubicBezTo>
                  <a:close/>
                  <a:moveTo>
                    <a:pt x="216070" y="49212"/>
                  </a:moveTo>
                  <a:cubicBezTo>
                    <a:pt x="216070" y="49212"/>
                    <a:pt x="216070" y="49212"/>
                    <a:pt x="239543" y="49212"/>
                  </a:cubicBezTo>
                  <a:cubicBezTo>
                    <a:pt x="243455" y="49212"/>
                    <a:pt x="246063" y="51858"/>
                    <a:pt x="246063" y="55827"/>
                  </a:cubicBezTo>
                  <a:cubicBezTo>
                    <a:pt x="246063" y="55827"/>
                    <a:pt x="246063" y="55827"/>
                    <a:pt x="246063" y="161661"/>
                  </a:cubicBezTo>
                  <a:cubicBezTo>
                    <a:pt x="246063" y="165629"/>
                    <a:pt x="243455" y="168275"/>
                    <a:pt x="239543" y="168275"/>
                  </a:cubicBezTo>
                  <a:cubicBezTo>
                    <a:pt x="239543" y="168275"/>
                    <a:pt x="239543" y="168275"/>
                    <a:pt x="216070" y="168275"/>
                  </a:cubicBezTo>
                  <a:cubicBezTo>
                    <a:pt x="212158" y="168275"/>
                    <a:pt x="209550" y="165629"/>
                    <a:pt x="209550" y="161661"/>
                  </a:cubicBezTo>
                  <a:cubicBezTo>
                    <a:pt x="209550" y="161661"/>
                    <a:pt x="209550" y="161661"/>
                    <a:pt x="209550" y="55827"/>
                  </a:cubicBezTo>
                  <a:cubicBezTo>
                    <a:pt x="209550" y="51858"/>
                    <a:pt x="212158" y="49212"/>
                    <a:pt x="216070" y="49212"/>
                  </a:cubicBezTo>
                  <a:close/>
                  <a:moveTo>
                    <a:pt x="53428" y="22225"/>
                  </a:moveTo>
                  <a:cubicBezTo>
                    <a:pt x="52114" y="22225"/>
                    <a:pt x="50800" y="23541"/>
                    <a:pt x="50800" y="24858"/>
                  </a:cubicBezTo>
                  <a:lnTo>
                    <a:pt x="50800" y="182834"/>
                  </a:lnTo>
                  <a:cubicBezTo>
                    <a:pt x="50800" y="184150"/>
                    <a:pt x="52114" y="184150"/>
                    <a:pt x="53428" y="184150"/>
                  </a:cubicBezTo>
                  <a:cubicBezTo>
                    <a:pt x="53428" y="184150"/>
                    <a:pt x="53428" y="184150"/>
                    <a:pt x="284710" y="184150"/>
                  </a:cubicBezTo>
                  <a:cubicBezTo>
                    <a:pt x="286024" y="184150"/>
                    <a:pt x="287338" y="184150"/>
                    <a:pt x="287338" y="182834"/>
                  </a:cubicBezTo>
                  <a:cubicBezTo>
                    <a:pt x="287338" y="182834"/>
                    <a:pt x="287338" y="182834"/>
                    <a:pt x="287338" y="24858"/>
                  </a:cubicBezTo>
                  <a:cubicBezTo>
                    <a:pt x="287338" y="23541"/>
                    <a:pt x="286024" y="22225"/>
                    <a:pt x="284710" y="22225"/>
                  </a:cubicBezTo>
                  <a:cubicBezTo>
                    <a:pt x="284710" y="22225"/>
                    <a:pt x="284710" y="22225"/>
                    <a:pt x="53428" y="22225"/>
                  </a:cubicBezTo>
                  <a:close/>
                  <a:moveTo>
                    <a:pt x="53663" y="0"/>
                  </a:moveTo>
                  <a:cubicBezTo>
                    <a:pt x="53663" y="0"/>
                    <a:pt x="53663" y="0"/>
                    <a:pt x="286062" y="0"/>
                  </a:cubicBezTo>
                  <a:cubicBezTo>
                    <a:pt x="300587" y="0"/>
                    <a:pt x="311150" y="10530"/>
                    <a:pt x="311150" y="25008"/>
                  </a:cubicBezTo>
                  <a:cubicBezTo>
                    <a:pt x="311150" y="25008"/>
                    <a:pt x="311150" y="25008"/>
                    <a:pt x="311150" y="182955"/>
                  </a:cubicBezTo>
                  <a:cubicBezTo>
                    <a:pt x="311150" y="196117"/>
                    <a:pt x="300587" y="207963"/>
                    <a:pt x="286062" y="207963"/>
                  </a:cubicBezTo>
                  <a:cubicBezTo>
                    <a:pt x="286062" y="207963"/>
                    <a:pt x="286062" y="207963"/>
                    <a:pt x="53663" y="207963"/>
                  </a:cubicBezTo>
                  <a:cubicBezTo>
                    <a:pt x="39138" y="207963"/>
                    <a:pt x="28575" y="196117"/>
                    <a:pt x="28575" y="182955"/>
                  </a:cubicBezTo>
                  <a:cubicBezTo>
                    <a:pt x="28575" y="182955"/>
                    <a:pt x="28575" y="182955"/>
                    <a:pt x="28575" y="25008"/>
                  </a:cubicBezTo>
                  <a:cubicBezTo>
                    <a:pt x="28575" y="10530"/>
                    <a:pt x="39138" y="0"/>
                    <a:pt x="536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任意多边形: 形状 181">
              <a:extLst>
                <a:ext uri="{FF2B5EF4-FFF2-40B4-BE49-F238E27FC236}">
                  <a16:creationId xmlns:a16="http://schemas.microsoft.com/office/drawing/2014/main" id="{BC1532EB-56F7-477B-8C6D-79B15409B160}"/>
                </a:ext>
              </a:extLst>
            </p:cNvPr>
            <p:cNvSpPr/>
            <p:nvPr/>
          </p:nvSpPr>
          <p:spPr>
            <a:xfrm>
              <a:off x="6416441" y="3713708"/>
              <a:ext cx="538904" cy="490895"/>
            </a:xfrm>
            <a:custGeom>
              <a:avLst/>
              <a:gdLst>
                <a:gd name="connsiteX0" fmla="*/ 182569 w 338094"/>
                <a:gd name="connsiteY0" fmla="*/ 192088 h 307975"/>
                <a:gd name="connsiteX1" fmla="*/ 191830 w 338094"/>
                <a:gd name="connsiteY1" fmla="*/ 202620 h 307975"/>
                <a:gd name="connsiteX2" fmla="*/ 206382 w 338094"/>
                <a:gd name="connsiteY2" fmla="*/ 203936 h 307975"/>
                <a:gd name="connsiteX3" fmla="*/ 205059 w 338094"/>
                <a:gd name="connsiteY3" fmla="*/ 209202 h 307975"/>
                <a:gd name="connsiteX4" fmla="*/ 206382 w 338094"/>
                <a:gd name="connsiteY4" fmla="*/ 221050 h 307975"/>
                <a:gd name="connsiteX5" fmla="*/ 206382 w 338094"/>
                <a:gd name="connsiteY5" fmla="*/ 234215 h 307975"/>
                <a:gd name="connsiteX6" fmla="*/ 194476 w 338094"/>
                <a:gd name="connsiteY6" fmla="*/ 246063 h 307975"/>
                <a:gd name="connsiteX7" fmla="*/ 182569 w 338094"/>
                <a:gd name="connsiteY7" fmla="*/ 234215 h 307975"/>
                <a:gd name="connsiteX8" fmla="*/ 182569 w 338094"/>
                <a:gd name="connsiteY8" fmla="*/ 192088 h 307975"/>
                <a:gd name="connsiteX9" fmla="*/ 149231 w 338094"/>
                <a:gd name="connsiteY9" fmla="*/ 183859 h 307975"/>
                <a:gd name="connsiteX10" fmla="*/ 173044 w 338094"/>
                <a:gd name="connsiteY10" fmla="*/ 194226 h 307975"/>
                <a:gd name="connsiteX11" fmla="*/ 173044 w 338094"/>
                <a:gd name="connsiteY11" fmla="*/ 234400 h 307975"/>
                <a:gd name="connsiteX12" fmla="*/ 159815 w 338094"/>
                <a:gd name="connsiteY12" fmla="*/ 246063 h 307975"/>
                <a:gd name="connsiteX13" fmla="*/ 149231 w 338094"/>
                <a:gd name="connsiteY13" fmla="*/ 234400 h 307975"/>
                <a:gd name="connsiteX14" fmla="*/ 149231 w 338094"/>
                <a:gd name="connsiteY14" fmla="*/ 183859 h 307975"/>
                <a:gd name="connsiteX15" fmla="*/ 74619 w 338094"/>
                <a:gd name="connsiteY15" fmla="*/ 182563 h 307975"/>
                <a:gd name="connsiteX16" fmla="*/ 74619 w 338094"/>
                <a:gd name="connsiteY16" fmla="*/ 238126 h 307975"/>
                <a:gd name="connsiteX17" fmla="*/ 63506 w 338094"/>
                <a:gd name="connsiteY17" fmla="*/ 227789 h 307975"/>
                <a:gd name="connsiteX18" fmla="*/ 63506 w 338094"/>
                <a:gd name="connsiteY18" fmla="*/ 192900 h 307975"/>
                <a:gd name="connsiteX19" fmla="*/ 73230 w 338094"/>
                <a:gd name="connsiteY19" fmla="*/ 183855 h 307975"/>
                <a:gd name="connsiteX20" fmla="*/ 74619 w 338094"/>
                <a:gd name="connsiteY20" fmla="*/ 182563 h 307975"/>
                <a:gd name="connsiteX21" fmla="*/ 90666 w 338094"/>
                <a:gd name="connsiteY21" fmla="*/ 92075 h 307975"/>
                <a:gd name="connsiteX22" fmla="*/ 130275 w 338094"/>
                <a:gd name="connsiteY22" fmla="*/ 92075 h 307975"/>
                <a:gd name="connsiteX23" fmla="*/ 140838 w 338094"/>
                <a:gd name="connsiteY23" fmla="*/ 97302 h 307975"/>
                <a:gd name="connsiteX24" fmla="*/ 175165 w 338094"/>
                <a:gd name="connsiteY24" fmla="*/ 171785 h 307975"/>
                <a:gd name="connsiteX25" fmla="*/ 169884 w 338094"/>
                <a:gd name="connsiteY25" fmla="*/ 186159 h 307975"/>
                <a:gd name="connsiteX26" fmla="*/ 156681 w 338094"/>
                <a:gd name="connsiteY26" fmla="*/ 180932 h 307975"/>
                <a:gd name="connsiteX27" fmla="*/ 139517 w 338094"/>
                <a:gd name="connsiteY27" fmla="*/ 144344 h 307975"/>
                <a:gd name="connsiteX28" fmla="*/ 139517 w 338094"/>
                <a:gd name="connsiteY28" fmla="*/ 271096 h 307975"/>
                <a:gd name="connsiteX29" fmla="*/ 127635 w 338094"/>
                <a:gd name="connsiteY29" fmla="*/ 284163 h 307975"/>
                <a:gd name="connsiteX30" fmla="*/ 115752 w 338094"/>
                <a:gd name="connsiteY30" fmla="*/ 271096 h 307975"/>
                <a:gd name="connsiteX31" fmla="*/ 115752 w 338094"/>
                <a:gd name="connsiteY31" fmla="*/ 197919 h 307975"/>
                <a:gd name="connsiteX32" fmla="*/ 106510 w 338094"/>
                <a:gd name="connsiteY32" fmla="*/ 197919 h 307975"/>
                <a:gd name="connsiteX33" fmla="*/ 106510 w 338094"/>
                <a:gd name="connsiteY33" fmla="*/ 271096 h 307975"/>
                <a:gd name="connsiteX34" fmla="*/ 94627 w 338094"/>
                <a:gd name="connsiteY34" fmla="*/ 284163 h 307975"/>
                <a:gd name="connsiteX35" fmla="*/ 81424 w 338094"/>
                <a:gd name="connsiteY35" fmla="*/ 271096 h 307975"/>
                <a:gd name="connsiteX36" fmla="*/ 81424 w 338094"/>
                <a:gd name="connsiteY36" fmla="*/ 144344 h 307975"/>
                <a:gd name="connsiteX37" fmla="*/ 65581 w 338094"/>
                <a:gd name="connsiteY37" fmla="*/ 180932 h 307975"/>
                <a:gd name="connsiteX38" fmla="*/ 51058 w 338094"/>
                <a:gd name="connsiteY38" fmla="*/ 186159 h 307975"/>
                <a:gd name="connsiteX39" fmla="*/ 45776 w 338094"/>
                <a:gd name="connsiteY39" fmla="*/ 171785 h 307975"/>
                <a:gd name="connsiteX40" fmla="*/ 80104 w 338094"/>
                <a:gd name="connsiteY40" fmla="*/ 97302 h 307975"/>
                <a:gd name="connsiteX41" fmla="*/ 90666 w 338094"/>
                <a:gd name="connsiteY41" fmla="*/ 92075 h 307975"/>
                <a:gd name="connsiteX42" fmla="*/ 238843 w 338094"/>
                <a:gd name="connsiteY42" fmla="*/ 88900 h 307975"/>
                <a:gd name="connsiteX43" fmla="*/ 286633 w 338094"/>
                <a:gd name="connsiteY43" fmla="*/ 88900 h 307975"/>
                <a:gd name="connsiteX44" fmla="*/ 297253 w 338094"/>
                <a:gd name="connsiteY44" fmla="*/ 95459 h 307975"/>
                <a:gd name="connsiteX45" fmla="*/ 337077 w 338094"/>
                <a:gd name="connsiteY45" fmla="*/ 180728 h 307975"/>
                <a:gd name="connsiteX46" fmla="*/ 330440 w 338094"/>
                <a:gd name="connsiteY46" fmla="*/ 195158 h 307975"/>
                <a:gd name="connsiteX47" fmla="*/ 315837 w 338094"/>
                <a:gd name="connsiteY47" fmla="*/ 189911 h 307975"/>
                <a:gd name="connsiteX48" fmla="*/ 302563 w 338094"/>
                <a:gd name="connsiteY48" fmla="*/ 163674 h 307975"/>
                <a:gd name="connsiteX49" fmla="*/ 313182 w 338094"/>
                <a:gd name="connsiteY49" fmla="*/ 212212 h 307975"/>
                <a:gd name="connsiteX50" fmla="*/ 306545 w 338094"/>
                <a:gd name="connsiteY50" fmla="*/ 220083 h 307975"/>
                <a:gd name="connsiteX51" fmla="*/ 295925 w 338094"/>
                <a:gd name="connsiteY51" fmla="*/ 220083 h 307975"/>
                <a:gd name="connsiteX52" fmla="*/ 295925 w 338094"/>
                <a:gd name="connsiteY52" fmla="*/ 293545 h 307975"/>
                <a:gd name="connsiteX53" fmla="*/ 282650 w 338094"/>
                <a:gd name="connsiteY53" fmla="*/ 307975 h 307975"/>
                <a:gd name="connsiteX54" fmla="*/ 268048 w 338094"/>
                <a:gd name="connsiteY54" fmla="*/ 293545 h 307975"/>
                <a:gd name="connsiteX55" fmla="*/ 268048 w 338094"/>
                <a:gd name="connsiteY55" fmla="*/ 220083 h 307975"/>
                <a:gd name="connsiteX56" fmla="*/ 257428 w 338094"/>
                <a:gd name="connsiteY56" fmla="*/ 220083 h 307975"/>
                <a:gd name="connsiteX57" fmla="*/ 257428 w 338094"/>
                <a:gd name="connsiteY57" fmla="*/ 293545 h 307975"/>
                <a:gd name="connsiteX58" fmla="*/ 244153 w 338094"/>
                <a:gd name="connsiteY58" fmla="*/ 307975 h 307975"/>
                <a:gd name="connsiteX59" fmla="*/ 229551 w 338094"/>
                <a:gd name="connsiteY59" fmla="*/ 293545 h 307975"/>
                <a:gd name="connsiteX60" fmla="*/ 229551 w 338094"/>
                <a:gd name="connsiteY60" fmla="*/ 220083 h 307975"/>
                <a:gd name="connsiteX61" fmla="*/ 218931 w 338094"/>
                <a:gd name="connsiteY61" fmla="*/ 220083 h 307975"/>
                <a:gd name="connsiteX62" fmla="*/ 212294 w 338094"/>
                <a:gd name="connsiteY62" fmla="*/ 212212 h 307975"/>
                <a:gd name="connsiteX63" fmla="*/ 222914 w 338094"/>
                <a:gd name="connsiteY63" fmla="*/ 163674 h 307975"/>
                <a:gd name="connsiteX64" fmla="*/ 210966 w 338094"/>
                <a:gd name="connsiteY64" fmla="*/ 189911 h 307975"/>
                <a:gd name="connsiteX65" fmla="*/ 195036 w 338094"/>
                <a:gd name="connsiteY65" fmla="*/ 195158 h 307975"/>
                <a:gd name="connsiteX66" fmla="*/ 188399 w 338094"/>
                <a:gd name="connsiteY66" fmla="*/ 180728 h 307975"/>
                <a:gd name="connsiteX67" fmla="*/ 228223 w 338094"/>
                <a:gd name="connsiteY67" fmla="*/ 95459 h 307975"/>
                <a:gd name="connsiteX68" fmla="*/ 238843 w 338094"/>
                <a:gd name="connsiteY68" fmla="*/ 88900 h 307975"/>
                <a:gd name="connsiteX69" fmla="*/ 40753 w 338094"/>
                <a:gd name="connsiteY69" fmla="*/ 63500 h 307975"/>
                <a:gd name="connsiteX70" fmla="*/ 79117 w 338094"/>
                <a:gd name="connsiteY70" fmla="*/ 63500 h 307975"/>
                <a:gd name="connsiteX71" fmla="*/ 85732 w 338094"/>
                <a:gd name="connsiteY71" fmla="*/ 81882 h 307975"/>
                <a:gd name="connsiteX72" fmla="*/ 85732 w 338094"/>
                <a:gd name="connsiteY72" fmla="*/ 83195 h 307975"/>
                <a:gd name="connsiteX73" fmla="*/ 73826 w 338094"/>
                <a:gd name="connsiteY73" fmla="*/ 92385 h 307975"/>
                <a:gd name="connsiteX74" fmla="*/ 51336 w 338094"/>
                <a:gd name="connsiteY74" fmla="*/ 139652 h 307975"/>
                <a:gd name="connsiteX75" fmla="*/ 39430 w 338094"/>
                <a:gd name="connsiteY75" fmla="*/ 168538 h 307975"/>
                <a:gd name="connsiteX76" fmla="*/ 48690 w 338094"/>
                <a:gd name="connsiteY76" fmla="*/ 192171 h 307975"/>
                <a:gd name="connsiteX77" fmla="*/ 55305 w 338094"/>
                <a:gd name="connsiteY77" fmla="*/ 194797 h 307975"/>
                <a:gd name="connsiteX78" fmla="*/ 55305 w 338094"/>
                <a:gd name="connsiteY78" fmla="*/ 227621 h 307975"/>
                <a:gd name="connsiteX79" fmla="*/ 43398 w 338094"/>
                <a:gd name="connsiteY79" fmla="*/ 238125 h 307975"/>
                <a:gd name="connsiteX80" fmla="*/ 32815 w 338094"/>
                <a:gd name="connsiteY80" fmla="*/ 227621 h 307975"/>
                <a:gd name="connsiteX81" fmla="*/ 32815 w 338094"/>
                <a:gd name="connsiteY81" fmla="*/ 112080 h 307975"/>
                <a:gd name="connsiteX82" fmla="*/ 18263 w 338094"/>
                <a:gd name="connsiteY82" fmla="*/ 144904 h 307975"/>
                <a:gd name="connsiteX83" fmla="*/ 5034 w 338094"/>
                <a:gd name="connsiteY83" fmla="*/ 148843 h 307975"/>
                <a:gd name="connsiteX84" fmla="*/ 1065 w 338094"/>
                <a:gd name="connsiteY84" fmla="*/ 137026 h 307975"/>
                <a:gd name="connsiteX85" fmla="*/ 31492 w 338094"/>
                <a:gd name="connsiteY85" fmla="*/ 68752 h 307975"/>
                <a:gd name="connsiteX86" fmla="*/ 40753 w 338094"/>
                <a:gd name="connsiteY86" fmla="*/ 63500 h 307975"/>
                <a:gd name="connsiteX87" fmla="*/ 157633 w 338094"/>
                <a:gd name="connsiteY87" fmla="*/ 53975 h 307975"/>
                <a:gd name="connsiteX88" fmla="*/ 197198 w 338094"/>
                <a:gd name="connsiteY88" fmla="*/ 53975 h 307975"/>
                <a:gd name="connsiteX89" fmla="*/ 207749 w 338094"/>
                <a:gd name="connsiteY89" fmla="*/ 59183 h 307975"/>
                <a:gd name="connsiteX90" fmla="*/ 222256 w 338094"/>
                <a:gd name="connsiteY90" fmla="*/ 90434 h 307975"/>
                <a:gd name="connsiteX91" fmla="*/ 220937 w 338094"/>
                <a:gd name="connsiteY91" fmla="*/ 91736 h 307975"/>
                <a:gd name="connsiteX92" fmla="*/ 210386 w 338094"/>
                <a:gd name="connsiteY92" fmla="*/ 115174 h 307975"/>
                <a:gd name="connsiteX93" fmla="*/ 206430 w 338094"/>
                <a:gd name="connsiteY93" fmla="*/ 106060 h 307975"/>
                <a:gd name="connsiteX94" fmla="*/ 206430 w 338094"/>
                <a:gd name="connsiteY94" fmla="*/ 122987 h 307975"/>
                <a:gd name="connsiteX95" fmla="*/ 185328 w 338094"/>
                <a:gd name="connsiteY95" fmla="*/ 169863 h 307975"/>
                <a:gd name="connsiteX96" fmla="*/ 169502 w 338094"/>
                <a:gd name="connsiteY96" fmla="*/ 137310 h 307975"/>
                <a:gd name="connsiteX97" fmla="*/ 149719 w 338094"/>
                <a:gd name="connsiteY97" fmla="*/ 93038 h 307975"/>
                <a:gd name="connsiteX98" fmla="*/ 136531 w 338094"/>
                <a:gd name="connsiteY98" fmla="*/ 83924 h 307975"/>
                <a:gd name="connsiteX99" fmla="*/ 136531 w 338094"/>
                <a:gd name="connsiteY99" fmla="*/ 82621 h 307975"/>
                <a:gd name="connsiteX100" fmla="*/ 144444 w 338094"/>
                <a:gd name="connsiteY100" fmla="*/ 66996 h 307975"/>
                <a:gd name="connsiteX101" fmla="*/ 147082 w 338094"/>
                <a:gd name="connsiteY101" fmla="*/ 59183 h 307975"/>
                <a:gd name="connsiteX102" fmla="*/ 157633 w 338094"/>
                <a:gd name="connsiteY102" fmla="*/ 53975 h 307975"/>
                <a:gd name="connsiteX103" fmla="*/ 111926 w 338094"/>
                <a:gd name="connsiteY103" fmla="*/ 38100 h 307975"/>
                <a:gd name="connsiteX104" fmla="*/ 136533 w 338094"/>
                <a:gd name="connsiteY104" fmla="*/ 61913 h 307975"/>
                <a:gd name="connsiteX105" fmla="*/ 111926 w 338094"/>
                <a:gd name="connsiteY105" fmla="*/ 85726 h 307975"/>
                <a:gd name="connsiteX106" fmla="*/ 87319 w 338094"/>
                <a:gd name="connsiteY106" fmla="*/ 61913 h 307975"/>
                <a:gd name="connsiteX107" fmla="*/ 111926 w 338094"/>
                <a:gd name="connsiteY107" fmla="*/ 38100 h 307975"/>
                <a:gd name="connsiteX108" fmla="*/ 262738 w 338094"/>
                <a:gd name="connsiteY108" fmla="*/ 28575 h 307975"/>
                <a:gd name="connsiteX109" fmla="*/ 290519 w 338094"/>
                <a:gd name="connsiteY109" fmla="*/ 56221 h 307975"/>
                <a:gd name="connsiteX110" fmla="*/ 262738 w 338094"/>
                <a:gd name="connsiteY110" fmla="*/ 82550 h 307975"/>
                <a:gd name="connsiteX111" fmla="*/ 234956 w 338094"/>
                <a:gd name="connsiteY111" fmla="*/ 56221 h 307975"/>
                <a:gd name="connsiteX112" fmla="*/ 262738 w 338094"/>
                <a:gd name="connsiteY112" fmla="*/ 28575 h 307975"/>
                <a:gd name="connsiteX113" fmla="*/ 58744 w 338094"/>
                <a:gd name="connsiteY113" fmla="*/ 15875 h 307975"/>
                <a:gd name="connsiteX114" fmla="*/ 80969 w 338094"/>
                <a:gd name="connsiteY114" fmla="*/ 38100 h 307975"/>
                <a:gd name="connsiteX115" fmla="*/ 58744 w 338094"/>
                <a:gd name="connsiteY115" fmla="*/ 60325 h 307975"/>
                <a:gd name="connsiteX116" fmla="*/ 36519 w 338094"/>
                <a:gd name="connsiteY116" fmla="*/ 38100 h 307975"/>
                <a:gd name="connsiteX117" fmla="*/ 58744 w 338094"/>
                <a:gd name="connsiteY117" fmla="*/ 15875 h 307975"/>
                <a:gd name="connsiteX118" fmla="*/ 177013 w 338094"/>
                <a:gd name="connsiteY118" fmla="*/ 0 h 307975"/>
                <a:gd name="connsiteX119" fmla="*/ 200032 w 338094"/>
                <a:gd name="connsiteY119" fmla="*/ 23813 h 307975"/>
                <a:gd name="connsiteX120" fmla="*/ 177013 w 338094"/>
                <a:gd name="connsiteY120" fmla="*/ 47626 h 307975"/>
                <a:gd name="connsiteX121" fmla="*/ 153994 w 338094"/>
                <a:gd name="connsiteY121" fmla="*/ 23813 h 307975"/>
                <a:gd name="connsiteX122" fmla="*/ 177013 w 338094"/>
                <a:gd name="connsiteY122" fmla="*/ 0 h 307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338094" h="307975">
                  <a:moveTo>
                    <a:pt x="182569" y="192088"/>
                  </a:moveTo>
                  <a:cubicBezTo>
                    <a:pt x="183892" y="197354"/>
                    <a:pt x="187861" y="201303"/>
                    <a:pt x="191830" y="202620"/>
                  </a:cubicBezTo>
                  <a:cubicBezTo>
                    <a:pt x="195798" y="205253"/>
                    <a:pt x="201090" y="205253"/>
                    <a:pt x="206382" y="203936"/>
                  </a:cubicBezTo>
                  <a:cubicBezTo>
                    <a:pt x="206382" y="203936"/>
                    <a:pt x="206382" y="203936"/>
                    <a:pt x="205059" y="209202"/>
                  </a:cubicBezTo>
                  <a:cubicBezTo>
                    <a:pt x="203736" y="213151"/>
                    <a:pt x="205059" y="217101"/>
                    <a:pt x="206382" y="221050"/>
                  </a:cubicBezTo>
                  <a:cubicBezTo>
                    <a:pt x="206382" y="221050"/>
                    <a:pt x="206382" y="221050"/>
                    <a:pt x="206382" y="234215"/>
                  </a:cubicBezTo>
                  <a:cubicBezTo>
                    <a:pt x="206382" y="240797"/>
                    <a:pt x="201090" y="246063"/>
                    <a:pt x="194476" y="246063"/>
                  </a:cubicBezTo>
                  <a:cubicBezTo>
                    <a:pt x="187861" y="246063"/>
                    <a:pt x="182569" y="240797"/>
                    <a:pt x="182569" y="234215"/>
                  </a:cubicBezTo>
                  <a:cubicBezTo>
                    <a:pt x="182569" y="234215"/>
                    <a:pt x="182569" y="234215"/>
                    <a:pt x="182569" y="192088"/>
                  </a:cubicBezTo>
                  <a:close/>
                  <a:moveTo>
                    <a:pt x="149231" y="183859"/>
                  </a:moveTo>
                  <a:cubicBezTo>
                    <a:pt x="153200" y="192930"/>
                    <a:pt x="163783" y="196818"/>
                    <a:pt x="173044" y="194226"/>
                  </a:cubicBezTo>
                  <a:cubicBezTo>
                    <a:pt x="173044" y="194226"/>
                    <a:pt x="173044" y="194226"/>
                    <a:pt x="173044" y="234400"/>
                  </a:cubicBezTo>
                  <a:cubicBezTo>
                    <a:pt x="173044" y="240879"/>
                    <a:pt x="167752" y="246063"/>
                    <a:pt x="159815" y="246063"/>
                  </a:cubicBezTo>
                  <a:cubicBezTo>
                    <a:pt x="155846" y="246063"/>
                    <a:pt x="149231" y="242175"/>
                    <a:pt x="149231" y="234400"/>
                  </a:cubicBezTo>
                  <a:cubicBezTo>
                    <a:pt x="149231" y="234400"/>
                    <a:pt x="149231" y="234400"/>
                    <a:pt x="149231" y="183859"/>
                  </a:cubicBezTo>
                  <a:close/>
                  <a:moveTo>
                    <a:pt x="74619" y="182563"/>
                  </a:moveTo>
                  <a:cubicBezTo>
                    <a:pt x="74619" y="182563"/>
                    <a:pt x="74619" y="182563"/>
                    <a:pt x="74619" y="238126"/>
                  </a:cubicBezTo>
                  <a:cubicBezTo>
                    <a:pt x="67673" y="238126"/>
                    <a:pt x="63506" y="232957"/>
                    <a:pt x="63506" y="227789"/>
                  </a:cubicBezTo>
                  <a:cubicBezTo>
                    <a:pt x="63506" y="227789"/>
                    <a:pt x="63506" y="227789"/>
                    <a:pt x="63506" y="192900"/>
                  </a:cubicBezTo>
                  <a:cubicBezTo>
                    <a:pt x="67673" y="191608"/>
                    <a:pt x="71841" y="189024"/>
                    <a:pt x="73230" y="183855"/>
                  </a:cubicBezTo>
                  <a:cubicBezTo>
                    <a:pt x="73230" y="183855"/>
                    <a:pt x="73230" y="183855"/>
                    <a:pt x="74619" y="182563"/>
                  </a:cubicBezTo>
                  <a:close/>
                  <a:moveTo>
                    <a:pt x="90666" y="92075"/>
                  </a:moveTo>
                  <a:cubicBezTo>
                    <a:pt x="90666" y="92075"/>
                    <a:pt x="90666" y="92075"/>
                    <a:pt x="130275" y="92075"/>
                  </a:cubicBezTo>
                  <a:cubicBezTo>
                    <a:pt x="135557" y="92075"/>
                    <a:pt x="139517" y="93382"/>
                    <a:pt x="140838" y="97302"/>
                  </a:cubicBezTo>
                  <a:lnTo>
                    <a:pt x="175165" y="171785"/>
                  </a:lnTo>
                  <a:cubicBezTo>
                    <a:pt x="177806" y="177012"/>
                    <a:pt x="175165" y="183546"/>
                    <a:pt x="169884" y="186159"/>
                  </a:cubicBezTo>
                  <a:cubicBezTo>
                    <a:pt x="165923" y="187466"/>
                    <a:pt x="159322" y="186159"/>
                    <a:pt x="156681" y="180932"/>
                  </a:cubicBezTo>
                  <a:cubicBezTo>
                    <a:pt x="156681" y="180932"/>
                    <a:pt x="156681" y="180932"/>
                    <a:pt x="139517" y="144344"/>
                  </a:cubicBezTo>
                  <a:cubicBezTo>
                    <a:pt x="139517" y="144344"/>
                    <a:pt x="139517" y="144344"/>
                    <a:pt x="139517" y="271096"/>
                  </a:cubicBezTo>
                  <a:cubicBezTo>
                    <a:pt x="139517" y="278936"/>
                    <a:pt x="134236" y="284163"/>
                    <a:pt x="127635" y="284163"/>
                  </a:cubicBezTo>
                  <a:cubicBezTo>
                    <a:pt x="121033" y="284163"/>
                    <a:pt x="115752" y="278936"/>
                    <a:pt x="115752" y="271096"/>
                  </a:cubicBezTo>
                  <a:cubicBezTo>
                    <a:pt x="115752" y="271096"/>
                    <a:pt x="115752" y="271096"/>
                    <a:pt x="115752" y="197919"/>
                  </a:cubicBezTo>
                  <a:cubicBezTo>
                    <a:pt x="115752" y="197919"/>
                    <a:pt x="115752" y="197919"/>
                    <a:pt x="106510" y="197919"/>
                  </a:cubicBezTo>
                  <a:cubicBezTo>
                    <a:pt x="106510" y="197919"/>
                    <a:pt x="106510" y="197919"/>
                    <a:pt x="106510" y="271096"/>
                  </a:cubicBezTo>
                  <a:cubicBezTo>
                    <a:pt x="106510" y="278936"/>
                    <a:pt x="101229" y="284163"/>
                    <a:pt x="94627" y="284163"/>
                  </a:cubicBezTo>
                  <a:cubicBezTo>
                    <a:pt x="86706" y="284163"/>
                    <a:pt x="81424" y="278936"/>
                    <a:pt x="81424" y="271096"/>
                  </a:cubicBezTo>
                  <a:cubicBezTo>
                    <a:pt x="81424" y="271096"/>
                    <a:pt x="81424" y="271096"/>
                    <a:pt x="81424" y="144344"/>
                  </a:cubicBezTo>
                  <a:cubicBezTo>
                    <a:pt x="81424" y="144344"/>
                    <a:pt x="81424" y="144344"/>
                    <a:pt x="65581" y="180932"/>
                  </a:cubicBezTo>
                  <a:cubicBezTo>
                    <a:pt x="62940" y="186159"/>
                    <a:pt x="56339" y="187466"/>
                    <a:pt x="51058" y="186159"/>
                  </a:cubicBezTo>
                  <a:cubicBezTo>
                    <a:pt x="45776" y="183546"/>
                    <a:pt x="44456" y="177012"/>
                    <a:pt x="45776" y="171785"/>
                  </a:cubicBezTo>
                  <a:cubicBezTo>
                    <a:pt x="45776" y="171785"/>
                    <a:pt x="45776" y="171785"/>
                    <a:pt x="80104" y="97302"/>
                  </a:cubicBezTo>
                  <a:cubicBezTo>
                    <a:pt x="82745" y="93382"/>
                    <a:pt x="86706" y="92075"/>
                    <a:pt x="90666" y="92075"/>
                  </a:cubicBezTo>
                  <a:close/>
                  <a:moveTo>
                    <a:pt x="238843" y="88900"/>
                  </a:moveTo>
                  <a:cubicBezTo>
                    <a:pt x="238843" y="88900"/>
                    <a:pt x="238843" y="88900"/>
                    <a:pt x="286633" y="88900"/>
                  </a:cubicBezTo>
                  <a:cubicBezTo>
                    <a:pt x="291943" y="88900"/>
                    <a:pt x="295925" y="91524"/>
                    <a:pt x="297253" y="95459"/>
                  </a:cubicBezTo>
                  <a:cubicBezTo>
                    <a:pt x="297253" y="95459"/>
                    <a:pt x="297253" y="95459"/>
                    <a:pt x="337077" y="180728"/>
                  </a:cubicBezTo>
                  <a:cubicBezTo>
                    <a:pt x="339732" y="185975"/>
                    <a:pt x="337077" y="192534"/>
                    <a:pt x="330440" y="195158"/>
                  </a:cubicBezTo>
                  <a:cubicBezTo>
                    <a:pt x="325130" y="197782"/>
                    <a:pt x="318492" y="196470"/>
                    <a:pt x="315837" y="189911"/>
                  </a:cubicBezTo>
                  <a:cubicBezTo>
                    <a:pt x="315837" y="189911"/>
                    <a:pt x="315837" y="189911"/>
                    <a:pt x="302563" y="163674"/>
                  </a:cubicBezTo>
                  <a:cubicBezTo>
                    <a:pt x="302563" y="163674"/>
                    <a:pt x="302563" y="163674"/>
                    <a:pt x="313182" y="212212"/>
                  </a:cubicBezTo>
                  <a:cubicBezTo>
                    <a:pt x="314510" y="216147"/>
                    <a:pt x="310527" y="220083"/>
                    <a:pt x="306545" y="220083"/>
                  </a:cubicBezTo>
                  <a:cubicBezTo>
                    <a:pt x="306545" y="220083"/>
                    <a:pt x="306545" y="220083"/>
                    <a:pt x="295925" y="220083"/>
                  </a:cubicBezTo>
                  <a:cubicBezTo>
                    <a:pt x="295925" y="220083"/>
                    <a:pt x="295925" y="220083"/>
                    <a:pt x="295925" y="293545"/>
                  </a:cubicBezTo>
                  <a:cubicBezTo>
                    <a:pt x="295925" y="301416"/>
                    <a:pt x="290615" y="307975"/>
                    <a:pt x="282650" y="307975"/>
                  </a:cubicBezTo>
                  <a:cubicBezTo>
                    <a:pt x="274685" y="307975"/>
                    <a:pt x="268048" y="301416"/>
                    <a:pt x="268048" y="293545"/>
                  </a:cubicBezTo>
                  <a:cubicBezTo>
                    <a:pt x="268048" y="293545"/>
                    <a:pt x="268048" y="293545"/>
                    <a:pt x="268048" y="220083"/>
                  </a:cubicBezTo>
                  <a:cubicBezTo>
                    <a:pt x="268048" y="220083"/>
                    <a:pt x="268048" y="220083"/>
                    <a:pt x="257428" y="220083"/>
                  </a:cubicBezTo>
                  <a:cubicBezTo>
                    <a:pt x="257428" y="220083"/>
                    <a:pt x="257428" y="220083"/>
                    <a:pt x="257428" y="293545"/>
                  </a:cubicBezTo>
                  <a:cubicBezTo>
                    <a:pt x="257428" y="301416"/>
                    <a:pt x="250791" y="307975"/>
                    <a:pt x="244153" y="307975"/>
                  </a:cubicBezTo>
                  <a:cubicBezTo>
                    <a:pt x="236188" y="307975"/>
                    <a:pt x="229551" y="301416"/>
                    <a:pt x="229551" y="293545"/>
                  </a:cubicBezTo>
                  <a:cubicBezTo>
                    <a:pt x="229551" y="293545"/>
                    <a:pt x="229551" y="293545"/>
                    <a:pt x="229551" y="220083"/>
                  </a:cubicBezTo>
                  <a:cubicBezTo>
                    <a:pt x="229551" y="220083"/>
                    <a:pt x="229551" y="220083"/>
                    <a:pt x="218931" y="220083"/>
                  </a:cubicBezTo>
                  <a:cubicBezTo>
                    <a:pt x="214949" y="220083"/>
                    <a:pt x="210966" y="216147"/>
                    <a:pt x="212294" y="212212"/>
                  </a:cubicBezTo>
                  <a:cubicBezTo>
                    <a:pt x="212294" y="212212"/>
                    <a:pt x="212294" y="212212"/>
                    <a:pt x="222914" y="163674"/>
                  </a:cubicBezTo>
                  <a:cubicBezTo>
                    <a:pt x="222914" y="163674"/>
                    <a:pt x="222914" y="163674"/>
                    <a:pt x="210966" y="189911"/>
                  </a:cubicBezTo>
                  <a:cubicBezTo>
                    <a:pt x="208311" y="196470"/>
                    <a:pt x="200346" y="197782"/>
                    <a:pt x="195036" y="195158"/>
                  </a:cubicBezTo>
                  <a:cubicBezTo>
                    <a:pt x="188399" y="192534"/>
                    <a:pt x="185744" y="185975"/>
                    <a:pt x="188399" y="180728"/>
                  </a:cubicBezTo>
                  <a:cubicBezTo>
                    <a:pt x="188399" y="180728"/>
                    <a:pt x="188399" y="180728"/>
                    <a:pt x="228223" y="95459"/>
                  </a:cubicBezTo>
                  <a:cubicBezTo>
                    <a:pt x="230878" y="91524"/>
                    <a:pt x="234861" y="88900"/>
                    <a:pt x="238843" y="88900"/>
                  </a:cubicBezTo>
                  <a:close/>
                  <a:moveTo>
                    <a:pt x="40753" y="63500"/>
                  </a:moveTo>
                  <a:cubicBezTo>
                    <a:pt x="40753" y="63500"/>
                    <a:pt x="40753" y="63500"/>
                    <a:pt x="79117" y="63500"/>
                  </a:cubicBezTo>
                  <a:cubicBezTo>
                    <a:pt x="79117" y="70065"/>
                    <a:pt x="81763" y="76630"/>
                    <a:pt x="85732" y="81882"/>
                  </a:cubicBezTo>
                  <a:cubicBezTo>
                    <a:pt x="85732" y="81882"/>
                    <a:pt x="85732" y="81882"/>
                    <a:pt x="85732" y="83195"/>
                  </a:cubicBezTo>
                  <a:cubicBezTo>
                    <a:pt x="80440" y="84507"/>
                    <a:pt x="75149" y="88446"/>
                    <a:pt x="73826" y="92385"/>
                  </a:cubicBezTo>
                  <a:cubicBezTo>
                    <a:pt x="73826" y="92385"/>
                    <a:pt x="73826" y="92385"/>
                    <a:pt x="51336" y="139652"/>
                  </a:cubicBezTo>
                  <a:cubicBezTo>
                    <a:pt x="51336" y="139652"/>
                    <a:pt x="51336" y="139652"/>
                    <a:pt x="39430" y="168538"/>
                  </a:cubicBezTo>
                  <a:cubicBezTo>
                    <a:pt x="34138" y="177728"/>
                    <a:pt x="39430" y="188232"/>
                    <a:pt x="48690" y="192171"/>
                  </a:cubicBezTo>
                  <a:cubicBezTo>
                    <a:pt x="50013" y="193484"/>
                    <a:pt x="52659" y="193484"/>
                    <a:pt x="55305" y="194797"/>
                  </a:cubicBezTo>
                  <a:cubicBezTo>
                    <a:pt x="55305" y="194797"/>
                    <a:pt x="55305" y="194797"/>
                    <a:pt x="55305" y="227621"/>
                  </a:cubicBezTo>
                  <a:cubicBezTo>
                    <a:pt x="55305" y="232873"/>
                    <a:pt x="50013" y="238125"/>
                    <a:pt x="43398" y="238125"/>
                  </a:cubicBezTo>
                  <a:cubicBezTo>
                    <a:pt x="38107" y="238125"/>
                    <a:pt x="32815" y="232873"/>
                    <a:pt x="32815" y="227621"/>
                  </a:cubicBezTo>
                  <a:cubicBezTo>
                    <a:pt x="32815" y="155408"/>
                    <a:pt x="32815" y="114706"/>
                    <a:pt x="32815" y="112080"/>
                  </a:cubicBezTo>
                  <a:cubicBezTo>
                    <a:pt x="32815" y="112080"/>
                    <a:pt x="32815" y="112080"/>
                    <a:pt x="18263" y="144904"/>
                  </a:cubicBezTo>
                  <a:cubicBezTo>
                    <a:pt x="15617" y="148843"/>
                    <a:pt x="10325" y="151469"/>
                    <a:pt x="5034" y="148843"/>
                  </a:cubicBezTo>
                  <a:cubicBezTo>
                    <a:pt x="1065" y="146217"/>
                    <a:pt x="-1581" y="140965"/>
                    <a:pt x="1065" y="137026"/>
                  </a:cubicBezTo>
                  <a:cubicBezTo>
                    <a:pt x="1065" y="137026"/>
                    <a:pt x="1065" y="137026"/>
                    <a:pt x="31492" y="68752"/>
                  </a:cubicBezTo>
                  <a:cubicBezTo>
                    <a:pt x="34138" y="64813"/>
                    <a:pt x="36784" y="63500"/>
                    <a:pt x="40753" y="63500"/>
                  </a:cubicBezTo>
                  <a:close/>
                  <a:moveTo>
                    <a:pt x="157633" y="53975"/>
                  </a:moveTo>
                  <a:cubicBezTo>
                    <a:pt x="157633" y="53975"/>
                    <a:pt x="157633" y="53975"/>
                    <a:pt x="197198" y="53975"/>
                  </a:cubicBezTo>
                  <a:cubicBezTo>
                    <a:pt x="202473" y="53975"/>
                    <a:pt x="206430" y="55277"/>
                    <a:pt x="207749" y="59183"/>
                  </a:cubicBezTo>
                  <a:cubicBezTo>
                    <a:pt x="207749" y="59183"/>
                    <a:pt x="207749" y="59183"/>
                    <a:pt x="222256" y="90434"/>
                  </a:cubicBezTo>
                  <a:cubicBezTo>
                    <a:pt x="222256" y="90434"/>
                    <a:pt x="220937" y="91736"/>
                    <a:pt x="220937" y="91736"/>
                  </a:cubicBezTo>
                  <a:cubicBezTo>
                    <a:pt x="220937" y="91736"/>
                    <a:pt x="220937" y="91736"/>
                    <a:pt x="210386" y="115174"/>
                  </a:cubicBezTo>
                  <a:cubicBezTo>
                    <a:pt x="210386" y="115174"/>
                    <a:pt x="210386" y="115174"/>
                    <a:pt x="206430" y="106060"/>
                  </a:cubicBezTo>
                  <a:cubicBezTo>
                    <a:pt x="206430" y="106060"/>
                    <a:pt x="206430" y="106060"/>
                    <a:pt x="206430" y="122987"/>
                  </a:cubicBezTo>
                  <a:cubicBezTo>
                    <a:pt x="199836" y="138612"/>
                    <a:pt x="205111" y="126893"/>
                    <a:pt x="185328" y="169863"/>
                  </a:cubicBezTo>
                  <a:cubicBezTo>
                    <a:pt x="184009" y="168561"/>
                    <a:pt x="170821" y="138612"/>
                    <a:pt x="169502" y="137310"/>
                  </a:cubicBezTo>
                  <a:cubicBezTo>
                    <a:pt x="169502" y="137310"/>
                    <a:pt x="169502" y="137310"/>
                    <a:pt x="149719" y="93038"/>
                  </a:cubicBezTo>
                  <a:cubicBezTo>
                    <a:pt x="147082" y="89132"/>
                    <a:pt x="143125" y="85226"/>
                    <a:pt x="136531" y="83924"/>
                  </a:cubicBezTo>
                  <a:cubicBezTo>
                    <a:pt x="136531" y="83924"/>
                    <a:pt x="136531" y="83924"/>
                    <a:pt x="136531" y="82621"/>
                  </a:cubicBezTo>
                  <a:cubicBezTo>
                    <a:pt x="140488" y="78715"/>
                    <a:pt x="143125" y="73507"/>
                    <a:pt x="144444" y="66996"/>
                  </a:cubicBezTo>
                  <a:cubicBezTo>
                    <a:pt x="144444" y="66996"/>
                    <a:pt x="144444" y="66996"/>
                    <a:pt x="147082" y="59183"/>
                  </a:cubicBezTo>
                  <a:cubicBezTo>
                    <a:pt x="149719" y="55277"/>
                    <a:pt x="153676" y="53975"/>
                    <a:pt x="157633" y="53975"/>
                  </a:cubicBezTo>
                  <a:close/>
                  <a:moveTo>
                    <a:pt x="111926" y="38100"/>
                  </a:moveTo>
                  <a:cubicBezTo>
                    <a:pt x="125516" y="38100"/>
                    <a:pt x="136533" y="48761"/>
                    <a:pt x="136533" y="61913"/>
                  </a:cubicBezTo>
                  <a:cubicBezTo>
                    <a:pt x="136533" y="75065"/>
                    <a:pt x="125516" y="85726"/>
                    <a:pt x="111926" y="85726"/>
                  </a:cubicBezTo>
                  <a:cubicBezTo>
                    <a:pt x="98336" y="85726"/>
                    <a:pt x="87319" y="75065"/>
                    <a:pt x="87319" y="61913"/>
                  </a:cubicBezTo>
                  <a:cubicBezTo>
                    <a:pt x="87319" y="48761"/>
                    <a:pt x="98336" y="38100"/>
                    <a:pt x="111926" y="38100"/>
                  </a:cubicBezTo>
                  <a:close/>
                  <a:moveTo>
                    <a:pt x="262738" y="28575"/>
                  </a:moveTo>
                  <a:cubicBezTo>
                    <a:pt x="278613" y="28575"/>
                    <a:pt x="290519" y="40423"/>
                    <a:pt x="290519" y="56221"/>
                  </a:cubicBezTo>
                  <a:cubicBezTo>
                    <a:pt x="290519" y="72018"/>
                    <a:pt x="277290" y="82550"/>
                    <a:pt x="262738" y="82550"/>
                  </a:cubicBezTo>
                  <a:cubicBezTo>
                    <a:pt x="248185" y="82550"/>
                    <a:pt x="234956" y="72018"/>
                    <a:pt x="234956" y="56221"/>
                  </a:cubicBezTo>
                  <a:cubicBezTo>
                    <a:pt x="234956" y="40423"/>
                    <a:pt x="248185" y="28575"/>
                    <a:pt x="262738" y="28575"/>
                  </a:cubicBezTo>
                  <a:close/>
                  <a:moveTo>
                    <a:pt x="58744" y="15875"/>
                  </a:moveTo>
                  <a:cubicBezTo>
                    <a:pt x="71019" y="15875"/>
                    <a:pt x="80969" y="25825"/>
                    <a:pt x="80969" y="38100"/>
                  </a:cubicBezTo>
                  <a:cubicBezTo>
                    <a:pt x="80969" y="50375"/>
                    <a:pt x="71019" y="60325"/>
                    <a:pt x="58744" y="60325"/>
                  </a:cubicBezTo>
                  <a:cubicBezTo>
                    <a:pt x="46469" y="60325"/>
                    <a:pt x="36519" y="50375"/>
                    <a:pt x="36519" y="38100"/>
                  </a:cubicBezTo>
                  <a:cubicBezTo>
                    <a:pt x="36519" y="25825"/>
                    <a:pt x="46469" y="15875"/>
                    <a:pt x="58744" y="15875"/>
                  </a:cubicBezTo>
                  <a:close/>
                  <a:moveTo>
                    <a:pt x="177013" y="0"/>
                  </a:moveTo>
                  <a:cubicBezTo>
                    <a:pt x="189726" y="0"/>
                    <a:pt x="200032" y="10661"/>
                    <a:pt x="200032" y="23813"/>
                  </a:cubicBezTo>
                  <a:cubicBezTo>
                    <a:pt x="200032" y="36965"/>
                    <a:pt x="189726" y="47626"/>
                    <a:pt x="177013" y="47626"/>
                  </a:cubicBezTo>
                  <a:cubicBezTo>
                    <a:pt x="164300" y="47626"/>
                    <a:pt x="153994" y="36965"/>
                    <a:pt x="153994" y="23813"/>
                  </a:cubicBezTo>
                  <a:cubicBezTo>
                    <a:pt x="153994" y="10661"/>
                    <a:pt x="164300" y="0"/>
                    <a:pt x="1770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任意多边形: 形状 182">
              <a:extLst>
                <a:ext uri="{FF2B5EF4-FFF2-40B4-BE49-F238E27FC236}">
                  <a16:creationId xmlns:a16="http://schemas.microsoft.com/office/drawing/2014/main" id="{576906E9-C064-4A21-921E-D0F8240E1693}"/>
                </a:ext>
              </a:extLst>
            </p:cNvPr>
            <p:cNvSpPr/>
            <p:nvPr/>
          </p:nvSpPr>
          <p:spPr>
            <a:xfrm>
              <a:off x="7455394" y="3698399"/>
              <a:ext cx="538904" cy="440232"/>
            </a:xfrm>
            <a:custGeom>
              <a:avLst/>
              <a:gdLst>
                <a:gd name="connsiteX0" fmla="*/ 142995 w 338138"/>
                <a:gd name="connsiteY0" fmla="*/ 82550 h 276226"/>
                <a:gd name="connsiteX1" fmla="*/ 129816 w 338138"/>
                <a:gd name="connsiteY1" fmla="*/ 90414 h 276226"/>
                <a:gd name="connsiteX2" fmla="*/ 110047 w 338138"/>
                <a:gd name="connsiteY2" fmla="*/ 94346 h 276226"/>
                <a:gd name="connsiteX3" fmla="*/ 104775 w 338138"/>
                <a:gd name="connsiteY3" fmla="*/ 94346 h 276226"/>
                <a:gd name="connsiteX4" fmla="*/ 104775 w 338138"/>
                <a:gd name="connsiteY4" fmla="*/ 103520 h 276226"/>
                <a:gd name="connsiteX5" fmla="*/ 129816 w 338138"/>
                <a:gd name="connsiteY5" fmla="*/ 103520 h 276226"/>
                <a:gd name="connsiteX6" fmla="*/ 129816 w 338138"/>
                <a:gd name="connsiteY6" fmla="*/ 175604 h 276226"/>
                <a:gd name="connsiteX7" fmla="*/ 128498 w 338138"/>
                <a:gd name="connsiteY7" fmla="*/ 183467 h 276226"/>
                <a:gd name="connsiteX8" fmla="*/ 123226 w 338138"/>
                <a:gd name="connsiteY8" fmla="*/ 186089 h 276226"/>
                <a:gd name="connsiteX9" fmla="*/ 114001 w 338138"/>
                <a:gd name="connsiteY9" fmla="*/ 187399 h 276226"/>
                <a:gd name="connsiteX10" fmla="*/ 104775 w 338138"/>
                <a:gd name="connsiteY10" fmla="*/ 188710 h 276226"/>
                <a:gd name="connsiteX11" fmla="*/ 104775 w 338138"/>
                <a:gd name="connsiteY11" fmla="*/ 195263 h 276226"/>
                <a:gd name="connsiteX12" fmla="*/ 174625 w 338138"/>
                <a:gd name="connsiteY12" fmla="*/ 195263 h 276226"/>
                <a:gd name="connsiteX13" fmla="*/ 174625 w 338138"/>
                <a:gd name="connsiteY13" fmla="*/ 188710 h 276226"/>
                <a:gd name="connsiteX14" fmla="*/ 165400 w 338138"/>
                <a:gd name="connsiteY14" fmla="*/ 187399 h 276226"/>
                <a:gd name="connsiteX15" fmla="*/ 156174 w 338138"/>
                <a:gd name="connsiteY15" fmla="*/ 186089 h 276226"/>
                <a:gd name="connsiteX16" fmla="*/ 152221 w 338138"/>
                <a:gd name="connsiteY16" fmla="*/ 180846 h 276226"/>
                <a:gd name="connsiteX17" fmla="*/ 150903 w 338138"/>
                <a:gd name="connsiteY17" fmla="*/ 174293 h 276226"/>
                <a:gd name="connsiteX18" fmla="*/ 150903 w 338138"/>
                <a:gd name="connsiteY18" fmla="*/ 114005 h 276226"/>
                <a:gd name="connsiteX19" fmla="*/ 150903 w 338138"/>
                <a:gd name="connsiteY19" fmla="*/ 98277 h 276226"/>
                <a:gd name="connsiteX20" fmla="*/ 152221 w 338138"/>
                <a:gd name="connsiteY20" fmla="*/ 82550 h 276226"/>
                <a:gd name="connsiteX21" fmla="*/ 142995 w 338138"/>
                <a:gd name="connsiteY21" fmla="*/ 82550 h 276226"/>
                <a:gd name="connsiteX22" fmla="*/ 138907 w 338138"/>
                <a:gd name="connsiteY22" fmla="*/ 0 h 276226"/>
                <a:gd name="connsiteX23" fmla="*/ 277814 w 338138"/>
                <a:gd name="connsiteY23" fmla="*/ 138113 h 276226"/>
                <a:gd name="connsiteX24" fmla="*/ 138907 w 338138"/>
                <a:gd name="connsiteY24" fmla="*/ 276226 h 276226"/>
                <a:gd name="connsiteX25" fmla="*/ 0 w 338138"/>
                <a:gd name="connsiteY25" fmla="*/ 138113 h 276226"/>
                <a:gd name="connsiteX26" fmla="*/ 138907 w 338138"/>
                <a:gd name="connsiteY26" fmla="*/ 0 h 276226"/>
                <a:gd name="connsiteX27" fmla="*/ 199703 w 338138"/>
                <a:gd name="connsiteY27" fmla="*/ 0 h 276226"/>
                <a:gd name="connsiteX28" fmla="*/ 338138 w 338138"/>
                <a:gd name="connsiteY28" fmla="*/ 138113 h 276226"/>
                <a:gd name="connsiteX29" fmla="*/ 199703 w 338138"/>
                <a:gd name="connsiteY29" fmla="*/ 276225 h 276226"/>
                <a:gd name="connsiteX30" fmla="*/ 182563 w 338138"/>
                <a:gd name="connsiteY30" fmla="*/ 274910 h 276226"/>
                <a:gd name="connsiteX31" fmla="*/ 303859 w 338138"/>
                <a:gd name="connsiteY31" fmla="*/ 138113 h 276226"/>
                <a:gd name="connsiteX32" fmla="*/ 182563 w 338138"/>
                <a:gd name="connsiteY32" fmla="*/ 1315 h 276226"/>
                <a:gd name="connsiteX33" fmla="*/ 199703 w 338138"/>
                <a:gd name="connsiteY33" fmla="*/ 0 h 276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38138" h="276226">
                  <a:moveTo>
                    <a:pt x="142995" y="82550"/>
                  </a:moveTo>
                  <a:cubicBezTo>
                    <a:pt x="140359" y="85171"/>
                    <a:pt x="136405" y="87792"/>
                    <a:pt x="129816" y="90414"/>
                  </a:cubicBezTo>
                  <a:cubicBezTo>
                    <a:pt x="124544" y="93035"/>
                    <a:pt x="117954" y="94346"/>
                    <a:pt x="110047" y="94346"/>
                  </a:cubicBezTo>
                  <a:cubicBezTo>
                    <a:pt x="110047" y="94346"/>
                    <a:pt x="110047" y="94346"/>
                    <a:pt x="104775" y="94346"/>
                  </a:cubicBezTo>
                  <a:cubicBezTo>
                    <a:pt x="104775" y="94346"/>
                    <a:pt x="104775" y="94346"/>
                    <a:pt x="104775" y="103520"/>
                  </a:cubicBezTo>
                  <a:cubicBezTo>
                    <a:pt x="104775" y="103520"/>
                    <a:pt x="104775" y="103520"/>
                    <a:pt x="129816" y="103520"/>
                  </a:cubicBezTo>
                  <a:cubicBezTo>
                    <a:pt x="129816" y="103520"/>
                    <a:pt x="129816" y="103520"/>
                    <a:pt x="129816" y="175604"/>
                  </a:cubicBezTo>
                  <a:cubicBezTo>
                    <a:pt x="129816" y="179536"/>
                    <a:pt x="129816" y="180846"/>
                    <a:pt x="128498" y="183467"/>
                  </a:cubicBezTo>
                  <a:cubicBezTo>
                    <a:pt x="127180" y="184778"/>
                    <a:pt x="125862" y="186089"/>
                    <a:pt x="123226" y="186089"/>
                  </a:cubicBezTo>
                  <a:cubicBezTo>
                    <a:pt x="121908" y="186089"/>
                    <a:pt x="119272" y="187399"/>
                    <a:pt x="114001" y="187399"/>
                  </a:cubicBezTo>
                  <a:cubicBezTo>
                    <a:pt x="110047" y="188710"/>
                    <a:pt x="107411" y="188710"/>
                    <a:pt x="104775" y="188710"/>
                  </a:cubicBezTo>
                  <a:cubicBezTo>
                    <a:pt x="104775" y="188710"/>
                    <a:pt x="104775" y="188710"/>
                    <a:pt x="104775" y="195263"/>
                  </a:cubicBezTo>
                  <a:cubicBezTo>
                    <a:pt x="104775" y="195263"/>
                    <a:pt x="104775" y="195263"/>
                    <a:pt x="174625" y="195263"/>
                  </a:cubicBezTo>
                  <a:lnTo>
                    <a:pt x="174625" y="188710"/>
                  </a:lnTo>
                  <a:cubicBezTo>
                    <a:pt x="173307" y="188710"/>
                    <a:pt x="169354" y="188710"/>
                    <a:pt x="165400" y="187399"/>
                  </a:cubicBezTo>
                  <a:cubicBezTo>
                    <a:pt x="161446" y="187399"/>
                    <a:pt x="158810" y="186089"/>
                    <a:pt x="156174" y="186089"/>
                  </a:cubicBezTo>
                  <a:cubicBezTo>
                    <a:pt x="154856" y="184778"/>
                    <a:pt x="153538" y="183467"/>
                    <a:pt x="152221" y="180846"/>
                  </a:cubicBezTo>
                  <a:cubicBezTo>
                    <a:pt x="150903" y="179536"/>
                    <a:pt x="150903" y="176914"/>
                    <a:pt x="150903" y="174293"/>
                  </a:cubicBezTo>
                  <a:cubicBezTo>
                    <a:pt x="150903" y="174293"/>
                    <a:pt x="150903" y="174293"/>
                    <a:pt x="150903" y="114005"/>
                  </a:cubicBezTo>
                  <a:cubicBezTo>
                    <a:pt x="150903" y="108762"/>
                    <a:pt x="150903" y="103520"/>
                    <a:pt x="150903" y="98277"/>
                  </a:cubicBezTo>
                  <a:cubicBezTo>
                    <a:pt x="150903" y="91724"/>
                    <a:pt x="150903" y="86482"/>
                    <a:pt x="152221" y="82550"/>
                  </a:cubicBezTo>
                  <a:cubicBezTo>
                    <a:pt x="152221" y="82550"/>
                    <a:pt x="152221" y="82550"/>
                    <a:pt x="142995" y="82550"/>
                  </a:cubicBezTo>
                  <a:close/>
                  <a:moveTo>
                    <a:pt x="138907" y="0"/>
                  </a:moveTo>
                  <a:cubicBezTo>
                    <a:pt x="215623" y="0"/>
                    <a:pt x="277814" y="61835"/>
                    <a:pt x="277814" y="138113"/>
                  </a:cubicBezTo>
                  <a:cubicBezTo>
                    <a:pt x="277814" y="214391"/>
                    <a:pt x="215623" y="276226"/>
                    <a:pt x="138907" y="276226"/>
                  </a:cubicBezTo>
                  <a:cubicBezTo>
                    <a:pt x="62191" y="276226"/>
                    <a:pt x="0" y="214391"/>
                    <a:pt x="0" y="138113"/>
                  </a:cubicBezTo>
                  <a:cubicBezTo>
                    <a:pt x="0" y="61835"/>
                    <a:pt x="62191" y="0"/>
                    <a:pt x="138907" y="0"/>
                  </a:cubicBezTo>
                  <a:close/>
                  <a:moveTo>
                    <a:pt x="199703" y="0"/>
                  </a:moveTo>
                  <a:cubicBezTo>
                    <a:pt x="276172" y="0"/>
                    <a:pt x="338138" y="61822"/>
                    <a:pt x="338138" y="138113"/>
                  </a:cubicBezTo>
                  <a:cubicBezTo>
                    <a:pt x="338138" y="214403"/>
                    <a:pt x="276172" y="276225"/>
                    <a:pt x="199703" y="276225"/>
                  </a:cubicBezTo>
                  <a:cubicBezTo>
                    <a:pt x="193111" y="276225"/>
                    <a:pt x="187837" y="276225"/>
                    <a:pt x="182563" y="274910"/>
                  </a:cubicBezTo>
                  <a:cubicBezTo>
                    <a:pt x="251122" y="267018"/>
                    <a:pt x="303859" y="209142"/>
                    <a:pt x="303859" y="138113"/>
                  </a:cubicBezTo>
                  <a:cubicBezTo>
                    <a:pt x="303859" y="67083"/>
                    <a:pt x="251122" y="9208"/>
                    <a:pt x="182563" y="1315"/>
                  </a:cubicBezTo>
                  <a:cubicBezTo>
                    <a:pt x="187837" y="0"/>
                    <a:pt x="193111" y="0"/>
                    <a:pt x="19970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17" name="组合 216"/>
          <p:cNvGrpSpPr/>
          <p:nvPr/>
        </p:nvGrpSpPr>
        <p:grpSpPr>
          <a:xfrm>
            <a:off x="1262282" y="2029522"/>
            <a:ext cx="9667437" cy="3798349"/>
            <a:chOff x="1262282" y="2029522"/>
            <a:chExt cx="9667437" cy="3798349"/>
          </a:xfrm>
        </p:grpSpPr>
        <p:sp>
          <p:nvSpPr>
            <p:cNvPr id="60" name="矩形 59"/>
            <p:cNvSpPr/>
            <p:nvPr/>
          </p:nvSpPr>
          <p:spPr>
            <a:xfrm>
              <a:off x="8687745" y="2029522"/>
              <a:ext cx="2241974" cy="117570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tr-TR" altLang="zh-CN" sz="2000" b="1" dirty="0">
                  <a:solidFill>
                    <a:schemeClr val="accent6"/>
                  </a:solidFill>
                  <a:cs typeface="+mn-ea"/>
                  <a:sym typeface="+mn-lt"/>
                </a:rPr>
                <a:t>AYUDA EN TODOS LOS RENGLONES</a:t>
              </a:r>
              <a:endParaRPr lang="zh-CN" altLang="en-US" sz="2000" b="1" dirty="0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8687745" y="3913501"/>
              <a:ext cx="2241974" cy="191437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tr-TR" altLang="zh-CN" sz="2000" b="1" dirty="0">
                  <a:solidFill>
                    <a:schemeClr val="accent6"/>
                  </a:solidFill>
                  <a:cs typeface="+mn-ea"/>
                  <a:sym typeface="+mn-lt"/>
                </a:rPr>
                <a:t>SER INSPIRACIÓN Y ESTÍMULO AL CRECIMIENTO DE LA MUJER</a:t>
              </a:r>
              <a:endParaRPr lang="zh-CN" altLang="en-US" sz="2000" b="1" dirty="0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  <p:grpSp>
          <p:nvGrpSpPr>
            <p:cNvPr id="70" name="组合 69"/>
            <p:cNvGrpSpPr/>
            <p:nvPr/>
          </p:nvGrpSpPr>
          <p:grpSpPr>
            <a:xfrm>
              <a:off x="1262282" y="2029522"/>
              <a:ext cx="2241974" cy="2690354"/>
              <a:chOff x="1543319" y="2029522"/>
              <a:chExt cx="2241974" cy="2690354"/>
            </a:xfrm>
          </p:grpSpPr>
          <p:sp>
            <p:nvSpPr>
              <p:cNvPr id="66" name="矩形 65"/>
              <p:cNvSpPr/>
              <p:nvPr/>
            </p:nvSpPr>
            <p:spPr>
              <a:xfrm>
                <a:off x="1543319" y="2029522"/>
                <a:ext cx="2241974" cy="80637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tr-TR" altLang="zh-CN" sz="2000" b="1" dirty="0">
                    <a:solidFill>
                      <a:schemeClr val="accent6"/>
                    </a:solidFill>
                    <a:cs typeface="+mn-ea"/>
                    <a:sym typeface="+mn-lt"/>
                  </a:rPr>
                  <a:t>PROVEER CAPACITACIÓN</a:t>
                </a:r>
                <a:endParaRPr lang="zh-CN" altLang="en-US" sz="2000" b="1" dirty="0">
                  <a:solidFill>
                    <a:schemeClr val="accent6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9" name="矩形 68"/>
              <p:cNvSpPr/>
              <p:nvPr/>
            </p:nvSpPr>
            <p:spPr>
              <a:xfrm>
                <a:off x="1543319" y="3913501"/>
                <a:ext cx="2241974" cy="80637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tr-TR" altLang="zh-CN" sz="2000" b="1" dirty="0">
                    <a:solidFill>
                      <a:schemeClr val="accent6"/>
                    </a:solidFill>
                    <a:cs typeface="+mn-ea"/>
                    <a:sym typeface="+mn-lt"/>
                  </a:rPr>
                  <a:t>TENER BANCO DE RECURSOS</a:t>
                </a:r>
                <a:endParaRPr lang="zh-CN" altLang="en-US" sz="2000" b="1" dirty="0">
                  <a:solidFill>
                    <a:schemeClr val="accent6"/>
                  </a:solidFill>
                  <a:cs typeface="+mn-ea"/>
                  <a:sym typeface="+mn-lt"/>
                </a:endParaRPr>
              </a:p>
            </p:txBody>
          </p:sp>
        </p:grpSp>
      </p:grpSp>
      <p:pic>
        <p:nvPicPr>
          <p:cNvPr id="212" name="图片 21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2346266" cy="1738323"/>
          </a:xfrm>
          <a:prstGeom prst="rect">
            <a:avLst/>
          </a:prstGeom>
        </p:spPr>
      </p:pic>
      <p:pic>
        <p:nvPicPr>
          <p:cNvPr id="213" name="图片 21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97363" y="4506451"/>
            <a:ext cx="1994638" cy="2351549"/>
          </a:xfrm>
          <a:prstGeom prst="rect">
            <a:avLst/>
          </a:prstGeom>
        </p:spPr>
      </p:pic>
      <p:sp>
        <p:nvSpPr>
          <p:cNvPr id="214" name="文本框 213"/>
          <p:cNvSpPr txBox="1"/>
          <p:nvPr/>
        </p:nvSpPr>
        <p:spPr>
          <a:xfrm>
            <a:off x="1996803" y="254168"/>
            <a:ext cx="2584362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12700"/>
          </a:bodyPr>
          <a:lstStyle/>
          <a:p>
            <a:r>
              <a:rPr lang="tr-TR" altLang="zh-CN" sz="3200" b="1" dirty="0">
                <a:solidFill>
                  <a:schemeClr val="accent3"/>
                </a:solidFill>
                <a:cs typeface="+mn-ea"/>
                <a:sym typeface="+mn-lt"/>
              </a:rPr>
              <a:t>MENTAL</a:t>
            </a:r>
          </a:p>
          <a:p>
            <a:r>
              <a:rPr lang="tr-TR" altLang="zh-CN" sz="1600" b="1" dirty="0">
                <a:solidFill>
                  <a:schemeClr val="accent6"/>
                </a:solidFill>
                <a:cs typeface="+mn-ea"/>
                <a:sym typeface="+mn-lt"/>
              </a:rPr>
              <a:t>POSIBLES ACTIVIDADES</a:t>
            </a:r>
            <a:endParaRPr lang="zh-CN" altLang="en-US" sz="1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cxnSp>
        <p:nvCxnSpPr>
          <p:cNvPr id="216" name="直接连接符 215"/>
          <p:cNvCxnSpPr/>
          <p:nvPr/>
        </p:nvCxnSpPr>
        <p:spPr>
          <a:xfrm>
            <a:off x="5671226" y="622570"/>
            <a:ext cx="6520774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5428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 dir="u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/>
          <p:nvPr/>
        </p:nvSpPr>
        <p:spPr>
          <a:xfrm>
            <a:off x="708163" y="4151722"/>
            <a:ext cx="5238788" cy="452934"/>
          </a:xfrm>
          <a:prstGeom prst="rect">
            <a:avLst/>
          </a:prstGeom>
          <a:solidFill>
            <a:schemeClr val="accent3"/>
          </a:solidFill>
        </p:spPr>
        <p:txBody>
          <a:bodyPr wrap="none" anchor="ctr">
            <a:normAutofit/>
          </a:bodyPr>
          <a:lstStyle/>
          <a:p>
            <a:pPr lvl="0"/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6234075" y="4151724"/>
            <a:ext cx="5238788" cy="452934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normAutofit/>
          </a:bodyPr>
          <a:lstStyle/>
          <a:p>
            <a:pPr lvl="0"/>
            <a:endParaRPr lang="zh-CN" altLang="en-US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pic>
        <p:nvPicPr>
          <p:cNvPr id="17" name="图片占位符 16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9" name="图片占位符 18"/>
          <p:cNvPicPr>
            <a:picLocks noGrp="1" noChangeAspect="1"/>
          </p:cNvPicPr>
          <p:nvPr>
            <p:ph type="pic" sz="quarter" idx="1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2" name="矩形 11"/>
          <p:cNvSpPr/>
          <p:nvPr/>
        </p:nvSpPr>
        <p:spPr>
          <a:xfrm>
            <a:off x="719136" y="4710523"/>
            <a:ext cx="5000727" cy="154503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>
                <a:solidFill>
                  <a:schemeClr val="accent6"/>
                </a:solidFill>
                <a:cs typeface="+mn-ea"/>
                <a:sym typeface="+mn-lt"/>
              </a:rPr>
              <a:t>CUMPLEAÑOS, JUBILACIONES, DESPEDIDAS DE SOLTERA, NACIMIENTO DE HIJOS, ANIVERSARIOS, ETC.</a:t>
            </a:r>
            <a:endParaRPr lang="zh-CN" altLang="en-US" sz="2000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19136" y="4177557"/>
            <a:ext cx="4557731" cy="40254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tr-TR" altLang="zh-CN" b="1" dirty="0">
                <a:solidFill>
                  <a:schemeClr val="bg1"/>
                </a:solidFill>
                <a:cs typeface="+mn-ea"/>
                <a:sym typeface="+mn-lt"/>
              </a:rPr>
              <a:t>CELEBRAR FIESTAS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234071" y="4177557"/>
            <a:ext cx="4881604" cy="40254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tr-TR" altLang="zh-CN" b="1" dirty="0">
                <a:solidFill>
                  <a:schemeClr val="bg1"/>
                </a:solidFill>
                <a:cs typeface="+mn-ea"/>
                <a:sym typeface="+mn-lt"/>
              </a:rPr>
              <a:t>PREPARAR EVENTOS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234071" y="4710523"/>
            <a:ext cx="5000727" cy="117570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</a:t>
            </a:r>
            <a:r>
              <a:rPr lang="en-US" altLang="zh-CN" sz="2000" dirty="0">
                <a:solidFill>
                  <a:schemeClr val="accent6"/>
                </a:solidFill>
                <a:cs typeface="+mn-ea"/>
                <a:sym typeface="+mn-lt"/>
              </a:rPr>
              <a:t>OCHE DE TALETNOS, DRAMAS, CONCIERTOS, ACTIVIDADES COMPASIVAS, ETC .</a:t>
            </a:r>
            <a:endParaRPr lang="zh-CN" altLang="en-US" sz="2000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2346266" cy="1738323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97363" y="4506451"/>
            <a:ext cx="1994638" cy="2351549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1996803" y="254168"/>
            <a:ext cx="3180679" cy="89255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12700"/>
          </a:bodyPr>
          <a:lstStyle/>
          <a:p>
            <a:r>
              <a:rPr lang="tr-TR" altLang="zh-CN" sz="3200" b="1" dirty="0">
                <a:solidFill>
                  <a:schemeClr val="accent3"/>
                </a:solidFill>
                <a:cs typeface="+mn-ea"/>
                <a:sym typeface="+mn-lt"/>
              </a:rPr>
              <a:t>SOCIAL</a:t>
            </a:r>
          </a:p>
          <a:p>
            <a:r>
              <a:rPr lang="tr-TR" altLang="zh-CN" sz="2000" dirty="0">
                <a:solidFill>
                  <a:schemeClr val="accent6"/>
                </a:solidFill>
                <a:cs typeface="+mn-ea"/>
                <a:sym typeface="+mn-lt"/>
              </a:rPr>
              <a:t>POSIBLES ACTIVIDADES</a:t>
            </a:r>
            <a:endParaRPr lang="zh-CN" altLang="en-US" sz="2000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5671226" y="622570"/>
            <a:ext cx="6520774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1135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ferris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2" grpId="0"/>
      <p:bldP spid="13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图片 9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2346266" cy="1738323"/>
          </a:xfrm>
          <a:prstGeom prst="rect">
            <a:avLst/>
          </a:prstGeom>
        </p:spPr>
      </p:pic>
      <p:pic>
        <p:nvPicPr>
          <p:cNvPr id="94" name="图片 9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97363" y="4506451"/>
            <a:ext cx="1994638" cy="2351549"/>
          </a:xfrm>
          <a:prstGeom prst="rect">
            <a:avLst/>
          </a:prstGeom>
        </p:spPr>
      </p:pic>
      <p:sp>
        <p:nvSpPr>
          <p:cNvPr id="95" name="文本框 94"/>
          <p:cNvSpPr txBox="1"/>
          <p:nvPr/>
        </p:nvSpPr>
        <p:spPr>
          <a:xfrm>
            <a:off x="1996803" y="254168"/>
            <a:ext cx="3180679" cy="89255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12700"/>
          </a:bodyPr>
          <a:lstStyle/>
          <a:p>
            <a:r>
              <a:rPr lang="tr-TR" altLang="zh-CN" sz="3200" b="1" dirty="0">
                <a:solidFill>
                  <a:schemeClr val="accent3"/>
                </a:solidFill>
                <a:cs typeface="+mn-ea"/>
                <a:sym typeface="+mn-lt"/>
              </a:rPr>
              <a:t>FÍSICAS</a:t>
            </a:r>
          </a:p>
          <a:p>
            <a:r>
              <a:rPr lang="tr-TR" altLang="zh-CN" sz="2000" dirty="0">
                <a:solidFill>
                  <a:schemeClr val="accent6"/>
                </a:solidFill>
                <a:cs typeface="+mn-ea"/>
                <a:sym typeface="+mn-lt"/>
              </a:rPr>
              <a:t>POSIBLES ACTIVIDADES</a:t>
            </a:r>
            <a:endParaRPr lang="zh-CN" altLang="en-US" sz="2000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cxnSp>
        <p:nvCxnSpPr>
          <p:cNvPr id="97" name="直接连接符 96"/>
          <p:cNvCxnSpPr/>
          <p:nvPr/>
        </p:nvCxnSpPr>
        <p:spPr>
          <a:xfrm>
            <a:off x="5671226" y="622570"/>
            <a:ext cx="6520774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组合 97"/>
          <p:cNvGrpSpPr/>
          <p:nvPr/>
        </p:nvGrpSpPr>
        <p:grpSpPr>
          <a:xfrm>
            <a:off x="3485480" y="2043100"/>
            <a:ext cx="5234761" cy="4814901"/>
            <a:chOff x="3485480" y="2043100"/>
            <a:chExt cx="5234761" cy="4814901"/>
          </a:xfrm>
        </p:grpSpPr>
        <p:grpSp>
          <p:nvGrpSpPr>
            <p:cNvPr id="4" name="Group 35"/>
            <p:cNvGrpSpPr/>
            <p:nvPr/>
          </p:nvGrpSpPr>
          <p:grpSpPr>
            <a:xfrm>
              <a:off x="5317178" y="2745685"/>
              <a:ext cx="3403063" cy="4112315"/>
              <a:chOff x="4037013" y="2519363"/>
              <a:chExt cx="2303463" cy="2633662"/>
            </a:xfrm>
          </p:grpSpPr>
          <p:sp>
            <p:nvSpPr>
              <p:cNvPr id="66" name="Freeform: Shape 104"/>
              <p:cNvSpPr>
                <a:spLocks/>
              </p:cNvSpPr>
              <p:nvPr/>
            </p:nvSpPr>
            <p:spPr bwMode="auto">
              <a:xfrm>
                <a:off x="4037013" y="2647950"/>
                <a:ext cx="2047875" cy="2505075"/>
              </a:xfrm>
              <a:custGeom>
                <a:avLst/>
                <a:gdLst/>
                <a:ahLst/>
                <a:cxnLst>
                  <a:cxn ang="0">
                    <a:pos x="403" y="0"/>
                  </a:cxn>
                  <a:cxn ang="0">
                    <a:pos x="403" y="0"/>
                  </a:cxn>
                  <a:cxn ang="0">
                    <a:pos x="0" y="404"/>
                  </a:cxn>
                  <a:cxn ang="0">
                    <a:pos x="0" y="666"/>
                  </a:cxn>
                  <a:cxn ang="0">
                    <a:pos x="74" y="666"/>
                  </a:cxn>
                  <a:cxn ang="0">
                    <a:pos x="74" y="404"/>
                  </a:cxn>
                  <a:cxn ang="0">
                    <a:pos x="405" y="74"/>
                  </a:cxn>
                  <a:cxn ang="0">
                    <a:pos x="544" y="74"/>
                  </a:cxn>
                  <a:cxn ang="0">
                    <a:pos x="544" y="0"/>
                  </a:cxn>
                  <a:cxn ang="0">
                    <a:pos x="403" y="0"/>
                  </a:cxn>
                </a:cxnLst>
                <a:rect l="0" t="0" r="r" b="b"/>
                <a:pathLst>
                  <a:path w="544" h="666">
                    <a:moveTo>
                      <a:pt x="403" y="0"/>
                    </a:moveTo>
                    <a:cubicBezTo>
                      <a:pt x="403" y="0"/>
                      <a:pt x="403" y="0"/>
                      <a:pt x="403" y="0"/>
                    </a:cubicBezTo>
                    <a:cubicBezTo>
                      <a:pt x="180" y="1"/>
                      <a:pt x="0" y="182"/>
                      <a:pt x="0" y="404"/>
                    </a:cubicBezTo>
                    <a:cubicBezTo>
                      <a:pt x="0" y="666"/>
                      <a:pt x="0" y="666"/>
                      <a:pt x="0" y="666"/>
                    </a:cubicBezTo>
                    <a:cubicBezTo>
                      <a:pt x="74" y="666"/>
                      <a:pt x="74" y="666"/>
                      <a:pt x="74" y="666"/>
                    </a:cubicBezTo>
                    <a:cubicBezTo>
                      <a:pt x="74" y="404"/>
                      <a:pt x="74" y="404"/>
                      <a:pt x="74" y="404"/>
                    </a:cubicBezTo>
                    <a:cubicBezTo>
                      <a:pt x="74" y="222"/>
                      <a:pt x="223" y="74"/>
                      <a:pt x="405" y="74"/>
                    </a:cubicBezTo>
                    <a:cubicBezTo>
                      <a:pt x="544" y="74"/>
                      <a:pt x="544" y="74"/>
                      <a:pt x="544" y="74"/>
                    </a:cubicBezTo>
                    <a:cubicBezTo>
                      <a:pt x="544" y="0"/>
                      <a:pt x="544" y="0"/>
                      <a:pt x="544" y="0"/>
                    </a:cubicBezTo>
                    <a:lnTo>
                      <a:pt x="403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7" name="Freeform: Shape 105"/>
              <p:cNvSpPr>
                <a:spLocks/>
              </p:cNvSpPr>
              <p:nvPr/>
            </p:nvSpPr>
            <p:spPr bwMode="auto">
              <a:xfrm>
                <a:off x="6084888" y="2519363"/>
                <a:ext cx="255588" cy="508000"/>
              </a:xfrm>
              <a:custGeom>
                <a:avLst/>
                <a:gdLst/>
                <a:ahLst/>
                <a:cxnLst>
                  <a:cxn ang="0">
                    <a:pos x="0" y="320"/>
                  </a:cxn>
                  <a:cxn ang="0">
                    <a:pos x="161" y="159"/>
                  </a:cxn>
                  <a:cxn ang="0">
                    <a:pos x="0" y="0"/>
                  </a:cxn>
                  <a:cxn ang="0">
                    <a:pos x="0" y="320"/>
                  </a:cxn>
                </a:cxnLst>
                <a:rect l="0" t="0" r="r" b="b"/>
                <a:pathLst>
                  <a:path w="161" h="320">
                    <a:moveTo>
                      <a:pt x="0" y="320"/>
                    </a:moveTo>
                    <a:lnTo>
                      <a:pt x="161" y="159"/>
                    </a:lnTo>
                    <a:lnTo>
                      <a:pt x="0" y="0"/>
                    </a:lnTo>
                    <a:lnTo>
                      <a:pt x="0" y="32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8" name="Freeform: Shape 106"/>
              <p:cNvSpPr>
                <a:spLocks/>
              </p:cNvSpPr>
              <p:nvPr/>
            </p:nvSpPr>
            <p:spPr bwMode="auto">
              <a:xfrm>
                <a:off x="4830763" y="2895600"/>
                <a:ext cx="161925" cy="109538"/>
              </a:xfrm>
              <a:custGeom>
                <a:avLst/>
                <a:gdLst/>
                <a:ahLst/>
                <a:cxnLst>
                  <a:cxn ang="0">
                    <a:pos x="5" y="29"/>
                  </a:cxn>
                  <a:cxn ang="0">
                    <a:pos x="43" y="10"/>
                  </a:cxn>
                  <a:cxn ang="0">
                    <a:pos x="37" y="0"/>
                  </a:cxn>
                  <a:cxn ang="0">
                    <a:pos x="0" y="20"/>
                  </a:cxn>
                  <a:cxn ang="0">
                    <a:pos x="5" y="29"/>
                  </a:cxn>
                </a:cxnLst>
                <a:rect l="0" t="0" r="r" b="b"/>
                <a:pathLst>
                  <a:path w="43" h="29">
                    <a:moveTo>
                      <a:pt x="5" y="29"/>
                    </a:moveTo>
                    <a:cubicBezTo>
                      <a:pt x="17" y="22"/>
                      <a:pt x="30" y="16"/>
                      <a:pt x="43" y="1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25" y="6"/>
                      <a:pt x="12" y="12"/>
                      <a:pt x="0" y="20"/>
                    </a:cubicBezTo>
                    <a:lnTo>
                      <a:pt x="5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9" name="Freeform: Shape 107"/>
              <p:cNvSpPr>
                <a:spLocks/>
              </p:cNvSpPr>
              <p:nvPr/>
            </p:nvSpPr>
            <p:spPr bwMode="auto">
              <a:xfrm>
                <a:off x="5203825" y="2779713"/>
                <a:ext cx="161925" cy="74613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43" y="11"/>
                  </a:cxn>
                  <a:cxn ang="0">
                    <a:pos x="41" y="0"/>
                  </a:cxn>
                  <a:cxn ang="0">
                    <a:pos x="0" y="9"/>
                  </a:cxn>
                  <a:cxn ang="0">
                    <a:pos x="2" y="20"/>
                  </a:cxn>
                </a:cxnLst>
                <a:rect l="0" t="0" r="r" b="b"/>
                <a:pathLst>
                  <a:path w="43" h="20">
                    <a:moveTo>
                      <a:pt x="2" y="20"/>
                    </a:moveTo>
                    <a:cubicBezTo>
                      <a:pt x="15" y="16"/>
                      <a:pt x="29" y="13"/>
                      <a:pt x="43" y="11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27" y="2"/>
                      <a:pt x="13" y="5"/>
                      <a:pt x="0" y="9"/>
                    </a:cubicBez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0" name="Rectangle 108"/>
              <p:cNvSpPr>
                <a:spLocks/>
              </p:cNvSpPr>
              <p:nvPr/>
            </p:nvSpPr>
            <p:spPr bwMode="auto">
              <a:xfrm>
                <a:off x="5583238" y="2763838"/>
                <a:ext cx="161925" cy="4127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1" name="Rectangle 109"/>
              <p:cNvSpPr>
                <a:spLocks/>
              </p:cNvSpPr>
              <p:nvPr/>
            </p:nvSpPr>
            <p:spPr bwMode="auto">
              <a:xfrm>
                <a:off x="5964238" y="2763838"/>
                <a:ext cx="120650" cy="4127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2" name="Freeform: Shape 110"/>
              <p:cNvSpPr>
                <a:spLocks/>
              </p:cNvSpPr>
              <p:nvPr/>
            </p:nvSpPr>
            <p:spPr bwMode="auto">
              <a:xfrm>
                <a:off x="4527550" y="3109913"/>
                <a:ext cx="142875" cy="139700"/>
              </a:xfrm>
              <a:custGeom>
                <a:avLst/>
                <a:gdLst/>
                <a:ahLst/>
                <a:cxnLst>
                  <a:cxn ang="0">
                    <a:pos x="8" y="37"/>
                  </a:cxn>
                  <a:cxn ang="0">
                    <a:pos x="38" y="8"/>
                  </a:cxn>
                  <a:cxn ang="0">
                    <a:pos x="30" y="0"/>
                  </a:cxn>
                  <a:cxn ang="0">
                    <a:pos x="0" y="29"/>
                  </a:cxn>
                  <a:cxn ang="0">
                    <a:pos x="8" y="37"/>
                  </a:cxn>
                </a:cxnLst>
                <a:rect l="0" t="0" r="r" b="b"/>
                <a:pathLst>
                  <a:path w="38" h="37">
                    <a:moveTo>
                      <a:pt x="8" y="37"/>
                    </a:moveTo>
                    <a:cubicBezTo>
                      <a:pt x="17" y="27"/>
                      <a:pt x="27" y="17"/>
                      <a:pt x="38" y="8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0" y="9"/>
                      <a:pt x="10" y="19"/>
                      <a:pt x="0" y="29"/>
                    </a:cubicBezTo>
                    <a:lnTo>
                      <a:pt x="8" y="3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3" name="Freeform: Shape 111"/>
              <p:cNvSpPr>
                <a:spLocks/>
              </p:cNvSpPr>
              <p:nvPr/>
            </p:nvSpPr>
            <p:spPr bwMode="auto">
              <a:xfrm>
                <a:off x="4297363" y="3422650"/>
                <a:ext cx="112713" cy="157163"/>
              </a:xfrm>
              <a:custGeom>
                <a:avLst/>
                <a:gdLst/>
                <a:ahLst/>
                <a:cxnLst>
                  <a:cxn ang="0">
                    <a:pos x="10" y="42"/>
                  </a:cxn>
                  <a:cxn ang="0">
                    <a:pos x="30" y="5"/>
                  </a:cxn>
                  <a:cxn ang="0">
                    <a:pos x="20" y="0"/>
                  </a:cxn>
                  <a:cxn ang="0">
                    <a:pos x="0" y="37"/>
                  </a:cxn>
                  <a:cxn ang="0">
                    <a:pos x="10" y="42"/>
                  </a:cxn>
                </a:cxnLst>
                <a:rect l="0" t="0" r="r" b="b"/>
                <a:pathLst>
                  <a:path w="30" h="42">
                    <a:moveTo>
                      <a:pt x="10" y="42"/>
                    </a:moveTo>
                    <a:cubicBezTo>
                      <a:pt x="16" y="29"/>
                      <a:pt x="23" y="17"/>
                      <a:pt x="30" y="5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3" y="12"/>
                      <a:pt x="6" y="24"/>
                      <a:pt x="0" y="37"/>
                    </a:cubicBezTo>
                    <a:lnTo>
                      <a:pt x="10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4" name="Freeform: Shape 112"/>
              <p:cNvSpPr>
                <a:spLocks/>
              </p:cNvSpPr>
              <p:nvPr/>
            </p:nvSpPr>
            <p:spPr bwMode="auto">
              <a:xfrm>
                <a:off x="4176713" y="3787775"/>
                <a:ext cx="76200" cy="165100"/>
              </a:xfrm>
              <a:custGeom>
                <a:avLst/>
                <a:gdLst/>
                <a:ahLst/>
                <a:cxnLst>
                  <a:cxn ang="0">
                    <a:pos x="11" y="44"/>
                  </a:cxn>
                  <a:cxn ang="0">
                    <a:pos x="20" y="3"/>
                  </a:cxn>
                  <a:cxn ang="0">
                    <a:pos x="9" y="0"/>
                  </a:cxn>
                  <a:cxn ang="0">
                    <a:pos x="0" y="41"/>
                  </a:cxn>
                  <a:cxn ang="0">
                    <a:pos x="11" y="44"/>
                  </a:cxn>
                </a:cxnLst>
                <a:rect l="0" t="0" r="r" b="b"/>
                <a:pathLst>
                  <a:path w="20" h="44">
                    <a:moveTo>
                      <a:pt x="11" y="44"/>
                    </a:moveTo>
                    <a:cubicBezTo>
                      <a:pt x="13" y="30"/>
                      <a:pt x="16" y="16"/>
                      <a:pt x="20" y="3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5" y="14"/>
                      <a:pt x="2" y="27"/>
                      <a:pt x="0" y="41"/>
                    </a:cubicBezTo>
                    <a:lnTo>
                      <a:pt x="11" y="4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5" name="Rectangle 113"/>
              <p:cNvSpPr>
                <a:spLocks/>
              </p:cNvSpPr>
              <p:nvPr/>
            </p:nvSpPr>
            <p:spPr bwMode="auto">
              <a:xfrm>
                <a:off x="4157663" y="4156075"/>
                <a:ext cx="41275" cy="16192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6" name="Rectangle 114"/>
              <p:cNvSpPr>
                <a:spLocks/>
              </p:cNvSpPr>
              <p:nvPr/>
            </p:nvSpPr>
            <p:spPr bwMode="auto">
              <a:xfrm>
                <a:off x="4157663" y="4911725"/>
                <a:ext cx="41275" cy="15875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7" name="Rectangle 115"/>
              <p:cNvSpPr>
                <a:spLocks/>
              </p:cNvSpPr>
              <p:nvPr/>
            </p:nvSpPr>
            <p:spPr bwMode="auto">
              <a:xfrm>
                <a:off x="4157663" y="4532313"/>
                <a:ext cx="41275" cy="16192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5" name="Group 36"/>
            <p:cNvGrpSpPr/>
            <p:nvPr/>
          </p:nvGrpSpPr>
          <p:grpSpPr>
            <a:xfrm>
              <a:off x="5737219" y="2043100"/>
              <a:ext cx="755195" cy="4814897"/>
              <a:chOff x="4252913" y="1631950"/>
              <a:chExt cx="511175" cy="3521075"/>
            </a:xfrm>
          </p:grpSpPr>
          <p:sp>
            <p:nvSpPr>
              <p:cNvPr id="54" name="Freeform: Shape 92"/>
              <p:cNvSpPr>
                <a:spLocks/>
              </p:cNvSpPr>
              <p:nvPr/>
            </p:nvSpPr>
            <p:spPr bwMode="auto">
              <a:xfrm>
                <a:off x="4252913" y="1631950"/>
                <a:ext cx="511175" cy="255588"/>
              </a:xfrm>
              <a:custGeom>
                <a:avLst/>
                <a:gdLst/>
                <a:ahLst/>
                <a:cxnLst>
                  <a:cxn ang="0">
                    <a:pos x="322" y="161"/>
                  </a:cxn>
                  <a:cxn ang="0">
                    <a:pos x="161" y="0"/>
                  </a:cxn>
                  <a:cxn ang="0">
                    <a:pos x="0" y="161"/>
                  </a:cxn>
                  <a:cxn ang="0">
                    <a:pos x="322" y="161"/>
                  </a:cxn>
                </a:cxnLst>
                <a:rect l="0" t="0" r="r" b="b"/>
                <a:pathLst>
                  <a:path w="322" h="161">
                    <a:moveTo>
                      <a:pt x="322" y="161"/>
                    </a:moveTo>
                    <a:lnTo>
                      <a:pt x="161" y="0"/>
                    </a:lnTo>
                    <a:lnTo>
                      <a:pt x="0" y="161"/>
                    </a:lnTo>
                    <a:lnTo>
                      <a:pt x="322" y="161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55" name="Group 93"/>
              <p:cNvGrpSpPr/>
              <p:nvPr/>
            </p:nvGrpSpPr>
            <p:grpSpPr>
              <a:xfrm>
                <a:off x="4368800" y="1879600"/>
                <a:ext cx="277813" cy="3273425"/>
                <a:chOff x="4368800" y="1879600"/>
                <a:chExt cx="277813" cy="3273425"/>
              </a:xfrm>
            </p:grpSpPr>
            <p:sp>
              <p:nvSpPr>
                <p:cNvPr id="56" name="Rectangle 94"/>
                <p:cNvSpPr>
                  <a:spLocks/>
                </p:cNvSpPr>
                <p:nvPr/>
              </p:nvSpPr>
              <p:spPr bwMode="auto">
                <a:xfrm>
                  <a:off x="4368800" y="1879600"/>
                  <a:ext cx="277813" cy="3273425"/>
                </a:xfrm>
                <a:prstGeom prst="rect">
                  <a:avLst/>
                </a:prstGeom>
                <a:solidFill>
                  <a:schemeClr val="accent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7" name="Rectangle 95"/>
                <p:cNvSpPr>
                  <a:spLocks/>
                </p:cNvSpPr>
                <p:nvPr/>
              </p:nvSpPr>
              <p:spPr bwMode="auto">
                <a:xfrm>
                  <a:off x="4489450" y="3400425"/>
                  <a:ext cx="41275" cy="16192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8" name="Rectangle 96"/>
                <p:cNvSpPr>
                  <a:spLocks/>
                </p:cNvSpPr>
                <p:nvPr/>
              </p:nvSpPr>
              <p:spPr bwMode="auto">
                <a:xfrm>
                  <a:off x="4489450" y="3024188"/>
                  <a:ext cx="41275" cy="16192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9" name="Rectangle 97"/>
                <p:cNvSpPr>
                  <a:spLocks/>
                </p:cNvSpPr>
                <p:nvPr/>
              </p:nvSpPr>
              <p:spPr bwMode="auto">
                <a:xfrm>
                  <a:off x="4489450" y="4911725"/>
                  <a:ext cx="41275" cy="1587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0" name="Rectangle 98"/>
                <p:cNvSpPr>
                  <a:spLocks/>
                </p:cNvSpPr>
                <p:nvPr/>
              </p:nvSpPr>
              <p:spPr bwMode="auto">
                <a:xfrm>
                  <a:off x="4489450" y="4532313"/>
                  <a:ext cx="41275" cy="16192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1" name="Rectangle 99"/>
                <p:cNvSpPr>
                  <a:spLocks/>
                </p:cNvSpPr>
                <p:nvPr/>
              </p:nvSpPr>
              <p:spPr bwMode="auto">
                <a:xfrm>
                  <a:off x="4489450" y="4156075"/>
                  <a:ext cx="41275" cy="16192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Rectangle 100"/>
                <p:cNvSpPr>
                  <a:spLocks/>
                </p:cNvSpPr>
                <p:nvPr/>
              </p:nvSpPr>
              <p:spPr bwMode="auto">
                <a:xfrm>
                  <a:off x="4489450" y="3779838"/>
                  <a:ext cx="41275" cy="16192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3" name="Rectangle 101"/>
                <p:cNvSpPr>
                  <a:spLocks/>
                </p:cNvSpPr>
                <p:nvPr/>
              </p:nvSpPr>
              <p:spPr bwMode="auto">
                <a:xfrm>
                  <a:off x="4489450" y="2647950"/>
                  <a:ext cx="41275" cy="16192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4" name="Rectangle 102"/>
                <p:cNvSpPr>
                  <a:spLocks/>
                </p:cNvSpPr>
                <p:nvPr/>
              </p:nvSpPr>
              <p:spPr bwMode="auto">
                <a:xfrm>
                  <a:off x="4489450" y="2266950"/>
                  <a:ext cx="41275" cy="16192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5" name="Rectangle 103"/>
                <p:cNvSpPr>
                  <a:spLocks/>
                </p:cNvSpPr>
                <p:nvPr/>
              </p:nvSpPr>
              <p:spPr bwMode="auto">
                <a:xfrm>
                  <a:off x="4489450" y="1890713"/>
                  <a:ext cx="41275" cy="16192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6" name="Group 37"/>
            <p:cNvGrpSpPr/>
            <p:nvPr/>
          </p:nvGrpSpPr>
          <p:grpSpPr>
            <a:xfrm>
              <a:off x="3485480" y="4902002"/>
              <a:ext cx="1761339" cy="1955999"/>
              <a:chOff x="2797175" y="3829050"/>
              <a:chExt cx="1192213" cy="1323975"/>
            </a:xfrm>
          </p:grpSpPr>
          <p:sp>
            <p:nvSpPr>
              <p:cNvPr id="46" name="Freeform: Shape 84"/>
              <p:cNvSpPr>
                <a:spLocks/>
              </p:cNvSpPr>
              <p:nvPr/>
            </p:nvSpPr>
            <p:spPr bwMode="auto">
              <a:xfrm>
                <a:off x="2913063" y="3829050"/>
                <a:ext cx="1076325" cy="1323975"/>
              </a:xfrm>
              <a:custGeom>
                <a:avLst/>
                <a:gdLst/>
                <a:ahLst/>
                <a:cxnLst>
                  <a:cxn ang="0">
                    <a:pos x="143" y="0"/>
                  </a:cxn>
                  <a:cxn ang="0">
                    <a:pos x="0" y="142"/>
                  </a:cxn>
                  <a:cxn ang="0">
                    <a:pos x="75" y="142"/>
                  </a:cxn>
                  <a:cxn ang="0">
                    <a:pos x="143" y="74"/>
                  </a:cxn>
                  <a:cxn ang="0">
                    <a:pos x="211" y="142"/>
                  </a:cxn>
                  <a:cxn ang="0">
                    <a:pos x="211" y="352"/>
                  </a:cxn>
                  <a:cxn ang="0">
                    <a:pos x="286" y="352"/>
                  </a:cxn>
                  <a:cxn ang="0">
                    <a:pos x="286" y="142"/>
                  </a:cxn>
                  <a:cxn ang="0">
                    <a:pos x="143" y="0"/>
                  </a:cxn>
                </a:cxnLst>
                <a:rect l="0" t="0" r="r" b="b"/>
                <a:pathLst>
                  <a:path w="286" h="352">
                    <a:moveTo>
                      <a:pt x="143" y="0"/>
                    </a:moveTo>
                    <a:cubicBezTo>
                      <a:pt x="64" y="0"/>
                      <a:pt x="0" y="64"/>
                      <a:pt x="0" y="142"/>
                    </a:cubicBezTo>
                    <a:cubicBezTo>
                      <a:pt x="75" y="142"/>
                      <a:pt x="75" y="142"/>
                      <a:pt x="75" y="142"/>
                    </a:cubicBezTo>
                    <a:cubicBezTo>
                      <a:pt x="75" y="105"/>
                      <a:pt x="105" y="74"/>
                      <a:pt x="143" y="74"/>
                    </a:cubicBezTo>
                    <a:cubicBezTo>
                      <a:pt x="181" y="74"/>
                      <a:pt x="211" y="105"/>
                      <a:pt x="211" y="142"/>
                    </a:cubicBezTo>
                    <a:cubicBezTo>
                      <a:pt x="211" y="352"/>
                      <a:pt x="211" y="352"/>
                      <a:pt x="211" y="352"/>
                    </a:cubicBezTo>
                    <a:cubicBezTo>
                      <a:pt x="286" y="352"/>
                      <a:pt x="286" y="352"/>
                      <a:pt x="286" y="352"/>
                    </a:cubicBezTo>
                    <a:cubicBezTo>
                      <a:pt x="286" y="142"/>
                      <a:pt x="286" y="142"/>
                      <a:pt x="286" y="142"/>
                    </a:cubicBezTo>
                    <a:cubicBezTo>
                      <a:pt x="286" y="64"/>
                      <a:pt x="222" y="0"/>
                      <a:pt x="14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7" name="Rectangle 85"/>
              <p:cNvSpPr>
                <a:spLocks/>
              </p:cNvSpPr>
              <p:nvPr/>
            </p:nvSpPr>
            <p:spPr bwMode="auto">
              <a:xfrm>
                <a:off x="3827463" y="4911725"/>
                <a:ext cx="41275" cy="15875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8" name="Rectangle 86"/>
              <p:cNvSpPr>
                <a:spLocks/>
              </p:cNvSpPr>
              <p:nvPr/>
            </p:nvSpPr>
            <p:spPr bwMode="auto">
              <a:xfrm>
                <a:off x="3827463" y="4532313"/>
                <a:ext cx="41275" cy="15716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9" name="Freeform: Shape 87"/>
              <p:cNvSpPr>
                <a:spLocks/>
              </p:cNvSpPr>
              <p:nvPr/>
            </p:nvSpPr>
            <p:spPr bwMode="auto">
              <a:xfrm>
                <a:off x="3781425" y="4164013"/>
                <a:ext cx="87313" cy="173038"/>
              </a:xfrm>
              <a:custGeom>
                <a:avLst/>
                <a:gdLst/>
                <a:ahLst/>
                <a:cxnLst>
                  <a:cxn ang="0">
                    <a:pos x="19" y="22"/>
                  </a:cxn>
                  <a:cxn ang="0">
                    <a:pos x="10" y="0"/>
                  </a:cxn>
                  <a:cxn ang="0">
                    <a:pos x="0" y="5"/>
                  </a:cxn>
                  <a:cxn ang="0">
                    <a:pos x="8" y="25"/>
                  </a:cxn>
                  <a:cxn ang="0">
                    <a:pos x="12" y="46"/>
                  </a:cxn>
                  <a:cxn ang="0">
                    <a:pos x="23" y="46"/>
                  </a:cxn>
                  <a:cxn ang="0">
                    <a:pos x="19" y="22"/>
                  </a:cxn>
                </a:cxnLst>
                <a:rect l="0" t="0" r="r" b="b"/>
                <a:pathLst>
                  <a:path w="23" h="46">
                    <a:moveTo>
                      <a:pt x="19" y="22"/>
                    </a:moveTo>
                    <a:cubicBezTo>
                      <a:pt x="17" y="14"/>
                      <a:pt x="14" y="7"/>
                      <a:pt x="10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3" y="12"/>
                      <a:pt x="6" y="18"/>
                      <a:pt x="8" y="25"/>
                    </a:cubicBezTo>
                    <a:cubicBezTo>
                      <a:pt x="10" y="32"/>
                      <a:pt x="11" y="39"/>
                      <a:pt x="12" y="46"/>
                    </a:cubicBezTo>
                    <a:cubicBezTo>
                      <a:pt x="23" y="46"/>
                      <a:pt x="23" y="46"/>
                      <a:pt x="23" y="46"/>
                    </a:cubicBezTo>
                    <a:cubicBezTo>
                      <a:pt x="22" y="38"/>
                      <a:pt x="21" y="30"/>
                      <a:pt x="19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0" name="Freeform: Shape 88"/>
              <p:cNvSpPr>
                <a:spLocks/>
              </p:cNvSpPr>
              <p:nvPr/>
            </p:nvSpPr>
            <p:spPr bwMode="auto">
              <a:xfrm>
                <a:off x="3517900" y="3949700"/>
                <a:ext cx="173038" cy="104775"/>
              </a:xfrm>
              <a:custGeom>
                <a:avLst/>
                <a:gdLst/>
                <a:ahLst/>
                <a:cxnLst>
                  <a:cxn ang="0">
                    <a:pos x="25" y="7"/>
                  </a:cxn>
                  <a:cxn ang="0">
                    <a:pos x="2" y="0"/>
                  </a:cxn>
                  <a:cxn ang="0">
                    <a:pos x="0" y="11"/>
                  </a:cxn>
                  <a:cxn ang="0">
                    <a:pos x="20" y="17"/>
                  </a:cxn>
                  <a:cxn ang="0">
                    <a:pos x="39" y="28"/>
                  </a:cxn>
                  <a:cxn ang="0">
                    <a:pos x="46" y="18"/>
                  </a:cxn>
                  <a:cxn ang="0">
                    <a:pos x="25" y="7"/>
                  </a:cxn>
                </a:cxnLst>
                <a:rect l="0" t="0" r="r" b="b"/>
                <a:pathLst>
                  <a:path w="46" h="28">
                    <a:moveTo>
                      <a:pt x="25" y="7"/>
                    </a:moveTo>
                    <a:cubicBezTo>
                      <a:pt x="17" y="4"/>
                      <a:pt x="10" y="2"/>
                      <a:pt x="2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7" y="12"/>
                      <a:pt x="14" y="14"/>
                      <a:pt x="20" y="17"/>
                    </a:cubicBezTo>
                    <a:cubicBezTo>
                      <a:pt x="27" y="20"/>
                      <a:pt x="33" y="24"/>
                      <a:pt x="39" y="28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39" y="14"/>
                      <a:pt x="32" y="10"/>
                      <a:pt x="25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Freeform: Shape 89"/>
              <p:cNvSpPr>
                <a:spLocks/>
              </p:cNvSpPr>
              <p:nvPr/>
            </p:nvSpPr>
            <p:spPr bwMode="auto">
              <a:xfrm>
                <a:off x="3154363" y="3967163"/>
                <a:ext cx="165100" cy="128588"/>
              </a:xfrm>
              <a:custGeom>
                <a:avLst/>
                <a:gdLst/>
                <a:ahLst/>
                <a:cxnLst>
                  <a:cxn ang="0">
                    <a:pos x="19" y="11"/>
                  </a:cxn>
                  <a:cxn ang="0">
                    <a:pos x="0" y="26"/>
                  </a:cxn>
                  <a:cxn ang="0">
                    <a:pos x="8" y="34"/>
                  </a:cxn>
                  <a:cxn ang="0">
                    <a:pos x="25" y="20"/>
                  </a:cxn>
                  <a:cxn ang="0">
                    <a:pos x="44" y="11"/>
                  </a:cxn>
                  <a:cxn ang="0">
                    <a:pos x="40" y="0"/>
                  </a:cxn>
                  <a:cxn ang="0">
                    <a:pos x="19" y="11"/>
                  </a:cxn>
                </a:cxnLst>
                <a:rect l="0" t="0" r="r" b="b"/>
                <a:pathLst>
                  <a:path w="44" h="34">
                    <a:moveTo>
                      <a:pt x="19" y="11"/>
                    </a:moveTo>
                    <a:cubicBezTo>
                      <a:pt x="12" y="15"/>
                      <a:pt x="6" y="20"/>
                      <a:pt x="0" y="26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13" y="29"/>
                      <a:pt x="19" y="24"/>
                      <a:pt x="25" y="20"/>
                    </a:cubicBezTo>
                    <a:cubicBezTo>
                      <a:pt x="31" y="16"/>
                      <a:pt x="37" y="13"/>
                      <a:pt x="44" y="11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3" y="3"/>
                      <a:pt x="26" y="7"/>
                      <a:pt x="19" y="1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Freeform: Shape 90"/>
              <p:cNvSpPr>
                <a:spLocks/>
              </p:cNvSpPr>
              <p:nvPr/>
            </p:nvSpPr>
            <p:spPr bwMode="auto">
              <a:xfrm>
                <a:off x="3033713" y="4254500"/>
                <a:ext cx="52388" cy="10795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0" y="29"/>
                  </a:cxn>
                  <a:cxn ang="0">
                    <a:pos x="11" y="29"/>
                  </a:cxn>
                  <a:cxn ang="0">
                    <a:pos x="11" y="24"/>
                  </a:cxn>
                  <a:cxn ang="0">
                    <a:pos x="14" y="3"/>
                  </a:cxn>
                  <a:cxn ang="0">
                    <a:pos x="3" y="0"/>
                  </a:cxn>
                  <a:cxn ang="0">
                    <a:pos x="0" y="24"/>
                  </a:cxn>
                </a:cxnLst>
                <a:rect l="0" t="0" r="r" b="b"/>
                <a:pathLst>
                  <a:path w="14" h="29">
                    <a:moveTo>
                      <a:pt x="0" y="24"/>
                    </a:moveTo>
                    <a:cubicBezTo>
                      <a:pt x="0" y="26"/>
                      <a:pt x="0" y="28"/>
                      <a:pt x="0" y="29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1" y="28"/>
                      <a:pt x="11" y="26"/>
                      <a:pt x="11" y="24"/>
                    </a:cubicBezTo>
                    <a:cubicBezTo>
                      <a:pt x="11" y="17"/>
                      <a:pt x="12" y="10"/>
                      <a:pt x="14" y="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8"/>
                      <a:pt x="0" y="16"/>
                      <a:pt x="0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Freeform: Shape 91"/>
              <p:cNvSpPr>
                <a:spLocks/>
              </p:cNvSpPr>
              <p:nvPr/>
            </p:nvSpPr>
            <p:spPr bwMode="auto">
              <a:xfrm>
                <a:off x="2797175" y="4362450"/>
                <a:ext cx="511175" cy="255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1" y="161"/>
                  </a:cxn>
                  <a:cxn ang="0">
                    <a:pos x="322" y="0"/>
                  </a:cxn>
                  <a:cxn ang="0">
                    <a:pos x="0" y="0"/>
                  </a:cxn>
                </a:cxnLst>
                <a:rect l="0" t="0" r="r" b="b"/>
                <a:pathLst>
                  <a:path w="322" h="161">
                    <a:moveTo>
                      <a:pt x="0" y="0"/>
                    </a:moveTo>
                    <a:lnTo>
                      <a:pt x="161" y="161"/>
                    </a:lnTo>
                    <a:lnTo>
                      <a:pt x="32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Group 38"/>
            <p:cNvGrpSpPr/>
            <p:nvPr/>
          </p:nvGrpSpPr>
          <p:grpSpPr>
            <a:xfrm>
              <a:off x="3779374" y="2495700"/>
              <a:ext cx="3121623" cy="4362301"/>
              <a:chOff x="3195638" y="2200275"/>
              <a:chExt cx="2112962" cy="2952751"/>
            </a:xfrm>
          </p:grpSpPr>
          <p:sp>
            <p:nvSpPr>
              <p:cNvPr id="34" name="Freeform: Shape 72"/>
              <p:cNvSpPr>
                <a:spLocks/>
              </p:cNvSpPr>
              <p:nvPr/>
            </p:nvSpPr>
            <p:spPr bwMode="auto">
              <a:xfrm>
                <a:off x="3311525" y="2455863"/>
                <a:ext cx="1997075" cy="2697163"/>
              </a:xfrm>
              <a:custGeom>
                <a:avLst/>
                <a:gdLst/>
                <a:ahLst/>
                <a:cxnLst>
                  <a:cxn ang="0">
                    <a:pos x="435" y="198"/>
                  </a:cxn>
                  <a:cxn ang="0">
                    <a:pos x="208" y="118"/>
                  </a:cxn>
                  <a:cxn ang="0">
                    <a:pos x="112" y="85"/>
                  </a:cxn>
                  <a:cxn ang="0">
                    <a:pos x="74" y="0"/>
                  </a:cxn>
                  <a:cxn ang="0">
                    <a:pos x="0" y="0"/>
                  </a:cxn>
                  <a:cxn ang="0">
                    <a:pos x="63" y="141"/>
                  </a:cxn>
                  <a:cxn ang="0">
                    <a:pos x="208" y="192"/>
                  </a:cxn>
                  <a:cxn ang="0">
                    <a:pos x="386" y="254"/>
                  </a:cxn>
                  <a:cxn ang="0">
                    <a:pos x="457" y="414"/>
                  </a:cxn>
                  <a:cxn ang="0">
                    <a:pos x="457" y="717"/>
                  </a:cxn>
                  <a:cxn ang="0">
                    <a:pos x="531" y="717"/>
                  </a:cxn>
                  <a:cxn ang="0">
                    <a:pos x="531" y="414"/>
                  </a:cxn>
                  <a:cxn ang="0">
                    <a:pos x="435" y="198"/>
                  </a:cxn>
                </a:cxnLst>
                <a:rect l="0" t="0" r="r" b="b"/>
                <a:pathLst>
                  <a:path w="531" h="717">
                    <a:moveTo>
                      <a:pt x="435" y="198"/>
                    </a:moveTo>
                    <a:cubicBezTo>
                      <a:pt x="376" y="146"/>
                      <a:pt x="296" y="118"/>
                      <a:pt x="208" y="118"/>
                    </a:cubicBezTo>
                    <a:cubicBezTo>
                      <a:pt x="170" y="118"/>
                      <a:pt x="136" y="106"/>
                      <a:pt x="112" y="85"/>
                    </a:cubicBezTo>
                    <a:cubicBezTo>
                      <a:pt x="87" y="64"/>
                      <a:pt x="74" y="34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5"/>
                      <a:pt x="22" y="106"/>
                      <a:pt x="63" y="141"/>
                    </a:cubicBezTo>
                    <a:cubicBezTo>
                      <a:pt x="101" y="174"/>
                      <a:pt x="153" y="192"/>
                      <a:pt x="208" y="192"/>
                    </a:cubicBezTo>
                    <a:cubicBezTo>
                      <a:pt x="278" y="192"/>
                      <a:pt x="341" y="214"/>
                      <a:pt x="386" y="254"/>
                    </a:cubicBezTo>
                    <a:cubicBezTo>
                      <a:pt x="432" y="294"/>
                      <a:pt x="457" y="350"/>
                      <a:pt x="457" y="414"/>
                    </a:cubicBezTo>
                    <a:cubicBezTo>
                      <a:pt x="457" y="717"/>
                      <a:pt x="457" y="717"/>
                      <a:pt x="457" y="717"/>
                    </a:cubicBezTo>
                    <a:cubicBezTo>
                      <a:pt x="531" y="717"/>
                      <a:pt x="531" y="717"/>
                      <a:pt x="531" y="717"/>
                    </a:cubicBezTo>
                    <a:cubicBezTo>
                      <a:pt x="531" y="414"/>
                      <a:pt x="531" y="414"/>
                      <a:pt x="531" y="414"/>
                    </a:cubicBezTo>
                    <a:cubicBezTo>
                      <a:pt x="531" y="329"/>
                      <a:pt x="497" y="252"/>
                      <a:pt x="435" y="19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Freeform: Shape 73"/>
              <p:cNvSpPr>
                <a:spLocks/>
              </p:cNvSpPr>
              <p:nvPr/>
            </p:nvSpPr>
            <p:spPr bwMode="auto">
              <a:xfrm>
                <a:off x="4281488" y="3019425"/>
                <a:ext cx="173038" cy="82550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22" y="16"/>
                  </a:cxn>
                  <a:cxn ang="0">
                    <a:pos x="42" y="22"/>
                  </a:cxn>
                  <a:cxn ang="0">
                    <a:pos x="46" y="12"/>
                  </a:cxn>
                  <a:cxn ang="0">
                    <a:pos x="25" y="5"/>
                  </a:cxn>
                  <a:cxn ang="0">
                    <a:pos x="3" y="0"/>
                  </a:cxn>
                  <a:cxn ang="0">
                    <a:pos x="0" y="11"/>
                  </a:cxn>
                </a:cxnLst>
                <a:rect l="0" t="0" r="r" b="b"/>
                <a:pathLst>
                  <a:path w="46" h="22">
                    <a:moveTo>
                      <a:pt x="0" y="11"/>
                    </a:moveTo>
                    <a:cubicBezTo>
                      <a:pt x="7" y="12"/>
                      <a:pt x="15" y="14"/>
                      <a:pt x="22" y="16"/>
                    </a:cubicBezTo>
                    <a:cubicBezTo>
                      <a:pt x="29" y="17"/>
                      <a:pt x="35" y="19"/>
                      <a:pt x="42" y="22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39" y="9"/>
                      <a:pt x="32" y="7"/>
                      <a:pt x="25" y="5"/>
                    </a:cubicBezTo>
                    <a:cubicBezTo>
                      <a:pt x="18" y="3"/>
                      <a:pt x="10" y="1"/>
                      <a:pt x="3" y="0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Freeform: Shape 74"/>
              <p:cNvSpPr>
                <a:spLocks/>
              </p:cNvSpPr>
              <p:nvPr/>
            </p:nvSpPr>
            <p:spPr bwMode="auto">
              <a:xfrm>
                <a:off x="4646613" y="3128963"/>
                <a:ext cx="166688" cy="13176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0" y="22"/>
                  </a:cxn>
                  <a:cxn ang="0">
                    <a:pos x="36" y="35"/>
                  </a:cxn>
                  <a:cxn ang="0">
                    <a:pos x="44" y="27"/>
                  </a:cxn>
                  <a:cxn ang="0">
                    <a:pos x="26" y="13"/>
                  </a:cxn>
                  <a:cxn ang="0">
                    <a:pos x="7" y="0"/>
                  </a:cxn>
                  <a:cxn ang="0">
                    <a:pos x="0" y="9"/>
                  </a:cxn>
                </a:cxnLst>
                <a:rect l="0" t="0" r="r" b="b"/>
                <a:pathLst>
                  <a:path w="44" h="35">
                    <a:moveTo>
                      <a:pt x="0" y="9"/>
                    </a:moveTo>
                    <a:cubicBezTo>
                      <a:pt x="7" y="13"/>
                      <a:pt x="13" y="17"/>
                      <a:pt x="20" y="22"/>
                    </a:cubicBezTo>
                    <a:cubicBezTo>
                      <a:pt x="25" y="26"/>
                      <a:pt x="31" y="31"/>
                      <a:pt x="36" y="35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38" y="22"/>
                      <a:pt x="32" y="18"/>
                      <a:pt x="26" y="13"/>
                    </a:cubicBezTo>
                    <a:cubicBezTo>
                      <a:pt x="20" y="8"/>
                      <a:pt x="14" y="4"/>
                      <a:pt x="7" y="0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Freeform: Shape 75"/>
              <p:cNvSpPr>
                <a:spLocks/>
              </p:cNvSpPr>
              <p:nvPr/>
            </p:nvSpPr>
            <p:spPr bwMode="auto">
              <a:xfrm>
                <a:off x="3868738" y="2974975"/>
                <a:ext cx="176213" cy="63500"/>
              </a:xfrm>
              <a:custGeom>
                <a:avLst/>
                <a:gdLst/>
                <a:ahLst/>
                <a:cxnLst>
                  <a:cxn ang="0">
                    <a:pos x="47" y="6"/>
                  </a:cxn>
                  <a:cxn ang="0">
                    <a:pos x="23" y="4"/>
                  </a:cxn>
                  <a:cxn ang="0">
                    <a:pos x="3" y="0"/>
                  </a:cxn>
                  <a:cxn ang="0">
                    <a:pos x="0" y="11"/>
                  </a:cxn>
                  <a:cxn ang="0">
                    <a:pos x="22" y="15"/>
                  </a:cxn>
                  <a:cxn ang="0">
                    <a:pos x="45" y="17"/>
                  </a:cxn>
                  <a:cxn ang="0">
                    <a:pos x="47" y="6"/>
                  </a:cxn>
                </a:cxnLst>
                <a:rect l="0" t="0" r="r" b="b"/>
                <a:pathLst>
                  <a:path w="47" h="17">
                    <a:moveTo>
                      <a:pt x="47" y="6"/>
                    </a:moveTo>
                    <a:cubicBezTo>
                      <a:pt x="39" y="5"/>
                      <a:pt x="31" y="5"/>
                      <a:pt x="23" y="4"/>
                    </a:cubicBezTo>
                    <a:cubicBezTo>
                      <a:pt x="17" y="3"/>
                      <a:pt x="10" y="2"/>
                      <a:pt x="3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7" y="13"/>
                      <a:pt x="15" y="14"/>
                      <a:pt x="22" y="15"/>
                    </a:cubicBezTo>
                    <a:cubicBezTo>
                      <a:pt x="30" y="16"/>
                      <a:pt x="37" y="16"/>
                      <a:pt x="45" y="17"/>
                    </a:cubicBez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Freeform: Shape 76"/>
              <p:cNvSpPr>
                <a:spLocks/>
              </p:cNvSpPr>
              <p:nvPr/>
            </p:nvSpPr>
            <p:spPr bwMode="auto">
              <a:xfrm>
                <a:off x="3522663" y="2749550"/>
                <a:ext cx="146050" cy="149225"/>
              </a:xfrm>
              <a:custGeom>
                <a:avLst/>
                <a:gdLst/>
                <a:ahLst/>
                <a:cxnLst>
                  <a:cxn ang="0">
                    <a:pos x="39" y="32"/>
                  </a:cxn>
                  <a:cxn ang="0">
                    <a:pos x="23" y="16"/>
                  </a:cxn>
                  <a:cxn ang="0">
                    <a:pos x="10" y="0"/>
                  </a:cxn>
                  <a:cxn ang="0">
                    <a:pos x="0" y="6"/>
                  </a:cxn>
                  <a:cxn ang="0">
                    <a:pos x="15" y="24"/>
                  </a:cxn>
                  <a:cxn ang="0">
                    <a:pos x="31" y="40"/>
                  </a:cxn>
                  <a:cxn ang="0">
                    <a:pos x="39" y="32"/>
                  </a:cxn>
                </a:cxnLst>
                <a:rect l="0" t="0" r="r" b="b"/>
                <a:pathLst>
                  <a:path w="39" h="40">
                    <a:moveTo>
                      <a:pt x="39" y="32"/>
                    </a:moveTo>
                    <a:cubicBezTo>
                      <a:pt x="33" y="27"/>
                      <a:pt x="28" y="22"/>
                      <a:pt x="23" y="16"/>
                    </a:cubicBezTo>
                    <a:cubicBezTo>
                      <a:pt x="18" y="11"/>
                      <a:pt x="14" y="6"/>
                      <a:pt x="1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5" y="12"/>
                      <a:pt x="10" y="18"/>
                      <a:pt x="15" y="24"/>
                    </a:cubicBezTo>
                    <a:cubicBezTo>
                      <a:pt x="20" y="29"/>
                      <a:pt x="25" y="35"/>
                      <a:pt x="31" y="40"/>
                    </a:cubicBezTo>
                    <a:lnTo>
                      <a:pt x="39" y="3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9" name="Rectangle 77"/>
              <p:cNvSpPr>
                <a:spLocks/>
              </p:cNvSpPr>
              <p:nvPr/>
            </p:nvSpPr>
            <p:spPr bwMode="auto">
              <a:xfrm>
                <a:off x="5146675" y="4911725"/>
                <a:ext cx="42863" cy="15875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Rectangle 78"/>
              <p:cNvSpPr>
                <a:spLocks/>
              </p:cNvSpPr>
              <p:nvPr/>
            </p:nvSpPr>
            <p:spPr bwMode="auto">
              <a:xfrm>
                <a:off x="5146675" y="4532313"/>
                <a:ext cx="42863" cy="16192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1" name="Rectangle 79"/>
              <p:cNvSpPr>
                <a:spLocks/>
              </p:cNvSpPr>
              <p:nvPr/>
            </p:nvSpPr>
            <p:spPr bwMode="auto">
              <a:xfrm>
                <a:off x="5146675" y="4156075"/>
                <a:ext cx="42863" cy="16192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2" name="Freeform: Shape 80"/>
              <p:cNvSpPr>
                <a:spLocks/>
              </p:cNvSpPr>
              <p:nvPr/>
            </p:nvSpPr>
            <p:spPr bwMode="auto">
              <a:xfrm>
                <a:off x="5121275" y="3768725"/>
                <a:ext cx="68263" cy="168275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5" y="25"/>
                  </a:cxn>
                  <a:cxn ang="0">
                    <a:pos x="7" y="45"/>
                  </a:cxn>
                  <a:cxn ang="0">
                    <a:pos x="18" y="45"/>
                  </a:cxn>
                  <a:cxn ang="0">
                    <a:pos x="16" y="23"/>
                  </a:cxn>
                  <a:cxn ang="0">
                    <a:pos x="11" y="0"/>
                  </a:cxn>
                  <a:cxn ang="0">
                    <a:pos x="0" y="2"/>
                  </a:cxn>
                </a:cxnLst>
                <a:rect l="0" t="0" r="r" b="b"/>
                <a:pathLst>
                  <a:path w="18" h="45">
                    <a:moveTo>
                      <a:pt x="0" y="2"/>
                    </a:moveTo>
                    <a:cubicBezTo>
                      <a:pt x="2" y="10"/>
                      <a:pt x="3" y="17"/>
                      <a:pt x="5" y="25"/>
                    </a:cubicBezTo>
                    <a:cubicBezTo>
                      <a:pt x="6" y="32"/>
                      <a:pt x="7" y="39"/>
                      <a:pt x="7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38"/>
                      <a:pt x="17" y="30"/>
                      <a:pt x="16" y="23"/>
                    </a:cubicBezTo>
                    <a:cubicBezTo>
                      <a:pt x="14" y="15"/>
                      <a:pt x="13" y="8"/>
                      <a:pt x="11" y="0"/>
                    </a:cubicBez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3" name="Freeform: Shape 81"/>
              <p:cNvSpPr>
                <a:spLocks/>
              </p:cNvSpPr>
              <p:nvPr/>
            </p:nvSpPr>
            <p:spPr bwMode="auto">
              <a:xfrm>
                <a:off x="4959350" y="3395663"/>
                <a:ext cx="123825" cy="161925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2" y="25"/>
                  </a:cxn>
                  <a:cxn ang="0">
                    <a:pos x="22" y="43"/>
                  </a:cxn>
                  <a:cxn ang="0">
                    <a:pos x="33" y="39"/>
                  </a:cxn>
                  <a:cxn ang="0">
                    <a:pos x="22" y="19"/>
                  </a:cxn>
                  <a:cxn ang="0">
                    <a:pos x="9" y="0"/>
                  </a:cxn>
                  <a:cxn ang="0">
                    <a:pos x="0" y="6"/>
                  </a:cxn>
                </a:cxnLst>
                <a:rect l="0" t="0" r="r" b="b"/>
                <a:pathLst>
                  <a:path w="33" h="43">
                    <a:moveTo>
                      <a:pt x="0" y="6"/>
                    </a:moveTo>
                    <a:cubicBezTo>
                      <a:pt x="4" y="12"/>
                      <a:pt x="8" y="19"/>
                      <a:pt x="12" y="25"/>
                    </a:cubicBezTo>
                    <a:cubicBezTo>
                      <a:pt x="16" y="31"/>
                      <a:pt x="19" y="37"/>
                      <a:pt x="22" y="43"/>
                    </a:cubicBezTo>
                    <a:cubicBezTo>
                      <a:pt x="33" y="39"/>
                      <a:pt x="33" y="39"/>
                      <a:pt x="33" y="39"/>
                    </a:cubicBezTo>
                    <a:cubicBezTo>
                      <a:pt x="29" y="32"/>
                      <a:pt x="26" y="26"/>
                      <a:pt x="22" y="19"/>
                    </a:cubicBezTo>
                    <a:cubicBezTo>
                      <a:pt x="18" y="13"/>
                      <a:pt x="14" y="6"/>
                      <a:pt x="9" y="0"/>
                    </a:cubicBez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4" name="Freeform: Shape 82"/>
              <p:cNvSpPr>
                <a:spLocks/>
              </p:cNvSpPr>
              <p:nvPr/>
            </p:nvSpPr>
            <p:spPr bwMode="auto">
              <a:xfrm>
                <a:off x="3424238" y="2455863"/>
                <a:ext cx="52388" cy="79375"/>
              </a:xfrm>
              <a:custGeom>
                <a:avLst/>
                <a:gdLst/>
                <a:ahLst/>
                <a:cxnLst>
                  <a:cxn ang="0">
                    <a:pos x="3" y="21"/>
                  </a:cxn>
                  <a:cxn ang="0">
                    <a:pos x="14" y="21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3" y="21"/>
                  </a:cxn>
                </a:cxnLst>
                <a:rect l="0" t="0" r="r" b="b"/>
                <a:pathLst>
                  <a:path w="14" h="21">
                    <a:moveTo>
                      <a:pt x="3" y="21"/>
                    </a:moveTo>
                    <a:cubicBezTo>
                      <a:pt x="14" y="21"/>
                      <a:pt x="14" y="21"/>
                      <a:pt x="14" y="21"/>
                    </a:cubicBezTo>
                    <a:cubicBezTo>
                      <a:pt x="12" y="14"/>
                      <a:pt x="12" y="7"/>
                      <a:pt x="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1" y="14"/>
                      <a:pt x="3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5" name="Freeform: Shape 83"/>
              <p:cNvSpPr>
                <a:spLocks/>
              </p:cNvSpPr>
              <p:nvPr/>
            </p:nvSpPr>
            <p:spPr bwMode="auto">
              <a:xfrm>
                <a:off x="3195638" y="2200275"/>
                <a:ext cx="511175" cy="255588"/>
              </a:xfrm>
              <a:custGeom>
                <a:avLst/>
                <a:gdLst/>
                <a:ahLst/>
                <a:cxnLst>
                  <a:cxn ang="0">
                    <a:pos x="322" y="161"/>
                  </a:cxn>
                  <a:cxn ang="0">
                    <a:pos x="161" y="0"/>
                  </a:cxn>
                  <a:cxn ang="0">
                    <a:pos x="0" y="161"/>
                  </a:cxn>
                  <a:cxn ang="0">
                    <a:pos x="322" y="161"/>
                  </a:cxn>
                </a:cxnLst>
                <a:rect l="0" t="0" r="r" b="b"/>
                <a:pathLst>
                  <a:path w="322" h="161">
                    <a:moveTo>
                      <a:pt x="322" y="161"/>
                    </a:moveTo>
                    <a:lnTo>
                      <a:pt x="161" y="0"/>
                    </a:lnTo>
                    <a:lnTo>
                      <a:pt x="0" y="161"/>
                    </a:lnTo>
                    <a:lnTo>
                      <a:pt x="322" y="161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Group 3"/>
            <p:cNvGrpSpPr/>
            <p:nvPr/>
          </p:nvGrpSpPr>
          <p:grpSpPr>
            <a:xfrm>
              <a:off x="6998212" y="3863024"/>
              <a:ext cx="1372016" cy="2994977"/>
              <a:chOff x="6998212" y="3863022"/>
              <a:chExt cx="1372016" cy="2994977"/>
            </a:xfrm>
          </p:grpSpPr>
          <p:grpSp>
            <p:nvGrpSpPr>
              <p:cNvPr id="14" name="Group 34"/>
              <p:cNvGrpSpPr/>
              <p:nvPr/>
            </p:nvGrpSpPr>
            <p:grpSpPr>
              <a:xfrm>
                <a:off x="6998212" y="3863022"/>
                <a:ext cx="1372016" cy="2994977"/>
                <a:chOff x="4700587" y="3125788"/>
                <a:chExt cx="928689" cy="2027238"/>
              </a:xfrm>
            </p:grpSpPr>
            <p:sp>
              <p:nvSpPr>
                <p:cNvPr id="17" name="Freeform: Shape 116"/>
                <p:cNvSpPr>
                  <a:spLocks/>
                </p:cNvSpPr>
                <p:nvPr/>
              </p:nvSpPr>
              <p:spPr bwMode="auto">
                <a:xfrm>
                  <a:off x="4700587" y="3244850"/>
                  <a:ext cx="673100" cy="1908176"/>
                </a:xfrm>
                <a:custGeom>
                  <a:avLst/>
                  <a:gdLst/>
                  <a:ahLst/>
                  <a:cxnLst>
                    <a:cxn ang="0">
                      <a:pos x="0" y="179"/>
                    </a:cxn>
                    <a:cxn ang="0">
                      <a:pos x="0" y="507"/>
                    </a:cxn>
                    <a:cxn ang="0">
                      <a:pos x="74" y="507"/>
                    </a:cxn>
                    <a:cxn ang="0">
                      <a:pos x="74" y="179"/>
                    </a:cxn>
                    <a:cxn ang="0">
                      <a:pos x="179" y="75"/>
                    </a:cxn>
                    <a:cxn ang="0">
                      <a:pos x="179" y="0"/>
                    </a:cxn>
                    <a:cxn ang="0">
                      <a:pos x="0" y="179"/>
                    </a:cxn>
                  </a:cxnLst>
                  <a:rect l="0" t="0" r="r" b="b"/>
                  <a:pathLst>
                    <a:path w="179" h="507">
                      <a:moveTo>
                        <a:pt x="0" y="179"/>
                      </a:moveTo>
                      <a:cubicBezTo>
                        <a:pt x="0" y="507"/>
                        <a:pt x="0" y="507"/>
                        <a:pt x="0" y="507"/>
                      </a:cubicBezTo>
                      <a:cubicBezTo>
                        <a:pt x="74" y="507"/>
                        <a:pt x="74" y="507"/>
                        <a:pt x="74" y="507"/>
                      </a:cubicBezTo>
                      <a:cubicBezTo>
                        <a:pt x="74" y="179"/>
                        <a:pt x="74" y="179"/>
                        <a:pt x="74" y="179"/>
                      </a:cubicBezTo>
                      <a:cubicBezTo>
                        <a:pt x="74" y="122"/>
                        <a:pt x="121" y="75"/>
                        <a:pt x="179" y="75"/>
                      </a:cubicBezTo>
                      <a:cubicBezTo>
                        <a:pt x="179" y="0"/>
                        <a:pt x="179" y="0"/>
                        <a:pt x="179" y="0"/>
                      </a:cubicBezTo>
                      <a:cubicBezTo>
                        <a:pt x="80" y="0"/>
                        <a:pt x="0" y="81"/>
                        <a:pt x="0" y="17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Freeform: Shape 117"/>
                <p:cNvSpPr>
                  <a:spLocks/>
                </p:cNvSpPr>
                <p:nvPr/>
              </p:nvSpPr>
              <p:spPr bwMode="auto">
                <a:xfrm>
                  <a:off x="5373688" y="3125788"/>
                  <a:ext cx="255588" cy="508000"/>
                </a:xfrm>
                <a:custGeom>
                  <a:avLst/>
                  <a:gdLst/>
                  <a:ahLst/>
                  <a:cxnLst>
                    <a:cxn ang="0">
                      <a:pos x="0" y="320"/>
                    </a:cxn>
                    <a:cxn ang="0">
                      <a:pos x="161" y="161"/>
                    </a:cxn>
                    <a:cxn ang="0">
                      <a:pos x="0" y="0"/>
                    </a:cxn>
                    <a:cxn ang="0">
                      <a:pos x="0" y="320"/>
                    </a:cxn>
                  </a:cxnLst>
                  <a:rect l="0" t="0" r="r" b="b"/>
                  <a:pathLst>
                    <a:path w="161" h="320">
                      <a:moveTo>
                        <a:pt x="0" y="320"/>
                      </a:moveTo>
                      <a:lnTo>
                        <a:pt x="161" y="161"/>
                      </a:lnTo>
                      <a:lnTo>
                        <a:pt x="0" y="0"/>
                      </a:lnTo>
                      <a:lnTo>
                        <a:pt x="0" y="32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9" name="Freeform: Shape 118"/>
                <p:cNvSpPr>
                  <a:spLocks/>
                </p:cNvSpPr>
                <p:nvPr/>
              </p:nvSpPr>
              <p:spPr bwMode="auto">
                <a:xfrm>
                  <a:off x="5319713" y="3365500"/>
                  <a:ext cx="53975" cy="46038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0" y="1"/>
                    </a:cxn>
                    <a:cxn ang="0">
                      <a:pos x="0" y="12"/>
                    </a:cxn>
                    <a:cxn ang="0">
                      <a:pos x="14" y="11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14" h="12">
                      <a:moveTo>
                        <a:pt x="14" y="0"/>
                      </a:moveTo>
                      <a:cubicBezTo>
                        <a:pt x="9" y="0"/>
                        <a:pt x="5" y="0"/>
                        <a:pt x="0" y="1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4" y="11"/>
                        <a:pt x="9" y="11"/>
                        <a:pt x="14" y="11"/>
                      </a:cubicBezTo>
                      <a:lnTo>
                        <a:pt x="1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Rectangle 119"/>
                <p:cNvSpPr>
                  <a:spLocks/>
                </p:cNvSpPr>
                <p:nvPr/>
              </p:nvSpPr>
              <p:spPr bwMode="auto">
                <a:xfrm>
                  <a:off x="4816475" y="4911725"/>
                  <a:ext cx="44450" cy="1587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1" name="Rectangle 120"/>
                <p:cNvSpPr>
                  <a:spLocks/>
                </p:cNvSpPr>
                <p:nvPr/>
              </p:nvSpPr>
              <p:spPr bwMode="auto">
                <a:xfrm>
                  <a:off x="4816475" y="4532313"/>
                  <a:ext cx="44450" cy="16192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Rectangle 121"/>
                <p:cNvSpPr>
                  <a:spLocks/>
                </p:cNvSpPr>
                <p:nvPr/>
              </p:nvSpPr>
              <p:spPr bwMode="auto">
                <a:xfrm>
                  <a:off x="4816475" y="4156075"/>
                  <a:ext cx="44450" cy="16192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Freeform: Shape 122"/>
                <p:cNvSpPr>
                  <a:spLocks/>
                </p:cNvSpPr>
                <p:nvPr/>
              </p:nvSpPr>
              <p:spPr bwMode="auto">
                <a:xfrm>
                  <a:off x="4816475" y="3783013"/>
                  <a:ext cx="60325" cy="166688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16" y="1"/>
                    </a:cxn>
                    <a:cxn ang="0">
                      <a:pos x="5" y="0"/>
                    </a:cxn>
                    <a:cxn ang="0">
                      <a:pos x="1" y="42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16" h="44">
                      <a:moveTo>
                        <a:pt x="12" y="44"/>
                      </a:moveTo>
                      <a:cubicBezTo>
                        <a:pt x="11" y="29"/>
                        <a:pt x="13" y="15"/>
                        <a:pt x="16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14"/>
                        <a:pt x="0" y="28"/>
                        <a:pt x="1" y="42"/>
                      </a:cubicBez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5" name="Freeform: Shape 149"/>
              <p:cNvSpPr>
                <a:spLocks/>
              </p:cNvSpPr>
              <p:nvPr/>
            </p:nvSpPr>
            <p:spPr bwMode="auto">
              <a:xfrm rot="20207692">
                <a:off x="7214945" y="4473216"/>
                <a:ext cx="239223" cy="171037"/>
              </a:xfrm>
              <a:custGeom>
                <a:avLst/>
                <a:gdLst/>
                <a:ahLst/>
                <a:cxnLst>
                  <a:cxn ang="0">
                    <a:pos x="5" y="29"/>
                  </a:cxn>
                  <a:cxn ang="0">
                    <a:pos x="43" y="10"/>
                  </a:cxn>
                  <a:cxn ang="0">
                    <a:pos x="37" y="0"/>
                  </a:cxn>
                  <a:cxn ang="0">
                    <a:pos x="0" y="20"/>
                  </a:cxn>
                  <a:cxn ang="0">
                    <a:pos x="5" y="29"/>
                  </a:cxn>
                </a:cxnLst>
                <a:rect l="0" t="0" r="r" b="b"/>
                <a:pathLst>
                  <a:path w="43" h="29">
                    <a:moveTo>
                      <a:pt x="5" y="29"/>
                    </a:moveTo>
                    <a:cubicBezTo>
                      <a:pt x="17" y="22"/>
                      <a:pt x="30" y="16"/>
                      <a:pt x="43" y="1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25" y="6"/>
                      <a:pt x="12" y="12"/>
                      <a:pt x="0" y="20"/>
                    </a:cubicBezTo>
                    <a:lnTo>
                      <a:pt x="5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" name="Freeform: Shape 150"/>
              <p:cNvSpPr>
                <a:spLocks/>
              </p:cNvSpPr>
              <p:nvPr/>
            </p:nvSpPr>
            <p:spPr bwMode="auto">
              <a:xfrm rot="21091586">
                <a:off x="7505683" y="4267614"/>
                <a:ext cx="239223" cy="116504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43" y="11"/>
                  </a:cxn>
                  <a:cxn ang="0">
                    <a:pos x="41" y="0"/>
                  </a:cxn>
                  <a:cxn ang="0">
                    <a:pos x="0" y="9"/>
                  </a:cxn>
                  <a:cxn ang="0">
                    <a:pos x="2" y="20"/>
                  </a:cxn>
                </a:cxnLst>
                <a:rect l="0" t="0" r="r" b="b"/>
                <a:pathLst>
                  <a:path w="43" h="20">
                    <a:moveTo>
                      <a:pt x="2" y="20"/>
                    </a:moveTo>
                    <a:cubicBezTo>
                      <a:pt x="15" y="16"/>
                      <a:pt x="29" y="13"/>
                      <a:pt x="43" y="11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27" y="2"/>
                      <a:pt x="13" y="5"/>
                      <a:pt x="0" y="9"/>
                    </a:cubicBez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8" name="组合 77"/>
          <p:cNvGrpSpPr/>
          <p:nvPr/>
        </p:nvGrpSpPr>
        <p:grpSpPr>
          <a:xfrm>
            <a:off x="8588252" y="4433343"/>
            <a:ext cx="2241974" cy="1794237"/>
            <a:chOff x="7692479" y="1678126"/>
            <a:chExt cx="2241974" cy="1794237"/>
          </a:xfrm>
        </p:grpSpPr>
        <p:sp>
          <p:nvSpPr>
            <p:cNvPr id="79" name="矩形 78"/>
            <p:cNvSpPr/>
            <p:nvPr/>
          </p:nvSpPr>
          <p:spPr>
            <a:xfrm>
              <a:off x="7692479" y="2030750"/>
              <a:ext cx="2150022" cy="144161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sz="2000" dirty="0" err="1">
                  <a:solidFill>
                    <a:schemeClr val="accent6"/>
                  </a:solidFill>
                </a:rPr>
                <a:t>Sobre</a:t>
              </a:r>
              <a:r>
                <a:rPr lang="en-US" sz="2000" dirty="0">
                  <a:solidFill>
                    <a:schemeClr val="accent6"/>
                  </a:solidFill>
                </a:rPr>
                <a:t> </a:t>
              </a:r>
              <a:r>
                <a:rPr lang="en-US" sz="2000" dirty="0" err="1">
                  <a:solidFill>
                    <a:schemeClr val="accent6"/>
                  </a:solidFill>
                </a:rPr>
                <a:t>buenos</a:t>
              </a:r>
              <a:r>
                <a:rPr lang="en-US" sz="2000" dirty="0">
                  <a:solidFill>
                    <a:schemeClr val="accent6"/>
                  </a:solidFill>
                </a:rPr>
                <a:t> </a:t>
              </a:r>
              <a:r>
                <a:rPr lang="en-US" sz="2000" dirty="0" err="1">
                  <a:solidFill>
                    <a:schemeClr val="accent6"/>
                  </a:solidFill>
                </a:rPr>
                <a:t>hábitos</a:t>
              </a:r>
              <a:r>
                <a:rPr lang="en-US" sz="2000" dirty="0">
                  <a:solidFill>
                    <a:schemeClr val="accent6"/>
                  </a:solidFill>
                </a:rPr>
                <a:t> y </a:t>
              </a:r>
              <a:r>
                <a:rPr lang="en-US" sz="2000" dirty="0" err="1">
                  <a:solidFill>
                    <a:schemeClr val="accent6"/>
                  </a:solidFill>
                </a:rPr>
                <a:t>sobre</a:t>
              </a:r>
              <a:r>
                <a:rPr lang="en-US" sz="2000" dirty="0">
                  <a:solidFill>
                    <a:schemeClr val="accent6"/>
                  </a:solidFill>
                </a:rPr>
                <a:t> el </a:t>
              </a:r>
              <a:r>
                <a:rPr lang="en-US" sz="2000" dirty="0" err="1">
                  <a:solidFill>
                    <a:schemeClr val="accent6"/>
                  </a:solidFill>
                </a:rPr>
                <a:t>cuidado</a:t>
              </a:r>
              <a:r>
                <a:rPr lang="en-US" sz="2000" dirty="0">
                  <a:solidFill>
                    <a:schemeClr val="accent6"/>
                  </a:solidFill>
                </a:rPr>
                <a:t> personal </a:t>
              </a:r>
              <a:endParaRPr lang="en-US" sz="1600" dirty="0">
                <a:solidFill>
                  <a:schemeClr val="accent6"/>
                </a:solidFill>
              </a:endParaRPr>
            </a:p>
            <a:p>
              <a:pPr algn="just">
                <a:lnSpc>
                  <a:spcPct val="120000"/>
                </a:lnSpc>
              </a:pP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7692479" y="1678126"/>
              <a:ext cx="2241974" cy="4370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tr-TR" altLang="zh-CN" sz="2000" b="1" dirty="0" err="1">
                  <a:solidFill>
                    <a:schemeClr val="accent3"/>
                  </a:solidFill>
                  <a:cs typeface="+mn-ea"/>
                  <a:sym typeface="+mn-lt"/>
                </a:rPr>
                <a:t>Seminarios</a:t>
              </a:r>
              <a:endParaRPr lang="zh-CN" altLang="en-US" sz="2000" b="1" dirty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9368353" y="1781982"/>
            <a:ext cx="2241974" cy="2636326"/>
            <a:chOff x="7692479" y="1678126"/>
            <a:chExt cx="2241974" cy="2636326"/>
          </a:xfrm>
        </p:grpSpPr>
        <p:sp>
          <p:nvSpPr>
            <p:cNvPr id="82" name="矩形 81"/>
            <p:cNvSpPr/>
            <p:nvPr/>
          </p:nvSpPr>
          <p:spPr>
            <a:xfrm>
              <a:off x="7692479" y="2030750"/>
              <a:ext cx="2150022" cy="228370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sz="2000" dirty="0" err="1">
                  <a:solidFill>
                    <a:schemeClr val="accent6"/>
                  </a:solidFill>
                </a:rPr>
                <a:t>Degustación</a:t>
              </a:r>
              <a:r>
                <a:rPr lang="en-US" sz="2000" dirty="0">
                  <a:solidFill>
                    <a:schemeClr val="accent6"/>
                  </a:solidFill>
                </a:rPr>
                <a:t> de </a:t>
              </a:r>
              <a:r>
                <a:rPr lang="en-US" sz="2000" dirty="0" err="1">
                  <a:solidFill>
                    <a:schemeClr val="accent6"/>
                  </a:solidFill>
                </a:rPr>
                <a:t>platos</a:t>
              </a:r>
              <a:r>
                <a:rPr lang="en-US" sz="2000" dirty="0">
                  <a:solidFill>
                    <a:schemeClr val="accent6"/>
                  </a:solidFill>
                </a:rPr>
                <a:t> con sus </a:t>
              </a:r>
              <a:r>
                <a:rPr lang="en-US" sz="2000" dirty="0" err="1">
                  <a:solidFill>
                    <a:schemeClr val="accent6"/>
                  </a:solidFill>
                </a:rPr>
                <a:t>recetas</a:t>
              </a:r>
              <a:r>
                <a:rPr lang="en-US" altLang="zh-CN" sz="2000" dirty="0">
                  <a:solidFill>
                    <a:schemeClr val="accent6"/>
                  </a:solidFill>
                  <a:cs typeface="+mn-ea"/>
                  <a:sym typeface="+mn-lt"/>
                </a:rPr>
                <a:t>., o entre </a:t>
              </a:r>
              <a:r>
                <a:rPr lang="en-US" altLang="zh-CN" sz="2000" dirty="0" err="1">
                  <a:solidFill>
                    <a:schemeClr val="accent6"/>
                  </a:solidFill>
                  <a:cs typeface="+mn-ea"/>
                  <a:sym typeface="+mn-lt"/>
                </a:rPr>
                <a:t>todas</a:t>
              </a:r>
              <a:r>
                <a:rPr lang="en-US" altLang="zh-CN" sz="2000" dirty="0">
                  <a:solidFill>
                    <a:schemeClr val="accent6"/>
                  </a:solidFill>
                  <a:cs typeface="+mn-ea"/>
                  <a:sym typeface="+mn-lt"/>
                </a:rPr>
                <a:t> </a:t>
              </a:r>
              <a:r>
                <a:rPr lang="en-US" altLang="zh-CN" sz="2000" dirty="0" err="1">
                  <a:solidFill>
                    <a:schemeClr val="accent6"/>
                  </a:solidFill>
                  <a:cs typeface="+mn-ea"/>
                  <a:sym typeface="+mn-lt"/>
                </a:rPr>
                <a:t>hacer</a:t>
              </a:r>
              <a:r>
                <a:rPr lang="en-US" altLang="zh-CN" sz="2000" dirty="0">
                  <a:solidFill>
                    <a:schemeClr val="accent6"/>
                  </a:solidFill>
                  <a:cs typeface="+mn-ea"/>
                  <a:sym typeface="+mn-lt"/>
                </a:rPr>
                <a:t> un </a:t>
              </a:r>
              <a:r>
                <a:rPr lang="en-US" altLang="zh-CN" sz="2000" dirty="0" err="1">
                  <a:solidFill>
                    <a:schemeClr val="accent6"/>
                  </a:solidFill>
                  <a:cs typeface="+mn-ea"/>
                  <a:sym typeface="+mn-lt"/>
                </a:rPr>
                <a:t>libro</a:t>
              </a:r>
              <a:r>
                <a:rPr lang="en-US" altLang="zh-CN" sz="2000" dirty="0">
                  <a:solidFill>
                    <a:schemeClr val="accent6"/>
                  </a:solidFill>
                  <a:cs typeface="+mn-ea"/>
                  <a:sym typeface="+mn-lt"/>
                </a:rPr>
                <a:t> de </a:t>
              </a:r>
              <a:r>
                <a:rPr lang="en-US" altLang="zh-CN" sz="2000" dirty="0" err="1">
                  <a:solidFill>
                    <a:schemeClr val="accent6"/>
                  </a:solidFill>
                  <a:cs typeface="+mn-ea"/>
                  <a:sym typeface="+mn-lt"/>
                </a:rPr>
                <a:t>recetas</a:t>
              </a:r>
              <a:r>
                <a:rPr lang="en-US" altLang="zh-CN" sz="2000" dirty="0">
                  <a:solidFill>
                    <a:schemeClr val="accent6"/>
                  </a:solidFill>
                  <a:cs typeface="+mn-ea"/>
                  <a:sym typeface="+mn-lt"/>
                </a:rPr>
                <a:t> del </a:t>
              </a:r>
              <a:r>
                <a:rPr lang="en-US" altLang="zh-CN" sz="2000" dirty="0" err="1">
                  <a:solidFill>
                    <a:schemeClr val="accent6"/>
                  </a:solidFill>
                  <a:cs typeface="+mn-ea"/>
                  <a:sym typeface="+mn-lt"/>
                </a:rPr>
                <a:t>ministerio</a:t>
              </a:r>
              <a:r>
                <a:rPr lang="en-US" altLang="zh-CN" sz="2000" dirty="0">
                  <a:solidFill>
                    <a:schemeClr val="accent6"/>
                  </a:solidFill>
                  <a:cs typeface="+mn-ea"/>
                  <a:sym typeface="+mn-lt"/>
                </a:rPr>
                <a:t>.</a:t>
              </a:r>
              <a:endParaRPr lang="zh-CN" altLang="en-US" sz="2000" dirty="0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7692479" y="1678126"/>
              <a:ext cx="2241974" cy="4370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tr-TR" altLang="zh-CN" sz="2000" b="1" dirty="0" err="1">
                  <a:solidFill>
                    <a:schemeClr val="accent3"/>
                  </a:solidFill>
                  <a:cs typeface="+mn-ea"/>
                  <a:sym typeface="+mn-lt"/>
                </a:rPr>
                <a:t>Realizar</a:t>
              </a:r>
              <a:endParaRPr lang="zh-CN" altLang="en-US" sz="2000" b="1" dirty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6480535" y="831975"/>
            <a:ext cx="2241974" cy="2266994"/>
            <a:chOff x="7692479" y="1678126"/>
            <a:chExt cx="2241974" cy="2266994"/>
          </a:xfrm>
        </p:grpSpPr>
        <p:sp>
          <p:nvSpPr>
            <p:cNvPr id="85" name="矩形 84"/>
            <p:cNvSpPr/>
            <p:nvPr/>
          </p:nvSpPr>
          <p:spPr>
            <a:xfrm>
              <a:off x="7692479" y="2030750"/>
              <a:ext cx="2150022" cy="191437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2000" dirty="0" err="1">
                  <a:solidFill>
                    <a:schemeClr val="accent6"/>
                  </a:solidFill>
                </a:rPr>
                <a:t>Enseñar</a:t>
              </a:r>
              <a:r>
                <a:rPr lang="en-US" sz="2000" dirty="0">
                  <a:solidFill>
                    <a:schemeClr val="accent6"/>
                  </a:solidFill>
                </a:rPr>
                <a:t> </a:t>
              </a:r>
              <a:r>
                <a:rPr lang="en-US" sz="2000" dirty="0" err="1">
                  <a:solidFill>
                    <a:schemeClr val="accent6"/>
                  </a:solidFill>
                </a:rPr>
                <a:t>ejercicios</a:t>
              </a:r>
              <a:r>
                <a:rPr lang="en-US" sz="2000" dirty="0">
                  <a:solidFill>
                    <a:schemeClr val="accent6"/>
                  </a:solidFill>
                </a:rPr>
                <a:t> que </a:t>
              </a:r>
              <a:r>
                <a:rPr lang="en-US" sz="2000" dirty="0" err="1">
                  <a:solidFill>
                    <a:schemeClr val="accent6"/>
                  </a:solidFill>
                </a:rPr>
                <a:t>pueden</a:t>
              </a:r>
              <a:r>
                <a:rPr lang="en-US" sz="2000" dirty="0">
                  <a:solidFill>
                    <a:schemeClr val="accent6"/>
                  </a:solidFill>
                </a:rPr>
                <a:t> </a:t>
              </a:r>
              <a:r>
                <a:rPr lang="en-US" sz="2000" dirty="0" err="1">
                  <a:solidFill>
                    <a:schemeClr val="accent6"/>
                  </a:solidFill>
                </a:rPr>
                <a:t>hacer</a:t>
              </a:r>
              <a:r>
                <a:rPr lang="en-US" sz="2000" dirty="0">
                  <a:solidFill>
                    <a:schemeClr val="accent6"/>
                  </a:solidFill>
                </a:rPr>
                <a:t> </a:t>
              </a:r>
              <a:r>
                <a:rPr lang="en-US" sz="2000" dirty="0" err="1">
                  <a:solidFill>
                    <a:schemeClr val="accent6"/>
                  </a:solidFill>
                </a:rPr>
                <a:t>en</a:t>
              </a:r>
              <a:r>
                <a:rPr lang="en-US" sz="2000" dirty="0">
                  <a:solidFill>
                    <a:schemeClr val="accent6"/>
                  </a:solidFill>
                </a:rPr>
                <a:t> la casa. </a:t>
              </a:r>
              <a:r>
                <a:rPr lang="en-US" sz="2000" dirty="0" err="1">
                  <a:solidFill>
                    <a:schemeClr val="accent6"/>
                  </a:solidFill>
                </a:rPr>
                <a:t>Hacer</a:t>
              </a:r>
              <a:r>
                <a:rPr lang="en-US" sz="2000" dirty="0">
                  <a:solidFill>
                    <a:schemeClr val="accent6"/>
                  </a:solidFill>
                </a:rPr>
                <a:t> </a:t>
              </a:r>
              <a:r>
                <a:rPr lang="en-US" sz="2000" dirty="0" err="1">
                  <a:solidFill>
                    <a:schemeClr val="accent6"/>
                  </a:solidFill>
                </a:rPr>
                <a:t>ejercicios</a:t>
              </a:r>
              <a:r>
                <a:rPr lang="en-US" sz="2000" dirty="0">
                  <a:solidFill>
                    <a:schemeClr val="accent6"/>
                  </a:solidFill>
                </a:rPr>
                <a:t> </a:t>
              </a:r>
              <a:r>
                <a:rPr lang="en-US" sz="2000" dirty="0" err="1">
                  <a:solidFill>
                    <a:schemeClr val="accent6"/>
                  </a:solidFill>
                </a:rPr>
                <a:t>unidas</a:t>
              </a:r>
              <a:r>
                <a:rPr lang="en-US" sz="2000" dirty="0">
                  <a:solidFill>
                    <a:schemeClr val="accent6"/>
                  </a:solidFill>
                </a:rPr>
                <a:t> por Zoom.</a:t>
              </a:r>
              <a:r>
                <a:rPr lang="en-US" altLang="zh-CN" sz="2000" dirty="0">
                  <a:solidFill>
                    <a:schemeClr val="accent6"/>
                  </a:solidFill>
                  <a:cs typeface="+mn-ea"/>
                  <a:sym typeface="+mn-lt"/>
                </a:rPr>
                <a:t>.</a:t>
              </a:r>
              <a:endParaRPr lang="zh-CN" altLang="en-US" sz="2000" dirty="0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7692479" y="1678126"/>
              <a:ext cx="2241974" cy="4370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tr-TR" altLang="zh-CN" sz="2000" b="1" dirty="0" err="1">
                  <a:solidFill>
                    <a:schemeClr val="accent3"/>
                  </a:solidFill>
                  <a:cs typeface="+mn-ea"/>
                  <a:sym typeface="+mn-lt"/>
                </a:rPr>
                <a:t>Enseñar</a:t>
              </a:r>
              <a:endParaRPr lang="zh-CN" altLang="en-US" sz="2000" b="1" dirty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1771205" y="1675578"/>
            <a:ext cx="2241974" cy="1744993"/>
            <a:chOff x="7692479" y="1678126"/>
            <a:chExt cx="2241974" cy="1744993"/>
          </a:xfrm>
        </p:grpSpPr>
        <p:sp>
          <p:nvSpPr>
            <p:cNvPr id="88" name="矩形 87"/>
            <p:cNvSpPr/>
            <p:nvPr/>
          </p:nvSpPr>
          <p:spPr>
            <a:xfrm>
              <a:off x="7692479" y="2030750"/>
              <a:ext cx="2150022" cy="139236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2400" dirty="0">
                  <a:solidFill>
                    <a:schemeClr val="accent6"/>
                  </a:solidFill>
                  <a:cs typeface="+mn-ea"/>
                  <a:sym typeface="+mn-lt"/>
                </a:rPr>
                <a:t>De </a:t>
              </a:r>
              <a:r>
                <a:rPr lang="en-US" altLang="zh-CN" sz="2400" dirty="0" err="1">
                  <a:solidFill>
                    <a:schemeClr val="accent6"/>
                  </a:solidFill>
                  <a:cs typeface="+mn-ea"/>
                  <a:sym typeface="+mn-lt"/>
                </a:rPr>
                <a:t>nutrición</a:t>
              </a:r>
              <a:r>
                <a:rPr lang="en-US" altLang="zh-CN" sz="2400" dirty="0">
                  <a:solidFill>
                    <a:schemeClr val="accent6"/>
                  </a:solidFill>
                  <a:cs typeface="+mn-ea"/>
                  <a:sym typeface="+mn-lt"/>
                </a:rPr>
                <a:t>, de </a:t>
              </a:r>
              <a:r>
                <a:rPr lang="en-US" altLang="zh-CN" sz="2400" dirty="0" err="1">
                  <a:solidFill>
                    <a:schemeClr val="accent6"/>
                  </a:solidFill>
                  <a:cs typeface="+mn-ea"/>
                  <a:sym typeface="+mn-lt"/>
                </a:rPr>
                <a:t>salud</a:t>
              </a:r>
              <a:r>
                <a:rPr lang="en-US" altLang="zh-CN" sz="2400" dirty="0">
                  <a:solidFill>
                    <a:schemeClr val="accent6"/>
                  </a:solidFill>
                  <a:cs typeface="+mn-ea"/>
                  <a:sym typeface="+mn-lt"/>
                </a:rPr>
                <a:t>, </a:t>
              </a:r>
              <a:r>
                <a:rPr lang="en-US" altLang="zh-CN" sz="2400" dirty="0" err="1">
                  <a:solidFill>
                    <a:schemeClr val="accent6"/>
                  </a:solidFill>
                  <a:cs typeface="+mn-ea"/>
                  <a:sym typeface="+mn-lt"/>
                </a:rPr>
                <a:t>dietas</a:t>
              </a:r>
              <a:endParaRPr lang="zh-CN" altLang="en-US" sz="2400" dirty="0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  <p:sp>
          <p:nvSpPr>
            <p:cNvPr id="89" name="矩形 88"/>
            <p:cNvSpPr/>
            <p:nvPr/>
          </p:nvSpPr>
          <p:spPr>
            <a:xfrm>
              <a:off x="7692479" y="1678126"/>
              <a:ext cx="2241974" cy="4370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tr-TR" altLang="zh-CN" sz="2000" b="1" dirty="0" err="1">
                  <a:solidFill>
                    <a:schemeClr val="accent3"/>
                  </a:solidFill>
                  <a:cs typeface="+mn-ea"/>
                  <a:sym typeface="+mn-lt"/>
                </a:rPr>
                <a:t>Conferencias</a:t>
              </a:r>
              <a:endParaRPr lang="zh-CN" altLang="en-US" sz="2000" b="1" dirty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1121551" y="4401761"/>
            <a:ext cx="2241974" cy="2283702"/>
            <a:chOff x="7692479" y="1678126"/>
            <a:chExt cx="2241974" cy="2283702"/>
          </a:xfrm>
        </p:grpSpPr>
        <p:sp>
          <p:nvSpPr>
            <p:cNvPr id="91" name="矩形 90"/>
            <p:cNvSpPr/>
            <p:nvPr/>
          </p:nvSpPr>
          <p:spPr>
            <a:xfrm>
              <a:off x="7692479" y="2030750"/>
              <a:ext cx="2150022" cy="33361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.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2" name="矩形 91"/>
            <p:cNvSpPr/>
            <p:nvPr/>
          </p:nvSpPr>
          <p:spPr>
            <a:xfrm>
              <a:off x="7692479" y="1678126"/>
              <a:ext cx="2241974" cy="228370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tr-TR" altLang="zh-CN" sz="2000" b="1" dirty="0" err="1">
                  <a:solidFill>
                    <a:schemeClr val="accent3"/>
                  </a:solidFill>
                  <a:cs typeface="+mn-ea"/>
                  <a:sym typeface="+mn-lt"/>
                </a:rPr>
                <a:t>Ejercitarse</a:t>
              </a:r>
              <a:endParaRPr lang="tr-TR" altLang="zh-CN" sz="2000" b="1" dirty="0">
                <a:solidFill>
                  <a:schemeClr val="accent3"/>
                </a:solidFill>
                <a:cs typeface="+mn-ea"/>
                <a:sym typeface="+mn-lt"/>
              </a:endParaRPr>
            </a:p>
            <a:p>
              <a:pPr>
                <a:lnSpc>
                  <a:spcPct val="120000"/>
                </a:lnSpc>
              </a:pPr>
              <a:r>
                <a:rPr lang="en-US" sz="2000" dirty="0" err="1">
                  <a:solidFill>
                    <a:schemeClr val="accent6"/>
                  </a:solidFill>
                </a:rPr>
                <a:t>Realizar</a:t>
              </a:r>
              <a:r>
                <a:rPr lang="en-US" sz="2000" dirty="0">
                  <a:solidFill>
                    <a:schemeClr val="accent6"/>
                  </a:solidFill>
                </a:rPr>
                <a:t> </a:t>
              </a:r>
              <a:r>
                <a:rPr lang="en-US" sz="2000" dirty="0" err="1">
                  <a:solidFill>
                    <a:schemeClr val="accent6"/>
                  </a:solidFill>
                </a:rPr>
                <a:t>caminatas</a:t>
              </a:r>
              <a:r>
                <a:rPr lang="en-US" sz="2000" dirty="0">
                  <a:solidFill>
                    <a:schemeClr val="accent6"/>
                  </a:solidFill>
                </a:rPr>
                <a:t>, </a:t>
              </a:r>
              <a:r>
                <a:rPr lang="en-US" sz="2000" dirty="0" err="1">
                  <a:solidFill>
                    <a:schemeClr val="accent6"/>
                  </a:solidFill>
                </a:rPr>
                <a:t>bicicletadas</a:t>
              </a:r>
              <a:r>
                <a:rPr lang="en-US" sz="2000" dirty="0">
                  <a:solidFill>
                    <a:schemeClr val="accent6"/>
                  </a:solidFill>
                </a:rPr>
                <a:t>, </a:t>
              </a:r>
              <a:r>
                <a:rPr lang="en-US" sz="2000" dirty="0" err="1">
                  <a:solidFill>
                    <a:schemeClr val="accent6"/>
                  </a:solidFill>
                </a:rPr>
                <a:t>ejercicios</a:t>
              </a:r>
              <a:r>
                <a:rPr lang="en-US" sz="2000" dirty="0">
                  <a:solidFill>
                    <a:schemeClr val="accent6"/>
                  </a:solidFill>
                </a:rPr>
                <a:t> </a:t>
              </a:r>
              <a:r>
                <a:rPr lang="en-US" sz="2000" dirty="0" err="1">
                  <a:solidFill>
                    <a:schemeClr val="accent6"/>
                  </a:solidFill>
                </a:rPr>
                <a:t>en</a:t>
              </a:r>
              <a:r>
                <a:rPr lang="en-US" sz="2000" dirty="0">
                  <a:solidFill>
                    <a:schemeClr val="accent6"/>
                  </a:solidFill>
                </a:rPr>
                <a:t> el </a:t>
              </a:r>
              <a:r>
                <a:rPr lang="en-US" sz="2000" dirty="0" err="1">
                  <a:solidFill>
                    <a:schemeClr val="accent6"/>
                  </a:solidFill>
                </a:rPr>
                <a:t>agua</a:t>
              </a:r>
              <a:r>
                <a:rPr lang="en-US" sz="2000" dirty="0">
                  <a:solidFill>
                    <a:schemeClr val="accent6"/>
                  </a:solidFill>
                </a:rPr>
                <a:t> o </a:t>
              </a:r>
              <a:r>
                <a:rPr lang="en-US" sz="2000" dirty="0" err="1">
                  <a:solidFill>
                    <a:schemeClr val="accent6"/>
                  </a:solidFill>
                </a:rPr>
                <a:t>maratones</a:t>
              </a:r>
              <a:r>
                <a:rPr lang="en-US" sz="2000" dirty="0">
                  <a:solidFill>
                    <a:schemeClr val="accent6"/>
                  </a:solidFill>
                </a:rPr>
                <a:t>.</a:t>
              </a:r>
              <a:endParaRPr lang="zh-CN" altLang="en-US" sz="2000" b="1" dirty="0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867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conveyor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5"/>
          <p:cNvGrpSpPr/>
          <p:nvPr/>
        </p:nvGrpSpPr>
        <p:grpSpPr>
          <a:xfrm>
            <a:off x="1697056" y="2243064"/>
            <a:ext cx="1825090" cy="695035"/>
            <a:chOff x="523935" y="2908277"/>
            <a:chExt cx="1717441" cy="695035"/>
          </a:xfrm>
        </p:grpSpPr>
        <p:cxnSp>
          <p:nvCxnSpPr>
            <p:cNvPr id="22" name="Straight Connector 6"/>
            <p:cNvCxnSpPr/>
            <p:nvPr/>
          </p:nvCxnSpPr>
          <p:spPr>
            <a:xfrm>
              <a:off x="1327448" y="3212976"/>
              <a:ext cx="913928" cy="0"/>
            </a:xfrm>
            <a:prstGeom prst="line">
              <a:avLst/>
            </a:prstGeom>
            <a:ln>
              <a:solidFill>
                <a:schemeClr val="accent3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7"/>
            <p:cNvSpPr txBox="1">
              <a:spLocks/>
            </p:cNvSpPr>
            <p:nvPr/>
          </p:nvSpPr>
          <p:spPr bwMode="auto">
            <a:xfrm>
              <a:off x="523935" y="2908277"/>
              <a:ext cx="715006" cy="695035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92500" lnSpcReduction="10000"/>
              <a:sp3d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en-US" altLang="ko-KR" sz="5333" b="1" dirty="0">
                  <a:solidFill>
                    <a:schemeClr val="accent3"/>
                  </a:solidFill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697056" y="4177948"/>
            <a:ext cx="1825090" cy="695035"/>
            <a:chOff x="523935" y="2908277"/>
            <a:chExt cx="1717441" cy="695035"/>
          </a:xfrm>
        </p:grpSpPr>
        <p:cxnSp>
          <p:nvCxnSpPr>
            <p:cNvPr id="20" name="Straight Connector 9"/>
            <p:cNvCxnSpPr/>
            <p:nvPr/>
          </p:nvCxnSpPr>
          <p:spPr>
            <a:xfrm>
              <a:off x="1327448" y="3212976"/>
              <a:ext cx="913928" cy="0"/>
            </a:xfrm>
            <a:prstGeom prst="line">
              <a:avLst/>
            </a:prstGeom>
            <a:ln>
              <a:solidFill>
                <a:schemeClr val="accent3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10"/>
            <p:cNvSpPr txBox="1">
              <a:spLocks/>
            </p:cNvSpPr>
            <p:nvPr/>
          </p:nvSpPr>
          <p:spPr bwMode="auto">
            <a:xfrm>
              <a:off x="523935" y="2908277"/>
              <a:ext cx="715006" cy="695035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92500" lnSpcReduction="10000"/>
              <a:sp3d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en-US" altLang="ko-KR" sz="5333" b="1" dirty="0">
                  <a:solidFill>
                    <a:schemeClr val="accent3"/>
                  </a:solidFill>
                  <a:cs typeface="+mn-ea"/>
                  <a:sym typeface="+mn-lt"/>
                </a:rPr>
                <a:t>03</a:t>
              </a:r>
            </a:p>
          </p:txBody>
        </p:sp>
      </p:grpSp>
      <p:grpSp>
        <p:nvGrpSpPr>
          <p:cNvPr id="10" name="Group 11"/>
          <p:cNvGrpSpPr/>
          <p:nvPr/>
        </p:nvGrpSpPr>
        <p:grpSpPr>
          <a:xfrm flipH="1">
            <a:off x="8669855" y="2243064"/>
            <a:ext cx="1825089" cy="695035"/>
            <a:chOff x="523936" y="2908277"/>
            <a:chExt cx="1717440" cy="695035"/>
          </a:xfrm>
        </p:grpSpPr>
        <p:cxnSp>
          <p:nvCxnSpPr>
            <p:cNvPr id="18" name="Straight Connector 12"/>
            <p:cNvCxnSpPr/>
            <p:nvPr/>
          </p:nvCxnSpPr>
          <p:spPr>
            <a:xfrm>
              <a:off x="1327448" y="3212976"/>
              <a:ext cx="913928" cy="0"/>
            </a:xfrm>
            <a:prstGeom prst="line">
              <a:avLst/>
            </a:prstGeom>
            <a:ln>
              <a:solidFill>
                <a:schemeClr val="accent3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3"/>
            <p:cNvSpPr txBox="1">
              <a:spLocks/>
            </p:cNvSpPr>
            <p:nvPr/>
          </p:nvSpPr>
          <p:spPr bwMode="auto">
            <a:xfrm>
              <a:off x="523936" y="2908277"/>
              <a:ext cx="715006" cy="695035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92500" lnSpcReduction="10000"/>
              <a:sp3d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en-US" altLang="ko-KR" sz="5333" b="1" dirty="0">
                  <a:solidFill>
                    <a:schemeClr val="accent3"/>
                  </a:solidFill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11" name="Group 14"/>
          <p:cNvGrpSpPr/>
          <p:nvPr/>
        </p:nvGrpSpPr>
        <p:grpSpPr>
          <a:xfrm flipH="1">
            <a:off x="8669855" y="4177948"/>
            <a:ext cx="1825089" cy="695035"/>
            <a:chOff x="523936" y="2908277"/>
            <a:chExt cx="1717440" cy="695035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1327448" y="3212976"/>
              <a:ext cx="913928" cy="0"/>
            </a:xfrm>
            <a:prstGeom prst="line">
              <a:avLst/>
            </a:prstGeom>
            <a:ln>
              <a:solidFill>
                <a:schemeClr val="accent3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>
              <a:spLocks/>
            </p:cNvSpPr>
            <p:nvPr/>
          </p:nvSpPr>
          <p:spPr bwMode="auto">
            <a:xfrm>
              <a:off x="523936" y="2908277"/>
              <a:ext cx="715006" cy="695035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92500" lnSpcReduction="10000"/>
              <a:sp3d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en-US" altLang="ko-KR" sz="5333" b="1" dirty="0">
                  <a:solidFill>
                    <a:schemeClr val="accent3"/>
                  </a:solidFill>
                  <a:cs typeface="+mn-ea"/>
                  <a:sym typeface="+mn-lt"/>
                </a:rPr>
                <a:t>04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727742" y="1516472"/>
            <a:ext cx="4848060" cy="4526235"/>
            <a:chOff x="3727742" y="1516472"/>
            <a:chExt cx="4848060" cy="4526235"/>
          </a:xfrm>
        </p:grpSpPr>
        <p:sp>
          <p:nvSpPr>
            <p:cNvPr id="4" name="Freeform: Shape 1"/>
            <p:cNvSpPr>
              <a:spLocks/>
            </p:cNvSpPr>
            <p:nvPr/>
          </p:nvSpPr>
          <p:spPr bwMode="auto">
            <a:xfrm>
              <a:off x="5756964" y="3778791"/>
              <a:ext cx="2818838" cy="2263916"/>
            </a:xfrm>
            <a:custGeom>
              <a:avLst/>
              <a:gdLst>
                <a:gd name="T0" fmla="*/ 2914 w 3407"/>
                <a:gd name="T1" fmla="*/ 65 h 2837"/>
                <a:gd name="T2" fmla="*/ 2785 w 3407"/>
                <a:gd name="T3" fmla="*/ 183 h 2837"/>
                <a:gd name="T4" fmla="*/ 2642 w 3407"/>
                <a:gd name="T5" fmla="*/ 287 h 2837"/>
                <a:gd name="T6" fmla="*/ 2491 w 3407"/>
                <a:gd name="T7" fmla="*/ 378 h 2837"/>
                <a:gd name="T8" fmla="*/ 2329 w 3407"/>
                <a:gd name="T9" fmla="*/ 453 h 2837"/>
                <a:gd name="T10" fmla="*/ 2159 w 3407"/>
                <a:gd name="T11" fmla="*/ 508 h 2837"/>
                <a:gd name="T12" fmla="*/ 1981 w 3407"/>
                <a:gd name="T13" fmla="*/ 548 h 2837"/>
                <a:gd name="T14" fmla="*/ 1798 w 3407"/>
                <a:gd name="T15" fmla="*/ 567 h 2837"/>
                <a:gd name="T16" fmla="*/ 1656 w 3407"/>
                <a:gd name="T17" fmla="*/ 569 h 2837"/>
                <a:gd name="T18" fmla="*/ 1471 w 3407"/>
                <a:gd name="T19" fmla="*/ 555 h 2837"/>
                <a:gd name="T20" fmla="*/ 1292 w 3407"/>
                <a:gd name="T21" fmla="*/ 520 h 2837"/>
                <a:gd name="T22" fmla="*/ 1119 w 3407"/>
                <a:gd name="T23" fmla="*/ 468 h 2837"/>
                <a:gd name="T24" fmla="*/ 954 w 3407"/>
                <a:gd name="T25" fmla="*/ 399 h 2837"/>
                <a:gd name="T26" fmla="*/ 801 w 3407"/>
                <a:gd name="T27" fmla="*/ 312 h 2837"/>
                <a:gd name="T28" fmla="*/ 657 w 3407"/>
                <a:gd name="T29" fmla="*/ 211 h 2837"/>
                <a:gd name="T30" fmla="*/ 524 w 3407"/>
                <a:gd name="T31" fmla="*/ 96 h 2837"/>
                <a:gd name="T32" fmla="*/ 432 w 3407"/>
                <a:gd name="T33" fmla="*/ 0 h 2837"/>
                <a:gd name="T34" fmla="*/ 336 w 3407"/>
                <a:gd name="T35" fmla="*/ 118 h 2837"/>
                <a:gd name="T36" fmla="*/ 178 w 3407"/>
                <a:gd name="T37" fmla="*/ 378 h 2837"/>
                <a:gd name="T38" fmla="*/ 66 w 3407"/>
                <a:gd name="T39" fmla="*/ 663 h 2837"/>
                <a:gd name="T40" fmla="*/ 7 w 3407"/>
                <a:gd name="T41" fmla="*/ 973 h 2837"/>
                <a:gd name="T42" fmla="*/ 2 w 3407"/>
                <a:gd name="T43" fmla="*/ 1215 h 2837"/>
                <a:gd name="T44" fmla="*/ 46 w 3407"/>
                <a:gd name="T45" fmla="*/ 1528 h 2837"/>
                <a:gd name="T46" fmla="*/ 145 w 3407"/>
                <a:gd name="T47" fmla="*/ 1822 h 2837"/>
                <a:gd name="T48" fmla="*/ 293 w 3407"/>
                <a:gd name="T49" fmla="*/ 2088 h 2837"/>
                <a:gd name="T50" fmla="*/ 432 w 3407"/>
                <a:gd name="T51" fmla="*/ 2266 h 2837"/>
                <a:gd name="T52" fmla="*/ 556 w 3407"/>
                <a:gd name="T53" fmla="*/ 2391 h 2837"/>
                <a:gd name="T54" fmla="*/ 691 w 3407"/>
                <a:gd name="T55" fmla="*/ 2502 h 2837"/>
                <a:gd name="T56" fmla="*/ 838 w 3407"/>
                <a:gd name="T57" fmla="*/ 2600 h 2837"/>
                <a:gd name="T58" fmla="*/ 994 w 3407"/>
                <a:gd name="T59" fmla="*/ 2683 h 2837"/>
                <a:gd name="T60" fmla="*/ 1161 w 3407"/>
                <a:gd name="T61" fmla="*/ 2748 h 2837"/>
                <a:gd name="T62" fmla="*/ 1335 w 3407"/>
                <a:gd name="T63" fmla="*/ 2796 h 2837"/>
                <a:gd name="T64" fmla="*/ 1516 w 3407"/>
                <a:gd name="T65" fmla="*/ 2826 h 2837"/>
                <a:gd name="T66" fmla="*/ 1703 w 3407"/>
                <a:gd name="T67" fmla="*/ 2837 h 2837"/>
                <a:gd name="T68" fmla="*/ 1835 w 3407"/>
                <a:gd name="T69" fmla="*/ 2831 h 2837"/>
                <a:gd name="T70" fmla="*/ 2005 w 3407"/>
                <a:gd name="T71" fmla="*/ 2810 h 2837"/>
                <a:gd name="T72" fmla="*/ 2169 w 3407"/>
                <a:gd name="T73" fmla="*/ 2772 h 2837"/>
                <a:gd name="T74" fmla="*/ 2442 w 3407"/>
                <a:gd name="T75" fmla="*/ 2668 h 2837"/>
                <a:gd name="T76" fmla="*/ 2723 w 3407"/>
                <a:gd name="T77" fmla="*/ 2499 h 2837"/>
                <a:gd name="T78" fmla="*/ 2964 w 3407"/>
                <a:gd name="T79" fmla="*/ 2278 h 2837"/>
                <a:gd name="T80" fmla="*/ 3159 w 3407"/>
                <a:gd name="T81" fmla="*/ 2017 h 2837"/>
                <a:gd name="T82" fmla="*/ 3304 w 3407"/>
                <a:gd name="T83" fmla="*/ 1719 h 2837"/>
                <a:gd name="T84" fmla="*/ 3363 w 3407"/>
                <a:gd name="T85" fmla="*/ 1518 h 2837"/>
                <a:gd name="T86" fmla="*/ 3393 w 3407"/>
                <a:gd name="T87" fmla="*/ 1350 h 2837"/>
                <a:gd name="T88" fmla="*/ 3407 w 3407"/>
                <a:gd name="T89" fmla="*/ 1178 h 2837"/>
                <a:gd name="T90" fmla="*/ 3400 w 3407"/>
                <a:gd name="T91" fmla="*/ 973 h 2837"/>
                <a:gd name="T92" fmla="*/ 3340 w 3407"/>
                <a:gd name="T93" fmla="*/ 663 h 2837"/>
                <a:gd name="T94" fmla="*/ 3229 w 3407"/>
                <a:gd name="T95" fmla="*/ 376 h 2837"/>
                <a:gd name="T96" fmla="*/ 3071 w 3407"/>
                <a:gd name="T97" fmla="*/ 118 h 2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07" h="2837">
                  <a:moveTo>
                    <a:pt x="2975" y="0"/>
                  </a:moveTo>
                  <a:lnTo>
                    <a:pt x="2975" y="0"/>
                  </a:lnTo>
                  <a:lnTo>
                    <a:pt x="2945" y="33"/>
                  </a:lnTo>
                  <a:lnTo>
                    <a:pt x="2914" y="65"/>
                  </a:lnTo>
                  <a:lnTo>
                    <a:pt x="2883" y="96"/>
                  </a:lnTo>
                  <a:lnTo>
                    <a:pt x="2851" y="125"/>
                  </a:lnTo>
                  <a:lnTo>
                    <a:pt x="2818" y="155"/>
                  </a:lnTo>
                  <a:lnTo>
                    <a:pt x="2785" y="183"/>
                  </a:lnTo>
                  <a:lnTo>
                    <a:pt x="2750" y="211"/>
                  </a:lnTo>
                  <a:lnTo>
                    <a:pt x="2716" y="237"/>
                  </a:lnTo>
                  <a:lnTo>
                    <a:pt x="2679" y="263"/>
                  </a:lnTo>
                  <a:lnTo>
                    <a:pt x="2642" y="287"/>
                  </a:lnTo>
                  <a:lnTo>
                    <a:pt x="2606" y="312"/>
                  </a:lnTo>
                  <a:lnTo>
                    <a:pt x="2569" y="334"/>
                  </a:lnTo>
                  <a:lnTo>
                    <a:pt x="2529" y="357"/>
                  </a:lnTo>
                  <a:lnTo>
                    <a:pt x="2491" y="378"/>
                  </a:lnTo>
                  <a:lnTo>
                    <a:pt x="2451" y="399"/>
                  </a:lnTo>
                  <a:lnTo>
                    <a:pt x="2411" y="416"/>
                  </a:lnTo>
                  <a:lnTo>
                    <a:pt x="2371" y="435"/>
                  </a:lnTo>
                  <a:lnTo>
                    <a:pt x="2329" y="453"/>
                  </a:lnTo>
                  <a:lnTo>
                    <a:pt x="2287" y="468"/>
                  </a:lnTo>
                  <a:lnTo>
                    <a:pt x="2246" y="482"/>
                  </a:lnTo>
                  <a:lnTo>
                    <a:pt x="2202" y="496"/>
                  </a:lnTo>
                  <a:lnTo>
                    <a:pt x="2159" y="508"/>
                  </a:lnTo>
                  <a:lnTo>
                    <a:pt x="2115" y="520"/>
                  </a:lnTo>
                  <a:lnTo>
                    <a:pt x="2072" y="531"/>
                  </a:lnTo>
                  <a:lnTo>
                    <a:pt x="2026" y="540"/>
                  </a:lnTo>
                  <a:lnTo>
                    <a:pt x="1981" y="548"/>
                  </a:lnTo>
                  <a:lnTo>
                    <a:pt x="1936" y="555"/>
                  </a:lnTo>
                  <a:lnTo>
                    <a:pt x="1891" y="560"/>
                  </a:lnTo>
                  <a:lnTo>
                    <a:pt x="1844" y="566"/>
                  </a:lnTo>
                  <a:lnTo>
                    <a:pt x="1798" y="567"/>
                  </a:lnTo>
                  <a:lnTo>
                    <a:pt x="1751" y="569"/>
                  </a:lnTo>
                  <a:lnTo>
                    <a:pt x="1703" y="571"/>
                  </a:lnTo>
                  <a:lnTo>
                    <a:pt x="1703" y="571"/>
                  </a:lnTo>
                  <a:lnTo>
                    <a:pt x="1656" y="569"/>
                  </a:lnTo>
                  <a:lnTo>
                    <a:pt x="1609" y="567"/>
                  </a:lnTo>
                  <a:lnTo>
                    <a:pt x="1563" y="566"/>
                  </a:lnTo>
                  <a:lnTo>
                    <a:pt x="1516" y="560"/>
                  </a:lnTo>
                  <a:lnTo>
                    <a:pt x="1471" y="555"/>
                  </a:lnTo>
                  <a:lnTo>
                    <a:pt x="1426" y="548"/>
                  </a:lnTo>
                  <a:lnTo>
                    <a:pt x="1381" y="540"/>
                  </a:lnTo>
                  <a:lnTo>
                    <a:pt x="1335" y="531"/>
                  </a:lnTo>
                  <a:lnTo>
                    <a:pt x="1292" y="520"/>
                  </a:lnTo>
                  <a:lnTo>
                    <a:pt x="1247" y="508"/>
                  </a:lnTo>
                  <a:lnTo>
                    <a:pt x="1205" y="496"/>
                  </a:lnTo>
                  <a:lnTo>
                    <a:pt x="1161" y="482"/>
                  </a:lnTo>
                  <a:lnTo>
                    <a:pt x="1119" y="468"/>
                  </a:lnTo>
                  <a:lnTo>
                    <a:pt x="1078" y="453"/>
                  </a:lnTo>
                  <a:lnTo>
                    <a:pt x="1036" y="435"/>
                  </a:lnTo>
                  <a:lnTo>
                    <a:pt x="996" y="416"/>
                  </a:lnTo>
                  <a:lnTo>
                    <a:pt x="954" y="399"/>
                  </a:lnTo>
                  <a:lnTo>
                    <a:pt x="916" y="378"/>
                  </a:lnTo>
                  <a:lnTo>
                    <a:pt x="876" y="357"/>
                  </a:lnTo>
                  <a:lnTo>
                    <a:pt x="838" y="334"/>
                  </a:lnTo>
                  <a:lnTo>
                    <a:pt x="801" y="312"/>
                  </a:lnTo>
                  <a:lnTo>
                    <a:pt x="763" y="287"/>
                  </a:lnTo>
                  <a:lnTo>
                    <a:pt x="726" y="263"/>
                  </a:lnTo>
                  <a:lnTo>
                    <a:pt x="691" y="237"/>
                  </a:lnTo>
                  <a:lnTo>
                    <a:pt x="657" y="211"/>
                  </a:lnTo>
                  <a:lnTo>
                    <a:pt x="622" y="183"/>
                  </a:lnTo>
                  <a:lnTo>
                    <a:pt x="589" y="155"/>
                  </a:lnTo>
                  <a:lnTo>
                    <a:pt x="556" y="125"/>
                  </a:lnTo>
                  <a:lnTo>
                    <a:pt x="524" y="96"/>
                  </a:lnTo>
                  <a:lnTo>
                    <a:pt x="493" y="65"/>
                  </a:lnTo>
                  <a:lnTo>
                    <a:pt x="462" y="33"/>
                  </a:lnTo>
                  <a:lnTo>
                    <a:pt x="432" y="0"/>
                  </a:lnTo>
                  <a:lnTo>
                    <a:pt x="432" y="0"/>
                  </a:lnTo>
                  <a:lnTo>
                    <a:pt x="432" y="0"/>
                  </a:lnTo>
                  <a:lnTo>
                    <a:pt x="432" y="0"/>
                  </a:lnTo>
                  <a:lnTo>
                    <a:pt x="383" y="59"/>
                  </a:lnTo>
                  <a:lnTo>
                    <a:pt x="336" y="118"/>
                  </a:lnTo>
                  <a:lnTo>
                    <a:pt x="293" y="179"/>
                  </a:lnTo>
                  <a:lnTo>
                    <a:pt x="251" y="244"/>
                  </a:lnTo>
                  <a:lnTo>
                    <a:pt x="213" y="310"/>
                  </a:lnTo>
                  <a:lnTo>
                    <a:pt x="178" y="378"/>
                  </a:lnTo>
                  <a:lnTo>
                    <a:pt x="145" y="446"/>
                  </a:lnTo>
                  <a:lnTo>
                    <a:pt x="115" y="517"/>
                  </a:lnTo>
                  <a:lnTo>
                    <a:pt x="89" y="590"/>
                  </a:lnTo>
                  <a:lnTo>
                    <a:pt x="66" y="663"/>
                  </a:lnTo>
                  <a:lnTo>
                    <a:pt x="46" y="740"/>
                  </a:lnTo>
                  <a:lnTo>
                    <a:pt x="30" y="816"/>
                  </a:lnTo>
                  <a:lnTo>
                    <a:pt x="18" y="893"/>
                  </a:lnTo>
                  <a:lnTo>
                    <a:pt x="7" y="973"/>
                  </a:lnTo>
                  <a:lnTo>
                    <a:pt x="2" y="1053"/>
                  </a:lnTo>
                  <a:lnTo>
                    <a:pt x="0" y="1133"/>
                  </a:lnTo>
                  <a:lnTo>
                    <a:pt x="0" y="1133"/>
                  </a:lnTo>
                  <a:lnTo>
                    <a:pt x="2" y="1215"/>
                  </a:lnTo>
                  <a:lnTo>
                    <a:pt x="7" y="1295"/>
                  </a:lnTo>
                  <a:lnTo>
                    <a:pt x="18" y="1375"/>
                  </a:lnTo>
                  <a:lnTo>
                    <a:pt x="30" y="1451"/>
                  </a:lnTo>
                  <a:lnTo>
                    <a:pt x="46" y="1528"/>
                  </a:lnTo>
                  <a:lnTo>
                    <a:pt x="66" y="1605"/>
                  </a:lnTo>
                  <a:lnTo>
                    <a:pt x="89" y="1678"/>
                  </a:lnTo>
                  <a:lnTo>
                    <a:pt x="115" y="1751"/>
                  </a:lnTo>
                  <a:lnTo>
                    <a:pt x="145" y="1822"/>
                  </a:lnTo>
                  <a:lnTo>
                    <a:pt x="178" y="1890"/>
                  </a:lnTo>
                  <a:lnTo>
                    <a:pt x="213" y="1958"/>
                  </a:lnTo>
                  <a:lnTo>
                    <a:pt x="251" y="2024"/>
                  </a:lnTo>
                  <a:lnTo>
                    <a:pt x="293" y="2088"/>
                  </a:lnTo>
                  <a:lnTo>
                    <a:pt x="336" y="2149"/>
                  </a:lnTo>
                  <a:lnTo>
                    <a:pt x="383" y="2208"/>
                  </a:lnTo>
                  <a:lnTo>
                    <a:pt x="432" y="2266"/>
                  </a:lnTo>
                  <a:lnTo>
                    <a:pt x="432" y="2266"/>
                  </a:lnTo>
                  <a:lnTo>
                    <a:pt x="462" y="2299"/>
                  </a:lnTo>
                  <a:lnTo>
                    <a:pt x="493" y="2330"/>
                  </a:lnTo>
                  <a:lnTo>
                    <a:pt x="523" y="2361"/>
                  </a:lnTo>
                  <a:lnTo>
                    <a:pt x="556" y="2391"/>
                  </a:lnTo>
                  <a:lnTo>
                    <a:pt x="589" y="2421"/>
                  </a:lnTo>
                  <a:lnTo>
                    <a:pt x="622" y="2448"/>
                  </a:lnTo>
                  <a:lnTo>
                    <a:pt x="657" y="2476"/>
                  </a:lnTo>
                  <a:lnTo>
                    <a:pt x="691" y="2502"/>
                  </a:lnTo>
                  <a:lnTo>
                    <a:pt x="726" y="2529"/>
                  </a:lnTo>
                  <a:lnTo>
                    <a:pt x="763" y="2553"/>
                  </a:lnTo>
                  <a:lnTo>
                    <a:pt x="801" y="2577"/>
                  </a:lnTo>
                  <a:lnTo>
                    <a:pt x="838" y="2600"/>
                  </a:lnTo>
                  <a:lnTo>
                    <a:pt x="876" y="2622"/>
                  </a:lnTo>
                  <a:lnTo>
                    <a:pt x="916" y="2643"/>
                  </a:lnTo>
                  <a:lnTo>
                    <a:pt x="954" y="2664"/>
                  </a:lnTo>
                  <a:lnTo>
                    <a:pt x="994" y="2683"/>
                  </a:lnTo>
                  <a:lnTo>
                    <a:pt x="1036" y="2701"/>
                  </a:lnTo>
                  <a:lnTo>
                    <a:pt x="1078" y="2718"/>
                  </a:lnTo>
                  <a:lnTo>
                    <a:pt x="1119" y="2734"/>
                  </a:lnTo>
                  <a:lnTo>
                    <a:pt x="1161" y="2748"/>
                  </a:lnTo>
                  <a:lnTo>
                    <a:pt x="1205" y="2762"/>
                  </a:lnTo>
                  <a:lnTo>
                    <a:pt x="1247" y="2774"/>
                  </a:lnTo>
                  <a:lnTo>
                    <a:pt x="1292" y="2786"/>
                  </a:lnTo>
                  <a:lnTo>
                    <a:pt x="1335" y="2796"/>
                  </a:lnTo>
                  <a:lnTo>
                    <a:pt x="1381" y="2805"/>
                  </a:lnTo>
                  <a:lnTo>
                    <a:pt x="1426" y="2814"/>
                  </a:lnTo>
                  <a:lnTo>
                    <a:pt x="1471" y="2821"/>
                  </a:lnTo>
                  <a:lnTo>
                    <a:pt x="1516" y="2826"/>
                  </a:lnTo>
                  <a:lnTo>
                    <a:pt x="1563" y="2831"/>
                  </a:lnTo>
                  <a:lnTo>
                    <a:pt x="1609" y="2833"/>
                  </a:lnTo>
                  <a:lnTo>
                    <a:pt x="1656" y="2837"/>
                  </a:lnTo>
                  <a:lnTo>
                    <a:pt x="1703" y="2837"/>
                  </a:lnTo>
                  <a:lnTo>
                    <a:pt x="1703" y="2837"/>
                  </a:lnTo>
                  <a:lnTo>
                    <a:pt x="1748" y="2837"/>
                  </a:lnTo>
                  <a:lnTo>
                    <a:pt x="1791" y="2835"/>
                  </a:lnTo>
                  <a:lnTo>
                    <a:pt x="1835" y="2831"/>
                  </a:lnTo>
                  <a:lnTo>
                    <a:pt x="1877" y="2828"/>
                  </a:lnTo>
                  <a:lnTo>
                    <a:pt x="1920" y="2823"/>
                  </a:lnTo>
                  <a:lnTo>
                    <a:pt x="1962" y="2817"/>
                  </a:lnTo>
                  <a:lnTo>
                    <a:pt x="2005" y="2810"/>
                  </a:lnTo>
                  <a:lnTo>
                    <a:pt x="2047" y="2802"/>
                  </a:lnTo>
                  <a:lnTo>
                    <a:pt x="2087" y="2793"/>
                  </a:lnTo>
                  <a:lnTo>
                    <a:pt x="2129" y="2783"/>
                  </a:lnTo>
                  <a:lnTo>
                    <a:pt x="2169" y="2772"/>
                  </a:lnTo>
                  <a:lnTo>
                    <a:pt x="2209" y="2760"/>
                  </a:lnTo>
                  <a:lnTo>
                    <a:pt x="2289" y="2734"/>
                  </a:lnTo>
                  <a:lnTo>
                    <a:pt x="2366" y="2703"/>
                  </a:lnTo>
                  <a:lnTo>
                    <a:pt x="2442" y="2668"/>
                  </a:lnTo>
                  <a:lnTo>
                    <a:pt x="2515" y="2631"/>
                  </a:lnTo>
                  <a:lnTo>
                    <a:pt x="2587" y="2589"/>
                  </a:lnTo>
                  <a:lnTo>
                    <a:pt x="2656" y="2546"/>
                  </a:lnTo>
                  <a:lnTo>
                    <a:pt x="2723" y="2499"/>
                  </a:lnTo>
                  <a:lnTo>
                    <a:pt x="2787" y="2448"/>
                  </a:lnTo>
                  <a:lnTo>
                    <a:pt x="2848" y="2395"/>
                  </a:lnTo>
                  <a:lnTo>
                    <a:pt x="2907" y="2337"/>
                  </a:lnTo>
                  <a:lnTo>
                    <a:pt x="2964" y="2278"/>
                  </a:lnTo>
                  <a:lnTo>
                    <a:pt x="3017" y="2217"/>
                  </a:lnTo>
                  <a:lnTo>
                    <a:pt x="3069" y="2153"/>
                  </a:lnTo>
                  <a:lnTo>
                    <a:pt x="3116" y="2087"/>
                  </a:lnTo>
                  <a:lnTo>
                    <a:pt x="3159" y="2017"/>
                  </a:lnTo>
                  <a:lnTo>
                    <a:pt x="3201" y="1946"/>
                  </a:lnTo>
                  <a:lnTo>
                    <a:pt x="3238" y="1872"/>
                  </a:lnTo>
                  <a:lnTo>
                    <a:pt x="3273" y="1796"/>
                  </a:lnTo>
                  <a:lnTo>
                    <a:pt x="3304" y="1719"/>
                  </a:lnTo>
                  <a:lnTo>
                    <a:pt x="3330" y="1639"/>
                  </a:lnTo>
                  <a:lnTo>
                    <a:pt x="3342" y="1599"/>
                  </a:lnTo>
                  <a:lnTo>
                    <a:pt x="3353" y="1559"/>
                  </a:lnTo>
                  <a:lnTo>
                    <a:pt x="3363" y="1518"/>
                  </a:lnTo>
                  <a:lnTo>
                    <a:pt x="3372" y="1477"/>
                  </a:lnTo>
                  <a:lnTo>
                    <a:pt x="3380" y="1436"/>
                  </a:lnTo>
                  <a:lnTo>
                    <a:pt x="3387" y="1392"/>
                  </a:lnTo>
                  <a:lnTo>
                    <a:pt x="3393" y="1350"/>
                  </a:lnTo>
                  <a:lnTo>
                    <a:pt x="3398" y="1307"/>
                  </a:lnTo>
                  <a:lnTo>
                    <a:pt x="3401" y="1265"/>
                  </a:lnTo>
                  <a:lnTo>
                    <a:pt x="3405" y="1222"/>
                  </a:lnTo>
                  <a:lnTo>
                    <a:pt x="3407" y="1178"/>
                  </a:lnTo>
                  <a:lnTo>
                    <a:pt x="3407" y="1133"/>
                  </a:lnTo>
                  <a:lnTo>
                    <a:pt x="3407" y="1133"/>
                  </a:lnTo>
                  <a:lnTo>
                    <a:pt x="3405" y="1053"/>
                  </a:lnTo>
                  <a:lnTo>
                    <a:pt x="3400" y="973"/>
                  </a:lnTo>
                  <a:lnTo>
                    <a:pt x="3389" y="893"/>
                  </a:lnTo>
                  <a:lnTo>
                    <a:pt x="3377" y="816"/>
                  </a:lnTo>
                  <a:lnTo>
                    <a:pt x="3360" y="740"/>
                  </a:lnTo>
                  <a:lnTo>
                    <a:pt x="3340" y="663"/>
                  </a:lnTo>
                  <a:lnTo>
                    <a:pt x="3318" y="590"/>
                  </a:lnTo>
                  <a:lnTo>
                    <a:pt x="3292" y="517"/>
                  </a:lnTo>
                  <a:lnTo>
                    <a:pt x="3262" y="446"/>
                  </a:lnTo>
                  <a:lnTo>
                    <a:pt x="3229" y="376"/>
                  </a:lnTo>
                  <a:lnTo>
                    <a:pt x="3194" y="310"/>
                  </a:lnTo>
                  <a:lnTo>
                    <a:pt x="3156" y="244"/>
                  </a:lnTo>
                  <a:lnTo>
                    <a:pt x="3114" y="179"/>
                  </a:lnTo>
                  <a:lnTo>
                    <a:pt x="3071" y="118"/>
                  </a:lnTo>
                  <a:lnTo>
                    <a:pt x="3024" y="58"/>
                  </a:lnTo>
                  <a:lnTo>
                    <a:pt x="2975" y="0"/>
                  </a:lnTo>
                  <a:lnTo>
                    <a:pt x="2975" y="0"/>
                  </a:lnTo>
                  <a:close/>
                </a:path>
              </a:pathLst>
            </a:custGeom>
            <a:solidFill>
              <a:schemeClr val="accent3"/>
            </a:solidFill>
            <a:ln w="571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360000" tIns="1080000" rIns="360000" bIns="60960" anchor="t" anchorCtr="1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MENTAL/SOCIAL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" name="Freeform: Shape 2"/>
            <p:cNvSpPr>
              <a:spLocks/>
            </p:cNvSpPr>
            <p:nvPr/>
          </p:nvSpPr>
          <p:spPr bwMode="auto">
            <a:xfrm>
              <a:off x="3727742" y="3325370"/>
              <a:ext cx="2374079" cy="2717337"/>
            </a:xfrm>
            <a:custGeom>
              <a:avLst/>
              <a:gdLst>
                <a:gd name="T0" fmla="*/ 2975 w 2975"/>
                <a:gd name="T1" fmla="*/ 569 h 3406"/>
                <a:gd name="T2" fmla="*/ 2851 w 2975"/>
                <a:gd name="T3" fmla="*/ 446 h 3406"/>
                <a:gd name="T4" fmla="*/ 2716 w 2975"/>
                <a:gd name="T5" fmla="*/ 332 h 3406"/>
                <a:gd name="T6" fmla="*/ 2569 w 2975"/>
                <a:gd name="T7" fmla="*/ 237 h 3406"/>
                <a:gd name="T8" fmla="*/ 2411 w 2975"/>
                <a:gd name="T9" fmla="*/ 153 h 3406"/>
                <a:gd name="T10" fmla="*/ 2246 w 2975"/>
                <a:gd name="T11" fmla="*/ 89 h 3406"/>
                <a:gd name="T12" fmla="*/ 2072 w 2975"/>
                <a:gd name="T13" fmla="*/ 40 h 3406"/>
                <a:gd name="T14" fmla="*/ 1891 w 2975"/>
                <a:gd name="T15" fmla="*/ 11 h 3406"/>
                <a:gd name="T16" fmla="*/ 1703 w 2975"/>
                <a:gd name="T17" fmla="*/ 0 h 3406"/>
                <a:gd name="T18" fmla="*/ 1563 w 2975"/>
                <a:gd name="T19" fmla="*/ 5 h 3406"/>
                <a:gd name="T20" fmla="*/ 1381 w 2975"/>
                <a:gd name="T21" fmla="*/ 31 h 3406"/>
                <a:gd name="T22" fmla="*/ 1205 w 2975"/>
                <a:gd name="T23" fmla="*/ 75 h 3406"/>
                <a:gd name="T24" fmla="*/ 1036 w 2975"/>
                <a:gd name="T25" fmla="*/ 136 h 3406"/>
                <a:gd name="T26" fmla="*/ 876 w 2975"/>
                <a:gd name="T27" fmla="*/ 214 h 3406"/>
                <a:gd name="T28" fmla="*/ 728 w 2975"/>
                <a:gd name="T29" fmla="*/ 308 h 3406"/>
                <a:gd name="T30" fmla="*/ 589 w 2975"/>
                <a:gd name="T31" fmla="*/ 416 h 3406"/>
                <a:gd name="T32" fmla="*/ 462 w 2975"/>
                <a:gd name="T33" fmla="*/ 538 h 3406"/>
                <a:gd name="T34" fmla="*/ 336 w 2975"/>
                <a:gd name="T35" fmla="*/ 687 h 3406"/>
                <a:gd name="T36" fmla="*/ 178 w 2975"/>
                <a:gd name="T37" fmla="*/ 945 h 3406"/>
                <a:gd name="T38" fmla="*/ 67 w 2975"/>
                <a:gd name="T39" fmla="*/ 1232 h 3406"/>
                <a:gd name="T40" fmla="*/ 7 w 2975"/>
                <a:gd name="T41" fmla="*/ 1542 h 3406"/>
                <a:gd name="T42" fmla="*/ 0 w 2975"/>
                <a:gd name="T43" fmla="*/ 1747 h 3406"/>
                <a:gd name="T44" fmla="*/ 14 w 2975"/>
                <a:gd name="T45" fmla="*/ 1919 h 3406"/>
                <a:gd name="T46" fmla="*/ 44 w 2975"/>
                <a:gd name="T47" fmla="*/ 2087 h 3406"/>
                <a:gd name="T48" fmla="*/ 103 w 2975"/>
                <a:gd name="T49" fmla="*/ 2288 h 3406"/>
                <a:gd name="T50" fmla="*/ 248 w 2975"/>
                <a:gd name="T51" fmla="*/ 2586 h 3406"/>
                <a:gd name="T52" fmla="*/ 443 w 2975"/>
                <a:gd name="T53" fmla="*/ 2847 h 3406"/>
                <a:gd name="T54" fmla="*/ 684 w 2975"/>
                <a:gd name="T55" fmla="*/ 3068 h 3406"/>
                <a:gd name="T56" fmla="*/ 965 w 2975"/>
                <a:gd name="T57" fmla="*/ 3237 h 3406"/>
                <a:gd name="T58" fmla="*/ 1238 w 2975"/>
                <a:gd name="T59" fmla="*/ 3341 h 3406"/>
                <a:gd name="T60" fmla="*/ 1402 w 2975"/>
                <a:gd name="T61" fmla="*/ 3379 h 3406"/>
                <a:gd name="T62" fmla="*/ 1572 w 2975"/>
                <a:gd name="T63" fmla="*/ 3400 h 3406"/>
                <a:gd name="T64" fmla="*/ 1703 w 2975"/>
                <a:gd name="T65" fmla="*/ 3406 h 3406"/>
                <a:gd name="T66" fmla="*/ 1891 w 2975"/>
                <a:gd name="T67" fmla="*/ 3395 h 3406"/>
                <a:gd name="T68" fmla="*/ 2072 w 2975"/>
                <a:gd name="T69" fmla="*/ 3365 h 3406"/>
                <a:gd name="T70" fmla="*/ 2246 w 2975"/>
                <a:gd name="T71" fmla="*/ 3317 h 3406"/>
                <a:gd name="T72" fmla="*/ 2411 w 2975"/>
                <a:gd name="T73" fmla="*/ 3252 h 3406"/>
                <a:gd name="T74" fmla="*/ 2569 w 2975"/>
                <a:gd name="T75" fmla="*/ 3169 h 3406"/>
                <a:gd name="T76" fmla="*/ 2716 w 2975"/>
                <a:gd name="T77" fmla="*/ 3071 h 3406"/>
                <a:gd name="T78" fmla="*/ 2851 w 2975"/>
                <a:gd name="T79" fmla="*/ 2960 h 3406"/>
                <a:gd name="T80" fmla="*/ 2975 w 2975"/>
                <a:gd name="T81" fmla="*/ 2835 h 3406"/>
                <a:gd name="T82" fmla="*/ 2836 w 2975"/>
                <a:gd name="T83" fmla="*/ 2657 h 3406"/>
                <a:gd name="T84" fmla="*/ 2688 w 2975"/>
                <a:gd name="T85" fmla="*/ 2391 h 3406"/>
                <a:gd name="T86" fmla="*/ 2589 w 2975"/>
                <a:gd name="T87" fmla="*/ 2097 h 3406"/>
                <a:gd name="T88" fmla="*/ 2545 w 2975"/>
                <a:gd name="T89" fmla="*/ 1784 h 3406"/>
                <a:gd name="T90" fmla="*/ 2550 w 2975"/>
                <a:gd name="T91" fmla="*/ 1542 h 3406"/>
                <a:gd name="T92" fmla="*/ 2609 w 2975"/>
                <a:gd name="T93" fmla="*/ 1232 h 3406"/>
                <a:gd name="T94" fmla="*/ 2721 w 2975"/>
                <a:gd name="T95" fmla="*/ 947 h 3406"/>
                <a:gd name="T96" fmla="*/ 2879 w 2975"/>
                <a:gd name="T97" fmla="*/ 687 h 3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75" h="3406">
                  <a:moveTo>
                    <a:pt x="2975" y="569"/>
                  </a:moveTo>
                  <a:lnTo>
                    <a:pt x="2975" y="569"/>
                  </a:lnTo>
                  <a:lnTo>
                    <a:pt x="2975" y="569"/>
                  </a:lnTo>
                  <a:lnTo>
                    <a:pt x="2975" y="569"/>
                  </a:lnTo>
                  <a:lnTo>
                    <a:pt x="2945" y="538"/>
                  </a:lnTo>
                  <a:lnTo>
                    <a:pt x="2914" y="506"/>
                  </a:lnTo>
                  <a:lnTo>
                    <a:pt x="2883" y="475"/>
                  </a:lnTo>
                  <a:lnTo>
                    <a:pt x="2851" y="446"/>
                  </a:lnTo>
                  <a:lnTo>
                    <a:pt x="2818" y="416"/>
                  </a:lnTo>
                  <a:lnTo>
                    <a:pt x="2785" y="388"/>
                  </a:lnTo>
                  <a:lnTo>
                    <a:pt x="2750" y="360"/>
                  </a:lnTo>
                  <a:lnTo>
                    <a:pt x="2716" y="332"/>
                  </a:lnTo>
                  <a:lnTo>
                    <a:pt x="2679" y="308"/>
                  </a:lnTo>
                  <a:lnTo>
                    <a:pt x="2644" y="282"/>
                  </a:lnTo>
                  <a:lnTo>
                    <a:pt x="2606" y="259"/>
                  </a:lnTo>
                  <a:lnTo>
                    <a:pt x="2569" y="237"/>
                  </a:lnTo>
                  <a:lnTo>
                    <a:pt x="2531" y="214"/>
                  </a:lnTo>
                  <a:lnTo>
                    <a:pt x="2491" y="193"/>
                  </a:lnTo>
                  <a:lnTo>
                    <a:pt x="2451" y="172"/>
                  </a:lnTo>
                  <a:lnTo>
                    <a:pt x="2411" y="153"/>
                  </a:lnTo>
                  <a:lnTo>
                    <a:pt x="2371" y="136"/>
                  </a:lnTo>
                  <a:lnTo>
                    <a:pt x="2329" y="118"/>
                  </a:lnTo>
                  <a:lnTo>
                    <a:pt x="2288" y="103"/>
                  </a:lnTo>
                  <a:lnTo>
                    <a:pt x="2246" y="89"/>
                  </a:lnTo>
                  <a:lnTo>
                    <a:pt x="2202" y="75"/>
                  </a:lnTo>
                  <a:lnTo>
                    <a:pt x="2159" y="61"/>
                  </a:lnTo>
                  <a:lnTo>
                    <a:pt x="2115" y="51"/>
                  </a:lnTo>
                  <a:lnTo>
                    <a:pt x="2072" y="40"/>
                  </a:lnTo>
                  <a:lnTo>
                    <a:pt x="2026" y="31"/>
                  </a:lnTo>
                  <a:lnTo>
                    <a:pt x="1981" y="23"/>
                  </a:lnTo>
                  <a:lnTo>
                    <a:pt x="1936" y="16"/>
                  </a:lnTo>
                  <a:lnTo>
                    <a:pt x="1891" y="11"/>
                  </a:lnTo>
                  <a:lnTo>
                    <a:pt x="1844" y="5"/>
                  </a:lnTo>
                  <a:lnTo>
                    <a:pt x="1798" y="2"/>
                  </a:lnTo>
                  <a:lnTo>
                    <a:pt x="1751" y="0"/>
                  </a:lnTo>
                  <a:lnTo>
                    <a:pt x="1703" y="0"/>
                  </a:lnTo>
                  <a:lnTo>
                    <a:pt x="1703" y="0"/>
                  </a:lnTo>
                  <a:lnTo>
                    <a:pt x="1656" y="0"/>
                  </a:lnTo>
                  <a:lnTo>
                    <a:pt x="1609" y="2"/>
                  </a:lnTo>
                  <a:lnTo>
                    <a:pt x="1563" y="5"/>
                  </a:lnTo>
                  <a:lnTo>
                    <a:pt x="1516" y="11"/>
                  </a:lnTo>
                  <a:lnTo>
                    <a:pt x="1471" y="16"/>
                  </a:lnTo>
                  <a:lnTo>
                    <a:pt x="1426" y="23"/>
                  </a:lnTo>
                  <a:lnTo>
                    <a:pt x="1381" y="31"/>
                  </a:lnTo>
                  <a:lnTo>
                    <a:pt x="1335" y="40"/>
                  </a:lnTo>
                  <a:lnTo>
                    <a:pt x="1292" y="51"/>
                  </a:lnTo>
                  <a:lnTo>
                    <a:pt x="1248" y="61"/>
                  </a:lnTo>
                  <a:lnTo>
                    <a:pt x="1205" y="75"/>
                  </a:lnTo>
                  <a:lnTo>
                    <a:pt x="1161" y="89"/>
                  </a:lnTo>
                  <a:lnTo>
                    <a:pt x="1120" y="103"/>
                  </a:lnTo>
                  <a:lnTo>
                    <a:pt x="1078" y="118"/>
                  </a:lnTo>
                  <a:lnTo>
                    <a:pt x="1036" y="136"/>
                  </a:lnTo>
                  <a:lnTo>
                    <a:pt x="996" y="153"/>
                  </a:lnTo>
                  <a:lnTo>
                    <a:pt x="956" y="172"/>
                  </a:lnTo>
                  <a:lnTo>
                    <a:pt x="916" y="193"/>
                  </a:lnTo>
                  <a:lnTo>
                    <a:pt x="876" y="214"/>
                  </a:lnTo>
                  <a:lnTo>
                    <a:pt x="838" y="237"/>
                  </a:lnTo>
                  <a:lnTo>
                    <a:pt x="801" y="259"/>
                  </a:lnTo>
                  <a:lnTo>
                    <a:pt x="763" y="282"/>
                  </a:lnTo>
                  <a:lnTo>
                    <a:pt x="728" y="308"/>
                  </a:lnTo>
                  <a:lnTo>
                    <a:pt x="691" y="332"/>
                  </a:lnTo>
                  <a:lnTo>
                    <a:pt x="657" y="360"/>
                  </a:lnTo>
                  <a:lnTo>
                    <a:pt x="622" y="388"/>
                  </a:lnTo>
                  <a:lnTo>
                    <a:pt x="589" y="416"/>
                  </a:lnTo>
                  <a:lnTo>
                    <a:pt x="556" y="446"/>
                  </a:lnTo>
                  <a:lnTo>
                    <a:pt x="524" y="475"/>
                  </a:lnTo>
                  <a:lnTo>
                    <a:pt x="493" y="506"/>
                  </a:lnTo>
                  <a:lnTo>
                    <a:pt x="462" y="538"/>
                  </a:lnTo>
                  <a:lnTo>
                    <a:pt x="432" y="569"/>
                  </a:lnTo>
                  <a:lnTo>
                    <a:pt x="432" y="569"/>
                  </a:lnTo>
                  <a:lnTo>
                    <a:pt x="383" y="627"/>
                  </a:lnTo>
                  <a:lnTo>
                    <a:pt x="336" y="687"/>
                  </a:lnTo>
                  <a:lnTo>
                    <a:pt x="293" y="748"/>
                  </a:lnTo>
                  <a:lnTo>
                    <a:pt x="251" y="813"/>
                  </a:lnTo>
                  <a:lnTo>
                    <a:pt x="213" y="879"/>
                  </a:lnTo>
                  <a:lnTo>
                    <a:pt x="178" y="945"/>
                  </a:lnTo>
                  <a:lnTo>
                    <a:pt x="145" y="1015"/>
                  </a:lnTo>
                  <a:lnTo>
                    <a:pt x="115" y="1086"/>
                  </a:lnTo>
                  <a:lnTo>
                    <a:pt x="89" y="1159"/>
                  </a:lnTo>
                  <a:lnTo>
                    <a:pt x="67" y="1232"/>
                  </a:lnTo>
                  <a:lnTo>
                    <a:pt x="46" y="1309"/>
                  </a:lnTo>
                  <a:lnTo>
                    <a:pt x="30" y="1385"/>
                  </a:lnTo>
                  <a:lnTo>
                    <a:pt x="18" y="1462"/>
                  </a:lnTo>
                  <a:lnTo>
                    <a:pt x="7" y="1542"/>
                  </a:lnTo>
                  <a:lnTo>
                    <a:pt x="2" y="1622"/>
                  </a:lnTo>
                  <a:lnTo>
                    <a:pt x="0" y="1702"/>
                  </a:lnTo>
                  <a:lnTo>
                    <a:pt x="0" y="1702"/>
                  </a:lnTo>
                  <a:lnTo>
                    <a:pt x="0" y="1747"/>
                  </a:lnTo>
                  <a:lnTo>
                    <a:pt x="2" y="1791"/>
                  </a:lnTo>
                  <a:lnTo>
                    <a:pt x="6" y="1834"/>
                  </a:lnTo>
                  <a:lnTo>
                    <a:pt x="9" y="1876"/>
                  </a:lnTo>
                  <a:lnTo>
                    <a:pt x="14" y="1919"/>
                  </a:lnTo>
                  <a:lnTo>
                    <a:pt x="20" y="1961"/>
                  </a:lnTo>
                  <a:lnTo>
                    <a:pt x="27" y="2005"/>
                  </a:lnTo>
                  <a:lnTo>
                    <a:pt x="35" y="2046"/>
                  </a:lnTo>
                  <a:lnTo>
                    <a:pt x="44" y="2087"/>
                  </a:lnTo>
                  <a:lnTo>
                    <a:pt x="54" y="2128"/>
                  </a:lnTo>
                  <a:lnTo>
                    <a:pt x="65" y="2168"/>
                  </a:lnTo>
                  <a:lnTo>
                    <a:pt x="77" y="2208"/>
                  </a:lnTo>
                  <a:lnTo>
                    <a:pt x="103" y="2288"/>
                  </a:lnTo>
                  <a:lnTo>
                    <a:pt x="134" y="2365"/>
                  </a:lnTo>
                  <a:lnTo>
                    <a:pt x="168" y="2441"/>
                  </a:lnTo>
                  <a:lnTo>
                    <a:pt x="206" y="2515"/>
                  </a:lnTo>
                  <a:lnTo>
                    <a:pt x="248" y="2586"/>
                  </a:lnTo>
                  <a:lnTo>
                    <a:pt x="291" y="2656"/>
                  </a:lnTo>
                  <a:lnTo>
                    <a:pt x="338" y="2722"/>
                  </a:lnTo>
                  <a:lnTo>
                    <a:pt x="389" y="2786"/>
                  </a:lnTo>
                  <a:lnTo>
                    <a:pt x="443" y="2847"/>
                  </a:lnTo>
                  <a:lnTo>
                    <a:pt x="500" y="2906"/>
                  </a:lnTo>
                  <a:lnTo>
                    <a:pt x="559" y="2964"/>
                  </a:lnTo>
                  <a:lnTo>
                    <a:pt x="620" y="3017"/>
                  </a:lnTo>
                  <a:lnTo>
                    <a:pt x="684" y="3068"/>
                  </a:lnTo>
                  <a:lnTo>
                    <a:pt x="751" y="3115"/>
                  </a:lnTo>
                  <a:lnTo>
                    <a:pt x="820" y="3158"/>
                  </a:lnTo>
                  <a:lnTo>
                    <a:pt x="892" y="3200"/>
                  </a:lnTo>
                  <a:lnTo>
                    <a:pt x="965" y="3237"/>
                  </a:lnTo>
                  <a:lnTo>
                    <a:pt x="1041" y="3272"/>
                  </a:lnTo>
                  <a:lnTo>
                    <a:pt x="1118" y="3303"/>
                  </a:lnTo>
                  <a:lnTo>
                    <a:pt x="1198" y="3329"/>
                  </a:lnTo>
                  <a:lnTo>
                    <a:pt x="1238" y="3341"/>
                  </a:lnTo>
                  <a:lnTo>
                    <a:pt x="1278" y="3352"/>
                  </a:lnTo>
                  <a:lnTo>
                    <a:pt x="1320" y="3362"/>
                  </a:lnTo>
                  <a:lnTo>
                    <a:pt x="1360" y="3371"/>
                  </a:lnTo>
                  <a:lnTo>
                    <a:pt x="1402" y="3379"/>
                  </a:lnTo>
                  <a:lnTo>
                    <a:pt x="1443" y="3386"/>
                  </a:lnTo>
                  <a:lnTo>
                    <a:pt x="1487" y="3392"/>
                  </a:lnTo>
                  <a:lnTo>
                    <a:pt x="1529" y="3397"/>
                  </a:lnTo>
                  <a:lnTo>
                    <a:pt x="1572" y="3400"/>
                  </a:lnTo>
                  <a:lnTo>
                    <a:pt x="1616" y="3404"/>
                  </a:lnTo>
                  <a:lnTo>
                    <a:pt x="1659" y="3406"/>
                  </a:lnTo>
                  <a:lnTo>
                    <a:pt x="1703" y="3406"/>
                  </a:lnTo>
                  <a:lnTo>
                    <a:pt x="1703" y="3406"/>
                  </a:lnTo>
                  <a:lnTo>
                    <a:pt x="1751" y="3406"/>
                  </a:lnTo>
                  <a:lnTo>
                    <a:pt x="1798" y="3402"/>
                  </a:lnTo>
                  <a:lnTo>
                    <a:pt x="1844" y="3400"/>
                  </a:lnTo>
                  <a:lnTo>
                    <a:pt x="1891" y="3395"/>
                  </a:lnTo>
                  <a:lnTo>
                    <a:pt x="1936" y="3390"/>
                  </a:lnTo>
                  <a:lnTo>
                    <a:pt x="1981" y="3383"/>
                  </a:lnTo>
                  <a:lnTo>
                    <a:pt x="2026" y="3374"/>
                  </a:lnTo>
                  <a:lnTo>
                    <a:pt x="2072" y="3365"/>
                  </a:lnTo>
                  <a:lnTo>
                    <a:pt x="2115" y="3355"/>
                  </a:lnTo>
                  <a:lnTo>
                    <a:pt x="2160" y="3343"/>
                  </a:lnTo>
                  <a:lnTo>
                    <a:pt x="2202" y="3331"/>
                  </a:lnTo>
                  <a:lnTo>
                    <a:pt x="2246" y="3317"/>
                  </a:lnTo>
                  <a:lnTo>
                    <a:pt x="2288" y="3303"/>
                  </a:lnTo>
                  <a:lnTo>
                    <a:pt x="2329" y="3287"/>
                  </a:lnTo>
                  <a:lnTo>
                    <a:pt x="2371" y="3270"/>
                  </a:lnTo>
                  <a:lnTo>
                    <a:pt x="2411" y="3252"/>
                  </a:lnTo>
                  <a:lnTo>
                    <a:pt x="2453" y="3233"/>
                  </a:lnTo>
                  <a:lnTo>
                    <a:pt x="2491" y="3212"/>
                  </a:lnTo>
                  <a:lnTo>
                    <a:pt x="2531" y="3191"/>
                  </a:lnTo>
                  <a:lnTo>
                    <a:pt x="2569" y="3169"/>
                  </a:lnTo>
                  <a:lnTo>
                    <a:pt x="2606" y="3146"/>
                  </a:lnTo>
                  <a:lnTo>
                    <a:pt x="2644" y="3122"/>
                  </a:lnTo>
                  <a:lnTo>
                    <a:pt x="2681" y="3098"/>
                  </a:lnTo>
                  <a:lnTo>
                    <a:pt x="2716" y="3071"/>
                  </a:lnTo>
                  <a:lnTo>
                    <a:pt x="2750" y="3045"/>
                  </a:lnTo>
                  <a:lnTo>
                    <a:pt x="2785" y="3017"/>
                  </a:lnTo>
                  <a:lnTo>
                    <a:pt x="2818" y="2990"/>
                  </a:lnTo>
                  <a:lnTo>
                    <a:pt x="2851" y="2960"/>
                  </a:lnTo>
                  <a:lnTo>
                    <a:pt x="2883" y="2930"/>
                  </a:lnTo>
                  <a:lnTo>
                    <a:pt x="2914" y="2899"/>
                  </a:lnTo>
                  <a:lnTo>
                    <a:pt x="2945" y="2868"/>
                  </a:lnTo>
                  <a:lnTo>
                    <a:pt x="2975" y="2835"/>
                  </a:lnTo>
                  <a:lnTo>
                    <a:pt x="2975" y="2835"/>
                  </a:lnTo>
                  <a:lnTo>
                    <a:pt x="2926" y="2777"/>
                  </a:lnTo>
                  <a:lnTo>
                    <a:pt x="2879" y="2718"/>
                  </a:lnTo>
                  <a:lnTo>
                    <a:pt x="2836" y="2657"/>
                  </a:lnTo>
                  <a:lnTo>
                    <a:pt x="2794" y="2593"/>
                  </a:lnTo>
                  <a:lnTo>
                    <a:pt x="2756" y="2527"/>
                  </a:lnTo>
                  <a:lnTo>
                    <a:pt x="2721" y="2459"/>
                  </a:lnTo>
                  <a:lnTo>
                    <a:pt x="2688" y="2391"/>
                  </a:lnTo>
                  <a:lnTo>
                    <a:pt x="2658" y="2320"/>
                  </a:lnTo>
                  <a:lnTo>
                    <a:pt x="2632" y="2247"/>
                  </a:lnTo>
                  <a:lnTo>
                    <a:pt x="2609" y="2174"/>
                  </a:lnTo>
                  <a:lnTo>
                    <a:pt x="2589" y="2097"/>
                  </a:lnTo>
                  <a:lnTo>
                    <a:pt x="2573" y="2020"/>
                  </a:lnTo>
                  <a:lnTo>
                    <a:pt x="2561" y="1944"/>
                  </a:lnTo>
                  <a:lnTo>
                    <a:pt x="2550" y="1864"/>
                  </a:lnTo>
                  <a:lnTo>
                    <a:pt x="2545" y="1784"/>
                  </a:lnTo>
                  <a:lnTo>
                    <a:pt x="2543" y="1702"/>
                  </a:lnTo>
                  <a:lnTo>
                    <a:pt x="2543" y="1702"/>
                  </a:lnTo>
                  <a:lnTo>
                    <a:pt x="2545" y="1622"/>
                  </a:lnTo>
                  <a:lnTo>
                    <a:pt x="2550" y="1542"/>
                  </a:lnTo>
                  <a:lnTo>
                    <a:pt x="2561" y="1462"/>
                  </a:lnTo>
                  <a:lnTo>
                    <a:pt x="2573" y="1385"/>
                  </a:lnTo>
                  <a:lnTo>
                    <a:pt x="2589" y="1309"/>
                  </a:lnTo>
                  <a:lnTo>
                    <a:pt x="2609" y="1232"/>
                  </a:lnTo>
                  <a:lnTo>
                    <a:pt x="2632" y="1159"/>
                  </a:lnTo>
                  <a:lnTo>
                    <a:pt x="2658" y="1086"/>
                  </a:lnTo>
                  <a:lnTo>
                    <a:pt x="2688" y="1015"/>
                  </a:lnTo>
                  <a:lnTo>
                    <a:pt x="2721" y="947"/>
                  </a:lnTo>
                  <a:lnTo>
                    <a:pt x="2756" y="879"/>
                  </a:lnTo>
                  <a:lnTo>
                    <a:pt x="2794" y="813"/>
                  </a:lnTo>
                  <a:lnTo>
                    <a:pt x="2836" y="748"/>
                  </a:lnTo>
                  <a:lnTo>
                    <a:pt x="2879" y="687"/>
                  </a:lnTo>
                  <a:lnTo>
                    <a:pt x="2926" y="628"/>
                  </a:lnTo>
                  <a:lnTo>
                    <a:pt x="2975" y="569"/>
                  </a:lnTo>
                  <a:lnTo>
                    <a:pt x="2975" y="569"/>
                  </a:lnTo>
                  <a:close/>
                </a:path>
              </a:pathLst>
            </a:custGeom>
            <a:solidFill>
              <a:schemeClr val="accent3"/>
            </a:solidFill>
            <a:ln w="571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216000" tIns="1260000" rIns="540000" bIns="60960" anchor="t" anchorCtr="1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FISICA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" name="Freeform: Shape 3"/>
            <p:cNvSpPr>
              <a:spLocks/>
            </p:cNvSpPr>
            <p:nvPr/>
          </p:nvSpPr>
          <p:spPr bwMode="auto">
            <a:xfrm>
              <a:off x="6101820" y="1525094"/>
              <a:ext cx="2374079" cy="2717337"/>
            </a:xfrm>
            <a:custGeom>
              <a:avLst/>
              <a:gdLst>
                <a:gd name="T0" fmla="*/ 1177 w 2975"/>
                <a:gd name="T1" fmla="*/ 2 h 3406"/>
                <a:gd name="T2" fmla="*/ 994 w 2975"/>
                <a:gd name="T3" fmla="*/ 23 h 3406"/>
                <a:gd name="T4" fmla="*/ 815 w 2975"/>
                <a:gd name="T5" fmla="*/ 61 h 3406"/>
                <a:gd name="T6" fmla="*/ 646 w 2975"/>
                <a:gd name="T7" fmla="*/ 119 h 3406"/>
                <a:gd name="T8" fmla="*/ 484 w 2975"/>
                <a:gd name="T9" fmla="*/ 194 h 3406"/>
                <a:gd name="T10" fmla="*/ 331 w 2975"/>
                <a:gd name="T11" fmla="*/ 282 h 3406"/>
                <a:gd name="T12" fmla="*/ 190 w 2975"/>
                <a:gd name="T13" fmla="*/ 389 h 3406"/>
                <a:gd name="T14" fmla="*/ 61 w 2975"/>
                <a:gd name="T15" fmla="*/ 507 h 3406"/>
                <a:gd name="T16" fmla="*/ 49 w 2975"/>
                <a:gd name="T17" fmla="*/ 627 h 3406"/>
                <a:gd name="T18" fmla="*/ 219 w 2975"/>
                <a:gd name="T19" fmla="*/ 879 h 3406"/>
                <a:gd name="T20" fmla="*/ 343 w 2975"/>
                <a:gd name="T21" fmla="*/ 1159 h 3406"/>
                <a:gd name="T22" fmla="*/ 414 w 2975"/>
                <a:gd name="T23" fmla="*/ 1462 h 3406"/>
                <a:gd name="T24" fmla="*/ 432 w 2975"/>
                <a:gd name="T25" fmla="*/ 1702 h 3406"/>
                <a:gd name="T26" fmla="*/ 402 w 2975"/>
                <a:gd name="T27" fmla="*/ 2021 h 3406"/>
                <a:gd name="T28" fmla="*/ 317 w 2975"/>
                <a:gd name="T29" fmla="*/ 2320 h 3406"/>
                <a:gd name="T30" fmla="*/ 181 w 2975"/>
                <a:gd name="T31" fmla="*/ 2593 h 3406"/>
                <a:gd name="T32" fmla="*/ 0 w 2975"/>
                <a:gd name="T33" fmla="*/ 2835 h 3406"/>
                <a:gd name="T34" fmla="*/ 30 w 2975"/>
                <a:gd name="T35" fmla="*/ 2868 h 3406"/>
                <a:gd name="T36" fmla="*/ 157 w 2975"/>
                <a:gd name="T37" fmla="*/ 2990 h 3406"/>
                <a:gd name="T38" fmla="*/ 294 w 2975"/>
                <a:gd name="T39" fmla="*/ 3098 h 3406"/>
                <a:gd name="T40" fmla="*/ 444 w 2975"/>
                <a:gd name="T41" fmla="*/ 3192 h 3406"/>
                <a:gd name="T42" fmla="*/ 604 w 2975"/>
                <a:gd name="T43" fmla="*/ 3270 h 3406"/>
                <a:gd name="T44" fmla="*/ 773 w 2975"/>
                <a:gd name="T45" fmla="*/ 3331 h 3406"/>
                <a:gd name="T46" fmla="*/ 949 w 2975"/>
                <a:gd name="T47" fmla="*/ 3375 h 3406"/>
                <a:gd name="T48" fmla="*/ 1131 w 2975"/>
                <a:gd name="T49" fmla="*/ 3401 h 3406"/>
                <a:gd name="T50" fmla="*/ 1271 w 2975"/>
                <a:gd name="T51" fmla="*/ 3406 h 3406"/>
                <a:gd name="T52" fmla="*/ 1459 w 2975"/>
                <a:gd name="T53" fmla="*/ 3395 h 3406"/>
                <a:gd name="T54" fmla="*/ 1640 w 2975"/>
                <a:gd name="T55" fmla="*/ 3366 h 3406"/>
                <a:gd name="T56" fmla="*/ 1814 w 2975"/>
                <a:gd name="T57" fmla="*/ 3317 h 3406"/>
                <a:gd name="T58" fmla="*/ 1979 w 2975"/>
                <a:gd name="T59" fmla="*/ 3251 h 3406"/>
                <a:gd name="T60" fmla="*/ 2137 w 2975"/>
                <a:gd name="T61" fmla="*/ 3169 h 3406"/>
                <a:gd name="T62" fmla="*/ 2284 w 2975"/>
                <a:gd name="T63" fmla="*/ 3072 h 3406"/>
                <a:gd name="T64" fmla="*/ 2419 w 2975"/>
                <a:gd name="T65" fmla="*/ 2960 h 3406"/>
                <a:gd name="T66" fmla="*/ 2543 w 2975"/>
                <a:gd name="T67" fmla="*/ 2835 h 3406"/>
                <a:gd name="T68" fmla="*/ 2682 w 2975"/>
                <a:gd name="T69" fmla="*/ 2658 h 3406"/>
                <a:gd name="T70" fmla="*/ 2830 w 2975"/>
                <a:gd name="T71" fmla="*/ 2391 h 3406"/>
                <a:gd name="T72" fmla="*/ 2928 w 2975"/>
                <a:gd name="T73" fmla="*/ 2097 h 3406"/>
                <a:gd name="T74" fmla="*/ 2973 w 2975"/>
                <a:gd name="T75" fmla="*/ 1784 h 3406"/>
                <a:gd name="T76" fmla="*/ 2973 w 2975"/>
                <a:gd name="T77" fmla="*/ 1615 h 3406"/>
                <a:gd name="T78" fmla="*/ 2955 w 2975"/>
                <a:gd name="T79" fmla="*/ 1443 h 3406"/>
                <a:gd name="T80" fmla="*/ 2921 w 2975"/>
                <a:gd name="T81" fmla="*/ 1278 h 3406"/>
                <a:gd name="T82" fmla="*/ 2841 w 2975"/>
                <a:gd name="T83" fmla="*/ 1039 h 3406"/>
                <a:gd name="T84" fmla="*/ 2684 w 2975"/>
                <a:gd name="T85" fmla="*/ 750 h 3406"/>
                <a:gd name="T86" fmla="*/ 2475 w 2975"/>
                <a:gd name="T87" fmla="*/ 498 h 3406"/>
                <a:gd name="T88" fmla="*/ 2224 w 2975"/>
                <a:gd name="T89" fmla="*/ 291 h 3406"/>
                <a:gd name="T90" fmla="*/ 1934 w 2975"/>
                <a:gd name="T91" fmla="*/ 134 h 3406"/>
                <a:gd name="T92" fmla="*/ 1697 w 2975"/>
                <a:gd name="T93" fmla="*/ 54 h 3406"/>
                <a:gd name="T94" fmla="*/ 1530 w 2975"/>
                <a:gd name="T95" fmla="*/ 20 h 3406"/>
                <a:gd name="T96" fmla="*/ 1359 w 2975"/>
                <a:gd name="T97" fmla="*/ 2 h 3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75" h="3406">
                  <a:moveTo>
                    <a:pt x="1271" y="0"/>
                  </a:moveTo>
                  <a:lnTo>
                    <a:pt x="1271" y="0"/>
                  </a:lnTo>
                  <a:lnTo>
                    <a:pt x="1224" y="0"/>
                  </a:lnTo>
                  <a:lnTo>
                    <a:pt x="1177" y="2"/>
                  </a:lnTo>
                  <a:lnTo>
                    <a:pt x="1131" y="6"/>
                  </a:lnTo>
                  <a:lnTo>
                    <a:pt x="1084" y="11"/>
                  </a:lnTo>
                  <a:lnTo>
                    <a:pt x="1039" y="16"/>
                  </a:lnTo>
                  <a:lnTo>
                    <a:pt x="994" y="23"/>
                  </a:lnTo>
                  <a:lnTo>
                    <a:pt x="949" y="30"/>
                  </a:lnTo>
                  <a:lnTo>
                    <a:pt x="903" y="41"/>
                  </a:lnTo>
                  <a:lnTo>
                    <a:pt x="860" y="51"/>
                  </a:lnTo>
                  <a:lnTo>
                    <a:pt x="815" y="61"/>
                  </a:lnTo>
                  <a:lnTo>
                    <a:pt x="773" y="75"/>
                  </a:lnTo>
                  <a:lnTo>
                    <a:pt x="729" y="87"/>
                  </a:lnTo>
                  <a:lnTo>
                    <a:pt x="687" y="103"/>
                  </a:lnTo>
                  <a:lnTo>
                    <a:pt x="646" y="119"/>
                  </a:lnTo>
                  <a:lnTo>
                    <a:pt x="604" y="136"/>
                  </a:lnTo>
                  <a:lnTo>
                    <a:pt x="562" y="154"/>
                  </a:lnTo>
                  <a:lnTo>
                    <a:pt x="522" y="173"/>
                  </a:lnTo>
                  <a:lnTo>
                    <a:pt x="484" y="194"/>
                  </a:lnTo>
                  <a:lnTo>
                    <a:pt x="444" y="215"/>
                  </a:lnTo>
                  <a:lnTo>
                    <a:pt x="406" y="235"/>
                  </a:lnTo>
                  <a:lnTo>
                    <a:pt x="369" y="260"/>
                  </a:lnTo>
                  <a:lnTo>
                    <a:pt x="331" y="282"/>
                  </a:lnTo>
                  <a:lnTo>
                    <a:pt x="294" y="308"/>
                  </a:lnTo>
                  <a:lnTo>
                    <a:pt x="259" y="333"/>
                  </a:lnTo>
                  <a:lnTo>
                    <a:pt x="225" y="361"/>
                  </a:lnTo>
                  <a:lnTo>
                    <a:pt x="190" y="389"/>
                  </a:lnTo>
                  <a:lnTo>
                    <a:pt x="157" y="416"/>
                  </a:lnTo>
                  <a:lnTo>
                    <a:pt x="124" y="446"/>
                  </a:lnTo>
                  <a:lnTo>
                    <a:pt x="91" y="476"/>
                  </a:lnTo>
                  <a:lnTo>
                    <a:pt x="61" y="507"/>
                  </a:lnTo>
                  <a:lnTo>
                    <a:pt x="30" y="538"/>
                  </a:lnTo>
                  <a:lnTo>
                    <a:pt x="0" y="569"/>
                  </a:lnTo>
                  <a:lnTo>
                    <a:pt x="0" y="569"/>
                  </a:lnTo>
                  <a:lnTo>
                    <a:pt x="49" y="627"/>
                  </a:lnTo>
                  <a:lnTo>
                    <a:pt x="96" y="688"/>
                  </a:lnTo>
                  <a:lnTo>
                    <a:pt x="139" y="749"/>
                  </a:lnTo>
                  <a:lnTo>
                    <a:pt x="181" y="813"/>
                  </a:lnTo>
                  <a:lnTo>
                    <a:pt x="219" y="879"/>
                  </a:lnTo>
                  <a:lnTo>
                    <a:pt x="254" y="945"/>
                  </a:lnTo>
                  <a:lnTo>
                    <a:pt x="287" y="1015"/>
                  </a:lnTo>
                  <a:lnTo>
                    <a:pt x="317" y="1086"/>
                  </a:lnTo>
                  <a:lnTo>
                    <a:pt x="343" y="1159"/>
                  </a:lnTo>
                  <a:lnTo>
                    <a:pt x="366" y="1232"/>
                  </a:lnTo>
                  <a:lnTo>
                    <a:pt x="386" y="1307"/>
                  </a:lnTo>
                  <a:lnTo>
                    <a:pt x="402" y="1384"/>
                  </a:lnTo>
                  <a:lnTo>
                    <a:pt x="414" y="1462"/>
                  </a:lnTo>
                  <a:lnTo>
                    <a:pt x="425" y="1542"/>
                  </a:lnTo>
                  <a:lnTo>
                    <a:pt x="430" y="1622"/>
                  </a:lnTo>
                  <a:lnTo>
                    <a:pt x="432" y="1702"/>
                  </a:lnTo>
                  <a:lnTo>
                    <a:pt x="432" y="1702"/>
                  </a:lnTo>
                  <a:lnTo>
                    <a:pt x="430" y="1784"/>
                  </a:lnTo>
                  <a:lnTo>
                    <a:pt x="425" y="1864"/>
                  </a:lnTo>
                  <a:lnTo>
                    <a:pt x="414" y="1942"/>
                  </a:lnTo>
                  <a:lnTo>
                    <a:pt x="402" y="2021"/>
                  </a:lnTo>
                  <a:lnTo>
                    <a:pt x="386" y="2097"/>
                  </a:lnTo>
                  <a:lnTo>
                    <a:pt x="366" y="2174"/>
                  </a:lnTo>
                  <a:lnTo>
                    <a:pt x="343" y="2247"/>
                  </a:lnTo>
                  <a:lnTo>
                    <a:pt x="317" y="2320"/>
                  </a:lnTo>
                  <a:lnTo>
                    <a:pt x="287" y="2390"/>
                  </a:lnTo>
                  <a:lnTo>
                    <a:pt x="254" y="2459"/>
                  </a:lnTo>
                  <a:lnTo>
                    <a:pt x="219" y="2527"/>
                  </a:lnTo>
                  <a:lnTo>
                    <a:pt x="181" y="2593"/>
                  </a:lnTo>
                  <a:lnTo>
                    <a:pt x="139" y="2656"/>
                  </a:lnTo>
                  <a:lnTo>
                    <a:pt x="96" y="2719"/>
                  </a:lnTo>
                  <a:lnTo>
                    <a:pt x="49" y="2778"/>
                  </a:lnTo>
                  <a:lnTo>
                    <a:pt x="0" y="2835"/>
                  </a:lnTo>
                  <a:lnTo>
                    <a:pt x="0" y="2835"/>
                  </a:lnTo>
                  <a:lnTo>
                    <a:pt x="0" y="2835"/>
                  </a:lnTo>
                  <a:lnTo>
                    <a:pt x="0" y="2835"/>
                  </a:lnTo>
                  <a:lnTo>
                    <a:pt x="30" y="2868"/>
                  </a:lnTo>
                  <a:lnTo>
                    <a:pt x="61" y="2900"/>
                  </a:lnTo>
                  <a:lnTo>
                    <a:pt x="92" y="2931"/>
                  </a:lnTo>
                  <a:lnTo>
                    <a:pt x="124" y="2960"/>
                  </a:lnTo>
                  <a:lnTo>
                    <a:pt x="157" y="2990"/>
                  </a:lnTo>
                  <a:lnTo>
                    <a:pt x="190" y="3018"/>
                  </a:lnTo>
                  <a:lnTo>
                    <a:pt x="225" y="3046"/>
                  </a:lnTo>
                  <a:lnTo>
                    <a:pt x="259" y="3072"/>
                  </a:lnTo>
                  <a:lnTo>
                    <a:pt x="294" y="3098"/>
                  </a:lnTo>
                  <a:lnTo>
                    <a:pt x="331" y="3122"/>
                  </a:lnTo>
                  <a:lnTo>
                    <a:pt x="369" y="3147"/>
                  </a:lnTo>
                  <a:lnTo>
                    <a:pt x="406" y="3169"/>
                  </a:lnTo>
                  <a:lnTo>
                    <a:pt x="444" y="3192"/>
                  </a:lnTo>
                  <a:lnTo>
                    <a:pt x="484" y="3213"/>
                  </a:lnTo>
                  <a:lnTo>
                    <a:pt x="522" y="3234"/>
                  </a:lnTo>
                  <a:lnTo>
                    <a:pt x="564" y="3251"/>
                  </a:lnTo>
                  <a:lnTo>
                    <a:pt x="604" y="3270"/>
                  </a:lnTo>
                  <a:lnTo>
                    <a:pt x="646" y="3288"/>
                  </a:lnTo>
                  <a:lnTo>
                    <a:pt x="687" y="3303"/>
                  </a:lnTo>
                  <a:lnTo>
                    <a:pt x="729" y="3317"/>
                  </a:lnTo>
                  <a:lnTo>
                    <a:pt x="773" y="3331"/>
                  </a:lnTo>
                  <a:lnTo>
                    <a:pt x="815" y="3343"/>
                  </a:lnTo>
                  <a:lnTo>
                    <a:pt x="860" y="3355"/>
                  </a:lnTo>
                  <a:lnTo>
                    <a:pt x="903" y="3366"/>
                  </a:lnTo>
                  <a:lnTo>
                    <a:pt x="949" y="3375"/>
                  </a:lnTo>
                  <a:lnTo>
                    <a:pt x="994" y="3383"/>
                  </a:lnTo>
                  <a:lnTo>
                    <a:pt x="1039" y="3390"/>
                  </a:lnTo>
                  <a:lnTo>
                    <a:pt x="1084" y="3395"/>
                  </a:lnTo>
                  <a:lnTo>
                    <a:pt x="1131" y="3401"/>
                  </a:lnTo>
                  <a:lnTo>
                    <a:pt x="1177" y="3402"/>
                  </a:lnTo>
                  <a:lnTo>
                    <a:pt x="1224" y="3404"/>
                  </a:lnTo>
                  <a:lnTo>
                    <a:pt x="1271" y="3406"/>
                  </a:lnTo>
                  <a:lnTo>
                    <a:pt x="1271" y="3406"/>
                  </a:lnTo>
                  <a:lnTo>
                    <a:pt x="1319" y="3404"/>
                  </a:lnTo>
                  <a:lnTo>
                    <a:pt x="1366" y="3402"/>
                  </a:lnTo>
                  <a:lnTo>
                    <a:pt x="1412" y="3401"/>
                  </a:lnTo>
                  <a:lnTo>
                    <a:pt x="1459" y="3395"/>
                  </a:lnTo>
                  <a:lnTo>
                    <a:pt x="1504" y="3390"/>
                  </a:lnTo>
                  <a:lnTo>
                    <a:pt x="1549" y="3383"/>
                  </a:lnTo>
                  <a:lnTo>
                    <a:pt x="1594" y="3375"/>
                  </a:lnTo>
                  <a:lnTo>
                    <a:pt x="1640" y="3366"/>
                  </a:lnTo>
                  <a:lnTo>
                    <a:pt x="1683" y="3355"/>
                  </a:lnTo>
                  <a:lnTo>
                    <a:pt x="1727" y="3343"/>
                  </a:lnTo>
                  <a:lnTo>
                    <a:pt x="1770" y="3331"/>
                  </a:lnTo>
                  <a:lnTo>
                    <a:pt x="1814" y="3317"/>
                  </a:lnTo>
                  <a:lnTo>
                    <a:pt x="1855" y="3303"/>
                  </a:lnTo>
                  <a:lnTo>
                    <a:pt x="1897" y="3288"/>
                  </a:lnTo>
                  <a:lnTo>
                    <a:pt x="1939" y="3270"/>
                  </a:lnTo>
                  <a:lnTo>
                    <a:pt x="1979" y="3251"/>
                  </a:lnTo>
                  <a:lnTo>
                    <a:pt x="2019" y="3234"/>
                  </a:lnTo>
                  <a:lnTo>
                    <a:pt x="2059" y="3213"/>
                  </a:lnTo>
                  <a:lnTo>
                    <a:pt x="2097" y="3192"/>
                  </a:lnTo>
                  <a:lnTo>
                    <a:pt x="2137" y="3169"/>
                  </a:lnTo>
                  <a:lnTo>
                    <a:pt x="2174" y="3147"/>
                  </a:lnTo>
                  <a:lnTo>
                    <a:pt x="2210" y="3122"/>
                  </a:lnTo>
                  <a:lnTo>
                    <a:pt x="2247" y="3098"/>
                  </a:lnTo>
                  <a:lnTo>
                    <a:pt x="2284" y="3072"/>
                  </a:lnTo>
                  <a:lnTo>
                    <a:pt x="2318" y="3046"/>
                  </a:lnTo>
                  <a:lnTo>
                    <a:pt x="2353" y="3018"/>
                  </a:lnTo>
                  <a:lnTo>
                    <a:pt x="2386" y="2990"/>
                  </a:lnTo>
                  <a:lnTo>
                    <a:pt x="2419" y="2960"/>
                  </a:lnTo>
                  <a:lnTo>
                    <a:pt x="2451" y="2931"/>
                  </a:lnTo>
                  <a:lnTo>
                    <a:pt x="2482" y="2900"/>
                  </a:lnTo>
                  <a:lnTo>
                    <a:pt x="2513" y="2868"/>
                  </a:lnTo>
                  <a:lnTo>
                    <a:pt x="2543" y="2835"/>
                  </a:lnTo>
                  <a:lnTo>
                    <a:pt x="2543" y="2835"/>
                  </a:lnTo>
                  <a:lnTo>
                    <a:pt x="2592" y="2778"/>
                  </a:lnTo>
                  <a:lnTo>
                    <a:pt x="2639" y="2719"/>
                  </a:lnTo>
                  <a:lnTo>
                    <a:pt x="2682" y="2658"/>
                  </a:lnTo>
                  <a:lnTo>
                    <a:pt x="2724" y="2593"/>
                  </a:lnTo>
                  <a:lnTo>
                    <a:pt x="2762" y="2527"/>
                  </a:lnTo>
                  <a:lnTo>
                    <a:pt x="2797" y="2459"/>
                  </a:lnTo>
                  <a:lnTo>
                    <a:pt x="2830" y="2391"/>
                  </a:lnTo>
                  <a:lnTo>
                    <a:pt x="2860" y="2320"/>
                  </a:lnTo>
                  <a:lnTo>
                    <a:pt x="2886" y="2247"/>
                  </a:lnTo>
                  <a:lnTo>
                    <a:pt x="2908" y="2174"/>
                  </a:lnTo>
                  <a:lnTo>
                    <a:pt x="2928" y="2097"/>
                  </a:lnTo>
                  <a:lnTo>
                    <a:pt x="2945" y="2021"/>
                  </a:lnTo>
                  <a:lnTo>
                    <a:pt x="2957" y="1942"/>
                  </a:lnTo>
                  <a:lnTo>
                    <a:pt x="2968" y="1864"/>
                  </a:lnTo>
                  <a:lnTo>
                    <a:pt x="2973" y="1784"/>
                  </a:lnTo>
                  <a:lnTo>
                    <a:pt x="2975" y="1702"/>
                  </a:lnTo>
                  <a:lnTo>
                    <a:pt x="2975" y="1702"/>
                  </a:lnTo>
                  <a:lnTo>
                    <a:pt x="2975" y="1659"/>
                  </a:lnTo>
                  <a:lnTo>
                    <a:pt x="2973" y="1615"/>
                  </a:lnTo>
                  <a:lnTo>
                    <a:pt x="2969" y="1572"/>
                  </a:lnTo>
                  <a:lnTo>
                    <a:pt x="2966" y="1528"/>
                  </a:lnTo>
                  <a:lnTo>
                    <a:pt x="2961" y="1487"/>
                  </a:lnTo>
                  <a:lnTo>
                    <a:pt x="2955" y="1443"/>
                  </a:lnTo>
                  <a:lnTo>
                    <a:pt x="2948" y="1401"/>
                  </a:lnTo>
                  <a:lnTo>
                    <a:pt x="2940" y="1360"/>
                  </a:lnTo>
                  <a:lnTo>
                    <a:pt x="2931" y="1318"/>
                  </a:lnTo>
                  <a:lnTo>
                    <a:pt x="2921" y="1278"/>
                  </a:lnTo>
                  <a:lnTo>
                    <a:pt x="2910" y="1236"/>
                  </a:lnTo>
                  <a:lnTo>
                    <a:pt x="2898" y="1196"/>
                  </a:lnTo>
                  <a:lnTo>
                    <a:pt x="2872" y="1118"/>
                  </a:lnTo>
                  <a:lnTo>
                    <a:pt x="2841" y="1039"/>
                  </a:lnTo>
                  <a:lnTo>
                    <a:pt x="2806" y="965"/>
                  </a:lnTo>
                  <a:lnTo>
                    <a:pt x="2769" y="891"/>
                  </a:lnTo>
                  <a:lnTo>
                    <a:pt x="2727" y="820"/>
                  </a:lnTo>
                  <a:lnTo>
                    <a:pt x="2684" y="750"/>
                  </a:lnTo>
                  <a:lnTo>
                    <a:pt x="2637" y="684"/>
                  </a:lnTo>
                  <a:lnTo>
                    <a:pt x="2585" y="620"/>
                  </a:lnTo>
                  <a:lnTo>
                    <a:pt x="2532" y="557"/>
                  </a:lnTo>
                  <a:lnTo>
                    <a:pt x="2475" y="498"/>
                  </a:lnTo>
                  <a:lnTo>
                    <a:pt x="2416" y="442"/>
                  </a:lnTo>
                  <a:lnTo>
                    <a:pt x="2355" y="389"/>
                  </a:lnTo>
                  <a:lnTo>
                    <a:pt x="2291" y="338"/>
                  </a:lnTo>
                  <a:lnTo>
                    <a:pt x="2224" y="291"/>
                  </a:lnTo>
                  <a:lnTo>
                    <a:pt x="2155" y="248"/>
                  </a:lnTo>
                  <a:lnTo>
                    <a:pt x="2083" y="206"/>
                  </a:lnTo>
                  <a:lnTo>
                    <a:pt x="2010" y="168"/>
                  </a:lnTo>
                  <a:lnTo>
                    <a:pt x="1934" y="134"/>
                  </a:lnTo>
                  <a:lnTo>
                    <a:pt x="1857" y="103"/>
                  </a:lnTo>
                  <a:lnTo>
                    <a:pt x="1777" y="77"/>
                  </a:lnTo>
                  <a:lnTo>
                    <a:pt x="1737" y="65"/>
                  </a:lnTo>
                  <a:lnTo>
                    <a:pt x="1697" y="54"/>
                  </a:lnTo>
                  <a:lnTo>
                    <a:pt x="1655" y="44"/>
                  </a:lnTo>
                  <a:lnTo>
                    <a:pt x="1615" y="35"/>
                  </a:lnTo>
                  <a:lnTo>
                    <a:pt x="1573" y="27"/>
                  </a:lnTo>
                  <a:lnTo>
                    <a:pt x="1530" y="20"/>
                  </a:lnTo>
                  <a:lnTo>
                    <a:pt x="1488" y="14"/>
                  </a:lnTo>
                  <a:lnTo>
                    <a:pt x="1445" y="9"/>
                  </a:lnTo>
                  <a:lnTo>
                    <a:pt x="1403" y="6"/>
                  </a:lnTo>
                  <a:lnTo>
                    <a:pt x="1359" y="2"/>
                  </a:lnTo>
                  <a:lnTo>
                    <a:pt x="1316" y="0"/>
                  </a:lnTo>
                  <a:lnTo>
                    <a:pt x="1271" y="0"/>
                  </a:lnTo>
                  <a:lnTo>
                    <a:pt x="1271" y="0"/>
                  </a:lnTo>
                  <a:close/>
                </a:path>
              </a:pathLst>
            </a:custGeom>
            <a:solidFill>
              <a:schemeClr val="accent3"/>
            </a:solidFill>
            <a:ln w="571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540000" tIns="1260000" rIns="216000" bIns="0" anchor="t" anchorCtr="1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EMOCIONAL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Freeform: Shape 4"/>
            <p:cNvSpPr>
              <a:spLocks/>
            </p:cNvSpPr>
            <p:nvPr/>
          </p:nvSpPr>
          <p:spPr bwMode="auto">
            <a:xfrm>
              <a:off x="3727742" y="1516472"/>
              <a:ext cx="2718935" cy="2262319"/>
            </a:xfrm>
            <a:custGeom>
              <a:avLst/>
              <a:gdLst>
                <a:gd name="T0" fmla="*/ 2914 w 3407"/>
                <a:gd name="T1" fmla="*/ 507 h 2835"/>
                <a:gd name="T2" fmla="*/ 2785 w 3407"/>
                <a:gd name="T3" fmla="*/ 389 h 2835"/>
                <a:gd name="T4" fmla="*/ 2644 w 3407"/>
                <a:gd name="T5" fmla="*/ 282 h 2835"/>
                <a:gd name="T6" fmla="*/ 2491 w 3407"/>
                <a:gd name="T7" fmla="*/ 194 h 2835"/>
                <a:gd name="T8" fmla="*/ 2329 w 3407"/>
                <a:gd name="T9" fmla="*/ 119 h 2835"/>
                <a:gd name="T10" fmla="*/ 2160 w 3407"/>
                <a:gd name="T11" fmla="*/ 61 h 2835"/>
                <a:gd name="T12" fmla="*/ 1981 w 3407"/>
                <a:gd name="T13" fmla="*/ 23 h 2835"/>
                <a:gd name="T14" fmla="*/ 1798 w 3407"/>
                <a:gd name="T15" fmla="*/ 2 h 2835"/>
                <a:gd name="T16" fmla="*/ 1659 w 3407"/>
                <a:gd name="T17" fmla="*/ 0 h 2835"/>
                <a:gd name="T18" fmla="*/ 1487 w 3407"/>
                <a:gd name="T19" fmla="*/ 14 h 2835"/>
                <a:gd name="T20" fmla="*/ 1320 w 3407"/>
                <a:gd name="T21" fmla="*/ 44 h 2835"/>
                <a:gd name="T22" fmla="*/ 1118 w 3407"/>
                <a:gd name="T23" fmla="*/ 103 h 2835"/>
                <a:gd name="T24" fmla="*/ 820 w 3407"/>
                <a:gd name="T25" fmla="*/ 248 h 2835"/>
                <a:gd name="T26" fmla="*/ 559 w 3407"/>
                <a:gd name="T27" fmla="*/ 442 h 2835"/>
                <a:gd name="T28" fmla="*/ 338 w 3407"/>
                <a:gd name="T29" fmla="*/ 684 h 2835"/>
                <a:gd name="T30" fmla="*/ 168 w 3407"/>
                <a:gd name="T31" fmla="*/ 965 h 2835"/>
                <a:gd name="T32" fmla="*/ 65 w 3407"/>
                <a:gd name="T33" fmla="*/ 1236 h 2835"/>
                <a:gd name="T34" fmla="*/ 27 w 3407"/>
                <a:gd name="T35" fmla="*/ 1401 h 2835"/>
                <a:gd name="T36" fmla="*/ 6 w 3407"/>
                <a:gd name="T37" fmla="*/ 1572 h 2835"/>
                <a:gd name="T38" fmla="*/ 0 w 3407"/>
                <a:gd name="T39" fmla="*/ 1702 h 2835"/>
                <a:gd name="T40" fmla="*/ 30 w 3407"/>
                <a:gd name="T41" fmla="*/ 2021 h 2835"/>
                <a:gd name="T42" fmla="*/ 115 w 3407"/>
                <a:gd name="T43" fmla="*/ 2320 h 2835"/>
                <a:gd name="T44" fmla="*/ 251 w 3407"/>
                <a:gd name="T45" fmla="*/ 2593 h 2835"/>
                <a:gd name="T46" fmla="*/ 432 w 3407"/>
                <a:gd name="T47" fmla="*/ 2835 h 2835"/>
                <a:gd name="T48" fmla="*/ 524 w 3407"/>
                <a:gd name="T49" fmla="*/ 2741 h 2835"/>
                <a:gd name="T50" fmla="*/ 657 w 3407"/>
                <a:gd name="T51" fmla="*/ 2626 h 2835"/>
                <a:gd name="T52" fmla="*/ 801 w 3407"/>
                <a:gd name="T53" fmla="*/ 2525 h 2835"/>
                <a:gd name="T54" fmla="*/ 956 w 3407"/>
                <a:gd name="T55" fmla="*/ 2438 h 2835"/>
                <a:gd name="T56" fmla="*/ 1120 w 3407"/>
                <a:gd name="T57" fmla="*/ 2369 h 2835"/>
                <a:gd name="T58" fmla="*/ 1292 w 3407"/>
                <a:gd name="T59" fmla="*/ 2317 h 2835"/>
                <a:gd name="T60" fmla="*/ 1471 w 3407"/>
                <a:gd name="T61" fmla="*/ 2282 h 2835"/>
                <a:gd name="T62" fmla="*/ 1656 w 3407"/>
                <a:gd name="T63" fmla="*/ 2266 h 2835"/>
                <a:gd name="T64" fmla="*/ 1798 w 3407"/>
                <a:gd name="T65" fmla="*/ 2268 h 2835"/>
                <a:gd name="T66" fmla="*/ 1981 w 3407"/>
                <a:gd name="T67" fmla="*/ 2289 h 2835"/>
                <a:gd name="T68" fmla="*/ 2159 w 3407"/>
                <a:gd name="T69" fmla="*/ 2327 h 2835"/>
                <a:gd name="T70" fmla="*/ 2329 w 3407"/>
                <a:gd name="T71" fmla="*/ 2384 h 2835"/>
                <a:gd name="T72" fmla="*/ 2491 w 3407"/>
                <a:gd name="T73" fmla="*/ 2459 h 2835"/>
                <a:gd name="T74" fmla="*/ 2644 w 3407"/>
                <a:gd name="T75" fmla="*/ 2548 h 2835"/>
                <a:gd name="T76" fmla="*/ 2785 w 3407"/>
                <a:gd name="T77" fmla="*/ 2654 h 2835"/>
                <a:gd name="T78" fmla="*/ 2914 w 3407"/>
                <a:gd name="T79" fmla="*/ 2772 h 2835"/>
                <a:gd name="T80" fmla="*/ 2975 w 3407"/>
                <a:gd name="T81" fmla="*/ 2835 h 2835"/>
                <a:gd name="T82" fmla="*/ 3114 w 3407"/>
                <a:gd name="T83" fmla="*/ 2656 h 2835"/>
                <a:gd name="T84" fmla="*/ 3262 w 3407"/>
                <a:gd name="T85" fmla="*/ 2390 h 2835"/>
                <a:gd name="T86" fmla="*/ 3361 w 3407"/>
                <a:gd name="T87" fmla="*/ 2097 h 2835"/>
                <a:gd name="T88" fmla="*/ 3405 w 3407"/>
                <a:gd name="T89" fmla="*/ 1784 h 2835"/>
                <a:gd name="T90" fmla="*/ 3400 w 3407"/>
                <a:gd name="T91" fmla="*/ 1542 h 2835"/>
                <a:gd name="T92" fmla="*/ 3341 w 3407"/>
                <a:gd name="T93" fmla="*/ 1232 h 2835"/>
                <a:gd name="T94" fmla="*/ 3229 w 3407"/>
                <a:gd name="T95" fmla="*/ 945 h 2835"/>
                <a:gd name="T96" fmla="*/ 3071 w 3407"/>
                <a:gd name="T97" fmla="*/ 688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07" h="2835">
                  <a:moveTo>
                    <a:pt x="2975" y="569"/>
                  </a:moveTo>
                  <a:lnTo>
                    <a:pt x="2975" y="569"/>
                  </a:lnTo>
                  <a:lnTo>
                    <a:pt x="2945" y="538"/>
                  </a:lnTo>
                  <a:lnTo>
                    <a:pt x="2914" y="507"/>
                  </a:lnTo>
                  <a:lnTo>
                    <a:pt x="2883" y="476"/>
                  </a:lnTo>
                  <a:lnTo>
                    <a:pt x="2851" y="446"/>
                  </a:lnTo>
                  <a:lnTo>
                    <a:pt x="2818" y="416"/>
                  </a:lnTo>
                  <a:lnTo>
                    <a:pt x="2785" y="389"/>
                  </a:lnTo>
                  <a:lnTo>
                    <a:pt x="2750" y="361"/>
                  </a:lnTo>
                  <a:lnTo>
                    <a:pt x="2716" y="333"/>
                  </a:lnTo>
                  <a:lnTo>
                    <a:pt x="2681" y="308"/>
                  </a:lnTo>
                  <a:lnTo>
                    <a:pt x="2644" y="282"/>
                  </a:lnTo>
                  <a:lnTo>
                    <a:pt x="2606" y="260"/>
                  </a:lnTo>
                  <a:lnTo>
                    <a:pt x="2569" y="235"/>
                  </a:lnTo>
                  <a:lnTo>
                    <a:pt x="2531" y="215"/>
                  </a:lnTo>
                  <a:lnTo>
                    <a:pt x="2491" y="194"/>
                  </a:lnTo>
                  <a:lnTo>
                    <a:pt x="2453" y="173"/>
                  </a:lnTo>
                  <a:lnTo>
                    <a:pt x="2411" y="154"/>
                  </a:lnTo>
                  <a:lnTo>
                    <a:pt x="2371" y="136"/>
                  </a:lnTo>
                  <a:lnTo>
                    <a:pt x="2329" y="119"/>
                  </a:lnTo>
                  <a:lnTo>
                    <a:pt x="2288" y="103"/>
                  </a:lnTo>
                  <a:lnTo>
                    <a:pt x="2246" y="87"/>
                  </a:lnTo>
                  <a:lnTo>
                    <a:pt x="2202" y="75"/>
                  </a:lnTo>
                  <a:lnTo>
                    <a:pt x="2160" y="61"/>
                  </a:lnTo>
                  <a:lnTo>
                    <a:pt x="2115" y="51"/>
                  </a:lnTo>
                  <a:lnTo>
                    <a:pt x="2072" y="41"/>
                  </a:lnTo>
                  <a:lnTo>
                    <a:pt x="2026" y="30"/>
                  </a:lnTo>
                  <a:lnTo>
                    <a:pt x="1981" y="23"/>
                  </a:lnTo>
                  <a:lnTo>
                    <a:pt x="1936" y="16"/>
                  </a:lnTo>
                  <a:lnTo>
                    <a:pt x="1891" y="11"/>
                  </a:lnTo>
                  <a:lnTo>
                    <a:pt x="1844" y="6"/>
                  </a:lnTo>
                  <a:lnTo>
                    <a:pt x="1798" y="2"/>
                  </a:lnTo>
                  <a:lnTo>
                    <a:pt x="1751" y="0"/>
                  </a:lnTo>
                  <a:lnTo>
                    <a:pt x="1703" y="0"/>
                  </a:lnTo>
                  <a:lnTo>
                    <a:pt x="1703" y="0"/>
                  </a:lnTo>
                  <a:lnTo>
                    <a:pt x="1659" y="0"/>
                  </a:lnTo>
                  <a:lnTo>
                    <a:pt x="1616" y="2"/>
                  </a:lnTo>
                  <a:lnTo>
                    <a:pt x="1572" y="6"/>
                  </a:lnTo>
                  <a:lnTo>
                    <a:pt x="1529" y="9"/>
                  </a:lnTo>
                  <a:lnTo>
                    <a:pt x="1487" y="14"/>
                  </a:lnTo>
                  <a:lnTo>
                    <a:pt x="1443" y="20"/>
                  </a:lnTo>
                  <a:lnTo>
                    <a:pt x="1402" y="27"/>
                  </a:lnTo>
                  <a:lnTo>
                    <a:pt x="1360" y="35"/>
                  </a:lnTo>
                  <a:lnTo>
                    <a:pt x="1320" y="44"/>
                  </a:lnTo>
                  <a:lnTo>
                    <a:pt x="1278" y="54"/>
                  </a:lnTo>
                  <a:lnTo>
                    <a:pt x="1238" y="65"/>
                  </a:lnTo>
                  <a:lnTo>
                    <a:pt x="1198" y="77"/>
                  </a:lnTo>
                  <a:lnTo>
                    <a:pt x="1118" y="103"/>
                  </a:lnTo>
                  <a:lnTo>
                    <a:pt x="1041" y="134"/>
                  </a:lnTo>
                  <a:lnTo>
                    <a:pt x="965" y="168"/>
                  </a:lnTo>
                  <a:lnTo>
                    <a:pt x="892" y="206"/>
                  </a:lnTo>
                  <a:lnTo>
                    <a:pt x="820" y="248"/>
                  </a:lnTo>
                  <a:lnTo>
                    <a:pt x="751" y="291"/>
                  </a:lnTo>
                  <a:lnTo>
                    <a:pt x="684" y="338"/>
                  </a:lnTo>
                  <a:lnTo>
                    <a:pt x="620" y="389"/>
                  </a:lnTo>
                  <a:lnTo>
                    <a:pt x="559" y="442"/>
                  </a:lnTo>
                  <a:lnTo>
                    <a:pt x="500" y="498"/>
                  </a:lnTo>
                  <a:lnTo>
                    <a:pt x="443" y="557"/>
                  </a:lnTo>
                  <a:lnTo>
                    <a:pt x="389" y="620"/>
                  </a:lnTo>
                  <a:lnTo>
                    <a:pt x="338" y="684"/>
                  </a:lnTo>
                  <a:lnTo>
                    <a:pt x="291" y="750"/>
                  </a:lnTo>
                  <a:lnTo>
                    <a:pt x="248" y="820"/>
                  </a:lnTo>
                  <a:lnTo>
                    <a:pt x="206" y="891"/>
                  </a:lnTo>
                  <a:lnTo>
                    <a:pt x="168" y="965"/>
                  </a:lnTo>
                  <a:lnTo>
                    <a:pt x="134" y="1039"/>
                  </a:lnTo>
                  <a:lnTo>
                    <a:pt x="103" y="1118"/>
                  </a:lnTo>
                  <a:lnTo>
                    <a:pt x="77" y="1196"/>
                  </a:lnTo>
                  <a:lnTo>
                    <a:pt x="65" y="1236"/>
                  </a:lnTo>
                  <a:lnTo>
                    <a:pt x="54" y="1278"/>
                  </a:lnTo>
                  <a:lnTo>
                    <a:pt x="44" y="1318"/>
                  </a:lnTo>
                  <a:lnTo>
                    <a:pt x="35" y="1360"/>
                  </a:lnTo>
                  <a:lnTo>
                    <a:pt x="27" y="1401"/>
                  </a:lnTo>
                  <a:lnTo>
                    <a:pt x="20" y="1443"/>
                  </a:lnTo>
                  <a:lnTo>
                    <a:pt x="14" y="1487"/>
                  </a:lnTo>
                  <a:lnTo>
                    <a:pt x="9" y="1528"/>
                  </a:lnTo>
                  <a:lnTo>
                    <a:pt x="6" y="1572"/>
                  </a:lnTo>
                  <a:lnTo>
                    <a:pt x="2" y="1615"/>
                  </a:lnTo>
                  <a:lnTo>
                    <a:pt x="0" y="1659"/>
                  </a:lnTo>
                  <a:lnTo>
                    <a:pt x="0" y="1702"/>
                  </a:lnTo>
                  <a:lnTo>
                    <a:pt x="0" y="1702"/>
                  </a:lnTo>
                  <a:lnTo>
                    <a:pt x="2" y="1784"/>
                  </a:lnTo>
                  <a:lnTo>
                    <a:pt x="7" y="1864"/>
                  </a:lnTo>
                  <a:lnTo>
                    <a:pt x="18" y="1942"/>
                  </a:lnTo>
                  <a:lnTo>
                    <a:pt x="30" y="2021"/>
                  </a:lnTo>
                  <a:lnTo>
                    <a:pt x="46" y="2097"/>
                  </a:lnTo>
                  <a:lnTo>
                    <a:pt x="67" y="2174"/>
                  </a:lnTo>
                  <a:lnTo>
                    <a:pt x="89" y="2247"/>
                  </a:lnTo>
                  <a:lnTo>
                    <a:pt x="115" y="2320"/>
                  </a:lnTo>
                  <a:lnTo>
                    <a:pt x="145" y="2391"/>
                  </a:lnTo>
                  <a:lnTo>
                    <a:pt x="178" y="2459"/>
                  </a:lnTo>
                  <a:lnTo>
                    <a:pt x="213" y="2527"/>
                  </a:lnTo>
                  <a:lnTo>
                    <a:pt x="251" y="2593"/>
                  </a:lnTo>
                  <a:lnTo>
                    <a:pt x="293" y="2658"/>
                  </a:lnTo>
                  <a:lnTo>
                    <a:pt x="336" y="2719"/>
                  </a:lnTo>
                  <a:lnTo>
                    <a:pt x="383" y="2778"/>
                  </a:lnTo>
                  <a:lnTo>
                    <a:pt x="432" y="2835"/>
                  </a:lnTo>
                  <a:lnTo>
                    <a:pt x="432" y="2835"/>
                  </a:lnTo>
                  <a:lnTo>
                    <a:pt x="462" y="2804"/>
                  </a:lnTo>
                  <a:lnTo>
                    <a:pt x="493" y="2772"/>
                  </a:lnTo>
                  <a:lnTo>
                    <a:pt x="524" y="2741"/>
                  </a:lnTo>
                  <a:lnTo>
                    <a:pt x="556" y="2712"/>
                  </a:lnTo>
                  <a:lnTo>
                    <a:pt x="589" y="2682"/>
                  </a:lnTo>
                  <a:lnTo>
                    <a:pt x="622" y="2654"/>
                  </a:lnTo>
                  <a:lnTo>
                    <a:pt x="657" y="2626"/>
                  </a:lnTo>
                  <a:lnTo>
                    <a:pt x="691" y="2598"/>
                  </a:lnTo>
                  <a:lnTo>
                    <a:pt x="728" y="2574"/>
                  </a:lnTo>
                  <a:lnTo>
                    <a:pt x="763" y="2548"/>
                  </a:lnTo>
                  <a:lnTo>
                    <a:pt x="801" y="2525"/>
                  </a:lnTo>
                  <a:lnTo>
                    <a:pt x="838" y="2503"/>
                  </a:lnTo>
                  <a:lnTo>
                    <a:pt x="876" y="2480"/>
                  </a:lnTo>
                  <a:lnTo>
                    <a:pt x="916" y="2459"/>
                  </a:lnTo>
                  <a:lnTo>
                    <a:pt x="956" y="2438"/>
                  </a:lnTo>
                  <a:lnTo>
                    <a:pt x="996" y="2419"/>
                  </a:lnTo>
                  <a:lnTo>
                    <a:pt x="1036" y="2402"/>
                  </a:lnTo>
                  <a:lnTo>
                    <a:pt x="1078" y="2384"/>
                  </a:lnTo>
                  <a:lnTo>
                    <a:pt x="1120" y="2369"/>
                  </a:lnTo>
                  <a:lnTo>
                    <a:pt x="1161" y="2355"/>
                  </a:lnTo>
                  <a:lnTo>
                    <a:pt x="1205" y="2341"/>
                  </a:lnTo>
                  <a:lnTo>
                    <a:pt x="1248" y="2327"/>
                  </a:lnTo>
                  <a:lnTo>
                    <a:pt x="1292" y="2317"/>
                  </a:lnTo>
                  <a:lnTo>
                    <a:pt x="1335" y="2306"/>
                  </a:lnTo>
                  <a:lnTo>
                    <a:pt x="1381" y="2297"/>
                  </a:lnTo>
                  <a:lnTo>
                    <a:pt x="1426" y="2289"/>
                  </a:lnTo>
                  <a:lnTo>
                    <a:pt x="1471" y="2282"/>
                  </a:lnTo>
                  <a:lnTo>
                    <a:pt x="1516" y="2277"/>
                  </a:lnTo>
                  <a:lnTo>
                    <a:pt x="1563" y="2271"/>
                  </a:lnTo>
                  <a:lnTo>
                    <a:pt x="1609" y="2268"/>
                  </a:lnTo>
                  <a:lnTo>
                    <a:pt x="1656" y="2266"/>
                  </a:lnTo>
                  <a:lnTo>
                    <a:pt x="1703" y="2266"/>
                  </a:lnTo>
                  <a:lnTo>
                    <a:pt x="1703" y="2266"/>
                  </a:lnTo>
                  <a:lnTo>
                    <a:pt x="1751" y="2266"/>
                  </a:lnTo>
                  <a:lnTo>
                    <a:pt x="1798" y="2268"/>
                  </a:lnTo>
                  <a:lnTo>
                    <a:pt x="1844" y="2271"/>
                  </a:lnTo>
                  <a:lnTo>
                    <a:pt x="1891" y="2277"/>
                  </a:lnTo>
                  <a:lnTo>
                    <a:pt x="1936" y="2282"/>
                  </a:lnTo>
                  <a:lnTo>
                    <a:pt x="1981" y="2289"/>
                  </a:lnTo>
                  <a:lnTo>
                    <a:pt x="2026" y="2297"/>
                  </a:lnTo>
                  <a:lnTo>
                    <a:pt x="2072" y="2306"/>
                  </a:lnTo>
                  <a:lnTo>
                    <a:pt x="2115" y="2317"/>
                  </a:lnTo>
                  <a:lnTo>
                    <a:pt x="2159" y="2327"/>
                  </a:lnTo>
                  <a:lnTo>
                    <a:pt x="2202" y="2341"/>
                  </a:lnTo>
                  <a:lnTo>
                    <a:pt x="2246" y="2355"/>
                  </a:lnTo>
                  <a:lnTo>
                    <a:pt x="2288" y="2369"/>
                  </a:lnTo>
                  <a:lnTo>
                    <a:pt x="2329" y="2384"/>
                  </a:lnTo>
                  <a:lnTo>
                    <a:pt x="2371" y="2402"/>
                  </a:lnTo>
                  <a:lnTo>
                    <a:pt x="2411" y="2419"/>
                  </a:lnTo>
                  <a:lnTo>
                    <a:pt x="2451" y="2438"/>
                  </a:lnTo>
                  <a:lnTo>
                    <a:pt x="2491" y="2459"/>
                  </a:lnTo>
                  <a:lnTo>
                    <a:pt x="2531" y="2480"/>
                  </a:lnTo>
                  <a:lnTo>
                    <a:pt x="2569" y="2503"/>
                  </a:lnTo>
                  <a:lnTo>
                    <a:pt x="2606" y="2525"/>
                  </a:lnTo>
                  <a:lnTo>
                    <a:pt x="2644" y="2548"/>
                  </a:lnTo>
                  <a:lnTo>
                    <a:pt x="2679" y="2574"/>
                  </a:lnTo>
                  <a:lnTo>
                    <a:pt x="2716" y="2598"/>
                  </a:lnTo>
                  <a:lnTo>
                    <a:pt x="2750" y="2626"/>
                  </a:lnTo>
                  <a:lnTo>
                    <a:pt x="2785" y="2654"/>
                  </a:lnTo>
                  <a:lnTo>
                    <a:pt x="2818" y="2682"/>
                  </a:lnTo>
                  <a:lnTo>
                    <a:pt x="2851" y="2712"/>
                  </a:lnTo>
                  <a:lnTo>
                    <a:pt x="2883" y="2741"/>
                  </a:lnTo>
                  <a:lnTo>
                    <a:pt x="2914" y="2772"/>
                  </a:lnTo>
                  <a:lnTo>
                    <a:pt x="2945" y="2804"/>
                  </a:lnTo>
                  <a:lnTo>
                    <a:pt x="2975" y="2835"/>
                  </a:lnTo>
                  <a:lnTo>
                    <a:pt x="2975" y="2835"/>
                  </a:lnTo>
                  <a:lnTo>
                    <a:pt x="2975" y="2835"/>
                  </a:lnTo>
                  <a:lnTo>
                    <a:pt x="2975" y="2835"/>
                  </a:lnTo>
                  <a:lnTo>
                    <a:pt x="3024" y="2778"/>
                  </a:lnTo>
                  <a:lnTo>
                    <a:pt x="3071" y="2719"/>
                  </a:lnTo>
                  <a:lnTo>
                    <a:pt x="3114" y="2656"/>
                  </a:lnTo>
                  <a:lnTo>
                    <a:pt x="3156" y="2593"/>
                  </a:lnTo>
                  <a:lnTo>
                    <a:pt x="3194" y="2527"/>
                  </a:lnTo>
                  <a:lnTo>
                    <a:pt x="3229" y="2459"/>
                  </a:lnTo>
                  <a:lnTo>
                    <a:pt x="3262" y="2390"/>
                  </a:lnTo>
                  <a:lnTo>
                    <a:pt x="3292" y="2320"/>
                  </a:lnTo>
                  <a:lnTo>
                    <a:pt x="3318" y="2247"/>
                  </a:lnTo>
                  <a:lnTo>
                    <a:pt x="3341" y="2174"/>
                  </a:lnTo>
                  <a:lnTo>
                    <a:pt x="3361" y="2097"/>
                  </a:lnTo>
                  <a:lnTo>
                    <a:pt x="3377" y="2021"/>
                  </a:lnTo>
                  <a:lnTo>
                    <a:pt x="3389" y="1942"/>
                  </a:lnTo>
                  <a:lnTo>
                    <a:pt x="3400" y="1864"/>
                  </a:lnTo>
                  <a:lnTo>
                    <a:pt x="3405" y="1784"/>
                  </a:lnTo>
                  <a:lnTo>
                    <a:pt x="3407" y="1702"/>
                  </a:lnTo>
                  <a:lnTo>
                    <a:pt x="3407" y="1702"/>
                  </a:lnTo>
                  <a:lnTo>
                    <a:pt x="3405" y="1622"/>
                  </a:lnTo>
                  <a:lnTo>
                    <a:pt x="3400" y="1542"/>
                  </a:lnTo>
                  <a:lnTo>
                    <a:pt x="3389" y="1462"/>
                  </a:lnTo>
                  <a:lnTo>
                    <a:pt x="3377" y="1384"/>
                  </a:lnTo>
                  <a:lnTo>
                    <a:pt x="3361" y="1307"/>
                  </a:lnTo>
                  <a:lnTo>
                    <a:pt x="3341" y="1232"/>
                  </a:lnTo>
                  <a:lnTo>
                    <a:pt x="3318" y="1159"/>
                  </a:lnTo>
                  <a:lnTo>
                    <a:pt x="3292" y="1086"/>
                  </a:lnTo>
                  <a:lnTo>
                    <a:pt x="3262" y="1015"/>
                  </a:lnTo>
                  <a:lnTo>
                    <a:pt x="3229" y="945"/>
                  </a:lnTo>
                  <a:lnTo>
                    <a:pt x="3194" y="879"/>
                  </a:lnTo>
                  <a:lnTo>
                    <a:pt x="3156" y="813"/>
                  </a:lnTo>
                  <a:lnTo>
                    <a:pt x="3114" y="749"/>
                  </a:lnTo>
                  <a:lnTo>
                    <a:pt x="3071" y="688"/>
                  </a:lnTo>
                  <a:lnTo>
                    <a:pt x="3024" y="627"/>
                  </a:lnTo>
                  <a:lnTo>
                    <a:pt x="2975" y="569"/>
                  </a:lnTo>
                  <a:lnTo>
                    <a:pt x="2975" y="569"/>
                  </a:lnTo>
                  <a:close/>
                </a:path>
              </a:pathLst>
            </a:custGeom>
            <a:solidFill>
              <a:schemeClr val="accent3"/>
            </a:solidFill>
            <a:ln w="571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1080000" rIns="121920" bIns="60960" anchor="t" anchorCtr="1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ESPIRITUAL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4109835" y="1773469"/>
              <a:ext cx="1991984" cy="33361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6540730" y="2062000"/>
              <a:ext cx="1534787" cy="33361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6139059" y="4326406"/>
              <a:ext cx="1991984" cy="33361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.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4046831" y="4066412"/>
              <a:ext cx="1728044" cy="33361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2346266" cy="1738323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97363" y="4506451"/>
            <a:ext cx="1994638" cy="2351549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1996803" y="254168"/>
            <a:ext cx="4035079" cy="89255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12700"/>
          </a:bodyPr>
          <a:lstStyle/>
          <a:p>
            <a:r>
              <a:rPr lang="tr-TR" altLang="zh-CN" sz="3200" b="1" dirty="0">
                <a:solidFill>
                  <a:schemeClr val="accent3"/>
                </a:solidFill>
                <a:cs typeface="+mn-ea"/>
                <a:sym typeface="+mn-lt"/>
              </a:rPr>
              <a:t>EVALUAR</a:t>
            </a:r>
          </a:p>
          <a:p>
            <a:r>
              <a:rPr lang="tr-TR" altLang="zh-CN" sz="2000" dirty="0">
                <a:solidFill>
                  <a:schemeClr val="accent6"/>
                </a:solidFill>
                <a:cs typeface="+mn-ea"/>
                <a:sym typeface="+mn-lt"/>
              </a:rPr>
              <a:t> LOGRO DE METAS Y OBJETIVOS</a:t>
            </a:r>
            <a:endParaRPr lang="zh-CN" altLang="en-US" sz="2000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5671226" y="622570"/>
            <a:ext cx="6520774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3627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prism dir="d"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1604112" y="1224903"/>
            <a:ext cx="3891486" cy="4279937"/>
            <a:chOff x="4838700" y="1089025"/>
            <a:chExt cx="2514600" cy="2514600"/>
          </a:xfrm>
          <a:effectLst>
            <a:outerShdw blurRad="2794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9" name="椭圆 8"/>
            <p:cNvSpPr/>
            <p:nvPr/>
          </p:nvSpPr>
          <p:spPr>
            <a:xfrm>
              <a:off x="4838700" y="1089025"/>
              <a:ext cx="2514600" cy="25146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5067300" y="1317625"/>
              <a:ext cx="2057400" cy="2057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160693" y="2765593"/>
            <a:ext cx="27783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0" b="1" i="0" u="none" strike="noStrike" kern="1200" cap="none" spc="0" normalizeH="0" baseline="0" noProof="0" dirty="0">
                <a:ln>
                  <a:noFill/>
                </a:ln>
                <a:solidFill>
                  <a:srgbClr val="FF5C00"/>
                </a:solidFill>
                <a:effectLst/>
                <a:uLnTx/>
                <a:uFillTx/>
                <a:cs typeface="+mn-ea"/>
                <a:sym typeface="+mn-lt"/>
              </a:rPr>
              <a:t>MUJER</a:t>
            </a:r>
            <a:endParaRPr kumimoji="0" lang="zh-CN" altLang="en-US" sz="6000" b="1" i="0" u="none" strike="noStrike" kern="1200" cap="none" spc="0" normalizeH="0" baseline="0" noProof="0" dirty="0">
              <a:ln>
                <a:noFill/>
              </a:ln>
              <a:solidFill>
                <a:srgbClr val="FF5C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961423" y="3453421"/>
            <a:ext cx="4626465" cy="30076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12700"/>
          </a:bodyPr>
          <a:lstStyle/>
          <a:p>
            <a:pPr lvl="0">
              <a:lnSpc>
                <a:spcPct val="120000"/>
              </a:lnSpc>
              <a:defRPr/>
            </a:pPr>
            <a:r>
              <a:rPr lang="en-US" sz="3200" dirty="0">
                <a:solidFill>
                  <a:schemeClr val="bg1"/>
                </a:solidFill>
              </a:rPr>
              <a:t>¿</a:t>
            </a:r>
            <a:r>
              <a:rPr lang="en-US" sz="3200" dirty="0" err="1">
                <a:solidFill>
                  <a:schemeClr val="bg1"/>
                </a:solidFill>
              </a:rPr>
              <a:t>Quién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sabe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si</a:t>
            </a:r>
            <a:r>
              <a:rPr lang="en-US" sz="3200" dirty="0">
                <a:solidFill>
                  <a:schemeClr val="bg1"/>
                </a:solidFill>
              </a:rPr>
              <a:t> no </a:t>
            </a:r>
            <a:r>
              <a:rPr lang="en-US" sz="3200" dirty="0" err="1">
                <a:solidFill>
                  <a:schemeClr val="bg1"/>
                </a:solidFill>
              </a:rPr>
              <a:t>llegaste</a:t>
            </a:r>
            <a:r>
              <a:rPr lang="en-US" sz="3200" dirty="0">
                <a:solidFill>
                  <a:schemeClr val="bg1"/>
                </a:solidFill>
              </a:rPr>
              <a:t> a ser </a:t>
            </a:r>
            <a:r>
              <a:rPr lang="en-US" sz="3200" dirty="0" err="1">
                <a:solidFill>
                  <a:schemeClr val="bg1"/>
                </a:solidFill>
              </a:rPr>
              <a:t>reina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precisamente</a:t>
            </a:r>
            <a:r>
              <a:rPr lang="en-US" sz="3200" dirty="0">
                <a:solidFill>
                  <a:schemeClr val="bg1"/>
                </a:solidFill>
              </a:rPr>
              <a:t> para un </a:t>
            </a:r>
            <a:r>
              <a:rPr lang="en-US" sz="3200" dirty="0" err="1">
                <a:solidFill>
                  <a:schemeClr val="bg1"/>
                </a:solidFill>
              </a:rPr>
              <a:t>momento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como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este</a:t>
            </a:r>
            <a:r>
              <a:rPr lang="en-US" sz="3200" dirty="0">
                <a:solidFill>
                  <a:schemeClr val="bg1"/>
                </a:solidFill>
              </a:rPr>
              <a:t>? Esther 4:14 b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203200" dist="38100" dir="5400000" algn="t" rotWithShape="0">
                  <a:prstClr val="black">
                    <a:alpha val="83000"/>
                  </a:prst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14" name="文本框 11"/>
          <p:cNvSpPr txBox="1"/>
          <p:nvPr/>
        </p:nvSpPr>
        <p:spPr>
          <a:xfrm>
            <a:off x="6331946" y="1824184"/>
            <a:ext cx="3317939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12700"/>
          </a:bodyPr>
          <a:lstStyle/>
          <a:p>
            <a:r>
              <a:rPr lang="tr-TR" altLang="zh-CN" sz="4800" b="1" dirty="0">
                <a:solidFill>
                  <a:schemeClr val="bg1"/>
                </a:solidFill>
                <a:effectLst>
                  <a:outerShdw blurRad="203200" dist="38100" dir="5400000" algn="t" rotWithShape="0">
                    <a:prstClr val="black">
                      <a:alpha val="83000"/>
                    </a:prstClr>
                  </a:outerShdw>
                </a:effectLst>
                <a:cs typeface="+mn-ea"/>
                <a:sym typeface="+mn-lt"/>
              </a:rPr>
              <a:t>ERES ÚNICA</a:t>
            </a:r>
            <a:endParaRPr lang="zh-CN" altLang="en-US" sz="4800" b="1" dirty="0">
              <a:solidFill>
                <a:schemeClr val="bg1"/>
              </a:solidFill>
              <a:effectLst>
                <a:outerShdw blurRad="203200" dist="38100" dir="5400000" algn="t" rotWithShape="0">
                  <a:prstClr val="black">
                    <a:alpha val="83000"/>
                  </a:prst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52211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random/>
      </p:transition>
    </mc:Choice>
    <mc:Fallback xmlns="">
      <p:transition spd="slow" advTm="4000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97363" y="4506451"/>
            <a:ext cx="1994638" cy="2351549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2346266" cy="1738323"/>
          </a:xfrm>
          <a:prstGeom prst="rect">
            <a:avLst/>
          </a:prstGeom>
        </p:spPr>
      </p:pic>
      <p:pic>
        <p:nvPicPr>
          <p:cNvPr id="18" name="图片占位符 17"/>
          <p:cNvPicPr>
            <a:picLocks noGrp="1" noChangeAspect="1"/>
          </p:cNvPicPr>
          <p:nvPr>
            <p:ph type="pic" sz="quarter" idx="10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0" name="图片占位符 19"/>
          <p:cNvPicPr>
            <a:picLocks noGrp="1" noChangeAspect="1"/>
          </p:cNvPicPr>
          <p:nvPr>
            <p:ph type="pic" sz="quarter" idx="1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2" name="图片占位符 21"/>
          <p:cNvPicPr>
            <a:picLocks noGrp="1" noChangeAspect="1"/>
          </p:cNvPicPr>
          <p:nvPr>
            <p:ph type="pic" sz="quarter" idx="12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6" name="图片占位符 25"/>
          <p:cNvPicPr>
            <a:picLocks noGrp="1" noChangeAspect="1"/>
          </p:cNvPicPr>
          <p:nvPr>
            <p:ph type="pic" sz="quarter" idx="13"/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4" name="图片占位符 23"/>
          <p:cNvPicPr>
            <a:picLocks noGrp="1" noChangeAspect="1"/>
          </p:cNvPicPr>
          <p:nvPr>
            <p:ph type="pic" sz="quarter" idx="14"/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0" name="文本框 29"/>
          <p:cNvSpPr txBox="1"/>
          <p:nvPr/>
        </p:nvSpPr>
        <p:spPr>
          <a:xfrm>
            <a:off x="1996803" y="254168"/>
            <a:ext cx="2619628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12700"/>
          </a:bodyPr>
          <a:lstStyle/>
          <a:p>
            <a:r>
              <a:rPr lang="tr-TR" altLang="zh-CN" sz="3200" b="1" dirty="0">
                <a:solidFill>
                  <a:schemeClr val="accent3"/>
                </a:solidFill>
                <a:cs typeface="+mn-ea"/>
                <a:sym typeface="+mn-lt"/>
              </a:rPr>
              <a:t>PREGUNTAS</a:t>
            </a:r>
          </a:p>
          <a:p>
            <a:endParaRPr lang="tr-TR" altLang="zh-CN" sz="3200" b="1" dirty="0">
              <a:solidFill>
                <a:schemeClr val="accent3"/>
              </a:solidFill>
              <a:cs typeface="+mn-ea"/>
              <a:sym typeface="+mn-lt"/>
            </a:endParaRPr>
          </a:p>
          <a:p>
            <a:r>
              <a:rPr lang="tr-TR" altLang="zh-CN" sz="3200" b="1" dirty="0">
                <a:solidFill>
                  <a:schemeClr val="accent3"/>
                </a:solidFill>
                <a:cs typeface="+mn-ea"/>
                <a:sym typeface="+mn-lt"/>
              </a:rPr>
              <a:t>Y ORACIÓN </a:t>
            </a:r>
            <a:endParaRPr lang="zh-CN" altLang="en-US" sz="3200" b="1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5671226" y="622570"/>
            <a:ext cx="6520774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7690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random/>
      </p:transition>
    </mc:Choice>
    <mc:Fallback xmlns="">
      <p:transition spd="slow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2919" name="图片 291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89300" y="622299"/>
            <a:ext cx="5613400" cy="5613400"/>
          </a:xfrm>
          <a:prstGeom prst="ellipse">
            <a:avLst/>
          </a:prstGeom>
          <a:effectLst>
            <a:outerShdw blurRad="482600" sx="102000" sy="102000" algn="ctr" rotWithShape="0">
              <a:prstClr val="black">
                <a:alpha val="61000"/>
              </a:prstClr>
            </a:outerShdw>
          </a:effectLst>
        </p:spPr>
      </p:pic>
      <p:cxnSp>
        <p:nvCxnSpPr>
          <p:cNvPr id="2923" name="直接连接符 2922"/>
          <p:cNvCxnSpPr/>
          <p:nvPr/>
        </p:nvCxnSpPr>
        <p:spPr>
          <a:xfrm>
            <a:off x="4849338" y="3962400"/>
            <a:ext cx="2493324" cy="0"/>
          </a:xfrm>
          <a:prstGeom prst="line">
            <a:avLst/>
          </a:prstGeom>
          <a:ln w="25400" cap="rnd">
            <a:solidFill>
              <a:schemeClr val="bg1"/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: 圆角 2923"/>
          <p:cNvSpPr/>
          <p:nvPr/>
        </p:nvSpPr>
        <p:spPr>
          <a:xfrm>
            <a:off x="4690110" y="4542388"/>
            <a:ext cx="2811780" cy="367031"/>
          </a:xfrm>
          <a:prstGeom prst="roundRect">
            <a:avLst>
              <a:gd name="adj" fmla="val 50000"/>
            </a:avLst>
          </a:prstGeom>
          <a:ln>
            <a:solidFill>
              <a:schemeClr val="bg1"/>
            </a:solidFill>
          </a:ln>
          <a:effectLst>
            <a:outerShdw blurRad="203200" sx="102000" sy="102000" algn="ctr" rotWithShape="0">
              <a:prstClr val="black">
                <a:alpha val="4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DIOS LES BENDIGA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文本框 2919"/>
          <p:cNvSpPr txBox="1"/>
          <p:nvPr/>
        </p:nvSpPr>
        <p:spPr>
          <a:xfrm>
            <a:off x="4125344" y="1908596"/>
            <a:ext cx="3962944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12700"/>
          </a:bodyPr>
          <a:lstStyle/>
          <a:p>
            <a:pPr algn="ctr"/>
            <a:r>
              <a:rPr lang="tr-TR" altLang="zh-CN" sz="6000" b="1" dirty="0">
                <a:solidFill>
                  <a:schemeClr val="bg1"/>
                </a:solidFill>
                <a:effectLst>
                  <a:outerShdw blurRad="203200" dist="38100" dir="5400000" algn="t" rotWithShape="0">
                    <a:prstClr val="black">
                      <a:alpha val="83000"/>
                    </a:prstClr>
                  </a:outerShdw>
                </a:effectLst>
                <a:cs typeface="+mn-ea"/>
                <a:sym typeface="+mn-lt"/>
              </a:rPr>
              <a:t>¡GRACIAS!</a:t>
            </a:r>
            <a:endParaRPr lang="zh-CN" altLang="en-US" sz="6600" b="1" dirty="0">
              <a:solidFill>
                <a:schemeClr val="bg1"/>
              </a:solidFill>
              <a:effectLst>
                <a:outerShdw blurRad="203200" dist="38100" dir="5400000" algn="t" rotWithShape="0">
                  <a:prstClr val="black">
                    <a:alpha val="83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2" name="文本框 2920"/>
          <p:cNvSpPr txBox="1"/>
          <p:nvPr/>
        </p:nvSpPr>
        <p:spPr>
          <a:xfrm>
            <a:off x="3531591" y="2979635"/>
            <a:ext cx="5150450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12700"/>
          </a:bodyPr>
          <a:lstStyle/>
          <a:p>
            <a:pPr algn="ctr"/>
            <a:r>
              <a:rPr lang="tr-TR" altLang="zh-CN" sz="2800" spc="-150" dirty="0">
                <a:solidFill>
                  <a:schemeClr val="bg1"/>
                </a:solidFill>
                <a:effectLst>
                  <a:outerShdw blurRad="203200" dist="38100" dir="5400000" algn="t" rotWithShape="0">
                    <a:prstClr val="black">
                      <a:alpha val="83000"/>
                    </a:prstClr>
                  </a:outerShdw>
                </a:effectLst>
                <a:cs typeface="+mn-ea"/>
                <a:sym typeface="+mn-lt"/>
              </a:rPr>
              <a:t>NOS HAS HONRADO </a:t>
            </a:r>
          </a:p>
          <a:p>
            <a:pPr algn="ctr"/>
            <a:r>
              <a:rPr lang="tr-TR" altLang="zh-CN" sz="2800" spc="-150" dirty="0">
                <a:solidFill>
                  <a:schemeClr val="bg1"/>
                </a:solidFill>
                <a:effectLst>
                  <a:outerShdw blurRad="203200" dist="38100" dir="5400000" algn="t" rotWithShape="0">
                    <a:prstClr val="black">
                      <a:alpha val="83000"/>
                    </a:prstClr>
                  </a:outerShdw>
                </a:effectLst>
                <a:cs typeface="+mn-ea"/>
                <a:sym typeface="+mn-lt"/>
              </a:rPr>
              <a:t>CON TU PRESENCIA</a:t>
            </a:r>
            <a:endParaRPr lang="zh-CN" altLang="en-US" sz="2800" spc="-150" dirty="0">
              <a:solidFill>
                <a:schemeClr val="bg1"/>
              </a:solidFill>
              <a:effectLst>
                <a:outerShdw blurRad="203200" dist="38100" dir="5400000" algn="t" rotWithShape="0">
                  <a:prstClr val="black">
                    <a:alpha val="83000"/>
                  </a:prst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4445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2346266" cy="1738323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97363" y="4506451"/>
            <a:ext cx="1994638" cy="2351549"/>
          </a:xfrm>
          <a:prstGeom prst="rect">
            <a:avLst/>
          </a:prstGeom>
        </p:spPr>
      </p:pic>
      <p:pic>
        <p:nvPicPr>
          <p:cNvPr id="19" name="图片占位符 18"/>
          <p:cNvPicPr>
            <a:picLocks noGrp="1" noChangeAspect="1"/>
          </p:cNvPicPr>
          <p:nvPr>
            <p:ph type="pic" sz="quarter" idx="10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平行四边形 5"/>
          <p:cNvSpPr/>
          <p:nvPr/>
        </p:nvSpPr>
        <p:spPr>
          <a:xfrm>
            <a:off x="1357313" y="1322289"/>
            <a:ext cx="9901237" cy="4829175"/>
          </a:xfrm>
          <a:prstGeom prst="parallelogram">
            <a:avLst>
              <a:gd name="adj" fmla="val 5844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直角三角形 6"/>
          <p:cNvSpPr/>
          <p:nvPr/>
        </p:nvSpPr>
        <p:spPr>
          <a:xfrm flipH="1">
            <a:off x="10791824" y="3913188"/>
            <a:ext cx="1400175" cy="2286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714751" y="1322289"/>
            <a:ext cx="5915024" cy="495026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lang="en-US" sz="2400" dirty="0">
              <a:solidFill>
                <a:schemeClr val="bg1"/>
              </a:solidFill>
            </a:endParaRP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>«Hay </a:t>
            </a:r>
            <a:r>
              <a:rPr lang="en-US" sz="2400" dirty="0" err="1">
                <a:solidFill>
                  <a:schemeClr val="bg1"/>
                </a:solidFill>
              </a:rPr>
              <a:t>muchas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mujeres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virtuosas</a:t>
            </a:r>
            <a:r>
              <a:rPr lang="en-US" sz="2400" dirty="0">
                <a:solidFill>
                  <a:schemeClr val="bg1"/>
                </a:solidFill>
              </a:rPr>
              <a:t> y </a:t>
            </a:r>
            <a:r>
              <a:rPr lang="en-US" sz="2400" dirty="0" err="1">
                <a:solidFill>
                  <a:schemeClr val="bg1"/>
                </a:solidFill>
              </a:rPr>
              <a:t>capaces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en</a:t>
            </a:r>
            <a:r>
              <a:rPr lang="en-US" sz="2400" dirty="0">
                <a:solidFill>
                  <a:schemeClr val="bg1"/>
                </a:solidFill>
              </a:rPr>
              <a:t> el </a:t>
            </a:r>
            <a:r>
              <a:rPr lang="en-US" sz="2400" dirty="0" err="1">
                <a:solidFill>
                  <a:schemeClr val="bg1"/>
                </a:solidFill>
              </a:rPr>
              <a:t>mundo</a:t>
            </a:r>
            <a:r>
              <a:rPr lang="en-US" sz="2400" dirty="0">
                <a:solidFill>
                  <a:schemeClr val="bg1"/>
                </a:solidFill>
              </a:rPr>
              <a:t>,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    ¡</a:t>
            </a:r>
            <a:r>
              <a:rPr lang="en-US" sz="2400" dirty="0" err="1">
                <a:solidFill>
                  <a:schemeClr val="bg1"/>
                </a:solidFill>
              </a:rPr>
              <a:t>pero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tú</a:t>
            </a:r>
            <a:r>
              <a:rPr lang="en-US" sz="2400" dirty="0">
                <a:solidFill>
                  <a:schemeClr val="bg1"/>
                </a:solidFill>
              </a:rPr>
              <a:t> las </a:t>
            </a:r>
            <a:r>
              <a:rPr lang="en-US" sz="2400" dirty="0" err="1">
                <a:solidFill>
                  <a:schemeClr val="bg1"/>
                </a:solidFill>
              </a:rPr>
              <a:t>superas</a:t>
            </a:r>
            <a:r>
              <a:rPr lang="en-US" sz="2400" dirty="0">
                <a:solidFill>
                  <a:schemeClr val="bg1"/>
                </a:solidFill>
              </a:rPr>
              <a:t> a </a:t>
            </a:r>
            <a:r>
              <a:rPr lang="en-US" sz="2400" dirty="0" err="1">
                <a:solidFill>
                  <a:schemeClr val="bg1"/>
                </a:solidFill>
              </a:rPr>
              <a:t>todas</a:t>
            </a:r>
            <a:r>
              <a:rPr lang="en-US" sz="2400" dirty="0">
                <a:solidFill>
                  <a:schemeClr val="bg1"/>
                </a:solidFill>
              </a:rPr>
              <a:t>!».</a:t>
            </a:r>
          </a:p>
          <a:p>
            <a:r>
              <a:rPr lang="en-US" sz="2400" b="1" baseline="30000" dirty="0">
                <a:solidFill>
                  <a:schemeClr val="bg1"/>
                </a:solidFill>
              </a:rPr>
              <a:t>30 </a:t>
            </a:r>
            <a:r>
              <a:rPr lang="en-US" sz="2400" dirty="0">
                <a:solidFill>
                  <a:schemeClr val="bg1"/>
                </a:solidFill>
              </a:rPr>
              <a:t>El </a:t>
            </a:r>
            <a:r>
              <a:rPr lang="en-US" sz="2400" dirty="0" err="1">
                <a:solidFill>
                  <a:schemeClr val="bg1"/>
                </a:solidFill>
              </a:rPr>
              <a:t>encanto</a:t>
            </a:r>
            <a:r>
              <a:rPr lang="en-US" sz="2400" dirty="0">
                <a:solidFill>
                  <a:schemeClr val="bg1"/>
                </a:solidFill>
              </a:rPr>
              <a:t> es </a:t>
            </a:r>
            <a:r>
              <a:rPr lang="en-US" sz="2400" dirty="0" err="1">
                <a:solidFill>
                  <a:schemeClr val="bg1"/>
                </a:solidFill>
              </a:rPr>
              <a:t>engañoso</a:t>
            </a:r>
            <a:r>
              <a:rPr lang="en-US" sz="2400" dirty="0">
                <a:solidFill>
                  <a:schemeClr val="bg1"/>
                </a:solidFill>
              </a:rPr>
              <a:t>, y la </a:t>
            </a:r>
            <a:r>
              <a:rPr lang="en-US" sz="2400" dirty="0" err="1">
                <a:solidFill>
                  <a:schemeClr val="bg1"/>
                </a:solidFill>
              </a:rPr>
              <a:t>belleza</a:t>
            </a:r>
            <a:r>
              <a:rPr lang="en-US" sz="2400" dirty="0">
                <a:solidFill>
                  <a:schemeClr val="bg1"/>
                </a:solidFill>
              </a:rPr>
              <a:t> no </a:t>
            </a:r>
            <a:r>
              <a:rPr lang="en-US" sz="2400" dirty="0" err="1">
                <a:solidFill>
                  <a:schemeClr val="bg1"/>
                </a:solidFill>
              </a:rPr>
              <a:t>perdura</a:t>
            </a:r>
            <a:r>
              <a:rPr lang="en-US" sz="2400" dirty="0">
                <a:solidFill>
                  <a:schemeClr val="bg1"/>
                </a:solidFill>
              </a:rPr>
              <a:t>,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    </a:t>
            </a:r>
            <a:r>
              <a:rPr lang="en-US" sz="2400" dirty="0" err="1">
                <a:solidFill>
                  <a:schemeClr val="bg1"/>
                </a:solidFill>
              </a:rPr>
              <a:t>pero</a:t>
            </a:r>
            <a:r>
              <a:rPr lang="en-US" sz="2400" dirty="0">
                <a:solidFill>
                  <a:schemeClr val="bg1"/>
                </a:solidFill>
              </a:rPr>
              <a:t> la </a:t>
            </a:r>
            <a:r>
              <a:rPr lang="en-US" sz="2400" dirty="0" err="1">
                <a:solidFill>
                  <a:schemeClr val="bg1"/>
                </a:solidFill>
              </a:rPr>
              <a:t>mujer</a:t>
            </a:r>
            <a:r>
              <a:rPr lang="en-US" sz="2400" dirty="0">
                <a:solidFill>
                  <a:schemeClr val="bg1"/>
                </a:solidFill>
              </a:rPr>
              <a:t> que </a:t>
            </a:r>
            <a:r>
              <a:rPr lang="en-US" sz="2400" dirty="0" err="1">
                <a:solidFill>
                  <a:schemeClr val="bg1"/>
                </a:solidFill>
              </a:rPr>
              <a:t>teme</a:t>
            </a:r>
            <a:r>
              <a:rPr lang="en-US" sz="2400" dirty="0">
                <a:solidFill>
                  <a:schemeClr val="bg1"/>
                </a:solidFill>
              </a:rPr>
              <a:t> al </a:t>
            </a:r>
            <a:r>
              <a:rPr lang="en-US" sz="2400" cap="small" dirty="0" err="1">
                <a:solidFill>
                  <a:schemeClr val="bg1"/>
                </a:solidFill>
              </a:rPr>
              <a:t>Señor</a:t>
            </a:r>
            <a:r>
              <a:rPr lang="en-US" sz="2400" dirty="0">
                <a:solidFill>
                  <a:schemeClr val="bg1"/>
                </a:solidFill>
              </a:rPr>
              <a:t> </a:t>
            </a:r>
            <a:r>
              <a:rPr lang="en-US" sz="2400" dirty="0" err="1">
                <a:solidFill>
                  <a:schemeClr val="bg1"/>
                </a:solidFill>
              </a:rPr>
              <a:t>será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sumamente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alabada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b="1" baseline="30000" dirty="0">
                <a:solidFill>
                  <a:schemeClr val="bg1"/>
                </a:solidFill>
              </a:rPr>
              <a:t>31 </a:t>
            </a:r>
            <a:r>
              <a:rPr lang="en-US" sz="2400" dirty="0" err="1">
                <a:solidFill>
                  <a:schemeClr val="bg1"/>
                </a:solidFill>
              </a:rPr>
              <a:t>Recompénsenla</a:t>
            </a:r>
            <a:r>
              <a:rPr lang="en-US" sz="2400" dirty="0">
                <a:solidFill>
                  <a:schemeClr val="bg1"/>
                </a:solidFill>
              </a:rPr>
              <a:t> por </a:t>
            </a:r>
            <a:r>
              <a:rPr lang="en-US" sz="2400" dirty="0" err="1">
                <a:solidFill>
                  <a:schemeClr val="bg1"/>
                </a:solidFill>
              </a:rPr>
              <a:t>todo</a:t>
            </a:r>
            <a:r>
              <a:rPr lang="en-US" sz="2400" dirty="0">
                <a:solidFill>
                  <a:schemeClr val="bg1"/>
                </a:solidFill>
              </a:rPr>
              <a:t> lo que ha </a:t>
            </a:r>
            <a:r>
              <a:rPr lang="en-US" sz="2400" dirty="0" err="1">
                <a:solidFill>
                  <a:schemeClr val="bg1"/>
                </a:solidFill>
              </a:rPr>
              <a:t>hecho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    Que sus </a:t>
            </a:r>
            <a:r>
              <a:rPr lang="en-US" sz="2400" dirty="0" err="1">
                <a:solidFill>
                  <a:schemeClr val="bg1"/>
                </a:solidFill>
              </a:rPr>
              <a:t>obras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declaren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en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público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su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alabanza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</a:p>
          <a:p>
            <a:br>
              <a:rPr lang="en-US" dirty="0"/>
            </a:br>
            <a:endParaRPr lang="en-US" dirty="0"/>
          </a:p>
          <a:p>
            <a:pPr algn="r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996803" y="254168"/>
            <a:ext cx="3812262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12700"/>
          </a:bodyPr>
          <a:lstStyle/>
          <a:p>
            <a:r>
              <a:rPr lang="tr-TR" altLang="zh-CN" sz="3200" b="1" dirty="0" err="1">
                <a:solidFill>
                  <a:schemeClr val="accent3"/>
                </a:solidFill>
                <a:cs typeface="+mn-ea"/>
                <a:sym typeface="+mn-lt"/>
              </a:rPr>
              <a:t>Proverbios</a:t>
            </a:r>
            <a:r>
              <a:rPr lang="tr-TR" altLang="zh-CN" sz="3200" b="1" dirty="0">
                <a:solidFill>
                  <a:schemeClr val="accent3"/>
                </a:solidFill>
                <a:cs typeface="+mn-ea"/>
                <a:sym typeface="+mn-lt"/>
              </a:rPr>
              <a:t> 31:29-30</a:t>
            </a:r>
            <a:endParaRPr lang="zh-CN" altLang="en-US" sz="3200" b="1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5671226" y="622570"/>
            <a:ext cx="6520774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9985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conveyor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1"/>
            <a:ext cx="12192000" cy="685800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64542" y="-3431458"/>
            <a:ext cx="6862916" cy="6862916"/>
          </a:xfrm>
          <a:prstGeom prst="ellipse">
            <a:avLst/>
          </a:prstGeom>
          <a:effectLst>
            <a:outerShdw blurRad="482600" sx="102000" sy="102000" algn="ctr" rotWithShape="0">
              <a:prstClr val="black">
                <a:alpha val="61000"/>
              </a:prstClr>
            </a:outerShdw>
          </a:effectLst>
        </p:spPr>
      </p:pic>
      <p:grpSp>
        <p:nvGrpSpPr>
          <p:cNvPr id="23" name="组合 22"/>
          <p:cNvGrpSpPr/>
          <p:nvPr/>
        </p:nvGrpSpPr>
        <p:grpSpPr>
          <a:xfrm>
            <a:off x="537882" y="1537855"/>
            <a:ext cx="1987781" cy="4804398"/>
            <a:chOff x="1500999" y="2143433"/>
            <a:chExt cx="1492924" cy="3801567"/>
          </a:xfrm>
        </p:grpSpPr>
        <p:sp>
          <p:nvSpPr>
            <p:cNvPr id="8" name="椭圆 7"/>
            <p:cNvSpPr/>
            <p:nvPr/>
          </p:nvSpPr>
          <p:spPr>
            <a:xfrm>
              <a:off x="1676401" y="2143433"/>
              <a:ext cx="1317522" cy="131752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500999" y="3460955"/>
              <a:ext cx="1492924" cy="248404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extrusionH="12700"/>
            </a:bodyPr>
            <a:lstStyle/>
            <a:p>
              <a:r>
                <a:rPr lang="en-US" dirty="0"/>
                <a:t>C</a:t>
              </a:r>
              <a:r>
                <a:rPr lang="en-US" dirty="0">
                  <a:solidFill>
                    <a:schemeClr val="accent6"/>
                  </a:solidFill>
                </a:rPr>
                <a:t>RECER </a:t>
              </a:r>
              <a:r>
                <a:rPr lang="en-US" dirty="0" err="1">
                  <a:solidFill>
                    <a:schemeClr val="accent6"/>
                  </a:solidFill>
                </a:rPr>
                <a:t>en</a:t>
              </a:r>
              <a:r>
                <a:rPr lang="en-US" dirty="0">
                  <a:solidFill>
                    <a:schemeClr val="accent6"/>
                  </a:solidFill>
                </a:rPr>
                <a:t> la </a:t>
              </a:r>
              <a:r>
                <a:rPr lang="en-US" dirty="0" err="1">
                  <a:solidFill>
                    <a:schemeClr val="accent6"/>
                  </a:solidFill>
                </a:rPr>
                <a:t>gracia</a:t>
              </a:r>
              <a:r>
                <a:rPr lang="en-US" dirty="0">
                  <a:solidFill>
                    <a:schemeClr val="accent6"/>
                  </a:solidFill>
                </a:rPr>
                <a:t> de Dios </a:t>
              </a:r>
              <a:r>
                <a:rPr lang="en-US" dirty="0" err="1">
                  <a:solidFill>
                    <a:schemeClr val="accent6"/>
                  </a:solidFill>
                </a:rPr>
                <a:t>reunida</a:t>
              </a:r>
              <a:r>
                <a:rPr lang="en-US" dirty="0">
                  <a:solidFill>
                    <a:schemeClr val="accent6"/>
                  </a:solidFill>
                </a:rPr>
                <a:t> con </a:t>
              </a:r>
              <a:r>
                <a:rPr lang="en-US" dirty="0" err="1">
                  <a:solidFill>
                    <a:schemeClr val="accent6"/>
                  </a:solidFill>
                </a:rPr>
                <a:t>otras</a:t>
              </a:r>
              <a:r>
                <a:rPr lang="en-US" dirty="0">
                  <a:solidFill>
                    <a:schemeClr val="accent6"/>
                  </a:solidFill>
                </a:rPr>
                <a:t> </a:t>
              </a:r>
              <a:r>
                <a:rPr lang="en-US" dirty="0" err="1">
                  <a:solidFill>
                    <a:schemeClr val="accent6"/>
                  </a:solidFill>
                </a:rPr>
                <a:t>mujeres</a:t>
              </a:r>
              <a:r>
                <a:rPr lang="en-US" dirty="0">
                  <a:solidFill>
                    <a:schemeClr val="accent6"/>
                  </a:solidFill>
                </a:rPr>
                <a:t> </a:t>
              </a:r>
              <a:r>
                <a:rPr lang="en-US" dirty="0" err="1">
                  <a:solidFill>
                    <a:schemeClr val="accent6"/>
                  </a:solidFill>
                </a:rPr>
                <a:t>en</a:t>
              </a:r>
              <a:r>
                <a:rPr lang="en-US" dirty="0">
                  <a:solidFill>
                    <a:schemeClr val="accent6"/>
                  </a:solidFill>
                </a:rPr>
                <a:t> </a:t>
              </a:r>
              <a:r>
                <a:rPr lang="en-US" dirty="0" err="1">
                  <a:solidFill>
                    <a:schemeClr val="accent6"/>
                  </a:solidFill>
                </a:rPr>
                <a:t>torno</a:t>
              </a:r>
              <a:r>
                <a:rPr lang="en-US" dirty="0">
                  <a:solidFill>
                    <a:schemeClr val="accent6"/>
                  </a:solidFill>
                </a:rPr>
                <a:t> a la Palabra de Dios, </a:t>
              </a:r>
              <a:r>
                <a:rPr lang="en-US" dirty="0" err="1">
                  <a:solidFill>
                    <a:schemeClr val="accent6"/>
                  </a:solidFill>
                </a:rPr>
                <a:t>aceptándonos</a:t>
              </a:r>
              <a:r>
                <a:rPr lang="en-US" dirty="0">
                  <a:solidFill>
                    <a:schemeClr val="accent6"/>
                  </a:solidFill>
                </a:rPr>
                <a:t> y que </a:t>
              </a:r>
              <a:r>
                <a:rPr lang="en-US" dirty="0" err="1">
                  <a:solidFill>
                    <a:schemeClr val="accent6"/>
                  </a:solidFill>
                </a:rPr>
                <a:t>nuevas</a:t>
              </a:r>
              <a:r>
                <a:rPr lang="en-US" dirty="0">
                  <a:solidFill>
                    <a:schemeClr val="accent6"/>
                  </a:solidFill>
                </a:rPr>
                <a:t> </a:t>
              </a:r>
              <a:r>
                <a:rPr lang="en-US" dirty="0" err="1">
                  <a:solidFill>
                    <a:schemeClr val="accent6"/>
                  </a:solidFill>
                </a:rPr>
                <a:t>mujeres</a:t>
              </a:r>
              <a:r>
                <a:rPr lang="en-US" dirty="0">
                  <a:solidFill>
                    <a:schemeClr val="accent6"/>
                  </a:solidFill>
                </a:rPr>
                <a:t> </a:t>
              </a:r>
              <a:r>
                <a:rPr lang="en-US" dirty="0" err="1">
                  <a:solidFill>
                    <a:schemeClr val="accent6"/>
                  </a:solidFill>
                </a:rPr>
                <a:t>puedan</a:t>
              </a:r>
              <a:r>
                <a:rPr lang="en-US" dirty="0">
                  <a:solidFill>
                    <a:schemeClr val="accent6"/>
                  </a:solidFill>
                </a:rPr>
                <a:t> </a:t>
              </a:r>
              <a:r>
                <a:rPr lang="en-US" dirty="0" err="1">
                  <a:solidFill>
                    <a:schemeClr val="accent6"/>
                  </a:solidFill>
                </a:rPr>
                <a:t>conocer</a:t>
              </a:r>
              <a:r>
                <a:rPr lang="en-US" dirty="0">
                  <a:solidFill>
                    <a:schemeClr val="accent6"/>
                  </a:solidFill>
                </a:rPr>
                <a:t> a Jesús y </a:t>
              </a:r>
              <a:r>
                <a:rPr lang="en-US" dirty="0" err="1">
                  <a:solidFill>
                    <a:schemeClr val="accent6"/>
                  </a:solidFill>
                </a:rPr>
                <a:t>vivir</a:t>
              </a:r>
              <a:r>
                <a:rPr lang="en-US" dirty="0">
                  <a:solidFill>
                    <a:schemeClr val="accent6"/>
                  </a:solidFill>
                </a:rPr>
                <a:t> </a:t>
              </a:r>
              <a:r>
                <a:rPr lang="en-US" dirty="0" err="1">
                  <a:solidFill>
                    <a:schemeClr val="accent6"/>
                  </a:solidFill>
                </a:rPr>
                <a:t>como</a:t>
              </a:r>
              <a:r>
                <a:rPr lang="en-US" dirty="0">
                  <a:solidFill>
                    <a:schemeClr val="accent6"/>
                  </a:solidFill>
                </a:rPr>
                <a:t> </a:t>
              </a:r>
              <a:r>
                <a:rPr lang="en-US" dirty="0" err="1">
                  <a:solidFill>
                    <a:schemeClr val="accent6"/>
                  </a:solidFill>
                </a:rPr>
                <a:t>él</a:t>
              </a:r>
              <a:r>
                <a:rPr lang="en-US" dirty="0">
                  <a:solidFill>
                    <a:schemeClr val="accent6"/>
                  </a:solidFill>
                </a:rPr>
                <a:t>.</a:t>
              </a:r>
              <a:endParaRPr lang="en-US" sz="3200" dirty="0">
                <a:solidFill>
                  <a:schemeClr val="accent6"/>
                </a:solidFill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734629" y="2602139"/>
              <a:ext cx="11689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MISIÓN</a:t>
              </a:r>
              <a:endPara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504641" y="3202932"/>
            <a:ext cx="3328469" cy="4152980"/>
            <a:chOff x="3468348" y="3274146"/>
            <a:chExt cx="3328469" cy="4152980"/>
          </a:xfrm>
        </p:grpSpPr>
        <p:sp>
          <p:nvSpPr>
            <p:cNvPr id="11" name="椭圆 10"/>
            <p:cNvSpPr/>
            <p:nvPr/>
          </p:nvSpPr>
          <p:spPr>
            <a:xfrm>
              <a:off x="3943398" y="3274146"/>
              <a:ext cx="1705461" cy="1474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468348" y="4626359"/>
              <a:ext cx="3328469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extrusionH="12700"/>
            </a:bodyPr>
            <a:lstStyle/>
            <a:p>
              <a:r>
                <a:rPr lang="en-US" dirty="0" err="1">
                  <a:solidFill>
                    <a:schemeClr val="accent6">
                      <a:lumMod val="75000"/>
                    </a:schemeClr>
                  </a:solidFill>
                </a:rPr>
                <a:t>Crear</a:t>
              </a:r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accent6">
                      <a:lumMod val="75000"/>
                    </a:schemeClr>
                  </a:solidFill>
                </a:rPr>
                <a:t>recursos</a:t>
              </a:r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 , </a:t>
              </a:r>
              <a:r>
                <a:rPr lang="en-US" dirty="0" err="1">
                  <a:solidFill>
                    <a:schemeClr val="accent6">
                      <a:lumMod val="75000"/>
                    </a:schemeClr>
                  </a:solidFill>
                </a:rPr>
                <a:t>coordinar</a:t>
              </a:r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 el </a:t>
              </a:r>
              <a:r>
                <a:rPr lang="en-US" dirty="0" err="1">
                  <a:solidFill>
                    <a:schemeClr val="accent6">
                      <a:lumMod val="75000"/>
                    </a:schemeClr>
                  </a:solidFill>
                </a:rPr>
                <a:t>estudio</a:t>
              </a:r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 de la Palabra de Dios,</a:t>
              </a:r>
              <a:b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</a:br>
              <a:r>
                <a:rPr lang="en-US" dirty="0" err="1">
                  <a:solidFill>
                    <a:schemeClr val="accent6">
                      <a:lumMod val="75000"/>
                    </a:schemeClr>
                  </a:solidFill>
                </a:rPr>
                <a:t>diseñar</a:t>
              </a:r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accent6">
                      <a:lumMod val="75000"/>
                    </a:schemeClr>
                  </a:solidFill>
                </a:rPr>
                <a:t>estrategias</a:t>
              </a:r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 de </a:t>
              </a:r>
              <a:r>
                <a:rPr lang="en-US" dirty="0" err="1">
                  <a:solidFill>
                    <a:schemeClr val="accent6">
                      <a:lumMod val="75000"/>
                    </a:schemeClr>
                  </a:solidFill>
                </a:rPr>
                <a:t>alcanzar</a:t>
              </a:r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  </a:t>
              </a:r>
            </a:p>
            <a:p>
              <a:r>
                <a:rPr lang="en-US" dirty="0" err="1">
                  <a:solidFill>
                    <a:schemeClr val="accent6">
                      <a:lumMod val="75000"/>
                    </a:schemeClr>
                  </a:solidFill>
                </a:rPr>
                <a:t>mujeres</a:t>
              </a:r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 e </a:t>
              </a:r>
              <a:r>
                <a:rPr lang="en-US" dirty="0" err="1">
                  <a:solidFill>
                    <a:schemeClr val="accent6">
                      <a:lumMod val="75000"/>
                    </a:schemeClr>
                  </a:solidFill>
                </a:rPr>
                <a:t>involucrarlas</a:t>
              </a:r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 al </a:t>
              </a:r>
              <a:r>
                <a:rPr lang="en-US" dirty="0" err="1">
                  <a:solidFill>
                    <a:schemeClr val="accent6">
                      <a:lumMod val="75000"/>
                    </a:schemeClr>
                  </a:solidFill>
                </a:rPr>
                <a:t>compañerismo</a:t>
              </a:r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accent6">
                      <a:lumMod val="75000"/>
                    </a:schemeClr>
                  </a:solidFill>
                </a:rPr>
                <a:t>cristiano</a:t>
              </a:r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.</a:t>
              </a:r>
              <a:b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</a:br>
              <a:r>
                <a:rPr lang="en-US" dirty="0" err="1">
                  <a:solidFill>
                    <a:schemeClr val="accent6">
                      <a:lumMod val="75000"/>
                    </a:schemeClr>
                  </a:solidFill>
                </a:rPr>
                <a:t>Capacitar</a:t>
              </a:r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 la </a:t>
              </a:r>
              <a:r>
                <a:rPr lang="en-US" dirty="0" err="1">
                  <a:solidFill>
                    <a:schemeClr val="accent6">
                      <a:lumMod val="75000"/>
                    </a:schemeClr>
                  </a:solidFill>
                </a:rPr>
                <a:t>mujer</a:t>
              </a:r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 para </a:t>
              </a:r>
              <a:r>
                <a:rPr lang="en-US" dirty="0" err="1">
                  <a:solidFill>
                    <a:schemeClr val="accent6">
                      <a:lumMod val="75000"/>
                    </a:schemeClr>
                  </a:solidFill>
                </a:rPr>
                <a:t>compartir</a:t>
              </a:r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 el </a:t>
              </a:r>
              <a:r>
                <a:rPr lang="en-US" dirty="0" err="1">
                  <a:solidFill>
                    <a:schemeClr val="accent6">
                      <a:lumMod val="75000"/>
                    </a:schemeClr>
                  </a:solidFill>
                </a:rPr>
                <a:t>evangelio</a:t>
              </a:r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 </a:t>
              </a:r>
              <a:endParaRPr lang="en-US" sz="3200" dirty="0">
                <a:solidFill>
                  <a:schemeClr val="accent6">
                    <a:lumMod val="75000"/>
                  </a:schemeClr>
                </a:solidFill>
              </a:endParaRPr>
            </a:p>
            <a:p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de Cristo </a:t>
              </a:r>
              <a:endParaRPr lang="en-US" sz="3200" dirty="0">
                <a:solidFill>
                  <a:schemeClr val="accent6">
                    <a:lumMod val="75000"/>
                  </a:schemeClr>
                </a:solidFill>
              </a:endParaRPr>
            </a:p>
            <a:p>
              <a:pPr algn="ctr"/>
              <a:endParaRPr lang="zh-CN" altLang="en-US" sz="3200" b="1" dirty="0">
                <a:solidFill>
                  <a:schemeClr val="accent3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4072787" y="3767053"/>
              <a:ext cx="1576072" cy="83099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4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Dedicado</a:t>
              </a:r>
              <a:endParaRPr lang="en-US" altLang="zh-CN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a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318017" y="3247313"/>
            <a:ext cx="1625495" cy="2777558"/>
            <a:chOff x="6973567" y="3301940"/>
            <a:chExt cx="1625495" cy="2777558"/>
          </a:xfrm>
        </p:grpSpPr>
        <p:sp>
          <p:nvSpPr>
            <p:cNvPr id="12" name="椭圆 11"/>
            <p:cNvSpPr/>
            <p:nvPr/>
          </p:nvSpPr>
          <p:spPr>
            <a:xfrm>
              <a:off x="7022991" y="3301940"/>
              <a:ext cx="1576071" cy="143045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247410" y="4879169"/>
              <a:ext cx="1351652" cy="120032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extrusionH="12700"/>
            </a:bodyPr>
            <a:lstStyle/>
            <a:p>
              <a:pPr algn="ctr"/>
              <a:r>
                <a:rPr lang="en-US" altLang="zh-CN" b="1" dirty="0" err="1">
                  <a:solidFill>
                    <a:schemeClr val="accent3">
                      <a:lumMod val="75000"/>
                    </a:schemeClr>
                  </a:solidFill>
                  <a:cs typeface="+mn-ea"/>
                  <a:sym typeface="+mn-lt"/>
                </a:rPr>
                <a:t>Espiritual</a:t>
              </a:r>
              <a:r>
                <a:rPr lang="en-US" altLang="zh-CN" b="1" dirty="0">
                  <a:solidFill>
                    <a:schemeClr val="accent3">
                      <a:lumMod val="75000"/>
                    </a:schemeClr>
                  </a:solidFill>
                  <a:cs typeface="+mn-ea"/>
                  <a:sym typeface="+mn-lt"/>
                </a:rPr>
                <a:t>,</a:t>
              </a:r>
            </a:p>
            <a:p>
              <a:pPr algn="ctr"/>
              <a:r>
                <a:rPr lang="en-US" altLang="zh-CN" b="1" dirty="0">
                  <a:solidFill>
                    <a:schemeClr val="accent3">
                      <a:lumMod val="75000"/>
                    </a:schemeClr>
                  </a:solidFill>
                  <a:cs typeface="+mn-ea"/>
                  <a:sym typeface="+mn-lt"/>
                </a:rPr>
                <a:t>Mental</a:t>
              </a:r>
            </a:p>
            <a:p>
              <a:pPr algn="ctr"/>
              <a:r>
                <a:rPr lang="en-US" altLang="zh-CN" b="1" dirty="0">
                  <a:solidFill>
                    <a:schemeClr val="accent3">
                      <a:lumMod val="75000"/>
                    </a:schemeClr>
                  </a:solidFill>
                  <a:cs typeface="+mn-ea"/>
                  <a:sym typeface="+mn-lt"/>
                </a:rPr>
                <a:t> y</a:t>
              </a:r>
            </a:p>
            <a:p>
              <a:pPr algn="ctr"/>
              <a:r>
                <a:rPr lang="en-US" altLang="zh-CN" b="1" dirty="0" err="1">
                  <a:solidFill>
                    <a:schemeClr val="accent3">
                      <a:lumMod val="75000"/>
                    </a:schemeClr>
                  </a:solidFill>
                  <a:cs typeface="+mn-ea"/>
                  <a:sym typeface="+mn-lt"/>
                </a:rPr>
                <a:t>Emocional</a:t>
              </a:r>
              <a:endParaRPr lang="en-US" altLang="zh-CN" b="1" dirty="0">
                <a:solidFill>
                  <a:schemeClr val="accent3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973567" y="3799876"/>
              <a:ext cx="15856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4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Objetivos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9487747" y="1577101"/>
            <a:ext cx="1932829" cy="2836283"/>
            <a:chOff x="8849992" y="1909823"/>
            <a:chExt cx="2013692" cy="2464315"/>
          </a:xfrm>
        </p:grpSpPr>
        <p:sp>
          <p:nvSpPr>
            <p:cNvPr id="9" name="椭圆 8"/>
            <p:cNvSpPr/>
            <p:nvPr/>
          </p:nvSpPr>
          <p:spPr>
            <a:xfrm>
              <a:off x="8849992" y="1909823"/>
              <a:ext cx="2013692" cy="155113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9764473" y="3789363"/>
              <a:ext cx="184730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extrusionH="12700"/>
            </a:bodyPr>
            <a:lstStyle/>
            <a:p>
              <a:pPr algn="ctr"/>
              <a:endParaRPr lang="zh-CN" altLang="en-US" sz="3200" b="1" dirty="0">
                <a:solidFill>
                  <a:schemeClr val="accent3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849992" y="2509806"/>
              <a:ext cx="20136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PROPÓSITO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4270372" y="53735"/>
            <a:ext cx="3651256" cy="212365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MINISTERIO</a:t>
            </a:r>
          </a:p>
          <a:p>
            <a:pPr algn="ctr"/>
            <a:r>
              <a:rPr lang="en-US" altLang="zh-CN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DE LA </a:t>
            </a:r>
          </a:p>
          <a:p>
            <a:pPr algn="ctr"/>
            <a:r>
              <a:rPr lang="en-US" altLang="zh-CN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MUJER</a:t>
            </a:r>
            <a:endParaRPr lang="zh-CN" altLang="en-US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391A04F-D556-3F48-B8A4-D813BCA11500}"/>
              </a:ext>
            </a:extLst>
          </p:cNvPr>
          <p:cNvSpPr/>
          <p:nvPr/>
        </p:nvSpPr>
        <p:spPr>
          <a:xfrm>
            <a:off x="9477843" y="3375916"/>
            <a:ext cx="23496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GLORIFICAR a Dios </a:t>
            </a:r>
            <a:r>
              <a:rPr lang="en-US" dirty="0" err="1">
                <a:solidFill>
                  <a:schemeClr val="accent6"/>
                </a:solidFill>
              </a:rPr>
              <a:t>desafiando</a:t>
            </a:r>
            <a:r>
              <a:rPr lang="en-US" dirty="0">
                <a:solidFill>
                  <a:schemeClr val="accent6"/>
                </a:solidFill>
              </a:rPr>
              <a:t> a </a:t>
            </a:r>
            <a:r>
              <a:rPr lang="en-US" dirty="0" err="1">
                <a:solidFill>
                  <a:schemeClr val="accent6"/>
                </a:solidFill>
              </a:rPr>
              <a:t>otras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 err="1">
                <a:solidFill>
                  <a:schemeClr val="accent6"/>
                </a:solidFill>
              </a:rPr>
              <a:t>mujeres</a:t>
            </a:r>
            <a:r>
              <a:rPr lang="en-US" dirty="0">
                <a:solidFill>
                  <a:schemeClr val="accent6"/>
                </a:solidFill>
              </a:rPr>
              <a:t>.</a:t>
            </a:r>
            <a:br>
              <a:rPr lang="en-US" dirty="0">
                <a:latin typeface="Arial" panose="020B0604020202020204" pitchFamily="34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8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414338" y="1128713"/>
            <a:ext cx="4392815" cy="4286250"/>
            <a:chOff x="4838700" y="1089025"/>
            <a:chExt cx="2514600" cy="2514600"/>
          </a:xfrm>
          <a:effectLst>
            <a:outerShdw blurRad="2794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9" name="椭圆 8"/>
            <p:cNvSpPr/>
            <p:nvPr/>
          </p:nvSpPr>
          <p:spPr>
            <a:xfrm>
              <a:off x="4838700" y="1089025"/>
              <a:ext cx="2514600" cy="25146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5067300" y="1317625"/>
              <a:ext cx="2057400" cy="2057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813685" y="2746629"/>
            <a:ext cx="36840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b="1" dirty="0" err="1">
                <a:solidFill>
                  <a:schemeClr val="accent3"/>
                </a:solidFill>
                <a:cs typeface="+mn-ea"/>
                <a:sym typeface="+mn-lt"/>
              </a:rPr>
              <a:t>Objetivos</a:t>
            </a:r>
            <a:endParaRPr lang="zh-CN" altLang="en-US" sz="6000" b="1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201737" y="687375"/>
            <a:ext cx="324269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12700"/>
          </a:bodyPr>
          <a:lstStyle/>
          <a:p>
            <a:r>
              <a:rPr lang="tr-TR" altLang="zh-CN" sz="4800" b="1" dirty="0" err="1">
                <a:solidFill>
                  <a:schemeClr val="bg1"/>
                </a:solidFill>
                <a:effectLst>
                  <a:outerShdw blurRad="203200" dist="38100" dir="5400000" algn="t" rotWithShape="0">
                    <a:prstClr val="black">
                      <a:alpha val="83000"/>
                    </a:prstClr>
                  </a:outerShdw>
                </a:effectLst>
                <a:cs typeface="+mn-ea"/>
                <a:sym typeface="+mn-lt"/>
              </a:rPr>
              <a:t>Espiritual</a:t>
            </a:r>
            <a:endParaRPr lang="zh-CN" altLang="en-US" sz="4800" b="1" dirty="0">
              <a:solidFill>
                <a:schemeClr val="bg1"/>
              </a:solidFill>
              <a:effectLst>
                <a:outerShdw blurRad="203200" dist="38100" dir="5400000" algn="t" rotWithShape="0">
                  <a:prstClr val="black">
                    <a:alpha val="83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023420" y="1628775"/>
            <a:ext cx="5292155" cy="51693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12700"/>
          </a:bodyPr>
          <a:lstStyle/>
          <a:p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1.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Animar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a las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mujeres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inconversas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a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abrir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la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puerta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de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su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corazón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y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permitir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que Cristo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llegue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a ser el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Señor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de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su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vida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. </a:t>
            </a:r>
          </a:p>
          <a:p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2.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Facilitar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el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crecimiento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espiritual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de la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mujer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recién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convertida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a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través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del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compañerismo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y del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estudio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de la Biblia. </a:t>
            </a:r>
          </a:p>
          <a:p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3.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Ayudar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a las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mujeres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cristianas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a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crecer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y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madurar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en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el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conocimiento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de la Palabra,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en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su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vida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devocional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, y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en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los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frutos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del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Espíritu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capacitándola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para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ayudar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a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otros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. </a:t>
            </a:r>
          </a:p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  <a:effectLst>
                  <a:outerShdw blurRad="203200" dist="38100" dir="5400000" algn="t" rotWithShape="0">
                    <a:prstClr val="black">
                      <a:alpha val="83000"/>
                    </a:prstClr>
                  </a:outerShdw>
                </a:effectLst>
                <a:cs typeface="+mn-ea"/>
                <a:sym typeface="+mn-lt"/>
              </a:rPr>
              <a:t>.</a:t>
            </a:r>
            <a:endParaRPr lang="zh-CN" altLang="en-US" sz="1600" dirty="0">
              <a:solidFill>
                <a:schemeClr val="bg1"/>
              </a:solidFill>
              <a:effectLst>
                <a:outerShdw blurRad="203200" dist="38100" dir="5400000" algn="t" rotWithShape="0">
                  <a:prstClr val="black">
                    <a:alpha val="83000"/>
                  </a:prst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2862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conveyor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414338" y="1128713"/>
            <a:ext cx="4392815" cy="4286250"/>
            <a:chOff x="4838700" y="1089025"/>
            <a:chExt cx="2514600" cy="2514600"/>
          </a:xfrm>
          <a:effectLst>
            <a:outerShdw blurRad="2794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9" name="椭圆 8"/>
            <p:cNvSpPr/>
            <p:nvPr/>
          </p:nvSpPr>
          <p:spPr>
            <a:xfrm>
              <a:off x="4838700" y="1089025"/>
              <a:ext cx="2514600" cy="25146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5067300" y="1317625"/>
              <a:ext cx="2057400" cy="2057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813685" y="2746629"/>
            <a:ext cx="36840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b="1" dirty="0" err="1">
                <a:solidFill>
                  <a:schemeClr val="accent3"/>
                </a:solidFill>
                <a:cs typeface="+mn-ea"/>
                <a:sym typeface="+mn-lt"/>
              </a:rPr>
              <a:t>Objetivos</a:t>
            </a:r>
            <a:endParaRPr lang="zh-CN" altLang="en-US" sz="6000" b="1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023420" y="658800"/>
            <a:ext cx="324269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12700"/>
          </a:bodyPr>
          <a:lstStyle/>
          <a:p>
            <a:r>
              <a:rPr lang="tr-TR" altLang="zh-CN" sz="4800" b="1" dirty="0" err="1">
                <a:solidFill>
                  <a:schemeClr val="bg1"/>
                </a:solidFill>
                <a:effectLst>
                  <a:outerShdw blurRad="203200" dist="38100" dir="5400000" algn="t" rotWithShape="0">
                    <a:prstClr val="black">
                      <a:alpha val="83000"/>
                    </a:prstClr>
                  </a:outerShdw>
                </a:effectLst>
                <a:cs typeface="+mn-ea"/>
                <a:sym typeface="+mn-lt"/>
              </a:rPr>
              <a:t>Mental</a:t>
            </a:r>
            <a:endParaRPr lang="zh-CN" altLang="en-US" sz="4800" b="1" dirty="0">
              <a:solidFill>
                <a:schemeClr val="bg1"/>
              </a:solidFill>
              <a:effectLst>
                <a:outerShdw blurRad="203200" dist="38100" dir="5400000" algn="t" rotWithShape="0">
                  <a:prstClr val="black">
                    <a:alpha val="83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023420" y="1628775"/>
            <a:ext cx="5292155" cy="55386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12700"/>
          </a:bodyPr>
          <a:lstStyle/>
          <a:p>
            <a:pPr marL="514350" indent="-514350">
              <a:buAutoNum type="arabicPeriod"/>
            </a:pP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</a:rPr>
              <a:t>Animar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 a las 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</a:rPr>
              <a:t>mujeres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</a:rPr>
              <a:t>solteras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 a 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</a:rPr>
              <a:t>encontrar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 un 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</a:rPr>
              <a:t>propósito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 para sus 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</a:rPr>
              <a:t>vidas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marL="514350" indent="-514350">
              <a:buAutoNum type="arabicPeriod"/>
            </a:pPr>
            <a:endParaRPr lang="en-US" sz="2800" dirty="0">
              <a:solidFill>
                <a:schemeClr val="accent6">
                  <a:lumMod val="75000"/>
                </a:schemeClr>
              </a:solidFill>
            </a:endParaRPr>
          </a:p>
          <a:p>
            <a:pPr marL="514350" indent="-514350">
              <a:buAutoNum type="arabicPeriod"/>
            </a:pP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</a:rPr>
              <a:t>Ayudar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 a las 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</a:rPr>
              <a:t>madres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 con la 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</a:rPr>
              <a:t>tremenda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</a:rPr>
              <a:t>responsabilidad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 de 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</a:rPr>
              <a:t>criar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 a sus 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</a:rPr>
              <a:t>hijos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, y a la 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</a:rPr>
              <a:t>mujer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</a:rPr>
              <a:t>adulto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 a 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</a:rPr>
              <a:t>atender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 sus padres. </a:t>
            </a:r>
          </a:p>
          <a:p>
            <a:pPr marL="514350" indent="-514350">
              <a:buAutoNum type="arabicPeriod"/>
            </a:pPr>
            <a:endParaRPr lang="en-US" sz="2800" dirty="0">
              <a:solidFill>
                <a:schemeClr val="accent6">
                  <a:lumMod val="75000"/>
                </a:schemeClr>
              </a:solidFill>
            </a:endParaRPr>
          </a:p>
          <a:p>
            <a:pPr marL="514350" indent="-514350">
              <a:buAutoNum type="arabicPeriod"/>
            </a:pP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</a:rPr>
              <a:t>Ayudar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 a las 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</a:rPr>
              <a:t>mujeres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 a cultivar 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</a:rPr>
              <a:t>buenas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</a:rPr>
              <a:t>relaciones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</a:rPr>
              <a:t>matrimoniales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. </a:t>
            </a:r>
            <a:endParaRPr lang="en-US" sz="36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  <a:effectLst>
                  <a:outerShdw blurRad="203200" dist="38100" dir="5400000" algn="t" rotWithShape="0">
                    <a:prstClr val="black">
                      <a:alpha val="83000"/>
                    </a:prstClr>
                  </a:outerShdw>
                </a:effectLst>
                <a:cs typeface="+mn-ea"/>
                <a:sym typeface="+mn-lt"/>
              </a:rPr>
              <a:t>.</a:t>
            </a:r>
            <a:endParaRPr lang="zh-CN" altLang="en-US" sz="1600" dirty="0">
              <a:solidFill>
                <a:schemeClr val="bg1"/>
              </a:solidFill>
              <a:effectLst>
                <a:outerShdw blurRad="203200" dist="38100" dir="5400000" algn="t" rotWithShape="0">
                  <a:prstClr val="black">
                    <a:alpha val="83000"/>
                  </a:prst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4986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ferris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414338" y="1128713"/>
            <a:ext cx="4392815" cy="4286250"/>
            <a:chOff x="4838700" y="1089025"/>
            <a:chExt cx="2514600" cy="2514600"/>
          </a:xfrm>
          <a:effectLst>
            <a:outerShdw blurRad="2794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9" name="椭圆 8"/>
            <p:cNvSpPr/>
            <p:nvPr/>
          </p:nvSpPr>
          <p:spPr>
            <a:xfrm>
              <a:off x="4838700" y="1089025"/>
              <a:ext cx="2514600" cy="25146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5067300" y="1317625"/>
              <a:ext cx="2057400" cy="2057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813685" y="2746629"/>
            <a:ext cx="36840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b="1" dirty="0" err="1">
                <a:solidFill>
                  <a:schemeClr val="accent3"/>
                </a:solidFill>
                <a:cs typeface="+mn-ea"/>
                <a:sym typeface="+mn-lt"/>
              </a:rPr>
              <a:t>Objetivos</a:t>
            </a:r>
            <a:endParaRPr lang="zh-CN" altLang="en-US" sz="6000" b="1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023420" y="297716"/>
            <a:ext cx="3763393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12700"/>
          </a:bodyPr>
          <a:lstStyle/>
          <a:p>
            <a:r>
              <a:rPr lang="tr-TR" altLang="zh-CN" sz="4800" b="1" dirty="0" err="1">
                <a:solidFill>
                  <a:schemeClr val="bg1"/>
                </a:solidFill>
                <a:effectLst>
                  <a:outerShdw blurRad="203200" dist="38100" dir="5400000" algn="t" rotWithShape="0">
                    <a:prstClr val="black">
                      <a:alpha val="83000"/>
                    </a:prstClr>
                  </a:outerShdw>
                </a:effectLst>
                <a:cs typeface="+mn-ea"/>
                <a:sym typeface="+mn-lt"/>
              </a:rPr>
              <a:t>Emocional</a:t>
            </a:r>
            <a:endParaRPr lang="zh-CN" altLang="en-US" sz="4800" b="1" dirty="0">
              <a:solidFill>
                <a:schemeClr val="bg1"/>
              </a:solidFill>
              <a:effectLst>
                <a:outerShdw blurRad="203200" dist="38100" dir="5400000" algn="t" rotWithShape="0">
                  <a:prstClr val="black">
                    <a:alpha val="83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023420" y="1628775"/>
            <a:ext cx="5292155" cy="36804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12700"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  <a:effectLst>
                  <a:outerShdw blurRad="203200" dist="38100" dir="5400000" algn="t" rotWithShape="0">
                    <a:prstClr val="black">
                      <a:alpha val="83000"/>
                    </a:prstClr>
                  </a:outerShdw>
                </a:effectLst>
                <a:cs typeface="+mn-ea"/>
                <a:sym typeface="+mn-lt"/>
              </a:rPr>
              <a:t>.</a:t>
            </a:r>
            <a:endParaRPr lang="zh-CN" altLang="en-US" sz="1600" dirty="0">
              <a:solidFill>
                <a:schemeClr val="bg1"/>
              </a:solidFill>
              <a:effectLst>
                <a:outerShdw blurRad="203200" dist="38100" dir="5400000" algn="t" rotWithShape="0">
                  <a:prstClr val="black">
                    <a:alpha val="83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965DB7C-0852-4B45-8F12-3ED538E6D423}"/>
              </a:ext>
            </a:extLst>
          </p:cNvPr>
          <p:cNvSpPr/>
          <p:nvPr/>
        </p:nvSpPr>
        <p:spPr>
          <a:xfrm>
            <a:off x="4807153" y="1297305"/>
            <a:ext cx="726292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1.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Animar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a las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mujeres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a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percibirse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a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si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́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mismas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como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personas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importantes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, que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tienen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valor, y que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pueden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ser de gran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aporte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que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hacer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a la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sociedad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. </a:t>
            </a:r>
          </a:p>
          <a:p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2.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Capacitar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a las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mujeres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para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enfrentar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los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tiempo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de crisis y las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presiones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de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cada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día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(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ej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tiempo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finanzas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, las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situaciones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de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cambio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de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vida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: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matrimonio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maternidad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divorcio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soltería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edad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crítica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cuando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los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hijos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se van,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cuidado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de los padres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ancianos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). </a:t>
            </a:r>
          </a:p>
          <a:p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3.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Proveer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recursos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e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información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a las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mujeres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, de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cómo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y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dónde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encontrar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ayuda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para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solucionar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sus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más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profundas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necesidades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ej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soledad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autoestima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estímulo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efectivo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de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llevar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a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cabo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la triple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tarea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, no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sólo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de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trabajar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sino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de ser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esposa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y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madre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4256252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prism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977552" y="2247958"/>
            <a:ext cx="10440449" cy="2785531"/>
            <a:chOff x="892208" y="2349896"/>
            <a:chExt cx="10440449" cy="2785531"/>
          </a:xfrm>
        </p:grpSpPr>
        <p:sp>
          <p:nvSpPr>
            <p:cNvPr id="4" name="任意多边形: 形状 3"/>
            <p:cNvSpPr>
              <a:spLocks/>
            </p:cNvSpPr>
            <p:nvPr/>
          </p:nvSpPr>
          <p:spPr bwMode="auto">
            <a:xfrm>
              <a:off x="3105116" y="3057948"/>
              <a:ext cx="3070829" cy="1369427"/>
            </a:xfrm>
            <a:custGeom>
              <a:avLst/>
              <a:gdLst>
                <a:gd name="T0" fmla="*/ 204 w 296"/>
                <a:gd name="T1" fmla="*/ 132 h 132"/>
                <a:gd name="T2" fmla="*/ 296 w 296"/>
                <a:gd name="T3" fmla="*/ 0 h 132"/>
                <a:gd name="T4" fmla="*/ 95 w 296"/>
                <a:gd name="T5" fmla="*/ 0 h 132"/>
                <a:gd name="T6" fmla="*/ 0 w 296"/>
                <a:gd name="T7" fmla="*/ 132 h 132"/>
                <a:gd name="T8" fmla="*/ 204 w 296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132">
                  <a:moveTo>
                    <a:pt x="204" y="132"/>
                  </a:moveTo>
                  <a:lnTo>
                    <a:pt x="296" y="0"/>
                  </a:lnTo>
                  <a:lnTo>
                    <a:pt x="95" y="0"/>
                  </a:lnTo>
                  <a:lnTo>
                    <a:pt x="0" y="132"/>
                  </a:lnTo>
                  <a:lnTo>
                    <a:pt x="204" y="13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cs typeface="+mn-ea"/>
                  <a:sym typeface="+mn-lt"/>
                </a:rPr>
                <a:t>SOCIAL</a:t>
              </a:r>
              <a:endParaRPr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" name="任意多边形: 形状 4"/>
            <p:cNvSpPr>
              <a:spLocks/>
            </p:cNvSpPr>
            <p:nvPr/>
          </p:nvSpPr>
          <p:spPr bwMode="auto">
            <a:xfrm>
              <a:off x="5318024" y="3057948"/>
              <a:ext cx="3070829" cy="1369427"/>
            </a:xfrm>
            <a:custGeom>
              <a:avLst/>
              <a:gdLst>
                <a:gd name="T0" fmla="*/ 204 w 296"/>
                <a:gd name="T1" fmla="*/ 132 h 132"/>
                <a:gd name="T2" fmla="*/ 296 w 296"/>
                <a:gd name="T3" fmla="*/ 0 h 132"/>
                <a:gd name="T4" fmla="*/ 95 w 296"/>
                <a:gd name="T5" fmla="*/ 0 h 132"/>
                <a:gd name="T6" fmla="*/ 0 w 296"/>
                <a:gd name="T7" fmla="*/ 132 h 132"/>
                <a:gd name="T8" fmla="*/ 204 w 296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132">
                  <a:moveTo>
                    <a:pt x="204" y="132"/>
                  </a:moveTo>
                  <a:lnTo>
                    <a:pt x="296" y="0"/>
                  </a:lnTo>
                  <a:lnTo>
                    <a:pt x="95" y="0"/>
                  </a:lnTo>
                  <a:lnTo>
                    <a:pt x="0" y="132"/>
                  </a:lnTo>
                  <a:lnTo>
                    <a:pt x="204" y="13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cs typeface="+mn-ea"/>
                  <a:sym typeface="+mn-lt"/>
                </a:rPr>
                <a:t>SERVICIO</a:t>
              </a:r>
            </a:p>
            <a:p>
              <a:pPr algn="ctr"/>
              <a:r>
                <a:rPr lang="en-US" sz="2400" dirty="0">
                  <a:solidFill>
                    <a:schemeClr val="bg1"/>
                  </a:solidFill>
                  <a:cs typeface="+mn-ea"/>
                  <a:sym typeface="+mn-lt"/>
                </a:rPr>
                <a:t>VOLUNTARIO</a:t>
              </a:r>
              <a:endParaRPr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" name="任意多边形: 形状 5"/>
            <p:cNvSpPr>
              <a:spLocks/>
            </p:cNvSpPr>
            <p:nvPr/>
          </p:nvSpPr>
          <p:spPr bwMode="auto">
            <a:xfrm>
              <a:off x="892208" y="3057948"/>
              <a:ext cx="3070829" cy="1369427"/>
            </a:xfrm>
            <a:custGeom>
              <a:avLst/>
              <a:gdLst>
                <a:gd name="T0" fmla="*/ 204 w 296"/>
                <a:gd name="T1" fmla="*/ 132 h 132"/>
                <a:gd name="T2" fmla="*/ 296 w 296"/>
                <a:gd name="T3" fmla="*/ 0 h 132"/>
                <a:gd name="T4" fmla="*/ 95 w 296"/>
                <a:gd name="T5" fmla="*/ 0 h 132"/>
                <a:gd name="T6" fmla="*/ 0 w 296"/>
                <a:gd name="T7" fmla="*/ 132 h 132"/>
                <a:gd name="T8" fmla="*/ 204 w 296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132">
                  <a:moveTo>
                    <a:pt x="204" y="132"/>
                  </a:moveTo>
                  <a:lnTo>
                    <a:pt x="296" y="0"/>
                  </a:lnTo>
                  <a:lnTo>
                    <a:pt x="95" y="0"/>
                  </a:lnTo>
                  <a:lnTo>
                    <a:pt x="0" y="132"/>
                  </a:lnTo>
                  <a:lnTo>
                    <a:pt x="204" y="13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cs typeface="+mn-ea"/>
                  <a:sym typeface="+mn-lt"/>
                </a:rPr>
                <a:t>FISICOS</a:t>
              </a:r>
              <a:endParaRPr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任意多边形: 形状 6"/>
            <p:cNvSpPr>
              <a:spLocks/>
            </p:cNvSpPr>
            <p:nvPr/>
          </p:nvSpPr>
          <p:spPr bwMode="auto">
            <a:xfrm>
              <a:off x="7530932" y="2349896"/>
              <a:ext cx="3801725" cy="2785531"/>
            </a:xfrm>
            <a:custGeom>
              <a:avLst/>
              <a:gdLst>
                <a:gd name="connsiteX0" fmla="*/ 1818396 w 3294359"/>
                <a:gd name="connsiteY0" fmla="*/ 0 h 2413783"/>
                <a:gd name="connsiteX1" fmla="*/ 3294359 w 3294359"/>
                <a:gd name="connsiteY1" fmla="*/ 1206892 h 2413783"/>
                <a:gd name="connsiteX2" fmla="*/ 1818396 w 3294359"/>
                <a:gd name="connsiteY2" fmla="*/ 2413783 h 2413783"/>
                <a:gd name="connsiteX3" fmla="*/ 1818396 w 3294359"/>
                <a:gd name="connsiteY3" fmla="*/ 1800225 h 2413783"/>
                <a:gd name="connsiteX4" fmla="*/ 0 w 3294359"/>
                <a:gd name="connsiteY4" fmla="*/ 1800225 h 2413783"/>
                <a:gd name="connsiteX5" fmla="*/ 853917 w 3294359"/>
                <a:gd name="connsiteY5" fmla="*/ 613557 h 2413783"/>
                <a:gd name="connsiteX6" fmla="*/ 1818396 w 3294359"/>
                <a:gd name="connsiteY6" fmla="*/ 619645 h 241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94359" h="2413783">
                  <a:moveTo>
                    <a:pt x="1818396" y="0"/>
                  </a:moveTo>
                  <a:lnTo>
                    <a:pt x="3294359" y="1206892"/>
                  </a:lnTo>
                  <a:lnTo>
                    <a:pt x="1818396" y="2413783"/>
                  </a:lnTo>
                  <a:lnTo>
                    <a:pt x="1818396" y="1800225"/>
                  </a:lnTo>
                  <a:lnTo>
                    <a:pt x="0" y="1800225"/>
                  </a:lnTo>
                  <a:lnTo>
                    <a:pt x="853917" y="613557"/>
                  </a:lnTo>
                  <a:lnTo>
                    <a:pt x="1818396" y="6196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261228" y="4472488"/>
            <a:ext cx="2843888" cy="265303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sz="2000" dirty="0" err="1">
                <a:solidFill>
                  <a:schemeClr val="accent3"/>
                </a:solidFill>
              </a:rPr>
              <a:t>Ejercicios</a:t>
            </a:r>
            <a:r>
              <a:rPr lang="en-US" sz="2000" dirty="0">
                <a:solidFill>
                  <a:schemeClr val="accent3"/>
                </a:solidFill>
              </a:rPr>
              <a:t> , </a:t>
            </a:r>
            <a:r>
              <a:rPr lang="en-US" sz="2000" dirty="0" err="1">
                <a:solidFill>
                  <a:schemeClr val="accent3"/>
                </a:solidFill>
              </a:rPr>
              <a:t>buena</a:t>
            </a:r>
            <a:r>
              <a:rPr lang="en-US" sz="2000" dirty="0">
                <a:solidFill>
                  <a:schemeClr val="accent3"/>
                </a:solidFill>
              </a:rPr>
              <a:t> </a:t>
            </a:r>
            <a:r>
              <a:rPr lang="en-US" sz="2000" dirty="0" err="1">
                <a:solidFill>
                  <a:schemeClr val="accent3"/>
                </a:solidFill>
              </a:rPr>
              <a:t>nutrición</a:t>
            </a:r>
            <a:r>
              <a:rPr lang="en-US" sz="2400" dirty="0">
                <a:solidFill>
                  <a:schemeClr val="accent3"/>
                </a:solidFill>
              </a:rPr>
              <a:t>, </a:t>
            </a:r>
            <a:r>
              <a:rPr lang="en-US" sz="2400" dirty="0" err="1">
                <a:solidFill>
                  <a:schemeClr val="accent3"/>
                </a:solidFill>
              </a:rPr>
              <a:t>c</a:t>
            </a:r>
            <a:r>
              <a:rPr lang="en-US" sz="2000" dirty="0" err="1">
                <a:solidFill>
                  <a:schemeClr val="accent3"/>
                </a:solidFill>
              </a:rPr>
              <a:t>uidados</a:t>
            </a:r>
            <a:r>
              <a:rPr lang="en-US" sz="2000" dirty="0">
                <a:solidFill>
                  <a:schemeClr val="accent3"/>
                </a:solidFill>
              </a:rPr>
              <a:t> de </a:t>
            </a:r>
            <a:r>
              <a:rPr lang="en-US" sz="2000" dirty="0" err="1">
                <a:solidFill>
                  <a:schemeClr val="accent3"/>
                </a:solidFill>
              </a:rPr>
              <a:t>salud</a:t>
            </a:r>
            <a:r>
              <a:rPr lang="en-US" sz="2000" dirty="0">
                <a:solidFill>
                  <a:schemeClr val="accent3"/>
                </a:solidFill>
              </a:rPr>
              <a:t>, balance del </a:t>
            </a:r>
            <a:r>
              <a:rPr lang="en-US" sz="2000" dirty="0" err="1">
                <a:solidFill>
                  <a:schemeClr val="accent3"/>
                </a:solidFill>
              </a:rPr>
              <a:t>trabajo</a:t>
            </a:r>
            <a:r>
              <a:rPr lang="en-US" sz="2000" dirty="0">
                <a:solidFill>
                  <a:schemeClr val="accent3"/>
                </a:solidFill>
              </a:rPr>
              <a:t>, </a:t>
            </a:r>
            <a:r>
              <a:rPr lang="en-US" sz="2000" dirty="0" err="1">
                <a:solidFill>
                  <a:schemeClr val="accent3"/>
                </a:solidFill>
              </a:rPr>
              <a:t>descanso</a:t>
            </a:r>
            <a:r>
              <a:rPr lang="en-US" sz="2000" dirty="0">
                <a:solidFill>
                  <a:schemeClr val="accent3"/>
                </a:solidFill>
              </a:rPr>
              <a:t>, </a:t>
            </a:r>
            <a:r>
              <a:rPr lang="en-US" sz="2000" dirty="0" err="1">
                <a:solidFill>
                  <a:schemeClr val="accent3"/>
                </a:solidFill>
              </a:rPr>
              <a:t>recreación</a:t>
            </a:r>
            <a:r>
              <a:rPr lang="en-US" sz="2000" dirty="0">
                <a:solidFill>
                  <a:schemeClr val="accent3"/>
                </a:solidFill>
              </a:rPr>
              <a:t> y la </a:t>
            </a:r>
            <a:r>
              <a:rPr lang="en-US" sz="2000" dirty="0" err="1">
                <a:solidFill>
                  <a:schemeClr val="accent3"/>
                </a:solidFill>
              </a:rPr>
              <a:t>comprensión</a:t>
            </a:r>
            <a:r>
              <a:rPr lang="en-US" sz="2000" dirty="0">
                <a:solidFill>
                  <a:schemeClr val="accent3"/>
                </a:solidFill>
              </a:rPr>
              <a:t> del </a:t>
            </a:r>
            <a:r>
              <a:rPr lang="en-US" sz="2000" dirty="0" err="1">
                <a:solidFill>
                  <a:schemeClr val="accent3"/>
                </a:solidFill>
              </a:rPr>
              <a:t>estrés</a:t>
            </a:r>
            <a:r>
              <a:rPr lang="en-US" sz="2000" dirty="0">
                <a:solidFill>
                  <a:schemeClr val="accent3"/>
                </a:solidFill>
              </a:rPr>
              <a:t> y </a:t>
            </a:r>
            <a:r>
              <a:rPr lang="en-US" sz="2000" dirty="0" err="1">
                <a:solidFill>
                  <a:schemeClr val="accent3"/>
                </a:solidFill>
              </a:rPr>
              <a:t>cómo</a:t>
            </a:r>
            <a:r>
              <a:rPr lang="en-US" sz="2000" dirty="0">
                <a:solidFill>
                  <a:schemeClr val="accent3"/>
                </a:solidFill>
              </a:rPr>
              <a:t> </a:t>
            </a:r>
            <a:r>
              <a:rPr lang="en-US" sz="2000" dirty="0" err="1">
                <a:solidFill>
                  <a:schemeClr val="accent3"/>
                </a:solidFill>
              </a:rPr>
              <a:t>afrontarlo</a:t>
            </a:r>
            <a:r>
              <a:rPr lang="en-US" sz="2000" dirty="0">
                <a:solidFill>
                  <a:schemeClr val="accent3"/>
                </a:solidFill>
              </a:rPr>
              <a:t> </a:t>
            </a:r>
            <a:endParaRPr lang="en-US" sz="2400" dirty="0">
              <a:solidFill>
                <a:schemeClr val="accent3"/>
              </a:solidFill>
            </a:endParaRPr>
          </a:p>
          <a:p>
            <a:pPr algn="just">
              <a:lnSpc>
                <a:spcPct val="120000"/>
              </a:lnSpc>
            </a:pPr>
            <a:endParaRPr lang="zh-CN" altLang="en-US" sz="2000" b="1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442909" y="4412107"/>
            <a:ext cx="5287953" cy="224676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sz="2000" dirty="0" err="1">
                <a:solidFill>
                  <a:schemeClr val="accent3"/>
                </a:solidFill>
              </a:rPr>
              <a:t>Ayudar</a:t>
            </a:r>
            <a:r>
              <a:rPr lang="en-US" sz="2000" dirty="0">
                <a:solidFill>
                  <a:schemeClr val="accent3"/>
                </a:solidFill>
              </a:rPr>
              <a:t> a la </a:t>
            </a:r>
            <a:r>
              <a:rPr lang="en-US" sz="2000" dirty="0" err="1">
                <a:solidFill>
                  <a:schemeClr val="accent3"/>
                </a:solidFill>
              </a:rPr>
              <a:t>mujer</a:t>
            </a:r>
            <a:r>
              <a:rPr lang="en-US" sz="2000" dirty="0">
                <a:solidFill>
                  <a:schemeClr val="accent3"/>
                </a:solidFill>
              </a:rPr>
              <a:t> a ser </a:t>
            </a:r>
            <a:r>
              <a:rPr lang="en-US" sz="2000" dirty="0" err="1">
                <a:solidFill>
                  <a:schemeClr val="accent3"/>
                </a:solidFill>
              </a:rPr>
              <a:t>partic</a:t>
            </a:r>
            <a:r>
              <a:rPr lang="en-US" sz="2000" dirty="0" err="1">
                <a:solidFill>
                  <a:schemeClr val="bg1"/>
                </a:solidFill>
              </a:rPr>
              <a:t>ipe</a:t>
            </a:r>
            <a:r>
              <a:rPr lang="en-US" sz="2000" dirty="0">
                <a:solidFill>
                  <a:schemeClr val="bg1"/>
                </a:solidFill>
              </a:rPr>
              <a:t>  </a:t>
            </a:r>
            <a:r>
              <a:rPr lang="en-US" sz="2000" dirty="0" err="1">
                <a:solidFill>
                  <a:schemeClr val="bg1"/>
                </a:solidFill>
              </a:rPr>
              <a:t>e</a:t>
            </a:r>
            <a:r>
              <a:rPr lang="en-US" sz="2000" dirty="0" err="1">
                <a:solidFill>
                  <a:schemeClr val="accent3"/>
                </a:solidFill>
              </a:rPr>
              <a:t>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accent3"/>
                </a:solidFill>
              </a:rPr>
              <a:t>la </a:t>
            </a:r>
            <a:r>
              <a:rPr lang="en-US" sz="2000" dirty="0" err="1">
                <a:solidFill>
                  <a:schemeClr val="accent3"/>
                </a:solidFill>
              </a:rPr>
              <a:t>vida</a:t>
            </a:r>
            <a:r>
              <a:rPr lang="en-US" sz="2000" dirty="0">
                <a:solidFill>
                  <a:schemeClr val="accent3"/>
                </a:solidFill>
              </a:rPr>
              <a:t> de la </a:t>
            </a:r>
            <a:r>
              <a:rPr lang="en-US" sz="2000" dirty="0" err="1">
                <a:solidFill>
                  <a:schemeClr val="accent3"/>
                </a:solidFill>
              </a:rPr>
              <a:t>Iglesia</a:t>
            </a:r>
            <a:r>
              <a:rPr lang="en-US" sz="2000" dirty="0">
                <a:solidFill>
                  <a:schemeClr val="accent3"/>
                </a:solidFill>
              </a:rPr>
              <a:t> y </a:t>
            </a:r>
            <a:r>
              <a:rPr lang="en-US" sz="2000" dirty="0" err="1">
                <a:solidFill>
                  <a:schemeClr val="accent3"/>
                </a:solidFill>
              </a:rPr>
              <a:t>en</a:t>
            </a:r>
            <a:r>
              <a:rPr lang="en-US" sz="2000" dirty="0">
                <a:solidFill>
                  <a:schemeClr val="accent3"/>
                </a:solidFill>
              </a:rPr>
              <a:t> del </a:t>
            </a:r>
            <a:r>
              <a:rPr lang="en-US" sz="2000" dirty="0" err="1">
                <a:solidFill>
                  <a:schemeClr val="accent3"/>
                </a:solidFill>
              </a:rPr>
              <a:t>cumplimien</a:t>
            </a:r>
            <a:r>
              <a:rPr lang="en-US" sz="2000" dirty="0" err="1">
                <a:solidFill>
                  <a:schemeClr val="bg1"/>
                </a:solidFill>
              </a:rPr>
              <a:t>t</a:t>
            </a:r>
            <a:r>
              <a:rPr lang="en-US" sz="2000" dirty="0" err="1">
                <a:solidFill>
                  <a:schemeClr val="accent3"/>
                </a:solidFill>
              </a:rPr>
              <a:t>o</a:t>
            </a:r>
            <a:r>
              <a:rPr lang="en-US" sz="2000" dirty="0">
                <a:solidFill>
                  <a:schemeClr val="accent3"/>
                </a:solidFill>
              </a:rPr>
              <a:t> de la Gran </a:t>
            </a:r>
            <a:r>
              <a:rPr lang="en-US" sz="2000" dirty="0" err="1">
                <a:solidFill>
                  <a:schemeClr val="accent3"/>
                </a:solidFill>
              </a:rPr>
              <a:t>Comisión</a:t>
            </a:r>
            <a:r>
              <a:rPr lang="en-US" sz="2000" dirty="0">
                <a:solidFill>
                  <a:schemeClr val="accent3"/>
                </a:solidFill>
              </a:rPr>
              <a:t>. </a:t>
            </a:r>
            <a:endParaRPr lang="en-US" sz="2400" dirty="0">
              <a:solidFill>
                <a:schemeClr val="accent3"/>
              </a:solidFill>
            </a:endParaRPr>
          </a:p>
          <a:p>
            <a:r>
              <a:rPr lang="en-US" sz="2000" dirty="0" err="1">
                <a:solidFill>
                  <a:schemeClr val="accent3"/>
                </a:solidFill>
              </a:rPr>
              <a:t>Proveer</a:t>
            </a:r>
            <a:r>
              <a:rPr lang="en-US" sz="2000" dirty="0">
                <a:solidFill>
                  <a:schemeClr val="accent3"/>
                </a:solidFill>
              </a:rPr>
              <a:t> a las </a:t>
            </a:r>
            <a:r>
              <a:rPr lang="en-US" sz="2000" dirty="0" err="1">
                <a:solidFill>
                  <a:schemeClr val="accent3"/>
                </a:solidFill>
              </a:rPr>
              <a:t>mujeres</a:t>
            </a:r>
            <a:r>
              <a:rPr lang="en-US" sz="2000" dirty="0">
                <a:solidFill>
                  <a:schemeClr val="accent3"/>
                </a:solidFill>
              </a:rPr>
              <a:t> de </a:t>
            </a:r>
            <a:r>
              <a:rPr lang="en-US" sz="2000" dirty="0" err="1">
                <a:solidFill>
                  <a:schemeClr val="accent3"/>
                </a:solidFill>
              </a:rPr>
              <a:t>inspiración</a:t>
            </a:r>
            <a:r>
              <a:rPr lang="en-US" sz="2000" dirty="0">
                <a:solidFill>
                  <a:schemeClr val="accent3"/>
                </a:solidFill>
              </a:rPr>
              <a:t> y </a:t>
            </a:r>
            <a:r>
              <a:rPr lang="en-US" sz="2000" dirty="0" err="1">
                <a:solidFill>
                  <a:schemeClr val="accent3"/>
                </a:solidFill>
              </a:rPr>
              <a:t>entrenamiento</a:t>
            </a:r>
            <a:r>
              <a:rPr lang="en-US" sz="2000" dirty="0">
                <a:solidFill>
                  <a:schemeClr val="accent3"/>
                </a:solidFill>
              </a:rPr>
              <a:t> para </a:t>
            </a:r>
            <a:r>
              <a:rPr lang="en-US" sz="2000" dirty="0" err="1">
                <a:solidFill>
                  <a:schemeClr val="accent3"/>
                </a:solidFill>
              </a:rPr>
              <a:t>alcanzar</a:t>
            </a:r>
            <a:r>
              <a:rPr lang="en-US" sz="2000" dirty="0">
                <a:solidFill>
                  <a:schemeClr val="accent3"/>
                </a:solidFill>
              </a:rPr>
              <a:t> a </a:t>
            </a:r>
            <a:r>
              <a:rPr lang="en-US" sz="2000" dirty="0" err="1">
                <a:solidFill>
                  <a:schemeClr val="accent3"/>
                </a:solidFill>
              </a:rPr>
              <a:t>otras</a:t>
            </a:r>
            <a:r>
              <a:rPr lang="en-US" sz="2000" dirty="0">
                <a:solidFill>
                  <a:schemeClr val="accent3"/>
                </a:solidFill>
              </a:rPr>
              <a:t> </a:t>
            </a:r>
            <a:r>
              <a:rPr lang="en-US" sz="2000" dirty="0" err="1">
                <a:solidFill>
                  <a:schemeClr val="accent3"/>
                </a:solidFill>
              </a:rPr>
              <a:t>en</a:t>
            </a:r>
            <a:r>
              <a:rPr lang="en-US" sz="2000" dirty="0">
                <a:solidFill>
                  <a:schemeClr val="accent3"/>
                </a:solidFill>
              </a:rPr>
              <a:t> el </a:t>
            </a:r>
            <a:r>
              <a:rPr lang="en-US" sz="2000" dirty="0" err="1">
                <a:solidFill>
                  <a:schemeClr val="accent3"/>
                </a:solidFill>
              </a:rPr>
              <a:t>amor</a:t>
            </a:r>
            <a:r>
              <a:rPr lang="en-US" sz="2000" dirty="0">
                <a:solidFill>
                  <a:schemeClr val="accent3"/>
                </a:solidFill>
              </a:rPr>
              <a:t> de Dios y a una </a:t>
            </a:r>
            <a:r>
              <a:rPr lang="en-US" sz="2000" dirty="0" err="1">
                <a:solidFill>
                  <a:schemeClr val="accent3"/>
                </a:solidFill>
              </a:rPr>
              <a:t>experiencia</a:t>
            </a:r>
            <a:r>
              <a:rPr lang="en-US" sz="2000" dirty="0">
                <a:solidFill>
                  <a:schemeClr val="accent3"/>
                </a:solidFill>
              </a:rPr>
              <a:t> personal con Cristo. </a:t>
            </a:r>
            <a:endParaRPr lang="en-US" sz="2400" dirty="0">
              <a:solidFill>
                <a:schemeClr val="accent3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879968" y="785342"/>
            <a:ext cx="3235482" cy="228370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20000"/>
              </a:lnSpc>
            </a:pPr>
            <a:r>
              <a:rPr lang="en-US" sz="2000" dirty="0" err="1">
                <a:solidFill>
                  <a:schemeClr val="accent3"/>
                </a:solidFill>
              </a:rPr>
              <a:t>Proveer</a:t>
            </a:r>
            <a:r>
              <a:rPr lang="en-US" sz="2000" dirty="0">
                <a:solidFill>
                  <a:schemeClr val="accent3"/>
                </a:solidFill>
              </a:rPr>
              <a:t> </a:t>
            </a:r>
            <a:r>
              <a:rPr lang="en-US" sz="2000" dirty="0" err="1">
                <a:solidFill>
                  <a:schemeClr val="accent3"/>
                </a:solidFill>
              </a:rPr>
              <a:t>eventos</a:t>
            </a:r>
            <a:r>
              <a:rPr lang="en-US" sz="2000" dirty="0">
                <a:solidFill>
                  <a:schemeClr val="accent3"/>
                </a:solidFill>
              </a:rPr>
              <a:t> </a:t>
            </a:r>
            <a:r>
              <a:rPr lang="en-US" sz="2000" dirty="0" err="1">
                <a:solidFill>
                  <a:schemeClr val="accent3"/>
                </a:solidFill>
              </a:rPr>
              <a:t>especiales</a:t>
            </a:r>
            <a:r>
              <a:rPr lang="en-US" sz="2000" dirty="0">
                <a:solidFill>
                  <a:schemeClr val="accent3"/>
                </a:solidFill>
              </a:rPr>
              <a:t>.</a:t>
            </a:r>
            <a:br>
              <a:rPr lang="en-US" sz="2000" dirty="0">
                <a:solidFill>
                  <a:schemeClr val="accent3"/>
                </a:solidFill>
              </a:rPr>
            </a:br>
            <a:r>
              <a:rPr lang="en-US" sz="2000" dirty="0">
                <a:solidFill>
                  <a:schemeClr val="accent3"/>
                </a:solidFill>
              </a:rPr>
              <a:t>Desarrollo de </a:t>
            </a:r>
            <a:r>
              <a:rPr lang="en-US" sz="2000" dirty="0" err="1">
                <a:solidFill>
                  <a:schemeClr val="accent3"/>
                </a:solidFill>
              </a:rPr>
              <a:t>buenas</a:t>
            </a:r>
            <a:r>
              <a:rPr lang="en-US" sz="2000" dirty="0">
                <a:solidFill>
                  <a:schemeClr val="accent3"/>
                </a:solidFill>
              </a:rPr>
              <a:t> </a:t>
            </a:r>
            <a:r>
              <a:rPr lang="en-US" sz="2000" dirty="0" err="1">
                <a:solidFill>
                  <a:schemeClr val="accent3"/>
                </a:solidFill>
              </a:rPr>
              <a:t>relaciones</a:t>
            </a:r>
            <a:r>
              <a:rPr lang="en-US" sz="2000" dirty="0">
                <a:solidFill>
                  <a:schemeClr val="accent3"/>
                </a:solidFill>
              </a:rPr>
              <a:t> y </a:t>
            </a:r>
            <a:r>
              <a:rPr lang="en-US" sz="2000" dirty="0" err="1">
                <a:solidFill>
                  <a:schemeClr val="accent3"/>
                </a:solidFill>
              </a:rPr>
              <a:t>grupos</a:t>
            </a:r>
            <a:r>
              <a:rPr lang="en-US" sz="2000" dirty="0">
                <a:solidFill>
                  <a:schemeClr val="accent3"/>
                </a:solidFill>
              </a:rPr>
              <a:t> de </a:t>
            </a:r>
            <a:r>
              <a:rPr lang="en-US" sz="2000" dirty="0" err="1">
                <a:solidFill>
                  <a:schemeClr val="accent3"/>
                </a:solidFill>
              </a:rPr>
              <a:t>apoyo</a:t>
            </a:r>
            <a:r>
              <a:rPr lang="en-US" sz="2000" dirty="0">
                <a:solidFill>
                  <a:schemeClr val="accent3"/>
                </a:solidFill>
              </a:rPr>
              <a:t>.</a:t>
            </a:r>
            <a:br>
              <a:rPr lang="en-US" sz="2000" dirty="0">
                <a:solidFill>
                  <a:schemeClr val="accent3"/>
                </a:solidFill>
              </a:rPr>
            </a:br>
            <a:r>
              <a:rPr lang="en-US" sz="2000" dirty="0">
                <a:solidFill>
                  <a:schemeClr val="accent3"/>
                </a:solidFill>
              </a:rPr>
              <a:t>Desarrollo del "don de la </a:t>
            </a:r>
            <a:r>
              <a:rPr lang="en-US" sz="2000" dirty="0" err="1">
                <a:solidFill>
                  <a:schemeClr val="accent3"/>
                </a:solidFill>
              </a:rPr>
              <a:t>hospitalidad</a:t>
            </a:r>
            <a:r>
              <a:rPr lang="en-US" sz="2000" dirty="0">
                <a:solidFill>
                  <a:schemeClr val="accent3"/>
                </a:solidFill>
              </a:rPr>
              <a:t>" </a:t>
            </a:r>
            <a:endParaRPr lang="en-US" sz="2400" dirty="0">
              <a:solidFill>
                <a:schemeClr val="accent3"/>
              </a:solidFill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2346266" cy="1738323"/>
          </a:xfrm>
          <a:prstGeom prst="rect">
            <a:avLst/>
          </a:prstGeom>
        </p:spPr>
      </p:pic>
      <p:sp>
        <p:nvSpPr>
          <p:cNvPr id="39" name="文本框 38"/>
          <p:cNvSpPr txBox="1"/>
          <p:nvPr/>
        </p:nvSpPr>
        <p:spPr>
          <a:xfrm>
            <a:off x="1799102" y="284385"/>
            <a:ext cx="3938899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12700"/>
          </a:bodyPr>
          <a:lstStyle/>
          <a:p>
            <a:r>
              <a:rPr lang="tr-TR" altLang="zh-CN" sz="3200" b="1" dirty="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rPr>
              <a:t>OTROS OBJETIVOS</a:t>
            </a:r>
            <a:endParaRPr lang="zh-CN" altLang="en-US" sz="3200" b="1" dirty="0">
              <a:solidFill>
                <a:schemeClr val="accent6">
                  <a:lumMod val="7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5671226" y="622570"/>
            <a:ext cx="6520774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5C9133A4-5E8D-6148-9B9C-1837D295BF8E}"/>
              </a:ext>
            </a:extLst>
          </p:cNvPr>
          <p:cNvSpPr/>
          <p:nvPr/>
        </p:nvSpPr>
        <p:spPr>
          <a:xfrm>
            <a:off x="6938782" y="1330623"/>
            <a:ext cx="380172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chemeClr val="accent3"/>
                </a:solidFill>
              </a:rPr>
              <a:t>Canalizar</a:t>
            </a:r>
            <a:r>
              <a:rPr lang="en-US" sz="2000" dirty="0">
                <a:solidFill>
                  <a:schemeClr val="accent3"/>
                </a:solidFill>
              </a:rPr>
              <a:t> sus </a:t>
            </a:r>
            <a:r>
              <a:rPr lang="en-US" sz="2000" dirty="0" err="1">
                <a:solidFill>
                  <a:schemeClr val="accent3"/>
                </a:solidFill>
              </a:rPr>
              <a:t>talentos</a:t>
            </a:r>
            <a:r>
              <a:rPr lang="en-US" sz="2000" dirty="0">
                <a:solidFill>
                  <a:schemeClr val="accent3"/>
                </a:solidFill>
              </a:rPr>
              <a:t> </a:t>
            </a:r>
            <a:r>
              <a:rPr lang="en-US" sz="2000" dirty="0" err="1">
                <a:solidFill>
                  <a:schemeClr val="accent3"/>
                </a:solidFill>
              </a:rPr>
              <a:t>en</a:t>
            </a:r>
            <a:r>
              <a:rPr lang="en-US" sz="2000" dirty="0">
                <a:solidFill>
                  <a:schemeClr val="accent3"/>
                </a:solidFill>
              </a:rPr>
              <a:t> el </a:t>
            </a:r>
            <a:r>
              <a:rPr lang="en-US" sz="2000" dirty="0" err="1">
                <a:solidFill>
                  <a:schemeClr val="accent3"/>
                </a:solidFill>
              </a:rPr>
              <a:t>servicio</a:t>
            </a:r>
            <a:r>
              <a:rPr lang="en-US" sz="2000" dirty="0">
                <a:solidFill>
                  <a:schemeClr val="accent3"/>
                </a:solidFill>
              </a:rPr>
              <a:t> </a:t>
            </a:r>
            <a:r>
              <a:rPr lang="en-US" sz="2000" dirty="0" err="1">
                <a:solidFill>
                  <a:schemeClr val="accent3"/>
                </a:solidFill>
              </a:rPr>
              <a:t>voluntario</a:t>
            </a:r>
            <a:r>
              <a:rPr lang="en-US" sz="2000" dirty="0">
                <a:solidFill>
                  <a:schemeClr val="accent3"/>
                </a:solidFill>
              </a:rPr>
              <a:t> a Dios  </a:t>
            </a:r>
            <a:r>
              <a:rPr lang="en-US" sz="2000" dirty="0" err="1">
                <a:solidFill>
                  <a:schemeClr val="accent3"/>
                </a:solidFill>
              </a:rPr>
              <a:t>en</a:t>
            </a:r>
            <a:r>
              <a:rPr lang="en-US" sz="2000" dirty="0">
                <a:solidFill>
                  <a:schemeClr val="accent3"/>
                </a:solidFill>
              </a:rPr>
              <a:t> </a:t>
            </a:r>
            <a:r>
              <a:rPr lang="en-US" sz="2000" dirty="0" err="1">
                <a:solidFill>
                  <a:schemeClr val="accent3"/>
                </a:solidFill>
              </a:rPr>
              <a:t>ministerios</a:t>
            </a:r>
            <a:r>
              <a:rPr lang="en-US" sz="2000" dirty="0">
                <a:solidFill>
                  <a:schemeClr val="accent3"/>
                </a:solidFill>
              </a:rPr>
              <a:t> de </a:t>
            </a:r>
            <a:r>
              <a:rPr lang="en-US" sz="2000" dirty="0" err="1">
                <a:solidFill>
                  <a:schemeClr val="accent3"/>
                </a:solidFill>
              </a:rPr>
              <a:t>compasión</a:t>
            </a:r>
            <a:r>
              <a:rPr lang="en-US" sz="2000" dirty="0">
                <a:solidFill>
                  <a:schemeClr val="accent3"/>
                </a:solidFill>
              </a:rPr>
              <a:t>. </a:t>
            </a:r>
            <a:endParaRPr lang="en-PR" sz="2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10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 4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16799" y="4506451"/>
            <a:ext cx="1994638" cy="2351549"/>
          </a:xfrm>
          <a:prstGeom prst="rect">
            <a:avLst/>
          </a:prstGeom>
        </p:spPr>
      </p:pic>
      <p:pic>
        <p:nvPicPr>
          <p:cNvPr id="38" name="图片占位符 37"/>
          <p:cNvPicPr>
            <a:picLocks noGrp="1" noChangeAspect="1"/>
          </p:cNvPicPr>
          <p:nvPr>
            <p:ph type="pic" sz="quarter" idx="10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096000" cy="6858000"/>
          </a:xfrm>
        </p:spPr>
      </p:pic>
      <p:sp>
        <p:nvSpPr>
          <p:cNvPr id="35" name="矩形 34"/>
          <p:cNvSpPr/>
          <p:nvPr/>
        </p:nvSpPr>
        <p:spPr>
          <a:xfrm>
            <a:off x="6417662" y="1595021"/>
            <a:ext cx="5472113" cy="48320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457200" indent="-457200">
              <a:buAutoNum type="arabicPeriod"/>
            </a:pPr>
            <a:r>
              <a:rPr lang="en-US" sz="2200" dirty="0"/>
              <a:t>¿Es una </a:t>
            </a:r>
            <a:r>
              <a:rPr lang="en-US" sz="2200" dirty="0" err="1"/>
              <a:t>actividad</a:t>
            </a:r>
            <a:r>
              <a:rPr lang="en-US" sz="2200" dirty="0"/>
              <a:t> </a:t>
            </a:r>
            <a:r>
              <a:rPr lang="en-US" sz="2200" dirty="0" err="1"/>
              <a:t>motivadora</a:t>
            </a:r>
            <a:r>
              <a:rPr lang="en-US" sz="2200" dirty="0"/>
              <a:t>?</a:t>
            </a:r>
          </a:p>
          <a:p>
            <a:br>
              <a:rPr lang="en-US" sz="2200" dirty="0"/>
            </a:br>
            <a:r>
              <a:rPr lang="en-US" sz="2200" dirty="0"/>
              <a:t>2. ¿</a:t>
            </a:r>
            <a:r>
              <a:rPr lang="en-US" sz="2200" dirty="0" err="1"/>
              <a:t>Puedo</a:t>
            </a:r>
            <a:r>
              <a:rPr lang="en-US" sz="2200" dirty="0"/>
              <a:t> </a:t>
            </a:r>
            <a:r>
              <a:rPr lang="en-US" sz="2200" dirty="0" err="1"/>
              <a:t>mejorar</a:t>
            </a:r>
            <a:r>
              <a:rPr lang="en-US" sz="2200" dirty="0"/>
              <a:t> la </a:t>
            </a:r>
            <a:r>
              <a:rPr lang="en-US" sz="2200" dirty="0" err="1"/>
              <a:t>calidad</a:t>
            </a:r>
            <a:r>
              <a:rPr lang="en-US" sz="2200" dirty="0"/>
              <a:t> y la </a:t>
            </a:r>
            <a:r>
              <a:rPr lang="en-US" sz="2200" dirty="0" err="1"/>
              <a:t>logística</a:t>
            </a:r>
            <a:r>
              <a:rPr lang="en-US" sz="2200" dirty="0"/>
              <a:t>?</a:t>
            </a:r>
          </a:p>
          <a:p>
            <a:br>
              <a:rPr lang="en-US" sz="2200" dirty="0"/>
            </a:br>
            <a:r>
              <a:rPr lang="en-US" sz="2200" dirty="0"/>
              <a:t>3. ¿Vale la </a:t>
            </a:r>
            <a:r>
              <a:rPr lang="en-US" sz="2200" dirty="0" err="1"/>
              <a:t>pena</a:t>
            </a:r>
            <a:r>
              <a:rPr lang="en-US" sz="2200" dirty="0"/>
              <a:t> el </a:t>
            </a:r>
            <a:r>
              <a:rPr lang="en-US" sz="2200" dirty="0" err="1"/>
              <a:t>tiempo</a:t>
            </a:r>
            <a:r>
              <a:rPr lang="en-US" sz="2200" dirty="0"/>
              <a:t> </a:t>
            </a:r>
            <a:r>
              <a:rPr lang="en-US" sz="2200" dirty="0" err="1"/>
              <a:t>invertido</a:t>
            </a:r>
            <a:r>
              <a:rPr lang="en-US" sz="2200" dirty="0"/>
              <a:t>? </a:t>
            </a:r>
          </a:p>
          <a:p>
            <a:r>
              <a:rPr lang="en-US" sz="2200" dirty="0"/>
              <a:t>. </a:t>
            </a:r>
          </a:p>
          <a:p>
            <a:r>
              <a:rPr lang="en-US" sz="2200" dirty="0"/>
              <a:t>4. ¿Es </a:t>
            </a:r>
            <a:r>
              <a:rPr lang="en-US" sz="2200" dirty="0" err="1"/>
              <a:t>demasiado</a:t>
            </a:r>
            <a:r>
              <a:rPr lang="en-US" sz="2200" dirty="0"/>
              <a:t> </a:t>
            </a:r>
            <a:r>
              <a:rPr lang="en-US" sz="2200" dirty="0" err="1"/>
              <a:t>costoso</a:t>
            </a:r>
            <a:r>
              <a:rPr lang="en-US" sz="2200" dirty="0"/>
              <a:t> para la </a:t>
            </a:r>
            <a:r>
              <a:rPr lang="en-US" sz="2200" dirty="0" err="1"/>
              <a:t>mujer</a:t>
            </a:r>
            <a:r>
              <a:rPr lang="en-US" sz="2200" dirty="0"/>
              <a:t> </a:t>
            </a:r>
            <a:r>
              <a:rPr lang="en-US" sz="2200" dirty="0" err="1"/>
              <a:t>promedio</a:t>
            </a:r>
            <a:r>
              <a:rPr lang="en-US" sz="2200" dirty="0"/>
              <a:t>?</a:t>
            </a:r>
          </a:p>
          <a:p>
            <a:br>
              <a:rPr lang="en-US" sz="2200" dirty="0"/>
            </a:br>
            <a:r>
              <a:rPr lang="en-US" sz="2200" dirty="0"/>
              <a:t>5. ¿</a:t>
            </a:r>
            <a:r>
              <a:rPr lang="en-US" sz="2200" dirty="0" err="1"/>
              <a:t>Cumple</a:t>
            </a:r>
            <a:r>
              <a:rPr lang="en-US" sz="2200" dirty="0"/>
              <a:t> con las </a:t>
            </a:r>
            <a:r>
              <a:rPr lang="en-US" sz="2200" dirty="0" err="1"/>
              <a:t>metas</a:t>
            </a:r>
            <a:r>
              <a:rPr lang="en-US" sz="2200" dirty="0"/>
              <a:t> y </a:t>
            </a:r>
            <a:r>
              <a:rPr lang="en-US" sz="2200" dirty="0" err="1"/>
              <a:t>propósitos</a:t>
            </a:r>
            <a:r>
              <a:rPr lang="en-US" sz="2200" dirty="0"/>
              <a:t> del </a:t>
            </a:r>
            <a:r>
              <a:rPr lang="en-US" sz="2200" dirty="0" err="1"/>
              <a:t>Ministerio</a:t>
            </a:r>
            <a:r>
              <a:rPr lang="en-US" sz="2200" dirty="0"/>
              <a:t>?</a:t>
            </a:r>
          </a:p>
          <a:p>
            <a:br>
              <a:rPr lang="en-US" sz="2200" dirty="0"/>
            </a:br>
            <a:r>
              <a:rPr lang="en-US" sz="2200" dirty="0"/>
              <a:t>6. Lo </a:t>
            </a:r>
            <a:r>
              <a:rPr lang="en-US" sz="2200" dirty="0" err="1"/>
              <a:t>tengo</a:t>
            </a:r>
            <a:r>
              <a:rPr lang="en-US" sz="2200" dirty="0"/>
              <a:t> </a:t>
            </a:r>
            <a:r>
              <a:rPr lang="en-US" sz="2200" dirty="0" err="1"/>
              <a:t>todo</a:t>
            </a:r>
            <a:r>
              <a:rPr lang="en-US" sz="2200" dirty="0"/>
              <a:t> </a:t>
            </a:r>
            <a:r>
              <a:rPr lang="en-US" sz="2200" dirty="0" err="1"/>
              <a:t>planeado</a:t>
            </a:r>
            <a:r>
              <a:rPr lang="en-US" sz="2200" dirty="0"/>
              <a:t>, </a:t>
            </a:r>
            <a:r>
              <a:rPr lang="en-US" sz="2200" dirty="0" err="1"/>
              <a:t>pero</a:t>
            </a:r>
            <a:r>
              <a:rPr lang="en-US" sz="2200" dirty="0"/>
              <a:t>... ¿</a:t>
            </a:r>
            <a:r>
              <a:rPr lang="en-US" sz="2200" dirty="0" err="1"/>
              <a:t>realmente</a:t>
            </a:r>
            <a:r>
              <a:rPr lang="en-US" sz="2200" dirty="0"/>
              <a:t> </a:t>
            </a:r>
            <a:r>
              <a:rPr lang="en-US" sz="2200" dirty="0" err="1"/>
              <a:t>estoy</a:t>
            </a:r>
            <a:r>
              <a:rPr lang="en-US" sz="2200" dirty="0"/>
              <a:t> </a:t>
            </a:r>
            <a:r>
              <a:rPr lang="en-US" sz="2200" dirty="0" err="1"/>
              <a:t>dependiendo</a:t>
            </a:r>
            <a:r>
              <a:rPr lang="en-US" sz="2200" dirty="0"/>
              <a:t> </a:t>
            </a:r>
            <a:r>
              <a:rPr lang="en-US" sz="2200" dirty="0" err="1"/>
              <a:t>en</a:t>
            </a:r>
            <a:r>
              <a:rPr lang="en-US" sz="2200" dirty="0"/>
              <a:t> el </a:t>
            </a:r>
            <a:r>
              <a:rPr lang="en-US" sz="2200" dirty="0" err="1"/>
              <a:t>Señor</a:t>
            </a:r>
            <a:r>
              <a:rPr lang="en-US" sz="2200" dirty="0"/>
              <a:t>?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BC6F14-8CAC-C74B-BEB9-858E0D5203B8}"/>
              </a:ext>
            </a:extLst>
          </p:cNvPr>
          <p:cNvSpPr txBox="1"/>
          <p:nvPr/>
        </p:nvSpPr>
        <p:spPr>
          <a:xfrm>
            <a:off x="6417662" y="428187"/>
            <a:ext cx="5774338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accent6"/>
                </a:solidFill>
                <a:cs typeface="+mn-ea"/>
                <a:sym typeface="+mn-lt"/>
              </a:rPr>
              <a:t>PREGUNTAS IMPORTANTES </a:t>
            </a:r>
          </a:p>
          <a:p>
            <a:pPr algn="ctr"/>
            <a:r>
              <a:rPr lang="en-US" altLang="zh-CN" sz="3200" b="1" dirty="0">
                <a:solidFill>
                  <a:schemeClr val="accent6"/>
                </a:solidFill>
                <a:cs typeface="+mn-ea"/>
                <a:sym typeface="+mn-lt"/>
              </a:rPr>
              <a:t>AL PLANIFICAR</a:t>
            </a:r>
            <a:endParaRPr lang="zh-CN" altLang="en-US" sz="3200" b="1" dirty="0">
              <a:solidFill>
                <a:schemeClr val="accent6"/>
              </a:solidFill>
              <a:cs typeface="+mn-ea"/>
              <a:sym typeface="+mn-lt"/>
            </a:endParaRPr>
          </a:p>
          <a:p>
            <a:endParaRPr lang="en-PR" dirty="0"/>
          </a:p>
        </p:txBody>
      </p:sp>
    </p:spTree>
    <p:extLst>
      <p:ext uri="{BB962C8B-B14F-4D97-AF65-F5344CB8AC3E}">
        <p14:creationId xmlns:p14="http://schemas.microsoft.com/office/powerpoint/2010/main" val="121355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ferris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图片占位符 45"/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3571540"/>
          </a:xfrm>
        </p:spPr>
      </p:pic>
      <p:sp>
        <p:nvSpPr>
          <p:cNvPr id="5" name="Oval 17"/>
          <p:cNvSpPr/>
          <p:nvPr/>
        </p:nvSpPr>
        <p:spPr>
          <a:xfrm>
            <a:off x="1333184" y="2913802"/>
            <a:ext cx="1160944" cy="116094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dist="63500" dir="16200000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Oval 20"/>
          <p:cNvSpPr/>
          <p:nvPr/>
        </p:nvSpPr>
        <p:spPr>
          <a:xfrm>
            <a:off x="4060726" y="2862247"/>
            <a:ext cx="1160944" cy="116094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dist="63500" dir="16200000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Oval 23"/>
          <p:cNvSpPr/>
          <p:nvPr/>
        </p:nvSpPr>
        <p:spPr>
          <a:xfrm>
            <a:off x="9478370" y="2928085"/>
            <a:ext cx="1160944" cy="116094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dist="63500" dir="16200000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0" name="Oval 26"/>
          <p:cNvSpPr/>
          <p:nvPr/>
        </p:nvSpPr>
        <p:spPr>
          <a:xfrm>
            <a:off x="6883298" y="2862247"/>
            <a:ext cx="1160944" cy="116094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dist="63500" dir="16200000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92324" y="4197130"/>
            <a:ext cx="2473855" cy="1528330"/>
            <a:chOff x="7692478" y="1678126"/>
            <a:chExt cx="2473855" cy="1528330"/>
          </a:xfrm>
        </p:grpSpPr>
        <p:sp>
          <p:nvSpPr>
            <p:cNvPr id="26" name="矩形 25"/>
            <p:cNvSpPr/>
            <p:nvPr/>
          </p:nvSpPr>
          <p:spPr>
            <a:xfrm>
              <a:off x="7692478" y="2030750"/>
              <a:ext cx="2473855" cy="117570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 dirty="0">
                  <a:solidFill>
                    <a:schemeClr val="accent6"/>
                  </a:solidFill>
                  <a:cs typeface="+mn-ea"/>
                  <a:sym typeface="+mn-lt"/>
                </a:rPr>
                <a:t>De </a:t>
              </a:r>
              <a:r>
                <a:rPr lang="en-US" altLang="zh-CN" sz="2000" dirty="0" err="1">
                  <a:solidFill>
                    <a:schemeClr val="accent6"/>
                  </a:solidFill>
                  <a:cs typeface="+mn-ea"/>
                  <a:sym typeface="+mn-lt"/>
                </a:rPr>
                <a:t>oración</a:t>
              </a:r>
              <a:r>
                <a:rPr lang="en-US" altLang="zh-CN" sz="2000" dirty="0">
                  <a:solidFill>
                    <a:schemeClr val="accent6"/>
                  </a:solidFill>
                  <a:cs typeface="+mn-ea"/>
                  <a:sym typeface="+mn-lt"/>
                </a:rPr>
                <a:t>, </a:t>
              </a:r>
              <a:r>
                <a:rPr lang="en-US" altLang="zh-CN" sz="2000" dirty="0" err="1">
                  <a:solidFill>
                    <a:schemeClr val="accent6"/>
                  </a:solidFill>
                  <a:cs typeface="+mn-ea"/>
                  <a:sym typeface="+mn-lt"/>
                </a:rPr>
                <a:t>vigilias</a:t>
              </a:r>
              <a:r>
                <a:rPr lang="en-US" altLang="zh-CN" sz="2000" dirty="0">
                  <a:solidFill>
                    <a:schemeClr val="accent6"/>
                  </a:solidFill>
                  <a:cs typeface="+mn-ea"/>
                  <a:sym typeface="+mn-lt"/>
                </a:rPr>
                <a:t>, </a:t>
              </a:r>
              <a:r>
                <a:rPr lang="en-US" altLang="zh-CN" sz="2000" dirty="0" err="1">
                  <a:solidFill>
                    <a:schemeClr val="accent6"/>
                  </a:solidFill>
                  <a:cs typeface="+mn-ea"/>
                  <a:sym typeface="+mn-lt"/>
                </a:rPr>
                <a:t>celebraciones</a:t>
              </a:r>
              <a:r>
                <a:rPr lang="en-US" altLang="zh-CN" sz="2000" dirty="0">
                  <a:solidFill>
                    <a:schemeClr val="accent6"/>
                  </a:solidFill>
                  <a:cs typeface="+mn-ea"/>
                  <a:sym typeface="+mn-lt"/>
                </a:rPr>
                <a:t> </a:t>
              </a:r>
              <a:r>
                <a:rPr lang="en-US" altLang="zh-CN" sz="2000" dirty="0" err="1">
                  <a:solidFill>
                    <a:schemeClr val="accent6"/>
                  </a:solidFill>
                  <a:cs typeface="+mn-ea"/>
                  <a:sym typeface="+mn-lt"/>
                </a:rPr>
                <a:t>liturgicas</a:t>
              </a:r>
              <a:r>
                <a:rPr lang="en-US" altLang="zh-CN" sz="2000" dirty="0">
                  <a:solidFill>
                    <a:schemeClr val="accent6"/>
                  </a:solidFill>
                  <a:cs typeface="+mn-ea"/>
                  <a:sym typeface="+mn-lt"/>
                </a:rPr>
                <a:t> 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.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7808418" y="1678126"/>
              <a:ext cx="2241974" cy="4370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tr-TR" altLang="zh-CN" sz="2000" b="1" dirty="0">
                  <a:solidFill>
                    <a:schemeClr val="accent3"/>
                  </a:solidFill>
                  <a:cs typeface="+mn-ea"/>
                  <a:sym typeface="+mn-lt"/>
                </a:rPr>
                <a:t>CULTOS</a:t>
              </a:r>
              <a:endParaRPr lang="zh-CN" altLang="en-US" sz="2000" b="1" dirty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404270" y="4197130"/>
            <a:ext cx="2473855" cy="2266994"/>
            <a:chOff x="7692478" y="1678126"/>
            <a:chExt cx="2473855" cy="2266994"/>
          </a:xfrm>
        </p:grpSpPr>
        <p:sp>
          <p:nvSpPr>
            <p:cNvPr id="29" name="矩形 28"/>
            <p:cNvSpPr/>
            <p:nvPr/>
          </p:nvSpPr>
          <p:spPr>
            <a:xfrm>
              <a:off x="7692478" y="2030750"/>
              <a:ext cx="2473855" cy="191437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E</a:t>
              </a:r>
              <a:r>
                <a:rPr lang="en-US" altLang="zh-CN" sz="2000" dirty="0" err="1">
                  <a:solidFill>
                    <a:schemeClr val="accent6"/>
                  </a:solidFill>
                  <a:cs typeface="+mn-ea"/>
                  <a:sym typeface="+mn-lt"/>
                </a:rPr>
                <a:t>studios</a:t>
              </a:r>
              <a:r>
                <a:rPr lang="en-US" altLang="zh-CN" sz="2000" dirty="0">
                  <a:solidFill>
                    <a:schemeClr val="accent6"/>
                  </a:solidFill>
                  <a:cs typeface="+mn-ea"/>
                  <a:sym typeface="+mn-lt"/>
                </a:rPr>
                <a:t> </a:t>
              </a:r>
              <a:r>
                <a:rPr lang="en-US" altLang="zh-CN" sz="2000" dirty="0" err="1">
                  <a:solidFill>
                    <a:schemeClr val="accent6"/>
                  </a:solidFill>
                  <a:cs typeface="+mn-ea"/>
                  <a:sym typeface="+mn-lt"/>
                </a:rPr>
                <a:t>bíblicos</a:t>
              </a:r>
              <a:r>
                <a:rPr lang="en-US" altLang="zh-CN" sz="2000" dirty="0">
                  <a:solidFill>
                    <a:schemeClr val="accent6"/>
                  </a:solidFill>
                  <a:cs typeface="+mn-ea"/>
                  <a:sym typeface="+mn-lt"/>
                </a:rPr>
                <a:t> por </a:t>
              </a:r>
              <a:r>
                <a:rPr lang="en-US" altLang="zh-CN" sz="2000" dirty="0" err="1">
                  <a:solidFill>
                    <a:schemeClr val="accent6"/>
                  </a:solidFill>
                  <a:cs typeface="+mn-ea"/>
                  <a:sym typeface="+mn-lt"/>
                </a:rPr>
                <a:t>temas</a:t>
              </a:r>
              <a:r>
                <a:rPr lang="en-US" altLang="zh-CN" sz="2000" dirty="0">
                  <a:solidFill>
                    <a:schemeClr val="accent6"/>
                  </a:solidFill>
                  <a:cs typeface="+mn-ea"/>
                  <a:sym typeface="+mn-lt"/>
                </a:rPr>
                <a:t> de </a:t>
              </a:r>
              <a:r>
                <a:rPr lang="en-US" altLang="zh-CN" sz="2000" dirty="0" err="1">
                  <a:solidFill>
                    <a:schemeClr val="accent6"/>
                  </a:solidFill>
                  <a:cs typeface="+mn-ea"/>
                  <a:sym typeface="+mn-lt"/>
                </a:rPr>
                <a:t>interes</a:t>
              </a:r>
              <a:r>
                <a:rPr lang="en-US" altLang="zh-CN" sz="2000" dirty="0">
                  <a:solidFill>
                    <a:schemeClr val="accent6"/>
                  </a:solidFill>
                  <a:cs typeface="+mn-ea"/>
                  <a:sym typeface="+mn-lt"/>
                </a:rPr>
                <a:t> o </a:t>
              </a:r>
              <a:r>
                <a:rPr lang="en-US" altLang="zh-CN" sz="2000" dirty="0" err="1">
                  <a:solidFill>
                    <a:schemeClr val="accent6"/>
                  </a:solidFill>
                  <a:cs typeface="+mn-ea"/>
                  <a:sym typeface="+mn-lt"/>
                </a:rPr>
                <a:t>necesidad</a:t>
              </a:r>
              <a:r>
                <a:rPr lang="en-US" altLang="zh-CN" sz="2000" dirty="0">
                  <a:solidFill>
                    <a:schemeClr val="accent6"/>
                  </a:solidFill>
                  <a:cs typeface="+mn-ea"/>
                  <a:sym typeface="+mn-lt"/>
                </a:rPr>
                <a:t>, mentoría, </a:t>
              </a:r>
              <a:r>
                <a:rPr lang="en-US" altLang="zh-CN" sz="2000" dirty="0" err="1">
                  <a:solidFill>
                    <a:schemeClr val="accent6"/>
                  </a:solidFill>
                  <a:cs typeface="+mn-ea"/>
                  <a:sym typeface="+mn-lt"/>
                </a:rPr>
                <a:t>grupos</a:t>
              </a:r>
              <a:r>
                <a:rPr lang="en-US" altLang="zh-CN" sz="2000" dirty="0">
                  <a:solidFill>
                    <a:schemeClr val="accent6"/>
                  </a:solidFill>
                  <a:cs typeface="+mn-ea"/>
                  <a:sym typeface="+mn-lt"/>
                </a:rPr>
                <a:t> por </a:t>
              </a:r>
              <a:r>
                <a:rPr lang="en-US" altLang="zh-CN" sz="2000" dirty="0" err="1">
                  <a:solidFill>
                    <a:schemeClr val="accent6"/>
                  </a:solidFill>
                  <a:cs typeface="+mn-ea"/>
                  <a:sym typeface="+mn-lt"/>
                </a:rPr>
                <a:t>edades</a:t>
              </a:r>
              <a:r>
                <a:rPr lang="en-US" altLang="zh-CN" sz="2000" dirty="0">
                  <a:solidFill>
                    <a:schemeClr val="accent6"/>
                  </a:solidFill>
                  <a:cs typeface="+mn-ea"/>
                  <a:sym typeface="+mn-lt"/>
                </a:rPr>
                <a:t>, o </a:t>
              </a:r>
              <a:r>
                <a:rPr lang="en-US" altLang="zh-CN" sz="2000" dirty="0" err="1">
                  <a:solidFill>
                    <a:schemeClr val="accent6"/>
                  </a:solidFill>
                  <a:cs typeface="+mn-ea"/>
                  <a:sym typeface="+mn-lt"/>
                </a:rPr>
                <a:t>estado</a:t>
              </a:r>
              <a:r>
                <a:rPr lang="en-US" altLang="zh-CN" sz="2000" dirty="0">
                  <a:solidFill>
                    <a:schemeClr val="accent6"/>
                  </a:solidFill>
                  <a:cs typeface="+mn-ea"/>
                  <a:sym typeface="+mn-lt"/>
                </a:rPr>
                <a:t> civil</a:t>
              </a:r>
              <a:r>
                <a:rPr lang="en-US" altLang="zh-CN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.</a:t>
              </a:r>
              <a:endPara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7808418" y="1678126"/>
              <a:ext cx="2241974" cy="4370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tr-TR" altLang="zh-CN" sz="2000" b="1" dirty="0">
                  <a:solidFill>
                    <a:schemeClr val="accent3"/>
                  </a:solidFill>
                  <a:cs typeface="+mn-ea"/>
                  <a:sym typeface="+mn-lt"/>
                </a:rPr>
                <a:t>DISCIPULADOS</a:t>
              </a:r>
              <a:endParaRPr lang="zh-CN" altLang="en-US" sz="2000" b="1" dirty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226842" y="4197130"/>
            <a:ext cx="2473855" cy="1897662"/>
            <a:chOff x="7692478" y="1678126"/>
            <a:chExt cx="2473855" cy="1897662"/>
          </a:xfrm>
        </p:grpSpPr>
        <p:sp>
          <p:nvSpPr>
            <p:cNvPr id="32" name="矩形 31"/>
            <p:cNvSpPr/>
            <p:nvPr/>
          </p:nvSpPr>
          <p:spPr>
            <a:xfrm>
              <a:off x="7692478" y="2030750"/>
              <a:ext cx="2473855" cy="154503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 dirty="0" err="1">
                  <a:solidFill>
                    <a:schemeClr val="accent6"/>
                  </a:solidFill>
                  <a:cs typeface="+mn-ea"/>
                  <a:sym typeface="+mn-lt"/>
                </a:rPr>
                <a:t>Retiros</a:t>
              </a:r>
              <a:r>
                <a:rPr lang="en-US" altLang="zh-CN" sz="2000" dirty="0">
                  <a:solidFill>
                    <a:schemeClr val="accent6"/>
                  </a:solidFill>
                  <a:cs typeface="+mn-ea"/>
                  <a:sym typeface="+mn-lt"/>
                </a:rPr>
                <a:t> </a:t>
              </a:r>
              <a:r>
                <a:rPr lang="en-US" altLang="zh-CN" sz="2000" dirty="0" err="1">
                  <a:solidFill>
                    <a:schemeClr val="accent6"/>
                  </a:solidFill>
                  <a:cs typeface="+mn-ea"/>
                  <a:sym typeface="+mn-lt"/>
                </a:rPr>
                <a:t>inspiracionales</a:t>
              </a:r>
              <a:r>
                <a:rPr lang="en-US" altLang="zh-CN" sz="2000" dirty="0">
                  <a:solidFill>
                    <a:schemeClr val="accent6"/>
                  </a:solidFill>
                  <a:cs typeface="+mn-ea"/>
                  <a:sym typeface="+mn-lt"/>
                </a:rPr>
                <a:t>, de </a:t>
              </a:r>
              <a:r>
                <a:rPr lang="en-US" altLang="zh-CN" sz="2000" dirty="0" err="1">
                  <a:solidFill>
                    <a:schemeClr val="accent6"/>
                  </a:solidFill>
                  <a:cs typeface="+mn-ea"/>
                  <a:sym typeface="+mn-lt"/>
                </a:rPr>
                <a:t>uno</a:t>
              </a:r>
              <a:r>
                <a:rPr lang="en-US" altLang="zh-CN" sz="2000" dirty="0">
                  <a:solidFill>
                    <a:schemeClr val="accent6"/>
                  </a:solidFill>
                  <a:cs typeface="+mn-ea"/>
                  <a:sym typeface="+mn-lt"/>
                </a:rPr>
                <a:t> o </a:t>
              </a:r>
              <a:r>
                <a:rPr lang="en-US" altLang="zh-CN" sz="2000" dirty="0" err="1">
                  <a:solidFill>
                    <a:schemeClr val="accent6"/>
                  </a:solidFill>
                  <a:cs typeface="+mn-ea"/>
                  <a:sym typeface="+mn-lt"/>
                </a:rPr>
                <a:t>varios</a:t>
              </a:r>
              <a:r>
                <a:rPr lang="en-US" altLang="zh-CN" sz="2000" dirty="0">
                  <a:solidFill>
                    <a:schemeClr val="accent6"/>
                  </a:solidFill>
                  <a:cs typeface="+mn-ea"/>
                  <a:sym typeface="+mn-lt"/>
                </a:rPr>
                <a:t> </a:t>
              </a:r>
              <a:r>
                <a:rPr lang="en-US" altLang="zh-CN" sz="2000" dirty="0" err="1">
                  <a:solidFill>
                    <a:schemeClr val="accent6"/>
                  </a:solidFill>
                  <a:cs typeface="+mn-ea"/>
                  <a:sym typeface="+mn-lt"/>
                </a:rPr>
                <a:t>días</a:t>
              </a:r>
              <a:r>
                <a:rPr lang="en-US" altLang="zh-CN" sz="2000" dirty="0">
                  <a:solidFill>
                    <a:schemeClr val="accent6"/>
                  </a:solidFill>
                  <a:cs typeface="+mn-ea"/>
                  <a:sym typeface="+mn-lt"/>
                </a:rPr>
                <a:t> de </a:t>
              </a:r>
              <a:r>
                <a:rPr lang="en-US" altLang="zh-CN" sz="2000" dirty="0" err="1">
                  <a:solidFill>
                    <a:schemeClr val="accent6"/>
                  </a:solidFill>
                  <a:cs typeface="+mn-ea"/>
                  <a:sym typeface="+mn-lt"/>
                </a:rPr>
                <a:t>duración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.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7808418" y="1678126"/>
              <a:ext cx="2241974" cy="4370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tr-TR" altLang="zh-CN" sz="2000" b="1" dirty="0">
                  <a:solidFill>
                    <a:schemeClr val="accent3"/>
                  </a:solidFill>
                  <a:cs typeface="+mn-ea"/>
                  <a:sym typeface="+mn-lt"/>
                </a:rPr>
                <a:t>RETIROS</a:t>
              </a:r>
              <a:endParaRPr lang="zh-CN" altLang="en-US" sz="2000" b="1" dirty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821914" y="4197130"/>
            <a:ext cx="2473855" cy="2266994"/>
            <a:chOff x="7692478" y="1678126"/>
            <a:chExt cx="2473855" cy="2266994"/>
          </a:xfrm>
        </p:grpSpPr>
        <p:sp>
          <p:nvSpPr>
            <p:cNvPr id="35" name="矩形 34"/>
            <p:cNvSpPr/>
            <p:nvPr/>
          </p:nvSpPr>
          <p:spPr>
            <a:xfrm>
              <a:off x="7692478" y="2030750"/>
              <a:ext cx="2473855" cy="191437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 dirty="0" err="1">
                  <a:solidFill>
                    <a:schemeClr val="accent6"/>
                  </a:solidFill>
                  <a:cs typeface="+mn-ea"/>
                  <a:sym typeface="+mn-lt"/>
                </a:rPr>
                <a:t>Actividades</a:t>
              </a:r>
              <a:r>
                <a:rPr lang="en-US" altLang="zh-CN" sz="2000" dirty="0">
                  <a:solidFill>
                    <a:schemeClr val="accent6"/>
                  </a:solidFill>
                  <a:cs typeface="+mn-ea"/>
                  <a:sym typeface="+mn-lt"/>
                </a:rPr>
                <a:t> que </a:t>
              </a:r>
              <a:r>
                <a:rPr lang="en-US" altLang="zh-CN" sz="2000" dirty="0" err="1">
                  <a:solidFill>
                    <a:schemeClr val="accent6"/>
                  </a:solidFill>
                  <a:cs typeface="+mn-ea"/>
                  <a:sym typeface="+mn-lt"/>
                </a:rPr>
                <a:t>impacten</a:t>
              </a:r>
              <a:r>
                <a:rPr lang="en-US" altLang="zh-CN" sz="2000" dirty="0">
                  <a:solidFill>
                    <a:schemeClr val="accent6"/>
                  </a:solidFill>
                  <a:cs typeface="+mn-ea"/>
                  <a:sym typeface="+mn-lt"/>
                </a:rPr>
                <a:t> a </a:t>
              </a:r>
              <a:r>
                <a:rPr lang="en-US" altLang="zh-CN" sz="2000" dirty="0" err="1">
                  <a:solidFill>
                    <a:schemeClr val="accent6"/>
                  </a:solidFill>
                  <a:cs typeface="+mn-ea"/>
                  <a:sym typeface="+mn-lt"/>
                </a:rPr>
                <a:t>diferentes</a:t>
              </a:r>
              <a:r>
                <a:rPr lang="en-US" altLang="zh-CN" sz="2000" dirty="0">
                  <a:solidFill>
                    <a:schemeClr val="accent6"/>
                  </a:solidFill>
                  <a:cs typeface="+mn-ea"/>
                  <a:sym typeface="+mn-lt"/>
                </a:rPr>
                <a:t> </a:t>
              </a:r>
              <a:r>
                <a:rPr lang="en-US" altLang="zh-CN" sz="2000" dirty="0" err="1">
                  <a:solidFill>
                    <a:schemeClr val="accent6"/>
                  </a:solidFill>
                  <a:cs typeface="+mn-ea"/>
                  <a:sym typeface="+mn-lt"/>
                </a:rPr>
                <a:t>grupos</a:t>
              </a:r>
              <a:r>
                <a:rPr lang="en-US" altLang="zh-CN" sz="2000" dirty="0">
                  <a:solidFill>
                    <a:schemeClr val="accent6"/>
                  </a:solidFill>
                  <a:cs typeface="+mn-ea"/>
                  <a:sym typeface="+mn-lt"/>
                </a:rPr>
                <a:t> de </a:t>
              </a:r>
              <a:r>
                <a:rPr lang="en-US" altLang="zh-CN" sz="2000" dirty="0" err="1">
                  <a:solidFill>
                    <a:schemeClr val="accent6"/>
                  </a:solidFill>
                  <a:cs typeface="+mn-ea"/>
                  <a:sym typeface="+mn-lt"/>
                </a:rPr>
                <a:t>mujeres</a:t>
              </a:r>
              <a:r>
                <a:rPr lang="en-US" altLang="zh-CN" sz="2000" dirty="0">
                  <a:solidFill>
                    <a:schemeClr val="accent6"/>
                  </a:solidFill>
                  <a:cs typeface="+mn-ea"/>
                  <a:sym typeface="+mn-lt"/>
                </a:rPr>
                <a:t> </a:t>
              </a:r>
              <a:r>
                <a:rPr lang="en-US" altLang="zh-CN" sz="2000" dirty="0" err="1">
                  <a:solidFill>
                    <a:schemeClr val="accent6"/>
                  </a:solidFill>
                  <a:cs typeface="+mn-ea"/>
                  <a:sym typeface="+mn-lt"/>
                </a:rPr>
                <a:t>en</a:t>
              </a:r>
              <a:r>
                <a:rPr lang="en-US" altLang="zh-CN" sz="2000" dirty="0">
                  <a:solidFill>
                    <a:schemeClr val="accent6"/>
                  </a:solidFill>
                  <a:cs typeface="+mn-ea"/>
                  <a:sym typeface="+mn-lt"/>
                </a:rPr>
                <a:t> sus </a:t>
              </a:r>
              <a:r>
                <a:rPr lang="en-US" altLang="zh-CN" sz="2000" dirty="0" err="1">
                  <a:solidFill>
                    <a:schemeClr val="accent6"/>
                  </a:solidFill>
                  <a:cs typeface="+mn-ea"/>
                  <a:sym typeface="+mn-lt"/>
                </a:rPr>
                <a:t>comunidades</a:t>
              </a:r>
              <a:r>
                <a:rPr lang="en-US" altLang="zh-CN" sz="2000" dirty="0">
                  <a:solidFill>
                    <a:schemeClr val="accent6"/>
                  </a:solidFill>
                  <a:cs typeface="+mn-ea"/>
                  <a:sym typeface="+mn-lt"/>
                </a:rPr>
                <a:t>.</a:t>
              </a:r>
              <a:endParaRPr lang="zh-CN" altLang="en-US" sz="2000" dirty="0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7808418" y="1678126"/>
              <a:ext cx="2241974" cy="4370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tr-TR" altLang="zh-CN" sz="2000" b="1" dirty="0">
                  <a:solidFill>
                    <a:schemeClr val="accent3"/>
                  </a:solidFill>
                  <a:cs typeface="+mn-ea"/>
                  <a:sym typeface="+mn-lt"/>
                </a:rPr>
                <a:t>EVANGELISMO</a:t>
              </a:r>
              <a:endParaRPr lang="zh-CN" altLang="en-US" sz="2000" b="1" dirty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53" name="图片 5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97363" y="4506451"/>
            <a:ext cx="1994638" cy="235154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9C974E8-813E-C94B-A2BE-719BB28C80F0}"/>
              </a:ext>
            </a:extLst>
          </p:cNvPr>
          <p:cNvSpPr txBox="1"/>
          <p:nvPr/>
        </p:nvSpPr>
        <p:spPr>
          <a:xfrm>
            <a:off x="542925" y="442913"/>
            <a:ext cx="42947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R" sz="2800" dirty="0">
                <a:solidFill>
                  <a:schemeClr val="accent6"/>
                </a:solidFill>
              </a:rPr>
              <a:t>POSIBLES ACTIVIDADES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03460A9-5AC0-674B-BF85-D365A3A58C08}"/>
              </a:ext>
            </a:extLst>
          </p:cNvPr>
          <p:cNvSpPr txBox="1"/>
          <p:nvPr/>
        </p:nvSpPr>
        <p:spPr>
          <a:xfrm>
            <a:off x="8937854" y="393876"/>
            <a:ext cx="25539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R" sz="2800" dirty="0">
                <a:solidFill>
                  <a:schemeClr val="accent6"/>
                </a:solidFill>
              </a:rPr>
              <a:t>ESPIRITUALES</a:t>
            </a:r>
          </a:p>
        </p:txBody>
      </p:sp>
    </p:spTree>
    <p:extLst>
      <p:ext uri="{BB962C8B-B14F-4D97-AF65-F5344CB8AC3E}">
        <p14:creationId xmlns:p14="http://schemas.microsoft.com/office/powerpoint/2010/main" val="541903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ferris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Nature Art PPT Template，Freepptbackgrounds.net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FF8100"/>
      </a:accent1>
      <a:accent2>
        <a:srgbClr val="FFA74C"/>
      </a:accent2>
      <a:accent3>
        <a:srgbClr val="FF5C00"/>
      </a:accent3>
      <a:accent4>
        <a:srgbClr val="FF9F00"/>
      </a:accent4>
      <a:accent5>
        <a:srgbClr val="FFC34D"/>
      </a:accent5>
      <a:accent6>
        <a:srgbClr val="B44010"/>
      </a:accent6>
      <a:hlink>
        <a:srgbClr val="FF8100"/>
      </a:hlink>
      <a:folHlink>
        <a:srgbClr val="BFBFBF"/>
      </a:folHlink>
    </a:clrScheme>
    <a:fontScheme name="Calibri Light-Constantia">
      <a:majorFont>
        <a:latin typeface="Calibri Light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 panose="02030602050306030303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FF8100"/>
    </a:accent1>
    <a:accent2>
      <a:srgbClr val="FFA74C"/>
    </a:accent2>
    <a:accent3>
      <a:srgbClr val="FF5C00"/>
    </a:accent3>
    <a:accent4>
      <a:srgbClr val="FF9F00"/>
    </a:accent4>
    <a:accent5>
      <a:srgbClr val="FFC34D"/>
    </a:accent5>
    <a:accent6>
      <a:srgbClr val="B44010"/>
    </a:accent6>
    <a:hlink>
      <a:srgbClr val="FF8100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FF8100"/>
    </a:accent1>
    <a:accent2>
      <a:srgbClr val="FFA74C"/>
    </a:accent2>
    <a:accent3>
      <a:srgbClr val="FF5C00"/>
    </a:accent3>
    <a:accent4>
      <a:srgbClr val="FF9F00"/>
    </a:accent4>
    <a:accent5>
      <a:srgbClr val="FFC34D"/>
    </a:accent5>
    <a:accent6>
      <a:srgbClr val="B44010"/>
    </a:accent6>
    <a:hlink>
      <a:srgbClr val="FF8100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FF8100"/>
    </a:accent1>
    <a:accent2>
      <a:srgbClr val="FFA74C"/>
    </a:accent2>
    <a:accent3>
      <a:srgbClr val="FF5C00"/>
    </a:accent3>
    <a:accent4>
      <a:srgbClr val="FF9F00"/>
    </a:accent4>
    <a:accent5>
      <a:srgbClr val="FFC34D"/>
    </a:accent5>
    <a:accent6>
      <a:srgbClr val="B44010"/>
    </a:accent6>
    <a:hlink>
      <a:srgbClr val="FF8100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FF8100"/>
    </a:accent1>
    <a:accent2>
      <a:srgbClr val="FFA74C"/>
    </a:accent2>
    <a:accent3>
      <a:srgbClr val="FF5C00"/>
    </a:accent3>
    <a:accent4>
      <a:srgbClr val="FF9F00"/>
    </a:accent4>
    <a:accent5>
      <a:srgbClr val="FFC34D"/>
    </a:accent5>
    <a:accent6>
      <a:srgbClr val="B44010"/>
    </a:accent6>
    <a:hlink>
      <a:srgbClr val="FF8100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FF8100"/>
    </a:accent1>
    <a:accent2>
      <a:srgbClr val="FFA74C"/>
    </a:accent2>
    <a:accent3>
      <a:srgbClr val="FF5C00"/>
    </a:accent3>
    <a:accent4>
      <a:srgbClr val="FF9F00"/>
    </a:accent4>
    <a:accent5>
      <a:srgbClr val="FFC34D"/>
    </a:accent5>
    <a:accent6>
      <a:srgbClr val="B44010"/>
    </a:accent6>
    <a:hlink>
      <a:srgbClr val="FF8100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FF8100"/>
    </a:accent1>
    <a:accent2>
      <a:srgbClr val="FFA74C"/>
    </a:accent2>
    <a:accent3>
      <a:srgbClr val="FF5C00"/>
    </a:accent3>
    <a:accent4>
      <a:srgbClr val="FF9F00"/>
    </a:accent4>
    <a:accent5>
      <a:srgbClr val="FFC34D"/>
    </a:accent5>
    <a:accent6>
      <a:srgbClr val="B44010"/>
    </a:accent6>
    <a:hlink>
      <a:srgbClr val="FF8100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FF8100"/>
    </a:accent1>
    <a:accent2>
      <a:srgbClr val="FFA74C"/>
    </a:accent2>
    <a:accent3>
      <a:srgbClr val="FF5C00"/>
    </a:accent3>
    <a:accent4>
      <a:srgbClr val="FF9F00"/>
    </a:accent4>
    <a:accent5>
      <a:srgbClr val="FFC34D"/>
    </a:accent5>
    <a:accent6>
      <a:srgbClr val="B44010"/>
    </a:accent6>
    <a:hlink>
      <a:srgbClr val="FF8100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FF8100"/>
    </a:accent1>
    <a:accent2>
      <a:srgbClr val="FFA74C"/>
    </a:accent2>
    <a:accent3>
      <a:srgbClr val="FF5C00"/>
    </a:accent3>
    <a:accent4>
      <a:srgbClr val="FF9F00"/>
    </a:accent4>
    <a:accent5>
      <a:srgbClr val="FFC34D"/>
    </a:accent5>
    <a:accent6>
      <a:srgbClr val="B44010"/>
    </a:accent6>
    <a:hlink>
      <a:srgbClr val="FF8100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FF8100"/>
    </a:accent1>
    <a:accent2>
      <a:srgbClr val="FFA74C"/>
    </a:accent2>
    <a:accent3>
      <a:srgbClr val="FF5C00"/>
    </a:accent3>
    <a:accent4>
      <a:srgbClr val="FF9F00"/>
    </a:accent4>
    <a:accent5>
      <a:srgbClr val="FFC34D"/>
    </a:accent5>
    <a:accent6>
      <a:srgbClr val="B44010"/>
    </a:accent6>
    <a:hlink>
      <a:srgbClr val="FF8100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FF8100"/>
    </a:accent1>
    <a:accent2>
      <a:srgbClr val="FFA74C"/>
    </a:accent2>
    <a:accent3>
      <a:srgbClr val="FF5C00"/>
    </a:accent3>
    <a:accent4>
      <a:srgbClr val="FF9F00"/>
    </a:accent4>
    <a:accent5>
      <a:srgbClr val="FFC34D"/>
    </a:accent5>
    <a:accent6>
      <a:srgbClr val="B44010"/>
    </a:accent6>
    <a:hlink>
      <a:srgbClr val="FF8100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FF8100"/>
    </a:accent1>
    <a:accent2>
      <a:srgbClr val="FFA74C"/>
    </a:accent2>
    <a:accent3>
      <a:srgbClr val="FF5C00"/>
    </a:accent3>
    <a:accent4>
      <a:srgbClr val="FF9F00"/>
    </a:accent4>
    <a:accent5>
      <a:srgbClr val="FFC34D"/>
    </a:accent5>
    <a:accent6>
      <a:srgbClr val="B44010"/>
    </a:accent6>
    <a:hlink>
      <a:srgbClr val="FF8100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FF8100"/>
    </a:accent1>
    <a:accent2>
      <a:srgbClr val="FFA74C"/>
    </a:accent2>
    <a:accent3>
      <a:srgbClr val="FF5C00"/>
    </a:accent3>
    <a:accent4>
      <a:srgbClr val="FF9F00"/>
    </a:accent4>
    <a:accent5>
      <a:srgbClr val="FFC34D"/>
    </a:accent5>
    <a:accent6>
      <a:srgbClr val="B44010"/>
    </a:accent6>
    <a:hlink>
      <a:srgbClr val="FF8100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1170</TotalTime>
  <Words>933</Words>
  <Application>Microsoft Macintosh PowerPoint</Application>
  <PresentationFormat>Widescreen</PresentationFormat>
  <Paragraphs>145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等线</vt:lpstr>
      <vt:lpstr>Arial</vt:lpstr>
      <vt:lpstr>Calibri</vt:lpstr>
      <vt:lpstr>Calibri Light</vt:lpstr>
      <vt:lpstr>Constantia</vt:lpstr>
      <vt:lpstr>Wingdings</vt:lpstr>
      <vt:lpstr>Nature Art PPT Template，Freepptbackgrounds.net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Freepptbackgrounds.net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Nature Art PPT Template</dc:title>
  <dc:subject>Powerpoint Template</dc:subject>
  <dc:creator>Freepptbackgrounds.net</dc:creator>
  <cp:keywords>Nature Art PPT Template</cp:keywords>
  <dc:description>Nature Art PPT Template_x000d_
www.freepptbackgrounds.net_x000d_
</dc:description>
  <cp:lastModifiedBy>Marta Gonzalez</cp:lastModifiedBy>
  <cp:revision>60</cp:revision>
  <dcterms:created xsi:type="dcterms:W3CDTF">2017-05-14T07:05:11Z</dcterms:created>
  <dcterms:modified xsi:type="dcterms:W3CDTF">2020-10-16T20:00:02Z</dcterms:modified>
</cp:coreProperties>
</file>