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/>
    <p:restoredTop sz="94646"/>
  </p:normalViewPr>
  <p:slideViewPr>
    <p:cSldViewPr snapToGrid="0" snapToObjects="1">
      <p:cViewPr varScale="1">
        <p:scale>
          <a:sx n="71" d="100"/>
          <a:sy n="71" d="100"/>
        </p:scale>
        <p:origin x="16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A313-448C-4143-9689-0DE61EED2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3F605-D164-3847-B206-0F49ECFD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E1596-C141-3148-9ED1-A7FA543B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300E1-13A7-D241-94DB-97437387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CA070-BA2C-9146-9BFA-1E1EC764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2F05-06B5-6945-82C6-0883AF8A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FB60E-FB65-F743-8ED4-35B08584E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2B135-4E98-D74B-B804-7C1FD086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8CB2-515F-2646-9BD5-96CAB362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4121B-F522-1049-AD7B-843D1A6A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3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F5A3D-EEE7-F042-86BA-C50092776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CAE15-69C9-0946-8B4D-3910976F2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44E38-9F8D-5441-AE45-624AB138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ACCED-EEBB-8344-B065-512E33F6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399BD-71AF-4A4D-8FB2-9238FC21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7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EAEB-19D6-0846-AA74-570B494E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C17D5-AD5F-0B4A-AA8B-710AD5632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663A3-6B1A-5748-AFA3-BA107C45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E28E7-5B32-A94C-8728-83A0AD44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EFC87-75CB-4D44-91BF-F1C7E199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1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9457-A8BB-7B4E-A965-E9875EDB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B0398-4F63-0949-B146-1225D2A38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E28D5-7179-214A-9250-B5893245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006A0-7F20-D94A-898E-BB219C51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072A5-5E27-D943-B9DD-A774B0EB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FA4B-22E5-F647-826C-59097EDC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9F8A9-2707-5441-B01B-EBE4C3A82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1E9AE-AEAF-AD46-A680-20D1204F8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5ED8B-4E3E-9344-B026-C1880E6A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E5466-F095-9143-B26D-CD91DA7D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13611-0CC5-4749-A8D0-3A4939F5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E4FDB-940A-674D-A1FB-66A71CCF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88E77-A6E1-D044-A6B1-EFFEB7743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2FF99-A214-9D4D-A951-9E5F98F43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05E92-C4F6-774D-88E8-7CE88324F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BE680-6880-F44E-A118-28163DF1F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1E04D-03B1-EB49-A784-993B8E2C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37B6F-6BBB-5F4A-B119-97E24388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1AA46-3EAA-FF42-AE22-4F65769A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5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7E51-A514-F94A-BA93-3C956ACA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F6102-65AE-BC46-A134-E869F864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7A770-5215-FE45-8CE0-7E21BA18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4D9A6-A0AE-E244-85EB-A4144472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045A1-BB32-C74F-B5F4-BB80FA6D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AFF19-ED6F-064D-9735-A9D52ED4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BAC94-FDFB-EA4C-A321-5933B4A5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B598D-AC14-1348-A0AE-AB6CF63A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17A2-3069-184B-853A-70C7CB7B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FF577-5B91-C14D-B390-97D2CD9C9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F6471-AB78-244A-9A28-F53BBCD4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06BAE-F8B0-2444-9999-E907F029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B36D3-4317-DC4E-B130-60464F55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9158-20B4-6440-B8E7-AC3370A2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6DEA7-D4E3-114E-9CCE-7855FD542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FCFD8-A28E-AA46-B235-C7D3EE877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F4865-D020-1D41-8174-F92AD56C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8367F-D4E8-B345-92D1-6FCEAC1E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DAF69-8286-2F4F-A0D8-89F2DE8C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4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03131-7613-D141-92C1-D28A5156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8049-F77D-904B-B231-7792D9BF7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0102-5336-B643-AEE2-E2BDC56A6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D1A6-C10F-A94E-A6DB-7F4460CD931C}" type="datetimeFigureOut">
              <a:rPr lang="en-US" smtClean="0"/>
              <a:t>5/5/22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6FAB5-6DBD-6E49-A4CC-4BA095A6E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E90F8-EC24-7F46-B663-72E00366B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1844-37DE-1F43-B772-D274F9DFBE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1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52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35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5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86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67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09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96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0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87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065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0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89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5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3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206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570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494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04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4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8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4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93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55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0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Macintosh PowerPoint</Application>
  <PresentationFormat>Panorámica</PresentationFormat>
  <Paragraphs>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2021-11-08T18:18:14Z</dcterms:created>
  <dcterms:modified xsi:type="dcterms:W3CDTF">2022-05-05T16:34:23Z</dcterms:modified>
</cp:coreProperties>
</file>