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81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80"/>
    <p:restoredTop sz="94646"/>
  </p:normalViewPr>
  <p:slideViewPr>
    <p:cSldViewPr snapToGrid="0" snapToObjects="1">
      <p:cViewPr varScale="1">
        <p:scale>
          <a:sx n="71" d="100"/>
          <a:sy n="71" d="100"/>
        </p:scale>
        <p:origin x="168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5A313-448C-4143-9689-0DE61EED2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3F605-D164-3847-B206-0F49ECFD71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E1596-C141-3148-9ED1-A7FA543B9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300E1-13A7-D241-94DB-97437387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CA070-BA2C-9146-9BFA-1E1EC764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38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F2F05-06B5-6945-82C6-0883AF8AB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3FB60E-FB65-F743-8ED4-35B08584E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2B135-4E98-D74B-B804-7C1FD086B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E8CB2-515F-2646-9BD5-96CAB3629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4121B-F522-1049-AD7B-843D1A6A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732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EF5A3D-EEE7-F042-86BA-C50092776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FCAE15-69C9-0946-8B4D-3910976F2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44E38-9F8D-5441-AE45-624AB1385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ACCED-EEBB-8344-B065-512E33F65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399BD-71AF-4A4D-8FB2-9238FC214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77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9EAEB-19D6-0846-AA74-570B494EA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C17D5-AD5F-0B4A-AA8B-710AD5632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663A3-6B1A-5748-AFA3-BA107C45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E28E7-5B32-A94C-8728-83A0AD44B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EFC87-75CB-4D44-91BF-F1C7E1991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10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89457-A8BB-7B4E-A965-E9875EDB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1B0398-4F63-0949-B146-1225D2A38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E28D5-7179-214A-9250-B5893245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006A0-7F20-D94A-898E-BB219C514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072A5-5E27-D943-B9DD-A774B0EBD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9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AFA4B-22E5-F647-826C-59097EDC7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9F8A9-2707-5441-B01B-EBE4C3A82F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51E9AE-AEAF-AD46-A680-20D1204F86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A5ED8B-4E3E-9344-B026-C1880E6A6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1E5466-F095-9143-B26D-CD91DA7DF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B13611-0CC5-4749-A8D0-3A4939F5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3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E4FDB-940A-674D-A1FB-66A71CCF4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8E77-A6E1-D044-A6B1-EFFEB7743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2FF99-A214-9D4D-A951-9E5F98F43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05E92-C4F6-774D-88E8-7CE88324F5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7BE680-6880-F44E-A118-28163DF1FD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41E04D-03B1-EB49-A784-993B8E2C1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B37B6F-6BBB-5F4A-B119-97E24388C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1AA46-3EAA-FF42-AE22-4F65769A5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5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F7E51-A514-F94A-BA93-3C956ACA1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F6102-65AE-BC46-A134-E869F864D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87A770-5215-FE45-8CE0-7E21BA182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D4D9A6-A0AE-E244-85EB-A41444729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8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045A1-BB32-C74F-B5F4-BB80FA6D4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8AFF19-ED6F-064D-9735-A9D52ED40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BAC94-FDFB-EA4C-A321-5933B4A5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54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B598D-AC14-1348-A0AE-AB6CF63AC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D17A2-3069-184B-853A-70C7CB7BF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FF577-5B91-C14D-B390-97D2CD9C9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5F6471-AB78-244A-9A28-F53BBCD4D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06BAE-F8B0-2444-9999-E907F0293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B36D3-4317-DC4E-B130-60464F552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2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89158-20B4-6440-B8E7-AC3370A2A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46DEA7-D4E3-114E-9CCE-7855FD5426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FCFD8-A28E-AA46-B235-C7D3EE877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4F4865-D020-1D41-8174-F92AD56C6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8367F-D4E8-B345-92D1-6FCEAC1E2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8DAF69-8286-2F4F-A0D8-89F2DE8CA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4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E03131-7613-D141-92C1-D28A51564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68049-F77D-904B-B231-7792D9BF7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20102-5336-B643-AEE2-E2BDC56A6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DD1A6-C10F-A94E-A6DB-7F4460CD931C}" type="datetimeFigureOut">
              <a:rPr lang="en-US" smtClean="0"/>
              <a:t>5/5/22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6FAB5-6DBD-6E49-A4CC-4BA095A6E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E90F8-EC24-7F46-B663-72E00366B2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A1844-37DE-1F43-B772-D274F9DFBEA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1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523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5358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1751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865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677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096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9965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209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871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065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3103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895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355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931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206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570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494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6042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441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817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0943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93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1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9552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9300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0</Words>
  <Application>Microsoft Macintosh PowerPoint</Application>
  <PresentationFormat>Panorámica</PresentationFormat>
  <Paragraphs>0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2021-11-08T18:18:14Z</dcterms:created>
  <dcterms:modified xsi:type="dcterms:W3CDTF">2022-05-05T16:34:23Z</dcterms:modified>
</cp:coreProperties>
</file>