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5"/>
  </p:notesMasterIdLst>
  <p:handoutMasterIdLst>
    <p:handoutMasterId r:id="rId66"/>
  </p:handoutMasterIdLst>
  <p:sldIdLst>
    <p:sldId id="371" r:id="rId2"/>
    <p:sldId id="470" r:id="rId3"/>
    <p:sldId id="300" r:id="rId4"/>
    <p:sldId id="323" r:id="rId5"/>
    <p:sldId id="319" r:id="rId6"/>
    <p:sldId id="324" r:id="rId7"/>
    <p:sldId id="446" r:id="rId8"/>
    <p:sldId id="376" r:id="rId9"/>
    <p:sldId id="378" r:id="rId10"/>
    <p:sldId id="447" r:id="rId11"/>
    <p:sldId id="379" r:id="rId12"/>
    <p:sldId id="399" r:id="rId13"/>
    <p:sldId id="380" r:id="rId14"/>
    <p:sldId id="382" r:id="rId15"/>
    <p:sldId id="431" r:id="rId16"/>
    <p:sldId id="414" r:id="rId17"/>
    <p:sldId id="448" r:id="rId18"/>
    <p:sldId id="388" r:id="rId19"/>
    <p:sldId id="441" r:id="rId20"/>
    <p:sldId id="442" r:id="rId21"/>
    <p:sldId id="416" r:id="rId22"/>
    <p:sldId id="417" r:id="rId23"/>
    <p:sldId id="454" r:id="rId24"/>
    <p:sldId id="449" r:id="rId25"/>
    <p:sldId id="418" r:id="rId26"/>
    <p:sldId id="450" r:id="rId27"/>
    <p:sldId id="392" r:id="rId28"/>
    <p:sldId id="391" r:id="rId29"/>
    <p:sldId id="438" r:id="rId30"/>
    <p:sldId id="481" r:id="rId31"/>
    <p:sldId id="480" r:id="rId32"/>
    <p:sldId id="479" r:id="rId33"/>
    <p:sldId id="478" r:id="rId34"/>
    <p:sldId id="476" r:id="rId35"/>
    <p:sldId id="477" r:id="rId36"/>
    <p:sldId id="424" r:id="rId37"/>
    <p:sldId id="432" r:id="rId38"/>
    <p:sldId id="400" r:id="rId39"/>
    <p:sldId id="326" r:id="rId40"/>
    <p:sldId id="331" r:id="rId41"/>
    <p:sldId id="393" r:id="rId42"/>
    <p:sldId id="426" r:id="rId43"/>
    <p:sldId id="401" r:id="rId44"/>
    <p:sldId id="402" r:id="rId45"/>
    <p:sldId id="403" r:id="rId46"/>
    <p:sldId id="429" r:id="rId47"/>
    <p:sldId id="430" r:id="rId48"/>
    <p:sldId id="404" r:id="rId49"/>
    <p:sldId id="406" r:id="rId50"/>
    <p:sldId id="339" r:id="rId51"/>
    <p:sldId id="407" r:id="rId52"/>
    <p:sldId id="443" r:id="rId53"/>
    <p:sldId id="444" r:id="rId54"/>
    <p:sldId id="408" r:id="rId55"/>
    <p:sldId id="409" r:id="rId56"/>
    <p:sldId id="451" r:id="rId57"/>
    <p:sldId id="452" r:id="rId58"/>
    <p:sldId id="473" r:id="rId59"/>
    <p:sldId id="474" r:id="rId60"/>
    <p:sldId id="475" r:id="rId61"/>
    <p:sldId id="410" r:id="rId62"/>
    <p:sldId id="411" r:id="rId63"/>
    <p:sldId id="280" r:id="rId64"/>
  </p:sldIdLst>
  <p:sldSz cx="9144000" cy="6858000" type="screen4x3"/>
  <p:notesSz cx="6858000" cy="9144000"/>
  <p:defaultTextStyle>
    <a:defPPr>
      <a:defRPr lang="es-ES"/>
    </a:defPPr>
    <a:lvl1pPr algn="l" rtl="0" fontAlgn="base">
      <a:spcBef>
        <a:spcPct val="0"/>
      </a:spcBef>
      <a:spcAft>
        <a:spcPct val="0"/>
      </a:spcAft>
      <a:defRPr sz="2800" kern="1200">
        <a:solidFill>
          <a:schemeClr val="tx1"/>
        </a:solidFill>
        <a:latin typeface="Arial" charset="0"/>
        <a:ea typeface="Osaka" pitchFamily="48" charset="-128"/>
        <a:cs typeface="+mn-cs"/>
      </a:defRPr>
    </a:lvl1pPr>
    <a:lvl2pPr marL="457200" algn="l" rtl="0" fontAlgn="base">
      <a:spcBef>
        <a:spcPct val="0"/>
      </a:spcBef>
      <a:spcAft>
        <a:spcPct val="0"/>
      </a:spcAft>
      <a:defRPr sz="2800" kern="1200">
        <a:solidFill>
          <a:schemeClr val="tx1"/>
        </a:solidFill>
        <a:latin typeface="Arial" charset="0"/>
        <a:ea typeface="Osaka" pitchFamily="48" charset="-128"/>
        <a:cs typeface="+mn-cs"/>
      </a:defRPr>
    </a:lvl2pPr>
    <a:lvl3pPr marL="914400" algn="l" rtl="0" fontAlgn="base">
      <a:spcBef>
        <a:spcPct val="0"/>
      </a:spcBef>
      <a:spcAft>
        <a:spcPct val="0"/>
      </a:spcAft>
      <a:defRPr sz="2800" kern="1200">
        <a:solidFill>
          <a:schemeClr val="tx1"/>
        </a:solidFill>
        <a:latin typeface="Arial" charset="0"/>
        <a:ea typeface="Osaka" pitchFamily="48" charset="-128"/>
        <a:cs typeface="+mn-cs"/>
      </a:defRPr>
    </a:lvl3pPr>
    <a:lvl4pPr marL="1371600" algn="l" rtl="0" fontAlgn="base">
      <a:spcBef>
        <a:spcPct val="0"/>
      </a:spcBef>
      <a:spcAft>
        <a:spcPct val="0"/>
      </a:spcAft>
      <a:defRPr sz="2800" kern="1200">
        <a:solidFill>
          <a:schemeClr val="tx1"/>
        </a:solidFill>
        <a:latin typeface="Arial" charset="0"/>
        <a:ea typeface="Osaka" pitchFamily="48" charset="-128"/>
        <a:cs typeface="+mn-cs"/>
      </a:defRPr>
    </a:lvl4pPr>
    <a:lvl5pPr marL="1828800" algn="l" rtl="0" fontAlgn="base">
      <a:spcBef>
        <a:spcPct val="0"/>
      </a:spcBef>
      <a:spcAft>
        <a:spcPct val="0"/>
      </a:spcAft>
      <a:defRPr sz="2800" kern="1200">
        <a:solidFill>
          <a:schemeClr val="tx1"/>
        </a:solidFill>
        <a:latin typeface="Arial" charset="0"/>
        <a:ea typeface="Osaka" pitchFamily="48" charset="-128"/>
        <a:cs typeface="+mn-cs"/>
      </a:defRPr>
    </a:lvl5pPr>
    <a:lvl6pPr marL="2286000" algn="l" defTabSz="914400" rtl="0" eaLnBrk="1" latinLnBrk="0" hangingPunct="1">
      <a:defRPr sz="2800" kern="1200">
        <a:solidFill>
          <a:schemeClr val="tx1"/>
        </a:solidFill>
        <a:latin typeface="Arial" charset="0"/>
        <a:ea typeface="Osaka" pitchFamily="48" charset="-128"/>
        <a:cs typeface="+mn-cs"/>
      </a:defRPr>
    </a:lvl6pPr>
    <a:lvl7pPr marL="2743200" algn="l" defTabSz="914400" rtl="0" eaLnBrk="1" latinLnBrk="0" hangingPunct="1">
      <a:defRPr sz="2800" kern="1200">
        <a:solidFill>
          <a:schemeClr val="tx1"/>
        </a:solidFill>
        <a:latin typeface="Arial" charset="0"/>
        <a:ea typeface="Osaka" pitchFamily="48" charset="-128"/>
        <a:cs typeface="+mn-cs"/>
      </a:defRPr>
    </a:lvl7pPr>
    <a:lvl8pPr marL="3200400" algn="l" defTabSz="914400" rtl="0" eaLnBrk="1" latinLnBrk="0" hangingPunct="1">
      <a:defRPr sz="2800" kern="1200">
        <a:solidFill>
          <a:schemeClr val="tx1"/>
        </a:solidFill>
        <a:latin typeface="Arial" charset="0"/>
        <a:ea typeface="Osaka" pitchFamily="48" charset="-128"/>
        <a:cs typeface="+mn-cs"/>
      </a:defRPr>
    </a:lvl8pPr>
    <a:lvl9pPr marL="3657600" algn="l" defTabSz="914400" rtl="0" eaLnBrk="1" latinLnBrk="0" hangingPunct="1">
      <a:defRPr sz="2800" kern="1200">
        <a:solidFill>
          <a:schemeClr val="tx1"/>
        </a:solidFill>
        <a:latin typeface="Arial" charset="0"/>
        <a:ea typeface="Osaka"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47" autoAdjust="0"/>
    <p:restoredTop sz="91395" autoAdjust="0"/>
  </p:normalViewPr>
  <p:slideViewPr>
    <p:cSldViewPr>
      <p:cViewPr varScale="1">
        <p:scale>
          <a:sx n="107" d="100"/>
          <a:sy n="107" d="100"/>
        </p:scale>
        <p:origin x="2120" y="160"/>
      </p:cViewPr>
      <p:guideLst>
        <p:guide orient="horz" pos="2160"/>
        <p:guide pos="2880"/>
      </p:guideLst>
    </p:cSldViewPr>
  </p:slideViewPr>
  <p:outlineViewPr>
    <p:cViewPr>
      <p:scale>
        <a:sx n="33" d="100"/>
        <a:sy n="33" d="100"/>
      </p:scale>
      <p:origin x="0" y="20438"/>
    </p:cViewPr>
  </p:outlineViewPr>
  <p:notesTextViewPr>
    <p:cViewPr>
      <p:scale>
        <a:sx n="100" d="100"/>
        <a:sy n="100" d="100"/>
      </p:scale>
      <p:origin x="0" y="0"/>
    </p:cViewPr>
  </p:notesTextViewPr>
  <p:sorterViewPr>
    <p:cViewPr>
      <p:scale>
        <a:sx n="100" d="100"/>
        <a:sy n="100" d="100"/>
      </p:scale>
      <p:origin x="0" y="1192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1A406-B331-0642-A6A4-3D45976A5271}" type="doc">
      <dgm:prSet loTypeId="urn:microsoft.com/office/officeart/2005/8/layout/process2" loCatId="process" qsTypeId="urn:microsoft.com/office/officeart/2005/8/quickstyle/simple4" qsCatId="simple" csTypeId="urn:microsoft.com/office/officeart/2005/8/colors/accent6_5" csCatId="accent6" phldr="1"/>
      <dgm:spPr/>
    </dgm:pt>
    <dgm:pt modelId="{1B24101D-7706-0B48-ADAE-4AB4775C46BD}">
      <dgm:prSet phldrT="[Text]" custT="1"/>
      <dgm:spPr/>
      <dgm:t>
        <a:bodyPr/>
        <a:lstStyle/>
        <a:p>
          <a:r>
            <a:rPr lang="es-CR" sz="2800" b="1" noProof="0" dirty="0"/>
            <a:t>Redireccionar de la vida </a:t>
          </a:r>
        </a:p>
      </dgm:t>
    </dgm:pt>
    <dgm:pt modelId="{AE1BC512-790F-0249-BB39-A11B31AC3D8C}" type="parTrans" cxnId="{A6920954-BE8B-1F4A-B235-AA525E8FD0C6}">
      <dgm:prSet/>
      <dgm:spPr/>
      <dgm:t>
        <a:bodyPr/>
        <a:lstStyle/>
        <a:p>
          <a:endParaRPr lang="en-US"/>
        </a:p>
      </dgm:t>
    </dgm:pt>
    <dgm:pt modelId="{C269795E-74CB-6546-83A3-C5E928C75614}" type="sibTrans" cxnId="{A6920954-BE8B-1F4A-B235-AA525E8FD0C6}">
      <dgm:prSet/>
      <dgm:spPr/>
      <dgm:t>
        <a:bodyPr/>
        <a:lstStyle/>
        <a:p>
          <a:endParaRPr lang="en-US"/>
        </a:p>
      </dgm:t>
    </dgm:pt>
    <dgm:pt modelId="{25A378C8-12D5-7C46-98F1-6F47A06F3A9F}">
      <dgm:prSet phldrT="[Text]" custT="1"/>
      <dgm:spPr/>
      <dgm:t>
        <a:bodyPr/>
        <a:lstStyle/>
        <a:p>
          <a:r>
            <a:rPr lang="es-CR" sz="2800" b="1" noProof="0" dirty="0"/>
            <a:t>Cambio de mente: cambio de cosmovisión </a:t>
          </a:r>
        </a:p>
      </dgm:t>
    </dgm:pt>
    <dgm:pt modelId="{945694A8-7813-9C44-AFC0-07CC0229CABC}" type="parTrans" cxnId="{B9D89238-1956-7040-BF45-67CAD84AF6F7}">
      <dgm:prSet/>
      <dgm:spPr/>
      <dgm:t>
        <a:bodyPr/>
        <a:lstStyle/>
        <a:p>
          <a:endParaRPr lang="en-US"/>
        </a:p>
      </dgm:t>
    </dgm:pt>
    <dgm:pt modelId="{4DC3BBAF-C94B-AA44-96DD-65B9DEC79B55}" type="sibTrans" cxnId="{B9D89238-1956-7040-BF45-67CAD84AF6F7}">
      <dgm:prSet/>
      <dgm:spPr/>
      <dgm:t>
        <a:bodyPr/>
        <a:lstStyle/>
        <a:p>
          <a:endParaRPr lang="en-US"/>
        </a:p>
      </dgm:t>
    </dgm:pt>
    <dgm:pt modelId="{271ECAE0-33D5-754B-9978-0879B7935867}">
      <dgm:prSet phldrT="[Text]" custT="1"/>
      <dgm:spPr/>
      <dgm:t>
        <a:bodyPr/>
        <a:lstStyle/>
        <a:p>
          <a:r>
            <a:rPr lang="es-CR" sz="2800" b="1" noProof="0" dirty="0"/>
            <a:t>Transformación del carácter, actitudes y conducta</a:t>
          </a:r>
        </a:p>
      </dgm:t>
    </dgm:pt>
    <dgm:pt modelId="{4AD2A2A0-1B0F-B644-830C-8857614140A0}" type="parTrans" cxnId="{9D1B635B-AA95-D64F-884B-CA3C38B235B8}">
      <dgm:prSet/>
      <dgm:spPr/>
      <dgm:t>
        <a:bodyPr/>
        <a:lstStyle/>
        <a:p>
          <a:endParaRPr lang="en-US"/>
        </a:p>
      </dgm:t>
    </dgm:pt>
    <dgm:pt modelId="{8085D3C3-95F8-9341-98CF-76A9365573DB}" type="sibTrans" cxnId="{9D1B635B-AA95-D64F-884B-CA3C38B235B8}">
      <dgm:prSet/>
      <dgm:spPr/>
      <dgm:t>
        <a:bodyPr/>
        <a:lstStyle/>
        <a:p>
          <a:endParaRPr lang="en-US"/>
        </a:p>
      </dgm:t>
    </dgm:pt>
    <dgm:pt modelId="{392152C6-0E01-D448-BE19-0BDF1A147812}">
      <dgm:prSet phldrT="[Text]" custT="1"/>
      <dgm:spPr/>
      <dgm:t>
        <a:bodyPr/>
        <a:lstStyle/>
        <a:p>
          <a:r>
            <a:rPr lang="es-CR" sz="2800" b="1" noProof="0" dirty="0"/>
            <a:t>Cambio de los motivos</a:t>
          </a:r>
        </a:p>
        <a:p>
          <a:r>
            <a:rPr lang="es-CR" sz="2400" b="1" noProof="0" dirty="0"/>
            <a:t> </a:t>
          </a:r>
          <a:r>
            <a:rPr lang="es-CR" sz="2800" b="1" noProof="0" dirty="0"/>
            <a:t>Adquisición de principios y valores cristianos</a:t>
          </a:r>
          <a:endParaRPr lang="es-CR" sz="2400" b="1" noProof="0" dirty="0"/>
        </a:p>
      </dgm:t>
    </dgm:pt>
    <dgm:pt modelId="{E4D64D6E-5B0C-8C49-8EDF-5ABFB1B8F3C4}" type="parTrans" cxnId="{7D95C4FE-BC8C-7346-B424-B5316BFFD89C}">
      <dgm:prSet/>
      <dgm:spPr/>
      <dgm:t>
        <a:bodyPr/>
        <a:lstStyle/>
        <a:p>
          <a:endParaRPr lang="en-US"/>
        </a:p>
      </dgm:t>
    </dgm:pt>
    <dgm:pt modelId="{86921684-6127-D541-9CDC-2CB19F9B7F5A}" type="sibTrans" cxnId="{7D95C4FE-BC8C-7346-B424-B5316BFFD89C}">
      <dgm:prSet/>
      <dgm:spPr/>
      <dgm:t>
        <a:bodyPr/>
        <a:lstStyle/>
        <a:p>
          <a:endParaRPr lang="en-US"/>
        </a:p>
      </dgm:t>
    </dgm:pt>
    <dgm:pt modelId="{D6A36860-9E32-5D4D-BFE1-DDE5F08B80C0}" type="pres">
      <dgm:prSet presAssocID="{3AC1A406-B331-0642-A6A4-3D45976A5271}" presName="linearFlow" presStyleCnt="0">
        <dgm:presLayoutVars>
          <dgm:resizeHandles val="exact"/>
        </dgm:presLayoutVars>
      </dgm:prSet>
      <dgm:spPr/>
    </dgm:pt>
    <dgm:pt modelId="{ED0F5914-9881-204F-9169-BF3DF4565216}" type="pres">
      <dgm:prSet presAssocID="{1B24101D-7706-0B48-ADAE-4AB4775C46BD}" presName="node" presStyleLbl="node1" presStyleIdx="0" presStyleCnt="4" custScaleX="260096">
        <dgm:presLayoutVars>
          <dgm:bulletEnabled val="1"/>
        </dgm:presLayoutVars>
      </dgm:prSet>
      <dgm:spPr/>
    </dgm:pt>
    <dgm:pt modelId="{4728BFA2-81DC-4948-AFF6-403CDEA667D4}" type="pres">
      <dgm:prSet presAssocID="{C269795E-74CB-6546-83A3-C5E928C75614}" presName="sibTrans" presStyleLbl="sibTrans2D1" presStyleIdx="0" presStyleCnt="3"/>
      <dgm:spPr/>
    </dgm:pt>
    <dgm:pt modelId="{D8175BF4-8563-3640-95C1-1CBBD4B3CEC7}" type="pres">
      <dgm:prSet presAssocID="{C269795E-74CB-6546-83A3-C5E928C75614}" presName="connectorText" presStyleLbl="sibTrans2D1" presStyleIdx="0" presStyleCnt="3"/>
      <dgm:spPr/>
    </dgm:pt>
    <dgm:pt modelId="{1D62E2FC-A896-9243-81DD-C8D4029CC6FD}" type="pres">
      <dgm:prSet presAssocID="{25A378C8-12D5-7C46-98F1-6F47A06F3A9F}" presName="node" presStyleLbl="node1" presStyleIdx="1" presStyleCnt="4" custScaleX="260096" custLinFactNeighborX="-3716" custLinFactNeighborY="-11351">
        <dgm:presLayoutVars>
          <dgm:bulletEnabled val="1"/>
        </dgm:presLayoutVars>
      </dgm:prSet>
      <dgm:spPr/>
    </dgm:pt>
    <dgm:pt modelId="{18FA7E62-D2C1-BD40-A470-112E09088B84}" type="pres">
      <dgm:prSet presAssocID="{4DC3BBAF-C94B-AA44-96DD-65B9DEC79B55}" presName="sibTrans" presStyleLbl="sibTrans2D1" presStyleIdx="1" presStyleCnt="3"/>
      <dgm:spPr/>
    </dgm:pt>
    <dgm:pt modelId="{0B9AB237-7FED-F748-B05B-7C86B4D9AE58}" type="pres">
      <dgm:prSet presAssocID="{4DC3BBAF-C94B-AA44-96DD-65B9DEC79B55}" presName="connectorText" presStyleLbl="sibTrans2D1" presStyleIdx="1" presStyleCnt="3"/>
      <dgm:spPr/>
    </dgm:pt>
    <dgm:pt modelId="{22445F13-ADFF-0D4E-A082-65C4E1865917}" type="pres">
      <dgm:prSet presAssocID="{392152C6-0E01-D448-BE19-0BDF1A147812}" presName="node" presStyleLbl="node1" presStyleIdx="2" presStyleCnt="4" custScaleX="252663">
        <dgm:presLayoutVars>
          <dgm:bulletEnabled val="1"/>
        </dgm:presLayoutVars>
      </dgm:prSet>
      <dgm:spPr/>
    </dgm:pt>
    <dgm:pt modelId="{62A515C0-DE49-AF41-8858-7D374A44D2EB}" type="pres">
      <dgm:prSet presAssocID="{86921684-6127-D541-9CDC-2CB19F9B7F5A}" presName="sibTrans" presStyleLbl="sibTrans2D1" presStyleIdx="2" presStyleCnt="3"/>
      <dgm:spPr/>
    </dgm:pt>
    <dgm:pt modelId="{774EA770-2CAD-704B-BB5A-737D472292A7}" type="pres">
      <dgm:prSet presAssocID="{86921684-6127-D541-9CDC-2CB19F9B7F5A}" presName="connectorText" presStyleLbl="sibTrans2D1" presStyleIdx="2" presStyleCnt="3"/>
      <dgm:spPr/>
    </dgm:pt>
    <dgm:pt modelId="{052684C0-F136-F44B-8B5F-5DCE0D14A2B5}" type="pres">
      <dgm:prSet presAssocID="{271ECAE0-33D5-754B-9978-0879B7935867}" presName="node" presStyleLbl="node1" presStyleIdx="3" presStyleCnt="4" custScaleX="261187" custLinFactNeighborY="14382">
        <dgm:presLayoutVars>
          <dgm:bulletEnabled val="1"/>
        </dgm:presLayoutVars>
      </dgm:prSet>
      <dgm:spPr/>
    </dgm:pt>
  </dgm:ptLst>
  <dgm:cxnLst>
    <dgm:cxn modelId="{C15DF109-FD2B-B546-A50B-7C612564AFC7}" type="presOf" srcId="{86921684-6127-D541-9CDC-2CB19F9B7F5A}" destId="{62A515C0-DE49-AF41-8858-7D374A44D2EB}" srcOrd="0" destOrd="0" presId="urn:microsoft.com/office/officeart/2005/8/layout/process2"/>
    <dgm:cxn modelId="{4CDFBA11-C160-A54E-83BD-D8264A531BB5}" type="presOf" srcId="{C269795E-74CB-6546-83A3-C5E928C75614}" destId="{D8175BF4-8563-3640-95C1-1CBBD4B3CEC7}" srcOrd="1" destOrd="0" presId="urn:microsoft.com/office/officeart/2005/8/layout/process2"/>
    <dgm:cxn modelId="{1BAB9A16-7DEB-8A49-A705-840A716982E3}" type="presOf" srcId="{25A378C8-12D5-7C46-98F1-6F47A06F3A9F}" destId="{1D62E2FC-A896-9243-81DD-C8D4029CC6FD}" srcOrd="0" destOrd="0" presId="urn:microsoft.com/office/officeart/2005/8/layout/process2"/>
    <dgm:cxn modelId="{B9D89238-1956-7040-BF45-67CAD84AF6F7}" srcId="{3AC1A406-B331-0642-A6A4-3D45976A5271}" destId="{25A378C8-12D5-7C46-98F1-6F47A06F3A9F}" srcOrd="1" destOrd="0" parTransId="{945694A8-7813-9C44-AFC0-07CC0229CABC}" sibTransId="{4DC3BBAF-C94B-AA44-96DD-65B9DEC79B55}"/>
    <dgm:cxn modelId="{92289F39-73B5-694B-AC56-03290C6086E4}" type="presOf" srcId="{1B24101D-7706-0B48-ADAE-4AB4775C46BD}" destId="{ED0F5914-9881-204F-9169-BF3DF4565216}" srcOrd="0" destOrd="0" presId="urn:microsoft.com/office/officeart/2005/8/layout/process2"/>
    <dgm:cxn modelId="{14F0C649-FB08-2747-BF0D-4C73BAC16C7B}" type="presOf" srcId="{4DC3BBAF-C94B-AA44-96DD-65B9DEC79B55}" destId="{18FA7E62-D2C1-BD40-A470-112E09088B84}" srcOrd="0" destOrd="0" presId="urn:microsoft.com/office/officeart/2005/8/layout/process2"/>
    <dgm:cxn modelId="{A6920954-BE8B-1F4A-B235-AA525E8FD0C6}" srcId="{3AC1A406-B331-0642-A6A4-3D45976A5271}" destId="{1B24101D-7706-0B48-ADAE-4AB4775C46BD}" srcOrd="0" destOrd="0" parTransId="{AE1BC512-790F-0249-BB39-A11B31AC3D8C}" sibTransId="{C269795E-74CB-6546-83A3-C5E928C75614}"/>
    <dgm:cxn modelId="{9D1B635B-AA95-D64F-884B-CA3C38B235B8}" srcId="{3AC1A406-B331-0642-A6A4-3D45976A5271}" destId="{271ECAE0-33D5-754B-9978-0879B7935867}" srcOrd="3" destOrd="0" parTransId="{4AD2A2A0-1B0F-B644-830C-8857614140A0}" sibTransId="{8085D3C3-95F8-9341-98CF-76A9365573DB}"/>
    <dgm:cxn modelId="{B2169666-B360-2C4D-A758-8727B8C9B09F}" type="presOf" srcId="{86921684-6127-D541-9CDC-2CB19F9B7F5A}" destId="{774EA770-2CAD-704B-BB5A-737D472292A7}" srcOrd="1" destOrd="0" presId="urn:microsoft.com/office/officeart/2005/8/layout/process2"/>
    <dgm:cxn modelId="{7A18C37F-F1DD-E149-9B88-B0203B1231DF}" type="presOf" srcId="{392152C6-0E01-D448-BE19-0BDF1A147812}" destId="{22445F13-ADFF-0D4E-A082-65C4E1865917}" srcOrd="0" destOrd="0" presId="urn:microsoft.com/office/officeart/2005/8/layout/process2"/>
    <dgm:cxn modelId="{CE278C92-6326-114A-AD2F-AD18F35F77CB}" type="presOf" srcId="{C269795E-74CB-6546-83A3-C5E928C75614}" destId="{4728BFA2-81DC-4948-AFF6-403CDEA667D4}" srcOrd="0" destOrd="0" presId="urn:microsoft.com/office/officeart/2005/8/layout/process2"/>
    <dgm:cxn modelId="{E4AB5494-F54F-554B-AAE2-639C7B8F7935}" type="presOf" srcId="{271ECAE0-33D5-754B-9978-0879B7935867}" destId="{052684C0-F136-F44B-8B5F-5DCE0D14A2B5}" srcOrd="0" destOrd="0" presId="urn:microsoft.com/office/officeart/2005/8/layout/process2"/>
    <dgm:cxn modelId="{32ED77A4-73FC-9040-B09E-5228FBCD017B}" type="presOf" srcId="{4DC3BBAF-C94B-AA44-96DD-65B9DEC79B55}" destId="{0B9AB237-7FED-F748-B05B-7C86B4D9AE58}" srcOrd="1" destOrd="0" presId="urn:microsoft.com/office/officeart/2005/8/layout/process2"/>
    <dgm:cxn modelId="{3E2D30B0-A54E-5747-950F-CCB0663F65D2}" type="presOf" srcId="{3AC1A406-B331-0642-A6A4-3D45976A5271}" destId="{D6A36860-9E32-5D4D-BFE1-DDE5F08B80C0}" srcOrd="0" destOrd="0" presId="urn:microsoft.com/office/officeart/2005/8/layout/process2"/>
    <dgm:cxn modelId="{7D95C4FE-BC8C-7346-B424-B5316BFFD89C}" srcId="{3AC1A406-B331-0642-A6A4-3D45976A5271}" destId="{392152C6-0E01-D448-BE19-0BDF1A147812}" srcOrd="2" destOrd="0" parTransId="{E4D64D6E-5B0C-8C49-8EDF-5ABFB1B8F3C4}" sibTransId="{86921684-6127-D541-9CDC-2CB19F9B7F5A}"/>
    <dgm:cxn modelId="{DA667D3D-48A1-C14A-B780-D6817F3EC955}" type="presParOf" srcId="{D6A36860-9E32-5D4D-BFE1-DDE5F08B80C0}" destId="{ED0F5914-9881-204F-9169-BF3DF4565216}" srcOrd="0" destOrd="0" presId="urn:microsoft.com/office/officeart/2005/8/layout/process2"/>
    <dgm:cxn modelId="{7FEEB153-2F2C-7842-9A2E-AC25C348460C}" type="presParOf" srcId="{D6A36860-9E32-5D4D-BFE1-DDE5F08B80C0}" destId="{4728BFA2-81DC-4948-AFF6-403CDEA667D4}" srcOrd="1" destOrd="0" presId="urn:microsoft.com/office/officeart/2005/8/layout/process2"/>
    <dgm:cxn modelId="{B01A915A-84DF-824E-9E38-E60442C4C711}" type="presParOf" srcId="{4728BFA2-81DC-4948-AFF6-403CDEA667D4}" destId="{D8175BF4-8563-3640-95C1-1CBBD4B3CEC7}" srcOrd="0" destOrd="0" presId="urn:microsoft.com/office/officeart/2005/8/layout/process2"/>
    <dgm:cxn modelId="{0138B1E7-D19A-0943-95B4-F82E9834ED49}" type="presParOf" srcId="{D6A36860-9E32-5D4D-BFE1-DDE5F08B80C0}" destId="{1D62E2FC-A896-9243-81DD-C8D4029CC6FD}" srcOrd="2" destOrd="0" presId="urn:microsoft.com/office/officeart/2005/8/layout/process2"/>
    <dgm:cxn modelId="{62DAC649-81A0-C04E-BD54-25A726BF0594}" type="presParOf" srcId="{D6A36860-9E32-5D4D-BFE1-DDE5F08B80C0}" destId="{18FA7E62-D2C1-BD40-A470-112E09088B84}" srcOrd="3" destOrd="0" presId="urn:microsoft.com/office/officeart/2005/8/layout/process2"/>
    <dgm:cxn modelId="{A116A8BF-7566-0348-BA3F-232F54887033}" type="presParOf" srcId="{18FA7E62-D2C1-BD40-A470-112E09088B84}" destId="{0B9AB237-7FED-F748-B05B-7C86B4D9AE58}" srcOrd="0" destOrd="0" presId="urn:microsoft.com/office/officeart/2005/8/layout/process2"/>
    <dgm:cxn modelId="{3E532407-1293-6E4C-BFA2-6D954BCC47DE}" type="presParOf" srcId="{D6A36860-9E32-5D4D-BFE1-DDE5F08B80C0}" destId="{22445F13-ADFF-0D4E-A082-65C4E1865917}" srcOrd="4" destOrd="0" presId="urn:microsoft.com/office/officeart/2005/8/layout/process2"/>
    <dgm:cxn modelId="{745A72EC-C3D8-B64C-893A-1E92E5182E12}" type="presParOf" srcId="{D6A36860-9E32-5D4D-BFE1-DDE5F08B80C0}" destId="{62A515C0-DE49-AF41-8858-7D374A44D2EB}" srcOrd="5" destOrd="0" presId="urn:microsoft.com/office/officeart/2005/8/layout/process2"/>
    <dgm:cxn modelId="{D0E67529-4DC2-8C40-A9E5-41FC2A9C1348}" type="presParOf" srcId="{62A515C0-DE49-AF41-8858-7D374A44D2EB}" destId="{774EA770-2CAD-704B-BB5A-737D472292A7}" srcOrd="0" destOrd="0" presId="urn:microsoft.com/office/officeart/2005/8/layout/process2"/>
    <dgm:cxn modelId="{26862D6E-A97E-8345-9E41-1E06EB3A0F06}" type="presParOf" srcId="{D6A36860-9E32-5D4D-BFE1-DDE5F08B80C0}" destId="{052684C0-F136-F44B-8B5F-5DCE0D14A2B5}"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8713A5-11DE-434A-8A32-1BBA61F5C285}" type="doc">
      <dgm:prSet loTypeId="urn:microsoft.com/office/officeart/2005/8/layout/lProcess3" loCatId="process" qsTypeId="urn:microsoft.com/office/officeart/2005/8/quickstyle/simple5" qsCatId="simple" csTypeId="urn:microsoft.com/office/officeart/2005/8/colors/colorful4" csCatId="colorful" phldr="1"/>
      <dgm:spPr/>
      <dgm:t>
        <a:bodyPr/>
        <a:lstStyle/>
        <a:p>
          <a:endParaRPr lang="en-US"/>
        </a:p>
      </dgm:t>
    </dgm:pt>
    <dgm:pt modelId="{831A5CC0-5636-E84D-8E66-D62EFFF259D8}">
      <dgm:prSet phldrT="[Text]" custT="1"/>
      <dgm:spPr/>
      <dgm:t>
        <a:bodyPr/>
        <a:lstStyle/>
        <a:p>
          <a:endParaRPr lang="en-US" sz="1400" b="1" dirty="0"/>
        </a:p>
      </dgm:t>
    </dgm:pt>
    <dgm:pt modelId="{1F2AFEC4-184A-374C-A095-5115D68E2299}" type="parTrans" cxnId="{5B49F6BB-F8C0-8646-A4C6-F79EE31EDD71}">
      <dgm:prSet/>
      <dgm:spPr/>
      <dgm:t>
        <a:bodyPr/>
        <a:lstStyle/>
        <a:p>
          <a:endParaRPr lang="en-US" sz="1200" b="1">
            <a:solidFill>
              <a:schemeClr val="tx1"/>
            </a:solidFill>
          </a:endParaRPr>
        </a:p>
      </dgm:t>
    </dgm:pt>
    <dgm:pt modelId="{EEF404E9-3F75-B246-91EC-194AF1DD6EC9}" type="sibTrans" cxnId="{5B49F6BB-F8C0-8646-A4C6-F79EE31EDD71}">
      <dgm:prSet/>
      <dgm:spPr/>
      <dgm:t>
        <a:bodyPr/>
        <a:lstStyle/>
        <a:p>
          <a:endParaRPr lang="en-US" sz="1200" b="1">
            <a:solidFill>
              <a:schemeClr val="tx1"/>
            </a:solidFill>
          </a:endParaRPr>
        </a:p>
      </dgm:t>
    </dgm:pt>
    <dgm:pt modelId="{1BA4DD80-EE74-714C-9315-1890FE8E1CE3}">
      <dgm:prSet phldrT="[Text]" custT="1"/>
      <dgm:spPr/>
      <dgm:t>
        <a:bodyPr/>
        <a:lstStyle/>
        <a:p>
          <a:endParaRPr lang="en-US" sz="1400" b="1" dirty="0"/>
        </a:p>
      </dgm:t>
    </dgm:pt>
    <dgm:pt modelId="{8F27D23A-4417-C94E-9DC8-70A8C60128F2}" type="parTrans" cxnId="{6D8C3729-4BCC-E040-B1FF-96A3B9D3521A}">
      <dgm:prSet/>
      <dgm:spPr/>
      <dgm:t>
        <a:bodyPr/>
        <a:lstStyle/>
        <a:p>
          <a:endParaRPr lang="en-US" sz="1200" b="1">
            <a:solidFill>
              <a:schemeClr val="tx1"/>
            </a:solidFill>
          </a:endParaRPr>
        </a:p>
      </dgm:t>
    </dgm:pt>
    <dgm:pt modelId="{9D1E4A39-18B2-AA40-BAD8-F10BD399EAE4}" type="sibTrans" cxnId="{6D8C3729-4BCC-E040-B1FF-96A3B9D3521A}">
      <dgm:prSet/>
      <dgm:spPr/>
      <dgm:t>
        <a:bodyPr/>
        <a:lstStyle/>
        <a:p>
          <a:endParaRPr lang="en-US" sz="1200" b="1">
            <a:solidFill>
              <a:schemeClr val="tx1"/>
            </a:solidFill>
          </a:endParaRPr>
        </a:p>
      </dgm:t>
    </dgm:pt>
    <dgm:pt modelId="{8E589A7E-BBD4-524E-98BF-9EDA9088607F}">
      <dgm:prSet phldrT="[Text]" custT="1"/>
      <dgm:spPr/>
      <dgm:t>
        <a:bodyPr/>
        <a:lstStyle/>
        <a:p>
          <a:r>
            <a:rPr lang="en-US" sz="1400" b="1" dirty="0"/>
            <a:t> </a:t>
          </a:r>
        </a:p>
      </dgm:t>
    </dgm:pt>
    <dgm:pt modelId="{C18AC357-E240-E04C-9DD9-6C99C067E211}" type="parTrans" cxnId="{6ED4DF35-7F9B-0E40-9117-D1B149FADA65}">
      <dgm:prSet/>
      <dgm:spPr/>
      <dgm:t>
        <a:bodyPr/>
        <a:lstStyle/>
        <a:p>
          <a:endParaRPr lang="en-US" sz="1200" b="1">
            <a:solidFill>
              <a:schemeClr val="tx1"/>
            </a:solidFill>
          </a:endParaRPr>
        </a:p>
      </dgm:t>
    </dgm:pt>
    <dgm:pt modelId="{5D7BA211-CCA7-AA41-B62F-654FB4C9209B}" type="sibTrans" cxnId="{6ED4DF35-7F9B-0E40-9117-D1B149FADA65}">
      <dgm:prSet/>
      <dgm:spPr/>
      <dgm:t>
        <a:bodyPr/>
        <a:lstStyle/>
        <a:p>
          <a:endParaRPr lang="en-US" sz="1200" b="1">
            <a:solidFill>
              <a:schemeClr val="tx1"/>
            </a:solidFill>
          </a:endParaRPr>
        </a:p>
      </dgm:t>
    </dgm:pt>
    <dgm:pt modelId="{C38DB455-27D4-3841-90CB-236AB85187FF}">
      <dgm:prSet phldrT="[Text]" custT="1"/>
      <dgm:spPr/>
      <dgm:t>
        <a:bodyPr/>
        <a:lstStyle/>
        <a:p>
          <a:endParaRPr lang="en-US" sz="1200" b="1" dirty="0"/>
        </a:p>
      </dgm:t>
    </dgm:pt>
    <dgm:pt modelId="{78D8E19B-71FC-D545-B6BE-2F90F3402CED}" type="parTrans" cxnId="{24715374-4D20-144A-9AC0-971847E40266}">
      <dgm:prSet/>
      <dgm:spPr/>
      <dgm:t>
        <a:bodyPr/>
        <a:lstStyle/>
        <a:p>
          <a:endParaRPr lang="en-US" sz="1200" b="1">
            <a:solidFill>
              <a:schemeClr val="tx1"/>
            </a:solidFill>
          </a:endParaRPr>
        </a:p>
      </dgm:t>
    </dgm:pt>
    <dgm:pt modelId="{537FDCC0-9B1B-3E4D-816E-552ECD7FF6B6}" type="sibTrans" cxnId="{24715374-4D20-144A-9AC0-971847E40266}">
      <dgm:prSet/>
      <dgm:spPr/>
      <dgm:t>
        <a:bodyPr/>
        <a:lstStyle/>
        <a:p>
          <a:endParaRPr lang="en-US" sz="1200" b="1">
            <a:solidFill>
              <a:schemeClr val="tx1"/>
            </a:solidFill>
          </a:endParaRPr>
        </a:p>
      </dgm:t>
    </dgm:pt>
    <dgm:pt modelId="{C9384216-6475-6A4F-BF6A-0CF133BB90C5}">
      <dgm:prSet phldrT="[Text]" custT="1"/>
      <dgm:spPr/>
      <dgm:t>
        <a:bodyPr/>
        <a:lstStyle/>
        <a:p>
          <a:endParaRPr lang="en-US" sz="1400" b="1" dirty="0"/>
        </a:p>
      </dgm:t>
    </dgm:pt>
    <dgm:pt modelId="{2D72EFF2-6920-DB4A-B255-3CDF216E63F2}" type="parTrans" cxnId="{A31D2F88-1EF8-2744-AADA-52A4BFEBBE65}">
      <dgm:prSet/>
      <dgm:spPr/>
      <dgm:t>
        <a:bodyPr/>
        <a:lstStyle/>
        <a:p>
          <a:endParaRPr lang="en-US" sz="1200" b="1">
            <a:solidFill>
              <a:schemeClr val="tx1"/>
            </a:solidFill>
          </a:endParaRPr>
        </a:p>
      </dgm:t>
    </dgm:pt>
    <dgm:pt modelId="{B5F41C34-BF33-4341-B60B-9E3C48FF40A1}" type="sibTrans" cxnId="{A31D2F88-1EF8-2744-AADA-52A4BFEBBE65}">
      <dgm:prSet/>
      <dgm:spPr/>
      <dgm:t>
        <a:bodyPr/>
        <a:lstStyle/>
        <a:p>
          <a:endParaRPr lang="en-US" sz="1200" b="1">
            <a:solidFill>
              <a:schemeClr val="tx1"/>
            </a:solidFill>
          </a:endParaRPr>
        </a:p>
      </dgm:t>
    </dgm:pt>
    <dgm:pt modelId="{B3A99169-398E-BC4F-94A6-3E438145C1B5}">
      <dgm:prSet phldrT="[Text]" custT="1"/>
      <dgm:spPr/>
      <dgm:t>
        <a:bodyPr/>
        <a:lstStyle/>
        <a:p>
          <a:endParaRPr lang="en-US" sz="1400" b="1" dirty="0"/>
        </a:p>
      </dgm:t>
    </dgm:pt>
    <dgm:pt modelId="{A049DEA8-B3C8-3E49-8286-BC8EF090AC11}" type="parTrans" cxnId="{14B447A0-ACC9-1B4B-9A7D-51FE25044EF3}">
      <dgm:prSet/>
      <dgm:spPr/>
      <dgm:t>
        <a:bodyPr/>
        <a:lstStyle/>
        <a:p>
          <a:endParaRPr lang="en-US" sz="1200" b="1">
            <a:solidFill>
              <a:schemeClr val="tx1"/>
            </a:solidFill>
          </a:endParaRPr>
        </a:p>
      </dgm:t>
    </dgm:pt>
    <dgm:pt modelId="{D31C9C11-F7B5-C944-B783-9A301A8A599C}" type="sibTrans" cxnId="{14B447A0-ACC9-1B4B-9A7D-51FE25044EF3}">
      <dgm:prSet/>
      <dgm:spPr/>
      <dgm:t>
        <a:bodyPr/>
        <a:lstStyle/>
        <a:p>
          <a:endParaRPr lang="en-US" sz="1200" b="1">
            <a:solidFill>
              <a:schemeClr val="tx1"/>
            </a:solidFill>
          </a:endParaRPr>
        </a:p>
      </dgm:t>
    </dgm:pt>
    <dgm:pt modelId="{9B3A46AF-8BE5-F247-B86A-C0BBBAAADDC0}">
      <dgm:prSet phldrT="[Text]" custT="1"/>
      <dgm:spPr/>
      <dgm:t>
        <a:bodyPr/>
        <a:lstStyle/>
        <a:p>
          <a:endParaRPr lang="en-US" sz="1200" b="1" dirty="0"/>
        </a:p>
      </dgm:t>
    </dgm:pt>
    <dgm:pt modelId="{0DFB1E9F-E748-8449-BBBA-789D771C64C5}" type="parTrans" cxnId="{8EA3E257-9E14-0149-917C-D33DE0B654DE}">
      <dgm:prSet/>
      <dgm:spPr/>
      <dgm:t>
        <a:bodyPr/>
        <a:lstStyle/>
        <a:p>
          <a:endParaRPr lang="en-US" sz="1200" b="1">
            <a:solidFill>
              <a:schemeClr val="tx1"/>
            </a:solidFill>
          </a:endParaRPr>
        </a:p>
      </dgm:t>
    </dgm:pt>
    <dgm:pt modelId="{1FD9E2CB-980D-E14B-8D13-2D8EF64A891E}" type="sibTrans" cxnId="{8EA3E257-9E14-0149-917C-D33DE0B654DE}">
      <dgm:prSet/>
      <dgm:spPr/>
      <dgm:t>
        <a:bodyPr/>
        <a:lstStyle/>
        <a:p>
          <a:endParaRPr lang="en-US" sz="1200" b="1">
            <a:solidFill>
              <a:schemeClr val="tx1"/>
            </a:solidFill>
          </a:endParaRPr>
        </a:p>
      </dgm:t>
    </dgm:pt>
    <dgm:pt modelId="{1B1EF416-D36C-544E-A48F-733BF331807F}">
      <dgm:prSet phldrT="[Text]" custT="1"/>
      <dgm:spPr/>
      <dgm:t>
        <a:bodyPr/>
        <a:lstStyle/>
        <a:p>
          <a:endParaRPr lang="en-US" sz="1400" b="1" dirty="0"/>
        </a:p>
      </dgm:t>
    </dgm:pt>
    <dgm:pt modelId="{06C4FE0C-B559-F946-8E57-62C8373BA4F1}" type="parTrans" cxnId="{3AE94D01-93AC-2942-B9C1-49B5ADB136A5}">
      <dgm:prSet/>
      <dgm:spPr/>
      <dgm:t>
        <a:bodyPr/>
        <a:lstStyle/>
        <a:p>
          <a:endParaRPr lang="en-US" sz="1200" b="1">
            <a:solidFill>
              <a:schemeClr val="tx1"/>
            </a:solidFill>
          </a:endParaRPr>
        </a:p>
      </dgm:t>
    </dgm:pt>
    <dgm:pt modelId="{26EBBB58-34D3-4344-9323-D4D5CEB3F807}" type="sibTrans" cxnId="{3AE94D01-93AC-2942-B9C1-49B5ADB136A5}">
      <dgm:prSet/>
      <dgm:spPr/>
      <dgm:t>
        <a:bodyPr/>
        <a:lstStyle/>
        <a:p>
          <a:endParaRPr lang="en-US" sz="1200" b="1">
            <a:solidFill>
              <a:schemeClr val="tx1"/>
            </a:solidFill>
          </a:endParaRPr>
        </a:p>
      </dgm:t>
    </dgm:pt>
    <dgm:pt modelId="{C03AAE8C-0D1C-E848-A1F5-4656EA74E404}">
      <dgm:prSet phldrT="[Text]" custT="1"/>
      <dgm:spPr>
        <a:solidFill>
          <a:schemeClr val="accent3">
            <a:lumMod val="40000"/>
            <a:lumOff val="60000"/>
            <a:alpha val="90000"/>
          </a:schemeClr>
        </a:solidFill>
      </dgm:spPr>
      <dgm:t>
        <a:bodyPr/>
        <a:lstStyle/>
        <a:p>
          <a:endParaRPr lang="en-US" sz="1400" b="1" dirty="0"/>
        </a:p>
      </dgm:t>
    </dgm:pt>
    <dgm:pt modelId="{F2E90212-5EA6-4145-98D3-590CD1A39259}" type="parTrans" cxnId="{3B13DB21-96D8-7045-8CB1-0E66C2C9BEEB}">
      <dgm:prSet/>
      <dgm:spPr/>
      <dgm:t>
        <a:bodyPr/>
        <a:lstStyle/>
        <a:p>
          <a:endParaRPr lang="en-US" sz="1200" b="1">
            <a:solidFill>
              <a:schemeClr val="tx1"/>
            </a:solidFill>
          </a:endParaRPr>
        </a:p>
      </dgm:t>
    </dgm:pt>
    <dgm:pt modelId="{2B7F5816-9BDB-4849-8CFF-39EB0454F965}" type="sibTrans" cxnId="{3B13DB21-96D8-7045-8CB1-0E66C2C9BEEB}">
      <dgm:prSet/>
      <dgm:spPr/>
      <dgm:t>
        <a:bodyPr/>
        <a:lstStyle/>
        <a:p>
          <a:endParaRPr lang="en-US" sz="1200" b="1">
            <a:solidFill>
              <a:schemeClr val="tx1"/>
            </a:solidFill>
          </a:endParaRPr>
        </a:p>
      </dgm:t>
    </dgm:pt>
    <dgm:pt modelId="{478BB9BD-1D88-1F4A-860F-65D7FC74A845}">
      <dgm:prSet phldrT="[Text]" custT="1"/>
      <dgm:spPr/>
      <dgm:t>
        <a:bodyPr/>
        <a:lstStyle/>
        <a:p>
          <a:endParaRPr lang="en-US" sz="1400" b="1" dirty="0"/>
        </a:p>
      </dgm:t>
    </dgm:pt>
    <dgm:pt modelId="{F7EA6389-A912-FE4B-A9FC-03780363078F}" type="parTrans" cxnId="{B0CCE801-6CEF-DD49-935F-7F7289631A12}">
      <dgm:prSet/>
      <dgm:spPr/>
      <dgm:t>
        <a:bodyPr/>
        <a:lstStyle/>
        <a:p>
          <a:endParaRPr lang="en-US" sz="1200" b="1">
            <a:solidFill>
              <a:schemeClr val="tx1"/>
            </a:solidFill>
          </a:endParaRPr>
        </a:p>
      </dgm:t>
    </dgm:pt>
    <dgm:pt modelId="{7578B778-50C6-1449-9116-BEDCEA172023}" type="sibTrans" cxnId="{B0CCE801-6CEF-DD49-935F-7F7289631A12}">
      <dgm:prSet/>
      <dgm:spPr/>
      <dgm:t>
        <a:bodyPr/>
        <a:lstStyle/>
        <a:p>
          <a:endParaRPr lang="en-US" sz="1200" b="1">
            <a:solidFill>
              <a:schemeClr val="tx1"/>
            </a:solidFill>
          </a:endParaRPr>
        </a:p>
      </dgm:t>
    </dgm:pt>
    <dgm:pt modelId="{A8F86E79-4F5E-5D4E-82FB-EFBE82E62BD2}">
      <dgm:prSet phldrT="[Text]" custT="1"/>
      <dgm:spPr/>
      <dgm:t>
        <a:bodyPr/>
        <a:lstStyle/>
        <a:p>
          <a:endParaRPr lang="en-US" sz="1400" b="1" dirty="0"/>
        </a:p>
      </dgm:t>
    </dgm:pt>
    <dgm:pt modelId="{3387EE40-0274-4042-8994-5DF4BE3BC45F}" type="parTrans" cxnId="{A821803E-8270-6245-A886-A6EF35942C96}">
      <dgm:prSet/>
      <dgm:spPr/>
      <dgm:t>
        <a:bodyPr/>
        <a:lstStyle/>
        <a:p>
          <a:endParaRPr lang="en-US" sz="1200" b="1">
            <a:solidFill>
              <a:schemeClr val="tx1"/>
            </a:solidFill>
          </a:endParaRPr>
        </a:p>
      </dgm:t>
    </dgm:pt>
    <dgm:pt modelId="{791A2029-F61F-5F45-A112-2BE37C12C408}" type="sibTrans" cxnId="{A821803E-8270-6245-A886-A6EF35942C96}">
      <dgm:prSet/>
      <dgm:spPr/>
      <dgm:t>
        <a:bodyPr/>
        <a:lstStyle/>
        <a:p>
          <a:endParaRPr lang="en-US" sz="1200" b="1">
            <a:solidFill>
              <a:schemeClr val="tx1"/>
            </a:solidFill>
          </a:endParaRPr>
        </a:p>
      </dgm:t>
    </dgm:pt>
    <dgm:pt modelId="{427EEDEE-9993-4845-9CE3-6E39BA48D503}">
      <dgm:prSet phldrT="[Text]" custT="1"/>
      <dgm:spPr/>
      <dgm:t>
        <a:bodyPr/>
        <a:lstStyle/>
        <a:p>
          <a:endParaRPr lang="en-US" sz="1400" b="1" dirty="0"/>
        </a:p>
      </dgm:t>
    </dgm:pt>
    <dgm:pt modelId="{C5669AA1-F469-0241-939C-40BE6CD77D5F}" type="parTrans" cxnId="{813B9B8B-569B-3043-BC12-B5CEB8F8130D}">
      <dgm:prSet/>
      <dgm:spPr/>
      <dgm:t>
        <a:bodyPr/>
        <a:lstStyle/>
        <a:p>
          <a:endParaRPr lang="en-US" sz="1200" b="1">
            <a:solidFill>
              <a:schemeClr val="tx1"/>
            </a:solidFill>
          </a:endParaRPr>
        </a:p>
      </dgm:t>
    </dgm:pt>
    <dgm:pt modelId="{92224330-4D6F-DC41-8620-0D0DBBB29A2A}" type="sibTrans" cxnId="{813B9B8B-569B-3043-BC12-B5CEB8F8130D}">
      <dgm:prSet/>
      <dgm:spPr/>
      <dgm:t>
        <a:bodyPr/>
        <a:lstStyle/>
        <a:p>
          <a:endParaRPr lang="en-US" sz="1200" b="1">
            <a:solidFill>
              <a:schemeClr val="tx1"/>
            </a:solidFill>
          </a:endParaRPr>
        </a:p>
      </dgm:t>
    </dgm:pt>
    <dgm:pt modelId="{3FBBE93C-E668-A540-9EEC-C0A4BA64BFF5}">
      <dgm:prSet phldrT="[Text]" custT="1"/>
      <dgm:spPr/>
      <dgm:t>
        <a:bodyPr/>
        <a:lstStyle/>
        <a:p>
          <a:endParaRPr lang="en-US" sz="1400" b="1" dirty="0"/>
        </a:p>
      </dgm:t>
    </dgm:pt>
    <dgm:pt modelId="{8910628E-79F6-5248-8D1F-3E77E8D97DB2}" type="parTrans" cxnId="{055A76C3-7287-0047-9E5A-69B45668E7C6}">
      <dgm:prSet/>
      <dgm:spPr/>
      <dgm:t>
        <a:bodyPr/>
        <a:lstStyle/>
        <a:p>
          <a:endParaRPr lang="en-US" sz="1200" b="1">
            <a:solidFill>
              <a:schemeClr val="tx1"/>
            </a:solidFill>
          </a:endParaRPr>
        </a:p>
      </dgm:t>
    </dgm:pt>
    <dgm:pt modelId="{1F253F9D-D166-134A-86D7-33E2546AACBE}" type="sibTrans" cxnId="{055A76C3-7287-0047-9E5A-69B45668E7C6}">
      <dgm:prSet/>
      <dgm:spPr/>
      <dgm:t>
        <a:bodyPr/>
        <a:lstStyle/>
        <a:p>
          <a:endParaRPr lang="en-US" sz="1200" b="1">
            <a:solidFill>
              <a:schemeClr val="tx1"/>
            </a:solidFill>
          </a:endParaRPr>
        </a:p>
      </dgm:t>
    </dgm:pt>
    <dgm:pt modelId="{709D7A87-3FEF-D143-A9AD-6847B762BD57}">
      <dgm:prSet phldrT="[Text]" custT="1"/>
      <dgm:spPr>
        <a:solidFill>
          <a:schemeClr val="accent5">
            <a:lumMod val="60000"/>
            <a:lumOff val="40000"/>
            <a:alpha val="90000"/>
          </a:schemeClr>
        </a:solidFill>
      </dgm:spPr>
      <dgm:t>
        <a:bodyPr/>
        <a:lstStyle/>
        <a:p>
          <a:endParaRPr lang="en-US" sz="1400" b="1" dirty="0"/>
        </a:p>
      </dgm:t>
    </dgm:pt>
    <dgm:pt modelId="{45A639E2-82B5-AA47-BAF0-01D15C453302}" type="parTrans" cxnId="{002709D5-66B4-424B-A77A-E6BB9A3CC572}">
      <dgm:prSet/>
      <dgm:spPr/>
      <dgm:t>
        <a:bodyPr/>
        <a:lstStyle/>
        <a:p>
          <a:endParaRPr lang="en-US" sz="1200" b="1">
            <a:solidFill>
              <a:schemeClr val="tx1"/>
            </a:solidFill>
          </a:endParaRPr>
        </a:p>
      </dgm:t>
    </dgm:pt>
    <dgm:pt modelId="{D2D02FEF-0272-674E-A2C2-AF88D7A31D36}" type="sibTrans" cxnId="{002709D5-66B4-424B-A77A-E6BB9A3CC572}">
      <dgm:prSet/>
      <dgm:spPr/>
      <dgm:t>
        <a:bodyPr/>
        <a:lstStyle/>
        <a:p>
          <a:endParaRPr lang="en-US" sz="1200" b="1">
            <a:solidFill>
              <a:schemeClr val="tx1"/>
            </a:solidFill>
          </a:endParaRPr>
        </a:p>
      </dgm:t>
    </dgm:pt>
    <dgm:pt modelId="{AE5D3586-993C-804F-9DB0-365621AE35D0}">
      <dgm:prSet phldrT="[Text]" custT="1"/>
      <dgm:spPr>
        <a:solidFill>
          <a:schemeClr val="accent4">
            <a:lumMod val="40000"/>
            <a:lumOff val="60000"/>
            <a:alpha val="90000"/>
          </a:schemeClr>
        </a:solidFill>
      </dgm:spPr>
      <dgm:t>
        <a:bodyPr/>
        <a:lstStyle/>
        <a:p>
          <a:endParaRPr lang="en-US" sz="1400" b="1" dirty="0"/>
        </a:p>
      </dgm:t>
    </dgm:pt>
    <dgm:pt modelId="{23302B52-33DF-E049-9CC1-814F1B6D229E}" type="sibTrans" cxnId="{C0F50ED8-F1DE-934F-8F30-BBEF255AAC83}">
      <dgm:prSet/>
      <dgm:spPr/>
      <dgm:t>
        <a:bodyPr/>
        <a:lstStyle/>
        <a:p>
          <a:endParaRPr lang="en-US" sz="1200" b="1">
            <a:solidFill>
              <a:schemeClr val="tx1"/>
            </a:solidFill>
          </a:endParaRPr>
        </a:p>
      </dgm:t>
    </dgm:pt>
    <dgm:pt modelId="{EE4641A6-20CE-CC47-BB8B-78D24845DF58}" type="parTrans" cxnId="{C0F50ED8-F1DE-934F-8F30-BBEF255AAC83}">
      <dgm:prSet/>
      <dgm:spPr/>
      <dgm:t>
        <a:bodyPr/>
        <a:lstStyle/>
        <a:p>
          <a:endParaRPr lang="en-US" sz="1200" b="1">
            <a:solidFill>
              <a:schemeClr val="tx1"/>
            </a:solidFill>
          </a:endParaRPr>
        </a:p>
      </dgm:t>
    </dgm:pt>
    <dgm:pt modelId="{E3021EF4-B2DD-FA4C-92F2-D08D7A92D250}" type="pres">
      <dgm:prSet presAssocID="{F18713A5-11DE-434A-8A32-1BBA61F5C285}" presName="Name0" presStyleCnt="0">
        <dgm:presLayoutVars>
          <dgm:chPref val="3"/>
          <dgm:dir/>
          <dgm:animLvl val="lvl"/>
          <dgm:resizeHandles/>
        </dgm:presLayoutVars>
      </dgm:prSet>
      <dgm:spPr/>
    </dgm:pt>
    <dgm:pt modelId="{42BBA5E4-A4F1-C84A-87F8-E425A48A48C1}" type="pres">
      <dgm:prSet presAssocID="{831A5CC0-5636-E84D-8E66-D62EFFF259D8}" presName="horFlow" presStyleCnt="0"/>
      <dgm:spPr/>
    </dgm:pt>
    <dgm:pt modelId="{40686B9D-C163-334A-809A-E4E710B3DD12}" type="pres">
      <dgm:prSet presAssocID="{831A5CC0-5636-E84D-8E66-D62EFFF259D8}" presName="bigChev" presStyleLbl="node1" presStyleIdx="0" presStyleCnt="3" custScaleX="89762" custScaleY="206224"/>
      <dgm:spPr/>
    </dgm:pt>
    <dgm:pt modelId="{AD03823C-6C43-FA47-B64A-8576768480FC}" type="pres">
      <dgm:prSet presAssocID="{8F27D23A-4417-C94E-9DC8-70A8C60128F2}" presName="parTrans" presStyleCnt="0"/>
      <dgm:spPr/>
    </dgm:pt>
    <dgm:pt modelId="{9947D387-BB78-0846-ACA1-D5C5052A1E91}" type="pres">
      <dgm:prSet presAssocID="{1BA4DD80-EE74-714C-9315-1890FE8E1CE3}" presName="node" presStyleLbl="alignAccFollowNode1" presStyleIdx="0" presStyleCnt="12" custScaleY="226626" custLinFactNeighborY="-1180">
        <dgm:presLayoutVars>
          <dgm:bulletEnabled val="1"/>
        </dgm:presLayoutVars>
      </dgm:prSet>
      <dgm:spPr/>
    </dgm:pt>
    <dgm:pt modelId="{AE4A9618-7B87-574E-BA3F-475CBF5A33B6}" type="pres">
      <dgm:prSet presAssocID="{9D1E4A39-18B2-AA40-BAD8-F10BD399EAE4}" presName="sibTrans" presStyleCnt="0"/>
      <dgm:spPr/>
    </dgm:pt>
    <dgm:pt modelId="{09A259A6-9264-C347-95B7-3D393E41FEC7}" type="pres">
      <dgm:prSet presAssocID="{C38DB455-27D4-3841-90CB-236AB85187FF}" presName="node" presStyleLbl="alignAccFollowNode1" presStyleIdx="1" presStyleCnt="12" custScaleX="115586" custScaleY="226626">
        <dgm:presLayoutVars>
          <dgm:bulletEnabled val="1"/>
        </dgm:presLayoutVars>
      </dgm:prSet>
      <dgm:spPr/>
    </dgm:pt>
    <dgm:pt modelId="{04B548F4-6949-C048-B0E3-22EB934E4840}" type="pres">
      <dgm:prSet presAssocID="{537FDCC0-9B1B-3E4D-816E-552ECD7FF6B6}" presName="sibTrans" presStyleCnt="0"/>
      <dgm:spPr/>
    </dgm:pt>
    <dgm:pt modelId="{210C875C-BA08-754E-B207-96B9E64B127A}" type="pres">
      <dgm:prSet presAssocID="{C9384216-6475-6A4F-BF6A-0CF133BB90C5}" presName="node" presStyleLbl="alignAccFollowNode1" presStyleIdx="2" presStyleCnt="12" custScaleX="116215" custScaleY="226626">
        <dgm:presLayoutVars>
          <dgm:bulletEnabled val="1"/>
        </dgm:presLayoutVars>
      </dgm:prSet>
      <dgm:spPr/>
    </dgm:pt>
    <dgm:pt modelId="{8B607D2C-F3F6-AD40-BBFC-BBD9BCAD04B9}" type="pres">
      <dgm:prSet presAssocID="{B5F41C34-BF33-4341-B60B-9E3C48FF40A1}" presName="sibTrans" presStyleCnt="0"/>
      <dgm:spPr/>
    </dgm:pt>
    <dgm:pt modelId="{4A454BF9-EBFF-FF46-B71C-A78B10C63980}" type="pres">
      <dgm:prSet presAssocID="{AE5D3586-993C-804F-9DB0-365621AE35D0}" presName="node" presStyleLbl="alignAccFollowNode1" presStyleIdx="3" presStyleCnt="12" custScaleX="114145" custScaleY="226626" custLinFactNeighborY="1472">
        <dgm:presLayoutVars>
          <dgm:bulletEnabled val="1"/>
        </dgm:presLayoutVars>
      </dgm:prSet>
      <dgm:spPr/>
    </dgm:pt>
    <dgm:pt modelId="{016131D1-C5DF-2546-A553-154DCACD0A2B}" type="pres">
      <dgm:prSet presAssocID="{831A5CC0-5636-E84D-8E66-D62EFFF259D8}" presName="vSp" presStyleCnt="0"/>
      <dgm:spPr/>
    </dgm:pt>
    <dgm:pt modelId="{69AF4589-609F-6247-85C7-21B202C41FC0}" type="pres">
      <dgm:prSet presAssocID="{8E589A7E-BBD4-524E-98BF-9EDA9088607F}" presName="horFlow" presStyleCnt="0"/>
      <dgm:spPr/>
    </dgm:pt>
    <dgm:pt modelId="{5CE0EF83-8CD7-8B4B-A1BE-BA05B2307AED}" type="pres">
      <dgm:prSet presAssocID="{8E589A7E-BBD4-524E-98BF-9EDA9088607F}" presName="bigChev" presStyleLbl="node1" presStyleIdx="1" presStyleCnt="3" custScaleX="89762" custScaleY="192560"/>
      <dgm:spPr/>
    </dgm:pt>
    <dgm:pt modelId="{8B13661F-71BB-C443-AB0B-B822B024598B}" type="pres">
      <dgm:prSet presAssocID="{A049DEA8-B3C8-3E49-8286-BC8EF090AC11}" presName="parTrans" presStyleCnt="0"/>
      <dgm:spPr/>
    </dgm:pt>
    <dgm:pt modelId="{01D17CA5-A5E3-3249-8225-78084EEA7626}" type="pres">
      <dgm:prSet presAssocID="{B3A99169-398E-BC4F-94A6-3E438145C1B5}" presName="node" presStyleLbl="alignAccFollowNode1" presStyleIdx="4" presStyleCnt="12" custScaleX="121425" custScaleY="232000">
        <dgm:presLayoutVars>
          <dgm:bulletEnabled val="1"/>
        </dgm:presLayoutVars>
      </dgm:prSet>
      <dgm:spPr/>
    </dgm:pt>
    <dgm:pt modelId="{A91A2183-B339-DD41-BEF6-B3DC3BE39AFE}" type="pres">
      <dgm:prSet presAssocID="{D31C9C11-F7B5-C944-B783-9A301A8A599C}" presName="sibTrans" presStyleCnt="0"/>
      <dgm:spPr/>
    </dgm:pt>
    <dgm:pt modelId="{B0FD4824-C525-474F-AA2C-BA4ECC1E02E2}" type="pres">
      <dgm:prSet presAssocID="{9B3A46AF-8BE5-F247-B86A-C0BBBAAADDC0}" presName="node" presStyleLbl="alignAccFollowNode1" presStyleIdx="5" presStyleCnt="12" custScaleX="116513" custScaleY="232000" custLinFactNeighborX="30936">
        <dgm:presLayoutVars>
          <dgm:bulletEnabled val="1"/>
        </dgm:presLayoutVars>
      </dgm:prSet>
      <dgm:spPr/>
    </dgm:pt>
    <dgm:pt modelId="{A2F4E836-CB21-764C-9120-D4977915CEA2}" type="pres">
      <dgm:prSet presAssocID="{1FD9E2CB-980D-E14B-8D13-2D8EF64A891E}" presName="sibTrans" presStyleCnt="0"/>
      <dgm:spPr/>
    </dgm:pt>
    <dgm:pt modelId="{36F1C2F4-084F-8647-9ED2-63FABD96B527}" type="pres">
      <dgm:prSet presAssocID="{1B1EF416-D36C-544E-A48F-733BF331807F}" presName="node" presStyleLbl="alignAccFollowNode1" presStyleIdx="6" presStyleCnt="12" custScaleX="118827" custScaleY="210340">
        <dgm:presLayoutVars>
          <dgm:bulletEnabled val="1"/>
        </dgm:presLayoutVars>
      </dgm:prSet>
      <dgm:spPr/>
    </dgm:pt>
    <dgm:pt modelId="{BAEC1A36-E5C5-ED41-BA15-2E69433A947B}" type="pres">
      <dgm:prSet presAssocID="{26EBBB58-34D3-4344-9323-D4D5CEB3F807}" presName="sibTrans" presStyleCnt="0"/>
      <dgm:spPr/>
    </dgm:pt>
    <dgm:pt modelId="{C6BBCE72-0502-2C4C-8CC1-3D289569176E}" type="pres">
      <dgm:prSet presAssocID="{C03AAE8C-0D1C-E848-A1F5-4656EA74E404}" presName="node" presStyleLbl="alignAccFollowNode1" presStyleIdx="7" presStyleCnt="12" custScaleX="87728" custScaleY="210341">
        <dgm:presLayoutVars>
          <dgm:bulletEnabled val="1"/>
        </dgm:presLayoutVars>
      </dgm:prSet>
      <dgm:spPr/>
    </dgm:pt>
    <dgm:pt modelId="{54350FD4-4E44-B546-B3A5-1D56A3927D89}" type="pres">
      <dgm:prSet presAssocID="{8E589A7E-BBD4-524E-98BF-9EDA9088607F}" presName="vSp" presStyleCnt="0"/>
      <dgm:spPr/>
    </dgm:pt>
    <dgm:pt modelId="{918CC599-77C0-4843-9482-298FDC3BB69F}" type="pres">
      <dgm:prSet presAssocID="{478BB9BD-1D88-1F4A-860F-65D7FC74A845}" presName="horFlow" presStyleCnt="0"/>
      <dgm:spPr/>
    </dgm:pt>
    <dgm:pt modelId="{281DBD6C-EF14-A54C-B4F7-D27924645BA9}" type="pres">
      <dgm:prSet presAssocID="{478BB9BD-1D88-1F4A-860F-65D7FC74A845}" presName="bigChev" presStyleLbl="node1" presStyleIdx="2" presStyleCnt="3" custScaleX="89762" custScaleY="188450"/>
      <dgm:spPr/>
    </dgm:pt>
    <dgm:pt modelId="{8A63808D-71A3-C142-8528-1D0DBBB59AAA}" type="pres">
      <dgm:prSet presAssocID="{3387EE40-0274-4042-8994-5DF4BE3BC45F}" presName="parTrans" presStyleCnt="0"/>
      <dgm:spPr/>
    </dgm:pt>
    <dgm:pt modelId="{2E45EBE4-4732-0847-BAB7-C0C79523AF21}" type="pres">
      <dgm:prSet presAssocID="{A8F86E79-4F5E-5D4E-82FB-EFBE82E62BD2}" presName="node" presStyleLbl="alignAccFollowNode1" presStyleIdx="8" presStyleCnt="12" custScaleY="227048">
        <dgm:presLayoutVars>
          <dgm:bulletEnabled val="1"/>
        </dgm:presLayoutVars>
      </dgm:prSet>
      <dgm:spPr/>
    </dgm:pt>
    <dgm:pt modelId="{7430A551-212C-784E-A5EE-DE529DE46E07}" type="pres">
      <dgm:prSet presAssocID="{791A2029-F61F-5F45-A112-2BE37C12C408}" presName="sibTrans" presStyleCnt="0"/>
      <dgm:spPr/>
    </dgm:pt>
    <dgm:pt modelId="{DD412ECE-BBB7-6440-9949-F2C6F37482B3}" type="pres">
      <dgm:prSet presAssocID="{427EEDEE-9993-4845-9CE3-6E39BA48D503}" presName="node" presStyleLbl="alignAccFollowNode1" presStyleIdx="9" presStyleCnt="12" custScaleY="227048">
        <dgm:presLayoutVars>
          <dgm:bulletEnabled val="1"/>
        </dgm:presLayoutVars>
      </dgm:prSet>
      <dgm:spPr/>
    </dgm:pt>
    <dgm:pt modelId="{9CA5CA1C-7538-DC44-83C1-8FCBE79E93ED}" type="pres">
      <dgm:prSet presAssocID="{92224330-4D6F-DC41-8620-0D0DBBB29A2A}" presName="sibTrans" presStyleCnt="0"/>
      <dgm:spPr/>
    </dgm:pt>
    <dgm:pt modelId="{CF49E8BB-C724-7044-A93E-7ECB7FB7A002}" type="pres">
      <dgm:prSet presAssocID="{3FBBE93C-E668-A540-9EEC-C0A4BA64BFF5}" presName="node" presStyleLbl="alignAccFollowNode1" presStyleIdx="10" presStyleCnt="12" custScaleX="151135" custScaleY="227048">
        <dgm:presLayoutVars>
          <dgm:bulletEnabled val="1"/>
        </dgm:presLayoutVars>
      </dgm:prSet>
      <dgm:spPr/>
    </dgm:pt>
    <dgm:pt modelId="{E91F48D6-A18A-D644-A044-5B0B19DC2C3A}" type="pres">
      <dgm:prSet presAssocID="{1F253F9D-D166-134A-86D7-33E2546AACBE}" presName="sibTrans" presStyleCnt="0"/>
      <dgm:spPr/>
    </dgm:pt>
    <dgm:pt modelId="{344B5AE3-D4DC-044B-A4F8-51922EDBE48A}" type="pres">
      <dgm:prSet presAssocID="{709D7A87-3FEF-D143-A9AD-6847B762BD57}" presName="node" presStyleLbl="alignAccFollowNode1" presStyleIdx="11" presStyleCnt="12" custScaleY="227048">
        <dgm:presLayoutVars>
          <dgm:bulletEnabled val="1"/>
        </dgm:presLayoutVars>
      </dgm:prSet>
      <dgm:spPr/>
    </dgm:pt>
  </dgm:ptLst>
  <dgm:cxnLst>
    <dgm:cxn modelId="{3AE94D01-93AC-2942-B9C1-49B5ADB136A5}" srcId="{8E589A7E-BBD4-524E-98BF-9EDA9088607F}" destId="{1B1EF416-D36C-544E-A48F-733BF331807F}" srcOrd="2" destOrd="0" parTransId="{06C4FE0C-B559-F946-8E57-62C8373BA4F1}" sibTransId="{26EBBB58-34D3-4344-9323-D4D5CEB3F807}"/>
    <dgm:cxn modelId="{B0CCE801-6CEF-DD49-935F-7F7289631A12}" srcId="{F18713A5-11DE-434A-8A32-1BBA61F5C285}" destId="{478BB9BD-1D88-1F4A-860F-65D7FC74A845}" srcOrd="2" destOrd="0" parTransId="{F7EA6389-A912-FE4B-A9FC-03780363078F}" sibTransId="{7578B778-50C6-1449-9116-BEDCEA172023}"/>
    <dgm:cxn modelId="{F9344F14-B7F0-D34E-8BFE-49F635682DFA}" type="presOf" srcId="{709D7A87-3FEF-D143-A9AD-6847B762BD57}" destId="{344B5AE3-D4DC-044B-A4F8-51922EDBE48A}" srcOrd="0" destOrd="0" presId="urn:microsoft.com/office/officeart/2005/8/layout/lProcess3"/>
    <dgm:cxn modelId="{3B13DB21-96D8-7045-8CB1-0E66C2C9BEEB}" srcId="{8E589A7E-BBD4-524E-98BF-9EDA9088607F}" destId="{C03AAE8C-0D1C-E848-A1F5-4656EA74E404}" srcOrd="3" destOrd="0" parTransId="{F2E90212-5EA6-4145-98D3-590CD1A39259}" sibTransId="{2B7F5816-9BDB-4849-8CFF-39EB0454F965}"/>
    <dgm:cxn modelId="{6D8C3729-4BCC-E040-B1FF-96A3B9D3521A}" srcId="{831A5CC0-5636-E84D-8E66-D62EFFF259D8}" destId="{1BA4DD80-EE74-714C-9315-1890FE8E1CE3}" srcOrd="0" destOrd="0" parTransId="{8F27D23A-4417-C94E-9DC8-70A8C60128F2}" sibTransId="{9D1E4A39-18B2-AA40-BAD8-F10BD399EAE4}"/>
    <dgm:cxn modelId="{14CD7932-7453-FC4C-8354-87A99ECE8B89}" type="presOf" srcId="{A8F86E79-4F5E-5D4E-82FB-EFBE82E62BD2}" destId="{2E45EBE4-4732-0847-BAB7-C0C79523AF21}" srcOrd="0" destOrd="0" presId="urn:microsoft.com/office/officeart/2005/8/layout/lProcess3"/>
    <dgm:cxn modelId="{2F407A33-75D7-954E-BD87-51635638664B}" type="presOf" srcId="{831A5CC0-5636-E84D-8E66-D62EFFF259D8}" destId="{40686B9D-C163-334A-809A-E4E710B3DD12}" srcOrd="0" destOrd="0" presId="urn:microsoft.com/office/officeart/2005/8/layout/lProcess3"/>
    <dgm:cxn modelId="{6ED4DF35-7F9B-0E40-9117-D1B149FADA65}" srcId="{F18713A5-11DE-434A-8A32-1BBA61F5C285}" destId="{8E589A7E-BBD4-524E-98BF-9EDA9088607F}" srcOrd="1" destOrd="0" parTransId="{C18AC357-E240-E04C-9DD9-6C99C067E211}" sibTransId="{5D7BA211-CCA7-AA41-B62F-654FB4C9209B}"/>
    <dgm:cxn modelId="{21D7603A-427F-2949-A877-ADA54F46869B}" type="presOf" srcId="{1B1EF416-D36C-544E-A48F-733BF331807F}" destId="{36F1C2F4-084F-8647-9ED2-63FABD96B527}" srcOrd="0" destOrd="0" presId="urn:microsoft.com/office/officeart/2005/8/layout/lProcess3"/>
    <dgm:cxn modelId="{A821803E-8270-6245-A886-A6EF35942C96}" srcId="{478BB9BD-1D88-1F4A-860F-65D7FC74A845}" destId="{A8F86E79-4F5E-5D4E-82FB-EFBE82E62BD2}" srcOrd="0" destOrd="0" parTransId="{3387EE40-0274-4042-8994-5DF4BE3BC45F}" sibTransId="{791A2029-F61F-5F45-A112-2BE37C12C408}"/>
    <dgm:cxn modelId="{8ABEED53-87D8-AB48-9778-44256747930B}" type="presOf" srcId="{427EEDEE-9993-4845-9CE3-6E39BA48D503}" destId="{DD412ECE-BBB7-6440-9949-F2C6F37482B3}" srcOrd="0" destOrd="0" presId="urn:microsoft.com/office/officeart/2005/8/layout/lProcess3"/>
    <dgm:cxn modelId="{8EA3E257-9E14-0149-917C-D33DE0B654DE}" srcId="{8E589A7E-BBD4-524E-98BF-9EDA9088607F}" destId="{9B3A46AF-8BE5-F247-B86A-C0BBBAAADDC0}" srcOrd="1" destOrd="0" parTransId="{0DFB1E9F-E748-8449-BBBA-789D771C64C5}" sibTransId="{1FD9E2CB-980D-E14B-8D13-2D8EF64A891E}"/>
    <dgm:cxn modelId="{7A010058-08C7-4346-B57F-06EBA1E0E0CE}" type="presOf" srcId="{F18713A5-11DE-434A-8A32-1BBA61F5C285}" destId="{E3021EF4-B2DD-FA4C-92F2-D08D7A92D250}" srcOrd="0" destOrd="0" presId="urn:microsoft.com/office/officeart/2005/8/layout/lProcess3"/>
    <dgm:cxn modelId="{A14BB66E-8FC4-2C49-A340-18EC09F83D21}" type="presOf" srcId="{1BA4DD80-EE74-714C-9315-1890FE8E1CE3}" destId="{9947D387-BB78-0846-ACA1-D5C5052A1E91}" srcOrd="0" destOrd="0" presId="urn:microsoft.com/office/officeart/2005/8/layout/lProcess3"/>
    <dgm:cxn modelId="{24715374-4D20-144A-9AC0-971847E40266}" srcId="{831A5CC0-5636-E84D-8E66-D62EFFF259D8}" destId="{C38DB455-27D4-3841-90CB-236AB85187FF}" srcOrd="1" destOrd="0" parTransId="{78D8E19B-71FC-D545-B6BE-2F90F3402CED}" sibTransId="{537FDCC0-9B1B-3E4D-816E-552ECD7FF6B6}"/>
    <dgm:cxn modelId="{ED48FF77-D862-FE4A-BFCF-CB7872EAF644}" type="presOf" srcId="{B3A99169-398E-BC4F-94A6-3E438145C1B5}" destId="{01D17CA5-A5E3-3249-8225-78084EEA7626}" srcOrd="0" destOrd="0" presId="urn:microsoft.com/office/officeart/2005/8/layout/lProcess3"/>
    <dgm:cxn modelId="{F59E447A-C661-5243-AE91-39477192F7C7}" type="presOf" srcId="{C03AAE8C-0D1C-E848-A1F5-4656EA74E404}" destId="{C6BBCE72-0502-2C4C-8CC1-3D289569176E}" srcOrd="0" destOrd="0" presId="urn:microsoft.com/office/officeart/2005/8/layout/lProcess3"/>
    <dgm:cxn modelId="{A31D2F88-1EF8-2744-AADA-52A4BFEBBE65}" srcId="{831A5CC0-5636-E84D-8E66-D62EFFF259D8}" destId="{C9384216-6475-6A4F-BF6A-0CF133BB90C5}" srcOrd="2" destOrd="0" parTransId="{2D72EFF2-6920-DB4A-B255-3CDF216E63F2}" sibTransId="{B5F41C34-BF33-4341-B60B-9E3C48FF40A1}"/>
    <dgm:cxn modelId="{813B9B8B-569B-3043-BC12-B5CEB8F8130D}" srcId="{478BB9BD-1D88-1F4A-860F-65D7FC74A845}" destId="{427EEDEE-9993-4845-9CE3-6E39BA48D503}" srcOrd="1" destOrd="0" parTransId="{C5669AA1-F469-0241-939C-40BE6CD77D5F}" sibTransId="{92224330-4D6F-DC41-8620-0D0DBBB29A2A}"/>
    <dgm:cxn modelId="{F1EF5295-4C8B-384C-ACDC-07D35FA6F744}" type="presOf" srcId="{AE5D3586-993C-804F-9DB0-365621AE35D0}" destId="{4A454BF9-EBFF-FF46-B71C-A78B10C63980}" srcOrd="0" destOrd="0" presId="urn:microsoft.com/office/officeart/2005/8/layout/lProcess3"/>
    <dgm:cxn modelId="{32EAA895-9880-2945-92CF-FA08DF3FE10D}" type="presOf" srcId="{C9384216-6475-6A4F-BF6A-0CF133BB90C5}" destId="{210C875C-BA08-754E-B207-96B9E64B127A}" srcOrd="0" destOrd="0" presId="urn:microsoft.com/office/officeart/2005/8/layout/lProcess3"/>
    <dgm:cxn modelId="{14B447A0-ACC9-1B4B-9A7D-51FE25044EF3}" srcId="{8E589A7E-BBD4-524E-98BF-9EDA9088607F}" destId="{B3A99169-398E-BC4F-94A6-3E438145C1B5}" srcOrd="0" destOrd="0" parTransId="{A049DEA8-B3C8-3E49-8286-BC8EF090AC11}" sibTransId="{D31C9C11-F7B5-C944-B783-9A301A8A599C}"/>
    <dgm:cxn modelId="{5B49F6BB-F8C0-8646-A4C6-F79EE31EDD71}" srcId="{F18713A5-11DE-434A-8A32-1BBA61F5C285}" destId="{831A5CC0-5636-E84D-8E66-D62EFFF259D8}" srcOrd="0" destOrd="0" parTransId="{1F2AFEC4-184A-374C-A095-5115D68E2299}" sibTransId="{EEF404E9-3F75-B246-91EC-194AF1DD6EC9}"/>
    <dgm:cxn modelId="{055A76C3-7287-0047-9E5A-69B45668E7C6}" srcId="{478BB9BD-1D88-1F4A-860F-65D7FC74A845}" destId="{3FBBE93C-E668-A540-9EEC-C0A4BA64BFF5}" srcOrd="2" destOrd="0" parTransId="{8910628E-79F6-5248-8D1F-3E77E8D97DB2}" sibTransId="{1F253F9D-D166-134A-86D7-33E2546AACBE}"/>
    <dgm:cxn modelId="{8B9D6FC4-83D6-9B45-8767-7F53B72FF0DB}" type="presOf" srcId="{8E589A7E-BBD4-524E-98BF-9EDA9088607F}" destId="{5CE0EF83-8CD7-8B4B-A1BE-BA05B2307AED}" srcOrd="0" destOrd="0" presId="urn:microsoft.com/office/officeart/2005/8/layout/lProcess3"/>
    <dgm:cxn modelId="{9F33A0C9-4238-7147-AC31-71A1610D12FD}" type="presOf" srcId="{478BB9BD-1D88-1F4A-860F-65D7FC74A845}" destId="{281DBD6C-EF14-A54C-B4F7-D27924645BA9}" srcOrd="0" destOrd="0" presId="urn:microsoft.com/office/officeart/2005/8/layout/lProcess3"/>
    <dgm:cxn modelId="{A18402CA-B16B-8449-9D35-E2EF5D1BD148}" type="presOf" srcId="{9B3A46AF-8BE5-F247-B86A-C0BBBAAADDC0}" destId="{B0FD4824-C525-474F-AA2C-BA4ECC1E02E2}" srcOrd="0" destOrd="0" presId="urn:microsoft.com/office/officeart/2005/8/layout/lProcess3"/>
    <dgm:cxn modelId="{002709D5-66B4-424B-A77A-E6BB9A3CC572}" srcId="{478BB9BD-1D88-1F4A-860F-65D7FC74A845}" destId="{709D7A87-3FEF-D143-A9AD-6847B762BD57}" srcOrd="3" destOrd="0" parTransId="{45A639E2-82B5-AA47-BAF0-01D15C453302}" sibTransId="{D2D02FEF-0272-674E-A2C2-AF88D7A31D36}"/>
    <dgm:cxn modelId="{C0F50ED8-F1DE-934F-8F30-BBEF255AAC83}" srcId="{831A5CC0-5636-E84D-8E66-D62EFFF259D8}" destId="{AE5D3586-993C-804F-9DB0-365621AE35D0}" srcOrd="3" destOrd="0" parTransId="{EE4641A6-20CE-CC47-BB8B-78D24845DF58}" sibTransId="{23302B52-33DF-E049-9CC1-814F1B6D229E}"/>
    <dgm:cxn modelId="{EC9F91E8-D15F-704A-9CA7-A713F288B1EF}" type="presOf" srcId="{3FBBE93C-E668-A540-9EEC-C0A4BA64BFF5}" destId="{CF49E8BB-C724-7044-A93E-7ECB7FB7A002}" srcOrd="0" destOrd="0" presId="urn:microsoft.com/office/officeart/2005/8/layout/lProcess3"/>
    <dgm:cxn modelId="{F42658F7-21CC-5541-8DCB-5A5CAA55754F}" type="presOf" srcId="{C38DB455-27D4-3841-90CB-236AB85187FF}" destId="{09A259A6-9264-C347-95B7-3D393E41FEC7}" srcOrd="0" destOrd="0" presId="urn:microsoft.com/office/officeart/2005/8/layout/lProcess3"/>
    <dgm:cxn modelId="{12C59107-AB33-524C-BAA1-FE1EC1BC0DD8}" type="presParOf" srcId="{E3021EF4-B2DD-FA4C-92F2-D08D7A92D250}" destId="{42BBA5E4-A4F1-C84A-87F8-E425A48A48C1}" srcOrd="0" destOrd="0" presId="urn:microsoft.com/office/officeart/2005/8/layout/lProcess3"/>
    <dgm:cxn modelId="{400BF57D-A1FE-A04E-856A-F3955DD7EF59}" type="presParOf" srcId="{42BBA5E4-A4F1-C84A-87F8-E425A48A48C1}" destId="{40686B9D-C163-334A-809A-E4E710B3DD12}" srcOrd="0" destOrd="0" presId="urn:microsoft.com/office/officeart/2005/8/layout/lProcess3"/>
    <dgm:cxn modelId="{5F015E8D-F8D5-EE41-8B37-0FF0413D1951}" type="presParOf" srcId="{42BBA5E4-A4F1-C84A-87F8-E425A48A48C1}" destId="{AD03823C-6C43-FA47-B64A-8576768480FC}" srcOrd="1" destOrd="0" presId="urn:microsoft.com/office/officeart/2005/8/layout/lProcess3"/>
    <dgm:cxn modelId="{70DAAB98-B39B-A44F-B307-B1032CCB4CA1}" type="presParOf" srcId="{42BBA5E4-A4F1-C84A-87F8-E425A48A48C1}" destId="{9947D387-BB78-0846-ACA1-D5C5052A1E91}" srcOrd="2" destOrd="0" presId="urn:microsoft.com/office/officeart/2005/8/layout/lProcess3"/>
    <dgm:cxn modelId="{53FA5972-A272-C14B-925B-D2F1C1E0806C}" type="presParOf" srcId="{42BBA5E4-A4F1-C84A-87F8-E425A48A48C1}" destId="{AE4A9618-7B87-574E-BA3F-475CBF5A33B6}" srcOrd="3" destOrd="0" presId="urn:microsoft.com/office/officeart/2005/8/layout/lProcess3"/>
    <dgm:cxn modelId="{CE53EE6B-416C-674B-8B19-2166489CFECE}" type="presParOf" srcId="{42BBA5E4-A4F1-C84A-87F8-E425A48A48C1}" destId="{09A259A6-9264-C347-95B7-3D393E41FEC7}" srcOrd="4" destOrd="0" presId="urn:microsoft.com/office/officeart/2005/8/layout/lProcess3"/>
    <dgm:cxn modelId="{0C22EB9F-10F9-5D4E-AB7E-BFC45BF87F81}" type="presParOf" srcId="{42BBA5E4-A4F1-C84A-87F8-E425A48A48C1}" destId="{04B548F4-6949-C048-B0E3-22EB934E4840}" srcOrd="5" destOrd="0" presId="urn:microsoft.com/office/officeart/2005/8/layout/lProcess3"/>
    <dgm:cxn modelId="{4CED88EB-8E56-554D-B742-8DFF9D8A2F79}" type="presParOf" srcId="{42BBA5E4-A4F1-C84A-87F8-E425A48A48C1}" destId="{210C875C-BA08-754E-B207-96B9E64B127A}" srcOrd="6" destOrd="0" presId="urn:microsoft.com/office/officeart/2005/8/layout/lProcess3"/>
    <dgm:cxn modelId="{7C7B923D-82D8-EA4D-A0C5-BAEF74FBC299}" type="presParOf" srcId="{42BBA5E4-A4F1-C84A-87F8-E425A48A48C1}" destId="{8B607D2C-F3F6-AD40-BBFC-BBD9BCAD04B9}" srcOrd="7" destOrd="0" presId="urn:microsoft.com/office/officeart/2005/8/layout/lProcess3"/>
    <dgm:cxn modelId="{633ED1A4-C14B-8B40-B417-ADB2B838EBCF}" type="presParOf" srcId="{42BBA5E4-A4F1-C84A-87F8-E425A48A48C1}" destId="{4A454BF9-EBFF-FF46-B71C-A78B10C63980}" srcOrd="8" destOrd="0" presId="urn:microsoft.com/office/officeart/2005/8/layout/lProcess3"/>
    <dgm:cxn modelId="{5835FE67-2327-7840-9E29-7F5947FAB1EF}" type="presParOf" srcId="{E3021EF4-B2DD-FA4C-92F2-D08D7A92D250}" destId="{016131D1-C5DF-2546-A553-154DCACD0A2B}" srcOrd="1" destOrd="0" presId="urn:microsoft.com/office/officeart/2005/8/layout/lProcess3"/>
    <dgm:cxn modelId="{95B9E3F0-538F-6349-8242-F7213425ED98}" type="presParOf" srcId="{E3021EF4-B2DD-FA4C-92F2-D08D7A92D250}" destId="{69AF4589-609F-6247-85C7-21B202C41FC0}" srcOrd="2" destOrd="0" presId="urn:microsoft.com/office/officeart/2005/8/layout/lProcess3"/>
    <dgm:cxn modelId="{05B2F512-DF2B-5848-A03D-A71F34077B31}" type="presParOf" srcId="{69AF4589-609F-6247-85C7-21B202C41FC0}" destId="{5CE0EF83-8CD7-8B4B-A1BE-BA05B2307AED}" srcOrd="0" destOrd="0" presId="urn:microsoft.com/office/officeart/2005/8/layout/lProcess3"/>
    <dgm:cxn modelId="{93EEDDB1-EE6F-004E-8A9C-F6EEADCD23F1}" type="presParOf" srcId="{69AF4589-609F-6247-85C7-21B202C41FC0}" destId="{8B13661F-71BB-C443-AB0B-B822B024598B}" srcOrd="1" destOrd="0" presId="urn:microsoft.com/office/officeart/2005/8/layout/lProcess3"/>
    <dgm:cxn modelId="{2746CF2A-5E04-3746-8D9E-11AF44B414AF}" type="presParOf" srcId="{69AF4589-609F-6247-85C7-21B202C41FC0}" destId="{01D17CA5-A5E3-3249-8225-78084EEA7626}" srcOrd="2" destOrd="0" presId="urn:microsoft.com/office/officeart/2005/8/layout/lProcess3"/>
    <dgm:cxn modelId="{C9804690-0965-9844-BCA2-D037CF464C08}" type="presParOf" srcId="{69AF4589-609F-6247-85C7-21B202C41FC0}" destId="{A91A2183-B339-DD41-BEF6-B3DC3BE39AFE}" srcOrd="3" destOrd="0" presId="urn:microsoft.com/office/officeart/2005/8/layout/lProcess3"/>
    <dgm:cxn modelId="{3950B22D-1735-A845-B0F8-C6D2DA0B23A5}" type="presParOf" srcId="{69AF4589-609F-6247-85C7-21B202C41FC0}" destId="{B0FD4824-C525-474F-AA2C-BA4ECC1E02E2}" srcOrd="4" destOrd="0" presId="urn:microsoft.com/office/officeart/2005/8/layout/lProcess3"/>
    <dgm:cxn modelId="{2D7EAB5A-7CBF-C34D-B05B-F26308822513}" type="presParOf" srcId="{69AF4589-609F-6247-85C7-21B202C41FC0}" destId="{A2F4E836-CB21-764C-9120-D4977915CEA2}" srcOrd="5" destOrd="0" presId="urn:microsoft.com/office/officeart/2005/8/layout/lProcess3"/>
    <dgm:cxn modelId="{D0FA3C85-278A-2046-B4C7-1C179ACA0FC7}" type="presParOf" srcId="{69AF4589-609F-6247-85C7-21B202C41FC0}" destId="{36F1C2F4-084F-8647-9ED2-63FABD96B527}" srcOrd="6" destOrd="0" presId="urn:microsoft.com/office/officeart/2005/8/layout/lProcess3"/>
    <dgm:cxn modelId="{4E4D390A-B917-CF46-904F-C9BA66BB7702}" type="presParOf" srcId="{69AF4589-609F-6247-85C7-21B202C41FC0}" destId="{BAEC1A36-E5C5-ED41-BA15-2E69433A947B}" srcOrd="7" destOrd="0" presId="urn:microsoft.com/office/officeart/2005/8/layout/lProcess3"/>
    <dgm:cxn modelId="{86F7AF83-90A1-F644-95A8-2BFD6830030B}" type="presParOf" srcId="{69AF4589-609F-6247-85C7-21B202C41FC0}" destId="{C6BBCE72-0502-2C4C-8CC1-3D289569176E}" srcOrd="8" destOrd="0" presId="urn:microsoft.com/office/officeart/2005/8/layout/lProcess3"/>
    <dgm:cxn modelId="{E8B27869-04AB-074E-AA3C-1A4732DAB2E7}" type="presParOf" srcId="{E3021EF4-B2DD-FA4C-92F2-D08D7A92D250}" destId="{54350FD4-4E44-B546-B3A5-1D56A3927D89}" srcOrd="3" destOrd="0" presId="urn:microsoft.com/office/officeart/2005/8/layout/lProcess3"/>
    <dgm:cxn modelId="{C0EFA0F2-86D3-B14D-9DC0-14073EADD8B3}" type="presParOf" srcId="{E3021EF4-B2DD-FA4C-92F2-D08D7A92D250}" destId="{918CC599-77C0-4843-9482-298FDC3BB69F}" srcOrd="4" destOrd="0" presId="urn:microsoft.com/office/officeart/2005/8/layout/lProcess3"/>
    <dgm:cxn modelId="{BC6865E1-398B-DF42-8210-597259E07FA9}" type="presParOf" srcId="{918CC599-77C0-4843-9482-298FDC3BB69F}" destId="{281DBD6C-EF14-A54C-B4F7-D27924645BA9}" srcOrd="0" destOrd="0" presId="urn:microsoft.com/office/officeart/2005/8/layout/lProcess3"/>
    <dgm:cxn modelId="{65C7C7B2-F761-C048-8C7E-0BDF1CD0BF33}" type="presParOf" srcId="{918CC599-77C0-4843-9482-298FDC3BB69F}" destId="{8A63808D-71A3-C142-8528-1D0DBBB59AAA}" srcOrd="1" destOrd="0" presId="urn:microsoft.com/office/officeart/2005/8/layout/lProcess3"/>
    <dgm:cxn modelId="{6BB0CF37-A0D5-B849-B328-F0B60EA36216}" type="presParOf" srcId="{918CC599-77C0-4843-9482-298FDC3BB69F}" destId="{2E45EBE4-4732-0847-BAB7-C0C79523AF21}" srcOrd="2" destOrd="0" presId="urn:microsoft.com/office/officeart/2005/8/layout/lProcess3"/>
    <dgm:cxn modelId="{4A8347DF-395A-934F-AB8E-A708F43CE139}" type="presParOf" srcId="{918CC599-77C0-4843-9482-298FDC3BB69F}" destId="{7430A551-212C-784E-A5EE-DE529DE46E07}" srcOrd="3" destOrd="0" presId="urn:microsoft.com/office/officeart/2005/8/layout/lProcess3"/>
    <dgm:cxn modelId="{3EC7935A-7737-3B48-A8E3-F32D4E7DC50D}" type="presParOf" srcId="{918CC599-77C0-4843-9482-298FDC3BB69F}" destId="{DD412ECE-BBB7-6440-9949-F2C6F37482B3}" srcOrd="4" destOrd="0" presId="urn:microsoft.com/office/officeart/2005/8/layout/lProcess3"/>
    <dgm:cxn modelId="{1004CEFA-8D99-3F45-9214-19F30D111A96}" type="presParOf" srcId="{918CC599-77C0-4843-9482-298FDC3BB69F}" destId="{9CA5CA1C-7538-DC44-83C1-8FCBE79E93ED}" srcOrd="5" destOrd="0" presId="urn:microsoft.com/office/officeart/2005/8/layout/lProcess3"/>
    <dgm:cxn modelId="{F0B20157-53E3-BE4E-96AD-DB18ABE8924B}" type="presParOf" srcId="{918CC599-77C0-4843-9482-298FDC3BB69F}" destId="{CF49E8BB-C724-7044-A93E-7ECB7FB7A002}" srcOrd="6" destOrd="0" presId="urn:microsoft.com/office/officeart/2005/8/layout/lProcess3"/>
    <dgm:cxn modelId="{A18D47F8-5D7F-1B44-947C-045E81F89DC9}" type="presParOf" srcId="{918CC599-77C0-4843-9482-298FDC3BB69F}" destId="{E91F48D6-A18A-D644-A044-5B0B19DC2C3A}" srcOrd="7" destOrd="0" presId="urn:microsoft.com/office/officeart/2005/8/layout/lProcess3"/>
    <dgm:cxn modelId="{0406206A-775F-7D44-8A0D-7C42D1DE2E55}" type="presParOf" srcId="{918CC599-77C0-4843-9482-298FDC3BB69F}" destId="{344B5AE3-D4DC-044B-A4F8-51922EDBE48A}" srcOrd="8" destOrd="0" presId="urn:microsoft.com/office/officeart/2005/8/layout/lProcess3"/>
  </dgm:cxnLst>
  <dgm:bg>
    <a:solidFill>
      <a:schemeClr val="tx2">
        <a:lumMod val="90000"/>
      </a:schemeClr>
    </a:solidFill>
  </dgm:bg>
  <dgm:whole>
    <a:ln>
      <a:solidFill>
        <a:schemeClr val="accent5">
          <a:lumMod val="20000"/>
          <a:lumOff val="8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8713A5-11DE-434A-8A32-1BBA61F5C285}" type="doc">
      <dgm:prSet loTypeId="urn:microsoft.com/office/officeart/2005/8/layout/lProcess3" loCatId="process" qsTypeId="urn:microsoft.com/office/officeart/2005/8/quickstyle/simple4" qsCatId="simple" csTypeId="urn:microsoft.com/office/officeart/2005/8/colors/accent1_3" csCatId="accent1" phldr="1"/>
      <dgm:spPr/>
    </dgm:pt>
    <dgm:pt modelId="{31296F78-5E96-2740-ACCD-C3BA29BD5C84}">
      <dgm:prSet phldrT="[Text]" custT="1"/>
      <dgm:spPr>
        <a:effectLst/>
      </dgm:spPr>
      <dgm:t>
        <a:bodyPr/>
        <a:lstStyle/>
        <a:p>
          <a:endParaRPr lang="en-US" sz="1200" b="1" dirty="0"/>
        </a:p>
      </dgm:t>
    </dgm:pt>
    <dgm:pt modelId="{E757D8FB-1E93-664B-AA8B-020A763922A3}" type="parTrans" cxnId="{F2F5358C-99FB-D34F-B90F-7F016736A115}">
      <dgm:prSet/>
      <dgm:spPr/>
      <dgm:t>
        <a:bodyPr/>
        <a:lstStyle/>
        <a:p>
          <a:endParaRPr lang="en-US" sz="1200" b="1">
            <a:solidFill>
              <a:schemeClr val="tx1"/>
            </a:solidFill>
          </a:endParaRPr>
        </a:p>
      </dgm:t>
    </dgm:pt>
    <dgm:pt modelId="{05CF3726-5744-764E-BD56-96B856559666}" type="sibTrans" cxnId="{F2F5358C-99FB-D34F-B90F-7F016736A115}">
      <dgm:prSet/>
      <dgm:spPr/>
      <dgm:t>
        <a:bodyPr/>
        <a:lstStyle/>
        <a:p>
          <a:endParaRPr lang="en-US" sz="1200" b="1">
            <a:solidFill>
              <a:schemeClr val="tx1"/>
            </a:solidFill>
          </a:endParaRPr>
        </a:p>
      </dgm:t>
    </dgm:pt>
    <dgm:pt modelId="{032080B3-B58F-CF4D-B19C-14E0D9E00EE5}">
      <dgm:prSet phldrT="[Text]" custT="1"/>
      <dgm:spPr/>
      <dgm:t>
        <a:bodyPr/>
        <a:lstStyle/>
        <a:p>
          <a:endParaRPr lang="en-US" sz="1200" b="1" dirty="0"/>
        </a:p>
      </dgm:t>
    </dgm:pt>
    <dgm:pt modelId="{18AF0940-B3D4-4D4E-BFDF-B184564EA8E6}" type="parTrans" cxnId="{AA39F53B-1718-864B-A82F-5EBA36196571}">
      <dgm:prSet/>
      <dgm:spPr/>
      <dgm:t>
        <a:bodyPr/>
        <a:lstStyle/>
        <a:p>
          <a:endParaRPr lang="en-US" sz="1200" b="1">
            <a:solidFill>
              <a:schemeClr val="tx1"/>
            </a:solidFill>
          </a:endParaRPr>
        </a:p>
      </dgm:t>
    </dgm:pt>
    <dgm:pt modelId="{06BAD9E3-F257-2345-8B3A-59281139F8EC}" type="sibTrans" cxnId="{AA39F53B-1718-864B-A82F-5EBA36196571}">
      <dgm:prSet/>
      <dgm:spPr/>
      <dgm:t>
        <a:bodyPr/>
        <a:lstStyle/>
        <a:p>
          <a:endParaRPr lang="en-US" sz="1200" b="1">
            <a:solidFill>
              <a:schemeClr val="tx1"/>
            </a:solidFill>
          </a:endParaRPr>
        </a:p>
      </dgm:t>
    </dgm:pt>
    <dgm:pt modelId="{DF75130F-0CB9-D947-A5F2-63ED4BF82031}">
      <dgm:prSet phldrT="[Text]" custT="1"/>
      <dgm:spPr/>
      <dgm:t>
        <a:bodyPr/>
        <a:lstStyle/>
        <a:p>
          <a:endParaRPr lang="en-US" sz="1200" b="1" dirty="0"/>
        </a:p>
      </dgm:t>
    </dgm:pt>
    <dgm:pt modelId="{A09FBBC0-15DD-BF49-917D-75A44AC19538}" type="parTrans" cxnId="{1ED0B2DC-066C-1A45-A97C-5BA953919F9D}">
      <dgm:prSet/>
      <dgm:spPr/>
      <dgm:t>
        <a:bodyPr/>
        <a:lstStyle/>
        <a:p>
          <a:endParaRPr lang="en-US" sz="1200" b="1">
            <a:solidFill>
              <a:schemeClr val="tx1"/>
            </a:solidFill>
          </a:endParaRPr>
        </a:p>
      </dgm:t>
    </dgm:pt>
    <dgm:pt modelId="{61ADA7BC-36D4-7F45-A783-4EB488B7D8B1}" type="sibTrans" cxnId="{1ED0B2DC-066C-1A45-A97C-5BA953919F9D}">
      <dgm:prSet/>
      <dgm:spPr/>
      <dgm:t>
        <a:bodyPr/>
        <a:lstStyle/>
        <a:p>
          <a:endParaRPr lang="en-US" sz="1200" b="1">
            <a:solidFill>
              <a:schemeClr val="tx1"/>
            </a:solidFill>
          </a:endParaRPr>
        </a:p>
      </dgm:t>
    </dgm:pt>
    <dgm:pt modelId="{47AAF5E8-6459-DA40-9E4E-006C3C011B83}">
      <dgm:prSet phldrT="[Text]" custT="1"/>
      <dgm:spPr/>
      <dgm:t>
        <a:bodyPr/>
        <a:lstStyle/>
        <a:p>
          <a:endParaRPr lang="en-US" sz="1200" b="1" dirty="0"/>
        </a:p>
      </dgm:t>
    </dgm:pt>
    <dgm:pt modelId="{0F536443-EBF6-A74E-B70D-88A05A256E6F}" type="parTrans" cxnId="{FEE47DC7-DE45-4644-9D40-EFA4487CC15E}">
      <dgm:prSet/>
      <dgm:spPr/>
      <dgm:t>
        <a:bodyPr/>
        <a:lstStyle/>
        <a:p>
          <a:endParaRPr lang="en-US" sz="1200" b="1">
            <a:solidFill>
              <a:schemeClr val="tx1"/>
            </a:solidFill>
          </a:endParaRPr>
        </a:p>
      </dgm:t>
    </dgm:pt>
    <dgm:pt modelId="{39285086-B857-9E49-B1C7-220488E97860}" type="sibTrans" cxnId="{FEE47DC7-DE45-4644-9D40-EFA4487CC15E}">
      <dgm:prSet/>
      <dgm:spPr/>
      <dgm:t>
        <a:bodyPr/>
        <a:lstStyle/>
        <a:p>
          <a:endParaRPr lang="en-US" sz="1200" b="1">
            <a:solidFill>
              <a:schemeClr val="tx1"/>
            </a:solidFill>
          </a:endParaRPr>
        </a:p>
      </dgm:t>
    </dgm:pt>
    <dgm:pt modelId="{F75E596F-807E-0F47-9120-0D3F613C6603}">
      <dgm:prSet phldrT="[Text]" custT="1"/>
      <dgm:spPr>
        <a:solidFill>
          <a:schemeClr val="accent1">
            <a:lumMod val="60000"/>
            <a:lumOff val="40000"/>
            <a:alpha val="90000"/>
          </a:schemeClr>
        </a:solidFill>
        <a:ln>
          <a:solidFill>
            <a:schemeClr val="accent3">
              <a:lumMod val="60000"/>
              <a:lumOff val="40000"/>
              <a:alpha val="90000"/>
            </a:schemeClr>
          </a:solidFill>
        </a:ln>
      </dgm:spPr>
      <dgm:t>
        <a:bodyPr/>
        <a:lstStyle/>
        <a:p>
          <a:endParaRPr lang="en-US" sz="1200" b="1" dirty="0"/>
        </a:p>
      </dgm:t>
    </dgm:pt>
    <dgm:pt modelId="{0D376F40-F923-DE43-A8BE-4BE10B52867A}" type="parTrans" cxnId="{A621E9F5-F91E-3B43-B00C-B4E685A7FD2D}">
      <dgm:prSet/>
      <dgm:spPr/>
      <dgm:t>
        <a:bodyPr/>
        <a:lstStyle/>
        <a:p>
          <a:endParaRPr lang="en-US" sz="1200" b="1">
            <a:solidFill>
              <a:schemeClr val="tx1"/>
            </a:solidFill>
          </a:endParaRPr>
        </a:p>
      </dgm:t>
    </dgm:pt>
    <dgm:pt modelId="{F81CA951-0AF2-9D49-9161-12B091BD8826}" type="sibTrans" cxnId="{A621E9F5-F91E-3B43-B00C-B4E685A7FD2D}">
      <dgm:prSet/>
      <dgm:spPr/>
      <dgm:t>
        <a:bodyPr/>
        <a:lstStyle/>
        <a:p>
          <a:endParaRPr lang="en-US" sz="1200" b="1">
            <a:solidFill>
              <a:schemeClr val="tx1"/>
            </a:solidFill>
          </a:endParaRPr>
        </a:p>
      </dgm:t>
    </dgm:pt>
    <dgm:pt modelId="{3F42F5C6-34F2-044A-B43A-189251AAE7AA}">
      <dgm:prSet phldrT="[Text]" custT="1"/>
      <dgm:spPr>
        <a:solidFill>
          <a:schemeClr val="accent5">
            <a:lumMod val="50000"/>
          </a:schemeClr>
        </a:solidFill>
        <a:ln>
          <a:solidFill>
            <a:schemeClr val="accent4">
              <a:lumMod val="60000"/>
              <a:lumOff val="40000"/>
            </a:schemeClr>
          </a:solidFill>
        </a:ln>
        <a:effectLst/>
      </dgm:spPr>
      <dgm:t>
        <a:bodyPr/>
        <a:lstStyle/>
        <a:p>
          <a:endParaRPr lang="en-US" sz="1200" b="1" dirty="0"/>
        </a:p>
      </dgm:t>
    </dgm:pt>
    <dgm:pt modelId="{6C8617EF-5B72-4D4D-88F2-E987751A6ADD}" type="parTrans" cxnId="{89A0754D-88BB-2A46-9BEB-F3A9A24BD339}">
      <dgm:prSet/>
      <dgm:spPr/>
      <dgm:t>
        <a:bodyPr/>
        <a:lstStyle/>
        <a:p>
          <a:endParaRPr lang="en-US" sz="1200" b="1">
            <a:solidFill>
              <a:schemeClr val="tx1"/>
            </a:solidFill>
          </a:endParaRPr>
        </a:p>
      </dgm:t>
    </dgm:pt>
    <dgm:pt modelId="{515ECE7E-99B6-4245-850F-05E18D79A517}" type="sibTrans" cxnId="{89A0754D-88BB-2A46-9BEB-F3A9A24BD339}">
      <dgm:prSet/>
      <dgm:spPr/>
      <dgm:t>
        <a:bodyPr/>
        <a:lstStyle/>
        <a:p>
          <a:endParaRPr lang="en-US" sz="1200" b="1">
            <a:solidFill>
              <a:schemeClr val="tx1"/>
            </a:solidFill>
          </a:endParaRPr>
        </a:p>
      </dgm:t>
    </dgm:pt>
    <dgm:pt modelId="{C442E75A-B32B-E34E-AA4C-20A3D026E38F}">
      <dgm:prSet phldrT="[Text]" custT="1"/>
      <dgm:spPr/>
      <dgm:t>
        <a:bodyPr/>
        <a:lstStyle/>
        <a:p>
          <a:endParaRPr lang="en-US" sz="1200" b="1" dirty="0"/>
        </a:p>
      </dgm:t>
    </dgm:pt>
    <dgm:pt modelId="{A3A47ECC-FA59-3646-A298-843FA8D2815F}" type="parTrans" cxnId="{6D5458A4-8BD6-674E-A3A3-94F13F666B51}">
      <dgm:prSet/>
      <dgm:spPr/>
      <dgm:t>
        <a:bodyPr/>
        <a:lstStyle/>
        <a:p>
          <a:endParaRPr lang="en-US" sz="1200" b="1">
            <a:solidFill>
              <a:schemeClr val="tx1"/>
            </a:solidFill>
          </a:endParaRPr>
        </a:p>
      </dgm:t>
    </dgm:pt>
    <dgm:pt modelId="{AC5075D5-1EE8-AA47-B9C5-2CA7DFCF081A}" type="sibTrans" cxnId="{6D5458A4-8BD6-674E-A3A3-94F13F666B51}">
      <dgm:prSet/>
      <dgm:spPr/>
      <dgm:t>
        <a:bodyPr/>
        <a:lstStyle/>
        <a:p>
          <a:endParaRPr lang="en-US" sz="1200" b="1">
            <a:solidFill>
              <a:schemeClr val="tx1"/>
            </a:solidFill>
          </a:endParaRPr>
        </a:p>
      </dgm:t>
    </dgm:pt>
    <dgm:pt modelId="{B8E12216-0229-F747-8063-A83AAD650F9A}">
      <dgm:prSet phldrT="[Text]" custT="1"/>
      <dgm:spPr/>
      <dgm:t>
        <a:bodyPr/>
        <a:lstStyle/>
        <a:p>
          <a:endParaRPr lang="en-US" sz="1200" b="1" dirty="0"/>
        </a:p>
      </dgm:t>
    </dgm:pt>
    <dgm:pt modelId="{D26BF822-BD00-8041-86E2-691A98EB0D88}" type="parTrans" cxnId="{6E1543CD-531B-084C-9306-41942644916D}">
      <dgm:prSet/>
      <dgm:spPr/>
      <dgm:t>
        <a:bodyPr/>
        <a:lstStyle/>
        <a:p>
          <a:endParaRPr lang="en-US" sz="1200" b="1">
            <a:solidFill>
              <a:schemeClr val="tx1"/>
            </a:solidFill>
          </a:endParaRPr>
        </a:p>
      </dgm:t>
    </dgm:pt>
    <dgm:pt modelId="{CC62BE9A-BC16-524F-B39D-AA50C74E6BCB}" type="sibTrans" cxnId="{6E1543CD-531B-084C-9306-41942644916D}">
      <dgm:prSet/>
      <dgm:spPr/>
      <dgm:t>
        <a:bodyPr/>
        <a:lstStyle/>
        <a:p>
          <a:endParaRPr lang="en-US" sz="1200" b="1">
            <a:solidFill>
              <a:schemeClr val="tx1"/>
            </a:solidFill>
          </a:endParaRPr>
        </a:p>
      </dgm:t>
    </dgm:pt>
    <dgm:pt modelId="{5F1E16B9-48DF-E140-B50C-A792E3F8FDB4}">
      <dgm:prSet phldrT="[Text]" custT="1"/>
      <dgm:spPr/>
      <dgm:t>
        <a:bodyPr/>
        <a:lstStyle/>
        <a:p>
          <a:endParaRPr lang="en-US" sz="1200" b="1" dirty="0"/>
        </a:p>
      </dgm:t>
    </dgm:pt>
    <dgm:pt modelId="{64632253-1964-0F44-A771-3FF6FBC6428F}" type="parTrans" cxnId="{8375F47B-4812-5B4F-AD03-511A0884EAF3}">
      <dgm:prSet/>
      <dgm:spPr/>
      <dgm:t>
        <a:bodyPr/>
        <a:lstStyle/>
        <a:p>
          <a:endParaRPr lang="en-US" sz="1200" b="1">
            <a:solidFill>
              <a:schemeClr val="tx1"/>
            </a:solidFill>
          </a:endParaRPr>
        </a:p>
      </dgm:t>
    </dgm:pt>
    <dgm:pt modelId="{6FAD464C-743E-3E4B-9D6C-EDE47D5D82AD}" type="sibTrans" cxnId="{8375F47B-4812-5B4F-AD03-511A0884EAF3}">
      <dgm:prSet/>
      <dgm:spPr/>
      <dgm:t>
        <a:bodyPr/>
        <a:lstStyle/>
        <a:p>
          <a:endParaRPr lang="en-US" sz="1200" b="1">
            <a:solidFill>
              <a:schemeClr val="tx1"/>
            </a:solidFill>
          </a:endParaRPr>
        </a:p>
      </dgm:t>
    </dgm:pt>
    <dgm:pt modelId="{E1D58BC1-FBFB-8341-95CE-18A712C6A2F5}">
      <dgm:prSet phldrT="[Text]" custT="1"/>
      <dgm:spPr>
        <a:solidFill>
          <a:schemeClr val="accent5">
            <a:lumMod val="60000"/>
            <a:lumOff val="40000"/>
            <a:alpha val="90000"/>
          </a:schemeClr>
        </a:solidFill>
      </dgm:spPr>
      <dgm:t>
        <a:bodyPr/>
        <a:lstStyle/>
        <a:p>
          <a:endParaRPr lang="en-US" sz="1200" b="0" dirty="0">
            <a:ln>
              <a:solidFill>
                <a:schemeClr val="bg1">
                  <a:alpha val="90000"/>
                </a:schemeClr>
              </a:solidFill>
            </a:ln>
          </a:endParaRPr>
        </a:p>
      </dgm:t>
    </dgm:pt>
    <dgm:pt modelId="{D1AB568A-9D33-CE45-9181-EE051B9E26FB}" type="parTrans" cxnId="{667621F6-E92D-BD49-839C-E4E68397764F}">
      <dgm:prSet/>
      <dgm:spPr/>
      <dgm:t>
        <a:bodyPr/>
        <a:lstStyle/>
        <a:p>
          <a:endParaRPr lang="en-US" sz="1200" b="1">
            <a:solidFill>
              <a:schemeClr val="tx1"/>
            </a:solidFill>
          </a:endParaRPr>
        </a:p>
      </dgm:t>
    </dgm:pt>
    <dgm:pt modelId="{DE55FF5B-781C-4047-88A9-2C812CFFF1F8}" type="sibTrans" cxnId="{667621F6-E92D-BD49-839C-E4E68397764F}">
      <dgm:prSet/>
      <dgm:spPr/>
      <dgm:t>
        <a:bodyPr/>
        <a:lstStyle/>
        <a:p>
          <a:endParaRPr lang="en-US" sz="1200" b="1">
            <a:solidFill>
              <a:schemeClr val="tx1"/>
            </a:solidFill>
          </a:endParaRPr>
        </a:p>
      </dgm:t>
    </dgm:pt>
    <dgm:pt modelId="{649CC0E9-3203-7D40-81CB-29C6523C07E2}">
      <dgm:prSet phldrT="[Text]" custT="1"/>
      <dgm:spPr>
        <a:solidFill>
          <a:schemeClr val="accent2">
            <a:lumMod val="60000"/>
            <a:lumOff val="40000"/>
          </a:schemeClr>
        </a:solidFill>
      </dgm:spPr>
      <dgm:t>
        <a:bodyPr/>
        <a:lstStyle/>
        <a:p>
          <a:endParaRPr lang="en-US" sz="1200" b="1" dirty="0"/>
        </a:p>
      </dgm:t>
    </dgm:pt>
    <dgm:pt modelId="{AA735F4B-D2DA-1A46-960C-6C50A085944C}" type="parTrans" cxnId="{D371DE3A-8005-7341-AEA1-F441155426BE}">
      <dgm:prSet/>
      <dgm:spPr/>
      <dgm:t>
        <a:bodyPr/>
        <a:lstStyle/>
        <a:p>
          <a:endParaRPr lang="en-US" sz="1200" b="1">
            <a:solidFill>
              <a:schemeClr val="tx1"/>
            </a:solidFill>
          </a:endParaRPr>
        </a:p>
      </dgm:t>
    </dgm:pt>
    <dgm:pt modelId="{E2F09BE8-59E7-2E4C-BC35-DF6F567342FD}" type="sibTrans" cxnId="{D371DE3A-8005-7341-AEA1-F441155426BE}">
      <dgm:prSet/>
      <dgm:spPr/>
      <dgm:t>
        <a:bodyPr/>
        <a:lstStyle/>
        <a:p>
          <a:endParaRPr lang="en-US" sz="1200" b="1">
            <a:solidFill>
              <a:schemeClr val="tx1"/>
            </a:solidFill>
          </a:endParaRPr>
        </a:p>
      </dgm:t>
    </dgm:pt>
    <dgm:pt modelId="{08FF6BEE-B862-174C-87ED-2FF79C6DA67F}">
      <dgm:prSet phldrT="[Text]" custT="1"/>
      <dgm:spPr/>
      <dgm:t>
        <a:bodyPr/>
        <a:lstStyle/>
        <a:p>
          <a:endParaRPr lang="en-US" sz="1200" b="1" dirty="0"/>
        </a:p>
      </dgm:t>
    </dgm:pt>
    <dgm:pt modelId="{A29E8079-D751-7744-A9D3-B7AF18641DF7}" type="parTrans" cxnId="{2A2135DB-EA39-5A4A-B457-F26052B380D7}">
      <dgm:prSet/>
      <dgm:spPr/>
      <dgm:t>
        <a:bodyPr/>
        <a:lstStyle/>
        <a:p>
          <a:endParaRPr lang="en-US" sz="1200" b="1">
            <a:solidFill>
              <a:schemeClr val="tx1"/>
            </a:solidFill>
          </a:endParaRPr>
        </a:p>
      </dgm:t>
    </dgm:pt>
    <dgm:pt modelId="{56C162E4-6374-1A40-9658-33779CC4D80C}" type="sibTrans" cxnId="{2A2135DB-EA39-5A4A-B457-F26052B380D7}">
      <dgm:prSet/>
      <dgm:spPr/>
      <dgm:t>
        <a:bodyPr/>
        <a:lstStyle/>
        <a:p>
          <a:endParaRPr lang="en-US" sz="1200" b="1">
            <a:solidFill>
              <a:schemeClr val="tx1"/>
            </a:solidFill>
          </a:endParaRPr>
        </a:p>
      </dgm:t>
    </dgm:pt>
    <dgm:pt modelId="{AD4F228E-2732-B146-BEF6-84317C74158C}">
      <dgm:prSet phldrT="[Text]" custT="1"/>
      <dgm:spPr/>
      <dgm:t>
        <a:bodyPr/>
        <a:lstStyle/>
        <a:p>
          <a:endParaRPr lang="en-US" sz="1200" b="1" dirty="0"/>
        </a:p>
      </dgm:t>
    </dgm:pt>
    <dgm:pt modelId="{A91D1789-0AB7-3141-B892-EC5998CAEC0D}" type="parTrans" cxnId="{A271F151-66E0-3B4C-9D1B-A3C659D2B925}">
      <dgm:prSet/>
      <dgm:spPr/>
      <dgm:t>
        <a:bodyPr/>
        <a:lstStyle/>
        <a:p>
          <a:endParaRPr lang="en-US" sz="1200" b="1">
            <a:solidFill>
              <a:schemeClr val="tx1"/>
            </a:solidFill>
          </a:endParaRPr>
        </a:p>
      </dgm:t>
    </dgm:pt>
    <dgm:pt modelId="{FB64BAD4-E618-9344-99D4-2F2F48AB1936}" type="sibTrans" cxnId="{A271F151-66E0-3B4C-9D1B-A3C659D2B925}">
      <dgm:prSet/>
      <dgm:spPr/>
      <dgm:t>
        <a:bodyPr/>
        <a:lstStyle/>
        <a:p>
          <a:endParaRPr lang="en-US" sz="1200" b="1">
            <a:solidFill>
              <a:schemeClr val="tx1"/>
            </a:solidFill>
          </a:endParaRPr>
        </a:p>
      </dgm:t>
    </dgm:pt>
    <dgm:pt modelId="{38CF6A01-497B-0D4B-8258-C7B9930E1ED0}">
      <dgm:prSet phldrT="[Text]" custT="1"/>
      <dgm:spPr/>
      <dgm:t>
        <a:bodyPr/>
        <a:lstStyle/>
        <a:p>
          <a:endParaRPr lang="en-US" sz="1200" b="1" dirty="0"/>
        </a:p>
      </dgm:t>
    </dgm:pt>
    <dgm:pt modelId="{E0A43F0A-15BB-7A44-9E25-111AA63CDBBF}" type="parTrans" cxnId="{5691115F-4CCF-2B4A-93EE-4FFD22653454}">
      <dgm:prSet/>
      <dgm:spPr/>
      <dgm:t>
        <a:bodyPr/>
        <a:lstStyle/>
        <a:p>
          <a:endParaRPr lang="en-US" sz="1200" b="1">
            <a:solidFill>
              <a:schemeClr val="tx1"/>
            </a:solidFill>
          </a:endParaRPr>
        </a:p>
      </dgm:t>
    </dgm:pt>
    <dgm:pt modelId="{06E8D2A9-E575-4C41-AB7A-BCEBEED57616}" type="sibTrans" cxnId="{5691115F-4CCF-2B4A-93EE-4FFD22653454}">
      <dgm:prSet/>
      <dgm:spPr/>
      <dgm:t>
        <a:bodyPr/>
        <a:lstStyle/>
        <a:p>
          <a:endParaRPr lang="en-US" sz="1200" b="1">
            <a:solidFill>
              <a:schemeClr val="tx1"/>
            </a:solidFill>
          </a:endParaRPr>
        </a:p>
      </dgm:t>
    </dgm:pt>
    <dgm:pt modelId="{B2C7A242-B59A-FD4A-91FF-1172996637FF}">
      <dgm:prSet phldrT="[Text]" custT="1"/>
      <dgm:spPr>
        <a:solidFill>
          <a:schemeClr val="accent2">
            <a:lumMod val="40000"/>
            <a:lumOff val="60000"/>
            <a:alpha val="90000"/>
          </a:schemeClr>
        </a:solidFill>
      </dgm:spPr>
      <dgm:t>
        <a:bodyPr/>
        <a:lstStyle/>
        <a:p>
          <a:endParaRPr lang="en-US" sz="1200" b="1" dirty="0"/>
        </a:p>
      </dgm:t>
    </dgm:pt>
    <dgm:pt modelId="{34D5EA9D-D9E3-3B41-A93F-9307390C9DA7}" type="parTrans" cxnId="{4B39C48D-5D80-2D47-80C5-0720EB314153}">
      <dgm:prSet/>
      <dgm:spPr/>
      <dgm:t>
        <a:bodyPr/>
        <a:lstStyle/>
        <a:p>
          <a:endParaRPr lang="en-US" sz="1200" b="1">
            <a:solidFill>
              <a:schemeClr val="tx1"/>
            </a:solidFill>
          </a:endParaRPr>
        </a:p>
      </dgm:t>
    </dgm:pt>
    <dgm:pt modelId="{FC879AA8-D826-BF41-ACFD-3596D0A50E27}" type="sibTrans" cxnId="{4B39C48D-5D80-2D47-80C5-0720EB314153}">
      <dgm:prSet/>
      <dgm:spPr/>
      <dgm:t>
        <a:bodyPr/>
        <a:lstStyle/>
        <a:p>
          <a:endParaRPr lang="en-US" sz="1200" b="1">
            <a:solidFill>
              <a:schemeClr val="tx1"/>
            </a:solidFill>
          </a:endParaRPr>
        </a:p>
      </dgm:t>
    </dgm:pt>
    <dgm:pt modelId="{E3021EF4-B2DD-FA4C-92F2-D08D7A92D250}" type="pres">
      <dgm:prSet presAssocID="{F18713A5-11DE-434A-8A32-1BBA61F5C285}" presName="Name0" presStyleCnt="0">
        <dgm:presLayoutVars>
          <dgm:chPref val="3"/>
          <dgm:dir/>
          <dgm:animLvl val="lvl"/>
          <dgm:resizeHandles/>
        </dgm:presLayoutVars>
      </dgm:prSet>
      <dgm:spPr/>
    </dgm:pt>
    <dgm:pt modelId="{6544CB31-3EF3-0843-A65C-9D631954CF06}" type="pres">
      <dgm:prSet presAssocID="{31296F78-5E96-2740-ACCD-C3BA29BD5C84}" presName="horFlow" presStyleCnt="0"/>
      <dgm:spPr/>
    </dgm:pt>
    <dgm:pt modelId="{2979CAC8-716E-2549-8505-FF1CB1F049F3}" type="pres">
      <dgm:prSet presAssocID="{31296F78-5E96-2740-ACCD-C3BA29BD5C84}" presName="bigChev" presStyleLbl="node1" presStyleIdx="0" presStyleCnt="3" custScaleY="160510" custLinFactNeighborX="-385" custLinFactNeighborY="3703"/>
      <dgm:spPr/>
    </dgm:pt>
    <dgm:pt modelId="{D8937960-769E-FE43-BEF3-477193E8A988}" type="pres">
      <dgm:prSet presAssocID="{18AF0940-B3D4-4D4E-BFDF-B184564EA8E6}" presName="parTrans" presStyleCnt="0"/>
      <dgm:spPr/>
    </dgm:pt>
    <dgm:pt modelId="{5B7632F6-0667-9140-A600-F28482EEF2C9}" type="pres">
      <dgm:prSet presAssocID="{032080B3-B58F-CF4D-B19C-14E0D9E00EE5}" presName="node" presStyleLbl="alignAccFollowNode1" presStyleIdx="0" presStyleCnt="12" custScaleY="184463">
        <dgm:presLayoutVars>
          <dgm:bulletEnabled val="1"/>
        </dgm:presLayoutVars>
      </dgm:prSet>
      <dgm:spPr/>
    </dgm:pt>
    <dgm:pt modelId="{3A8FE28A-F3E7-174E-9DFB-8B34309238CA}" type="pres">
      <dgm:prSet presAssocID="{06BAD9E3-F257-2345-8B3A-59281139F8EC}" presName="sibTrans" presStyleCnt="0"/>
      <dgm:spPr/>
    </dgm:pt>
    <dgm:pt modelId="{709AD3DB-E78B-E542-B208-80EFD4CDF376}" type="pres">
      <dgm:prSet presAssocID="{DF75130F-0CB9-D947-A5F2-63ED4BF82031}" presName="node" presStyleLbl="alignAccFollowNode1" presStyleIdx="1" presStyleCnt="12" custScaleY="184463">
        <dgm:presLayoutVars>
          <dgm:bulletEnabled val="1"/>
        </dgm:presLayoutVars>
      </dgm:prSet>
      <dgm:spPr/>
    </dgm:pt>
    <dgm:pt modelId="{31589277-1034-304B-ACA2-34E062096AF2}" type="pres">
      <dgm:prSet presAssocID="{61ADA7BC-36D4-7F45-A783-4EB488B7D8B1}" presName="sibTrans" presStyleCnt="0"/>
      <dgm:spPr/>
    </dgm:pt>
    <dgm:pt modelId="{CAB7BA7B-D36B-114C-A18A-CF5071EB7E73}" type="pres">
      <dgm:prSet presAssocID="{47AAF5E8-6459-DA40-9E4E-006C3C011B83}" presName="node" presStyleLbl="alignAccFollowNode1" presStyleIdx="2" presStyleCnt="12" custScaleX="121401" custScaleY="184463">
        <dgm:presLayoutVars>
          <dgm:bulletEnabled val="1"/>
        </dgm:presLayoutVars>
      </dgm:prSet>
      <dgm:spPr/>
    </dgm:pt>
    <dgm:pt modelId="{6F4F77B1-A023-C244-9CEA-C2D37818B738}" type="pres">
      <dgm:prSet presAssocID="{39285086-B857-9E49-B1C7-220488E97860}" presName="sibTrans" presStyleCnt="0"/>
      <dgm:spPr/>
    </dgm:pt>
    <dgm:pt modelId="{F819BD65-EDED-B245-A306-BB91E1FBF935}" type="pres">
      <dgm:prSet presAssocID="{F75E596F-807E-0F47-9120-0D3F613C6603}" presName="node" presStyleLbl="alignAccFollowNode1" presStyleIdx="3" presStyleCnt="12" custScaleX="128257" custScaleY="184463">
        <dgm:presLayoutVars>
          <dgm:bulletEnabled val="1"/>
        </dgm:presLayoutVars>
      </dgm:prSet>
      <dgm:spPr/>
    </dgm:pt>
    <dgm:pt modelId="{27A367B4-271F-B448-BD73-6A8079D527BB}" type="pres">
      <dgm:prSet presAssocID="{31296F78-5E96-2740-ACCD-C3BA29BD5C84}" presName="vSp" presStyleCnt="0"/>
      <dgm:spPr/>
    </dgm:pt>
    <dgm:pt modelId="{A9A0EC0F-DE39-7747-B571-7E57F9961082}" type="pres">
      <dgm:prSet presAssocID="{3F42F5C6-34F2-044A-B43A-189251AAE7AA}" presName="horFlow" presStyleCnt="0"/>
      <dgm:spPr/>
    </dgm:pt>
    <dgm:pt modelId="{0AF423FB-0B68-0045-B0B6-8B74E823F81C}" type="pres">
      <dgm:prSet presAssocID="{3F42F5C6-34F2-044A-B43A-189251AAE7AA}" presName="bigChev" presStyleLbl="node1" presStyleIdx="1" presStyleCnt="3" custScaleY="159797"/>
      <dgm:spPr/>
    </dgm:pt>
    <dgm:pt modelId="{0F55350F-8897-1746-BA72-D20D53BBF80C}" type="pres">
      <dgm:prSet presAssocID="{A3A47ECC-FA59-3646-A298-843FA8D2815F}" presName="parTrans" presStyleCnt="0"/>
      <dgm:spPr/>
    </dgm:pt>
    <dgm:pt modelId="{55B8B8DF-AD49-4F41-AF42-51942E123D3E}" type="pres">
      <dgm:prSet presAssocID="{C442E75A-B32B-E34E-AA4C-20A3D026E38F}" presName="node" presStyleLbl="alignAccFollowNode1" presStyleIdx="4" presStyleCnt="12" custScaleX="141143" custScaleY="180566">
        <dgm:presLayoutVars>
          <dgm:bulletEnabled val="1"/>
        </dgm:presLayoutVars>
      </dgm:prSet>
      <dgm:spPr/>
    </dgm:pt>
    <dgm:pt modelId="{A31FB568-92A6-7945-A8D8-0E750FCF6ECB}" type="pres">
      <dgm:prSet presAssocID="{AC5075D5-1EE8-AA47-B9C5-2CA7DFCF081A}" presName="sibTrans" presStyleCnt="0"/>
      <dgm:spPr/>
    </dgm:pt>
    <dgm:pt modelId="{4541B311-74BB-0045-905E-262BDC6EBCC2}" type="pres">
      <dgm:prSet presAssocID="{B8E12216-0229-F747-8063-A83AAD650F9A}" presName="node" presStyleLbl="alignAccFollowNode1" presStyleIdx="5" presStyleCnt="12" custScaleX="116580" custScaleY="167242">
        <dgm:presLayoutVars>
          <dgm:bulletEnabled val="1"/>
        </dgm:presLayoutVars>
      </dgm:prSet>
      <dgm:spPr/>
    </dgm:pt>
    <dgm:pt modelId="{A26527A0-157E-9342-A8F3-77A5FAFA3D25}" type="pres">
      <dgm:prSet presAssocID="{CC62BE9A-BC16-524F-B39D-AA50C74E6BCB}" presName="sibTrans" presStyleCnt="0"/>
      <dgm:spPr/>
    </dgm:pt>
    <dgm:pt modelId="{65CF30E6-9F82-A64D-BF9D-0FD191400C12}" type="pres">
      <dgm:prSet presAssocID="{5F1E16B9-48DF-E140-B50C-A792E3F8FDB4}" presName="node" presStyleLbl="alignAccFollowNode1" presStyleIdx="6" presStyleCnt="12" custScaleX="108998" custScaleY="171683">
        <dgm:presLayoutVars>
          <dgm:bulletEnabled val="1"/>
        </dgm:presLayoutVars>
      </dgm:prSet>
      <dgm:spPr/>
    </dgm:pt>
    <dgm:pt modelId="{0EAA8E30-50FE-FC45-8E04-5A9D9583CC00}" type="pres">
      <dgm:prSet presAssocID="{6FAD464C-743E-3E4B-9D6C-EDE47D5D82AD}" presName="sibTrans" presStyleCnt="0"/>
      <dgm:spPr/>
    </dgm:pt>
    <dgm:pt modelId="{A10F35AB-C0B7-3B41-97A6-C9163DD5F3EE}" type="pres">
      <dgm:prSet presAssocID="{E1D58BC1-FBFB-8341-95CE-18A712C6A2F5}" presName="node" presStyleLbl="alignAccFollowNode1" presStyleIdx="7" presStyleCnt="12" custScaleX="93035" custScaleY="162800">
        <dgm:presLayoutVars>
          <dgm:bulletEnabled val="1"/>
        </dgm:presLayoutVars>
      </dgm:prSet>
      <dgm:spPr/>
    </dgm:pt>
    <dgm:pt modelId="{F677D30D-A5D7-E944-AA88-4A98EF53025A}" type="pres">
      <dgm:prSet presAssocID="{3F42F5C6-34F2-044A-B43A-189251AAE7AA}" presName="vSp" presStyleCnt="0"/>
      <dgm:spPr/>
    </dgm:pt>
    <dgm:pt modelId="{D9B2FDAF-4B3B-A54C-BFA3-BF92C84317A8}" type="pres">
      <dgm:prSet presAssocID="{649CC0E9-3203-7D40-81CB-29C6523C07E2}" presName="horFlow" presStyleCnt="0"/>
      <dgm:spPr/>
    </dgm:pt>
    <dgm:pt modelId="{8DEA9C5F-731A-4945-9E99-C62A1E395185}" type="pres">
      <dgm:prSet presAssocID="{649CC0E9-3203-7D40-81CB-29C6523C07E2}" presName="bigChev" presStyleLbl="node1" presStyleIdx="2" presStyleCnt="3" custScaleX="83581" custScaleY="169969"/>
      <dgm:spPr/>
    </dgm:pt>
    <dgm:pt modelId="{23E53D30-89E3-9A48-8EF9-F7E5AE34DEB1}" type="pres">
      <dgm:prSet presAssocID="{A29E8079-D751-7744-A9D3-B7AF18641DF7}" presName="parTrans" presStyleCnt="0"/>
      <dgm:spPr/>
    </dgm:pt>
    <dgm:pt modelId="{2330F95F-3370-2244-AD44-E291C26A7C93}" type="pres">
      <dgm:prSet presAssocID="{08FF6BEE-B862-174C-87ED-2FF79C6DA67F}" presName="node" presStyleLbl="alignAccFollowNode1" presStyleIdx="8" presStyleCnt="12" custScaleY="204782">
        <dgm:presLayoutVars>
          <dgm:bulletEnabled val="1"/>
        </dgm:presLayoutVars>
      </dgm:prSet>
      <dgm:spPr/>
    </dgm:pt>
    <dgm:pt modelId="{0FA80CA0-5B02-B946-BBFE-2618409378D9}" type="pres">
      <dgm:prSet presAssocID="{56C162E4-6374-1A40-9658-33779CC4D80C}" presName="sibTrans" presStyleCnt="0"/>
      <dgm:spPr/>
    </dgm:pt>
    <dgm:pt modelId="{5F7184B8-1011-B246-8F07-53E10A646CE1}" type="pres">
      <dgm:prSet presAssocID="{AD4F228E-2732-B146-BEF6-84317C74158C}" presName="node" presStyleLbl="alignAccFollowNode1" presStyleIdx="9" presStyleCnt="12" custScaleX="127531" custScaleY="204782">
        <dgm:presLayoutVars>
          <dgm:bulletEnabled val="1"/>
        </dgm:presLayoutVars>
      </dgm:prSet>
      <dgm:spPr/>
    </dgm:pt>
    <dgm:pt modelId="{9174E4AF-59C8-AF4B-BEB5-F8F3F48FDC0D}" type="pres">
      <dgm:prSet presAssocID="{FB64BAD4-E618-9344-99D4-2F2F48AB1936}" presName="sibTrans" presStyleCnt="0"/>
      <dgm:spPr/>
    </dgm:pt>
    <dgm:pt modelId="{42212462-4525-4C4E-A27C-2696B688A4C2}" type="pres">
      <dgm:prSet presAssocID="{38CF6A01-497B-0D4B-8258-C7B9930E1ED0}" presName="node" presStyleLbl="alignAccFollowNode1" presStyleIdx="10" presStyleCnt="12" custScaleX="150884" custScaleY="207517" custLinFactNeighborY="-1367">
        <dgm:presLayoutVars>
          <dgm:bulletEnabled val="1"/>
        </dgm:presLayoutVars>
      </dgm:prSet>
      <dgm:spPr/>
    </dgm:pt>
    <dgm:pt modelId="{FDB44F4F-0C4F-1E4E-ADF7-6C75ED6F050B}" type="pres">
      <dgm:prSet presAssocID="{06E8D2A9-E575-4C41-AB7A-BCEBEED57616}" presName="sibTrans" presStyleCnt="0"/>
      <dgm:spPr/>
    </dgm:pt>
    <dgm:pt modelId="{6585B933-1D77-E94E-A522-AC018C6504E8}" type="pres">
      <dgm:prSet presAssocID="{B2C7A242-B59A-FD4A-91FF-1172996637FF}" presName="node" presStyleLbl="alignAccFollowNode1" presStyleIdx="11" presStyleCnt="12" custScaleX="101431" custScaleY="204782">
        <dgm:presLayoutVars>
          <dgm:bulletEnabled val="1"/>
        </dgm:presLayoutVars>
      </dgm:prSet>
      <dgm:spPr/>
    </dgm:pt>
  </dgm:ptLst>
  <dgm:cxnLst>
    <dgm:cxn modelId="{BB53CC03-2980-C84E-BA8F-597BF363DA0B}" type="presOf" srcId="{5F1E16B9-48DF-E140-B50C-A792E3F8FDB4}" destId="{65CF30E6-9F82-A64D-BF9D-0FD191400C12}" srcOrd="0" destOrd="0" presId="urn:microsoft.com/office/officeart/2005/8/layout/lProcess3"/>
    <dgm:cxn modelId="{6DED502F-26B9-414E-B60A-5AD8ACEFBA56}" type="presOf" srcId="{3F42F5C6-34F2-044A-B43A-189251AAE7AA}" destId="{0AF423FB-0B68-0045-B0B6-8B74E823F81C}" srcOrd="0" destOrd="0" presId="urn:microsoft.com/office/officeart/2005/8/layout/lProcess3"/>
    <dgm:cxn modelId="{2CF0B530-B54C-9F4A-B721-FAA8CF1E9654}" type="presOf" srcId="{032080B3-B58F-CF4D-B19C-14E0D9E00EE5}" destId="{5B7632F6-0667-9140-A600-F28482EEF2C9}" srcOrd="0" destOrd="0" presId="urn:microsoft.com/office/officeart/2005/8/layout/lProcess3"/>
    <dgm:cxn modelId="{D371DE3A-8005-7341-AEA1-F441155426BE}" srcId="{F18713A5-11DE-434A-8A32-1BBA61F5C285}" destId="{649CC0E9-3203-7D40-81CB-29C6523C07E2}" srcOrd="2" destOrd="0" parTransId="{AA735F4B-D2DA-1A46-960C-6C50A085944C}" sibTransId="{E2F09BE8-59E7-2E4C-BC35-DF6F567342FD}"/>
    <dgm:cxn modelId="{AA39F53B-1718-864B-A82F-5EBA36196571}" srcId="{31296F78-5E96-2740-ACCD-C3BA29BD5C84}" destId="{032080B3-B58F-CF4D-B19C-14E0D9E00EE5}" srcOrd="0" destOrd="0" parTransId="{18AF0940-B3D4-4D4E-BFDF-B184564EA8E6}" sibTransId="{06BAD9E3-F257-2345-8B3A-59281139F8EC}"/>
    <dgm:cxn modelId="{89A0754D-88BB-2A46-9BEB-F3A9A24BD339}" srcId="{F18713A5-11DE-434A-8A32-1BBA61F5C285}" destId="{3F42F5C6-34F2-044A-B43A-189251AAE7AA}" srcOrd="1" destOrd="0" parTransId="{6C8617EF-5B72-4D4D-88F2-E987751A6ADD}" sibTransId="{515ECE7E-99B6-4245-850F-05E18D79A517}"/>
    <dgm:cxn modelId="{A271F151-66E0-3B4C-9D1B-A3C659D2B925}" srcId="{649CC0E9-3203-7D40-81CB-29C6523C07E2}" destId="{AD4F228E-2732-B146-BEF6-84317C74158C}" srcOrd="1" destOrd="0" parTransId="{A91D1789-0AB7-3141-B892-EC5998CAEC0D}" sibTransId="{FB64BAD4-E618-9344-99D4-2F2F48AB1936}"/>
    <dgm:cxn modelId="{5379675A-6447-084E-875D-48FAA51EBAB1}" type="presOf" srcId="{DF75130F-0CB9-D947-A5F2-63ED4BF82031}" destId="{709AD3DB-E78B-E542-B208-80EFD4CDF376}" srcOrd="0" destOrd="0" presId="urn:microsoft.com/office/officeart/2005/8/layout/lProcess3"/>
    <dgm:cxn modelId="{5691115F-4CCF-2B4A-93EE-4FFD22653454}" srcId="{649CC0E9-3203-7D40-81CB-29C6523C07E2}" destId="{38CF6A01-497B-0D4B-8258-C7B9930E1ED0}" srcOrd="2" destOrd="0" parTransId="{E0A43F0A-15BB-7A44-9E25-111AA63CDBBF}" sibTransId="{06E8D2A9-E575-4C41-AB7A-BCEBEED57616}"/>
    <dgm:cxn modelId="{50ED5B61-78D1-DE49-8515-6ED54CF49D32}" type="presOf" srcId="{AD4F228E-2732-B146-BEF6-84317C74158C}" destId="{5F7184B8-1011-B246-8F07-53E10A646CE1}" srcOrd="0" destOrd="0" presId="urn:microsoft.com/office/officeart/2005/8/layout/lProcess3"/>
    <dgm:cxn modelId="{471D3563-D985-C94C-B25F-975AE42FDCAC}" type="presOf" srcId="{649CC0E9-3203-7D40-81CB-29C6523C07E2}" destId="{8DEA9C5F-731A-4945-9E99-C62A1E395185}" srcOrd="0" destOrd="0" presId="urn:microsoft.com/office/officeart/2005/8/layout/lProcess3"/>
    <dgm:cxn modelId="{62A7C563-7B48-F54B-B83C-F272C131E88B}" type="presOf" srcId="{B2C7A242-B59A-FD4A-91FF-1172996637FF}" destId="{6585B933-1D77-E94E-A522-AC018C6504E8}" srcOrd="0" destOrd="0" presId="urn:microsoft.com/office/officeart/2005/8/layout/lProcess3"/>
    <dgm:cxn modelId="{39B86E69-79EB-B346-8637-DFE686225C31}" type="presOf" srcId="{F18713A5-11DE-434A-8A32-1BBA61F5C285}" destId="{E3021EF4-B2DD-FA4C-92F2-D08D7A92D250}" srcOrd="0" destOrd="0" presId="urn:microsoft.com/office/officeart/2005/8/layout/lProcess3"/>
    <dgm:cxn modelId="{78AD7E6B-50BB-5843-8C85-6057F207FA8A}" type="presOf" srcId="{38CF6A01-497B-0D4B-8258-C7B9930E1ED0}" destId="{42212462-4525-4C4E-A27C-2696B688A4C2}" srcOrd="0" destOrd="0" presId="urn:microsoft.com/office/officeart/2005/8/layout/lProcess3"/>
    <dgm:cxn modelId="{C0CEBA6E-30A6-364A-AE6D-3CE3F9C3F141}" type="presOf" srcId="{B8E12216-0229-F747-8063-A83AAD650F9A}" destId="{4541B311-74BB-0045-905E-262BDC6EBCC2}" srcOrd="0" destOrd="0" presId="urn:microsoft.com/office/officeart/2005/8/layout/lProcess3"/>
    <dgm:cxn modelId="{8375F47B-4812-5B4F-AD03-511A0884EAF3}" srcId="{3F42F5C6-34F2-044A-B43A-189251AAE7AA}" destId="{5F1E16B9-48DF-E140-B50C-A792E3F8FDB4}" srcOrd="2" destOrd="0" parTransId="{64632253-1964-0F44-A771-3FF6FBC6428F}" sibTransId="{6FAD464C-743E-3E4B-9D6C-EDE47D5D82AD}"/>
    <dgm:cxn modelId="{B1DC1088-6B97-B74C-A2D7-B48FD1AAE5F4}" type="presOf" srcId="{F75E596F-807E-0F47-9120-0D3F613C6603}" destId="{F819BD65-EDED-B245-A306-BB91E1FBF935}" srcOrd="0" destOrd="0" presId="urn:microsoft.com/office/officeart/2005/8/layout/lProcess3"/>
    <dgm:cxn modelId="{F2F5358C-99FB-D34F-B90F-7F016736A115}" srcId="{F18713A5-11DE-434A-8A32-1BBA61F5C285}" destId="{31296F78-5E96-2740-ACCD-C3BA29BD5C84}" srcOrd="0" destOrd="0" parTransId="{E757D8FB-1E93-664B-AA8B-020A763922A3}" sibTransId="{05CF3726-5744-764E-BD56-96B856559666}"/>
    <dgm:cxn modelId="{4B39C48D-5D80-2D47-80C5-0720EB314153}" srcId="{649CC0E9-3203-7D40-81CB-29C6523C07E2}" destId="{B2C7A242-B59A-FD4A-91FF-1172996637FF}" srcOrd="3" destOrd="0" parTransId="{34D5EA9D-D9E3-3B41-A93F-9307390C9DA7}" sibTransId="{FC879AA8-D826-BF41-ACFD-3596D0A50E27}"/>
    <dgm:cxn modelId="{AE84AF99-8226-4E4A-8FD5-C11D1F41E7B8}" type="presOf" srcId="{47AAF5E8-6459-DA40-9E4E-006C3C011B83}" destId="{CAB7BA7B-D36B-114C-A18A-CF5071EB7E73}" srcOrd="0" destOrd="0" presId="urn:microsoft.com/office/officeart/2005/8/layout/lProcess3"/>
    <dgm:cxn modelId="{6D5458A4-8BD6-674E-A3A3-94F13F666B51}" srcId="{3F42F5C6-34F2-044A-B43A-189251AAE7AA}" destId="{C442E75A-B32B-E34E-AA4C-20A3D026E38F}" srcOrd="0" destOrd="0" parTransId="{A3A47ECC-FA59-3646-A298-843FA8D2815F}" sibTransId="{AC5075D5-1EE8-AA47-B9C5-2CA7DFCF081A}"/>
    <dgm:cxn modelId="{40576DA7-0B95-F04E-829C-69EA909F936B}" type="presOf" srcId="{31296F78-5E96-2740-ACCD-C3BA29BD5C84}" destId="{2979CAC8-716E-2549-8505-FF1CB1F049F3}" srcOrd="0" destOrd="0" presId="urn:microsoft.com/office/officeart/2005/8/layout/lProcess3"/>
    <dgm:cxn modelId="{8E8385BB-C185-A345-A91A-5EAA600DEC1B}" type="presOf" srcId="{08FF6BEE-B862-174C-87ED-2FF79C6DA67F}" destId="{2330F95F-3370-2244-AD44-E291C26A7C93}" srcOrd="0" destOrd="0" presId="urn:microsoft.com/office/officeart/2005/8/layout/lProcess3"/>
    <dgm:cxn modelId="{FEE47DC7-DE45-4644-9D40-EFA4487CC15E}" srcId="{31296F78-5E96-2740-ACCD-C3BA29BD5C84}" destId="{47AAF5E8-6459-DA40-9E4E-006C3C011B83}" srcOrd="2" destOrd="0" parTransId="{0F536443-EBF6-A74E-B70D-88A05A256E6F}" sibTransId="{39285086-B857-9E49-B1C7-220488E97860}"/>
    <dgm:cxn modelId="{6E1543CD-531B-084C-9306-41942644916D}" srcId="{3F42F5C6-34F2-044A-B43A-189251AAE7AA}" destId="{B8E12216-0229-F747-8063-A83AAD650F9A}" srcOrd="1" destOrd="0" parTransId="{D26BF822-BD00-8041-86E2-691A98EB0D88}" sibTransId="{CC62BE9A-BC16-524F-B39D-AA50C74E6BCB}"/>
    <dgm:cxn modelId="{2A2135DB-EA39-5A4A-B457-F26052B380D7}" srcId="{649CC0E9-3203-7D40-81CB-29C6523C07E2}" destId="{08FF6BEE-B862-174C-87ED-2FF79C6DA67F}" srcOrd="0" destOrd="0" parTransId="{A29E8079-D751-7744-A9D3-B7AF18641DF7}" sibTransId="{56C162E4-6374-1A40-9658-33779CC4D80C}"/>
    <dgm:cxn modelId="{1ED0B2DC-066C-1A45-A97C-5BA953919F9D}" srcId="{31296F78-5E96-2740-ACCD-C3BA29BD5C84}" destId="{DF75130F-0CB9-D947-A5F2-63ED4BF82031}" srcOrd="1" destOrd="0" parTransId="{A09FBBC0-15DD-BF49-917D-75A44AC19538}" sibTransId="{61ADA7BC-36D4-7F45-A783-4EB488B7D8B1}"/>
    <dgm:cxn modelId="{BB029FE2-6D2B-C942-8B1F-ADCA6CC8B40E}" type="presOf" srcId="{C442E75A-B32B-E34E-AA4C-20A3D026E38F}" destId="{55B8B8DF-AD49-4F41-AF42-51942E123D3E}" srcOrd="0" destOrd="0" presId="urn:microsoft.com/office/officeart/2005/8/layout/lProcess3"/>
    <dgm:cxn modelId="{AA053BE9-953C-1B48-A9FE-F1A152634AE0}" type="presOf" srcId="{E1D58BC1-FBFB-8341-95CE-18A712C6A2F5}" destId="{A10F35AB-C0B7-3B41-97A6-C9163DD5F3EE}" srcOrd="0" destOrd="0" presId="urn:microsoft.com/office/officeart/2005/8/layout/lProcess3"/>
    <dgm:cxn modelId="{A621E9F5-F91E-3B43-B00C-B4E685A7FD2D}" srcId="{31296F78-5E96-2740-ACCD-C3BA29BD5C84}" destId="{F75E596F-807E-0F47-9120-0D3F613C6603}" srcOrd="3" destOrd="0" parTransId="{0D376F40-F923-DE43-A8BE-4BE10B52867A}" sibTransId="{F81CA951-0AF2-9D49-9161-12B091BD8826}"/>
    <dgm:cxn modelId="{667621F6-E92D-BD49-839C-E4E68397764F}" srcId="{3F42F5C6-34F2-044A-B43A-189251AAE7AA}" destId="{E1D58BC1-FBFB-8341-95CE-18A712C6A2F5}" srcOrd="3" destOrd="0" parTransId="{D1AB568A-9D33-CE45-9181-EE051B9E26FB}" sibTransId="{DE55FF5B-781C-4047-88A9-2C812CFFF1F8}"/>
    <dgm:cxn modelId="{CB41159E-9154-E045-A49B-943748FA2379}" type="presParOf" srcId="{E3021EF4-B2DD-FA4C-92F2-D08D7A92D250}" destId="{6544CB31-3EF3-0843-A65C-9D631954CF06}" srcOrd="0" destOrd="0" presId="urn:microsoft.com/office/officeart/2005/8/layout/lProcess3"/>
    <dgm:cxn modelId="{270C3D5D-DE6E-6844-8F45-6FA46A55558D}" type="presParOf" srcId="{6544CB31-3EF3-0843-A65C-9D631954CF06}" destId="{2979CAC8-716E-2549-8505-FF1CB1F049F3}" srcOrd="0" destOrd="0" presId="urn:microsoft.com/office/officeart/2005/8/layout/lProcess3"/>
    <dgm:cxn modelId="{98168208-C1CB-CE40-8D92-8D9FAAE80EE7}" type="presParOf" srcId="{6544CB31-3EF3-0843-A65C-9D631954CF06}" destId="{D8937960-769E-FE43-BEF3-477193E8A988}" srcOrd="1" destOrd="0" presId="urn:microsoft.com/office/officeart/2005/8/layout/lProcess3"/>
    <dgm:cxn modelId="{22A9E18C-1902-C344-A922-E189E1812535}" type="presParOf" srcId="{6544CB31-3EF3-0843-A65C-9D631954CF06}" destId="{5B7632F6-0667-9140-A600-F28482EEF2C9}" srcOrd="2" destOrd="0" presId="urn:microsoft.com/office/officeart/2005/8/layout/lProcess3"/>
    <dgm:cxn modelId="{F659D60B-257A-F14B-8434-5CCA107B1FE2}" type="presParOf" srcId="{6544CB31-3EF3-0843-A65C-9D631954CF06}" destId="{3A8FE28A-F3E7-174E-9DFB-8B34309238CA}" srcOrd="3" destOrd="0" presId="urn:microsoft.com/office/officeart/2005/8/layout/lProcess3"/>
    <dgm:cxn modelId="{8F73300F-E40F-494D-B89C-41C3E6B3DF46}" type="presParOf" srcId="{6544CB31-3EF3-0843-A65C-9D631954CF06}" destId="{709AD3DB-E78B-E542-B208-80EFD4CDF376}" srcOrd="4" destOrd="0" presId="urn:microsoft.com/office/officeart/2005/8/layout/lProcess3"/>
    <dgm:cxn modelId="{8EEA218C-0011-9749-985A-5FC7981EFCB6}" type="presParOf" srcId="{6544CB31-3EF3-0843-A65C-9D631954CF06}" destId="{31589277-1034-304B-ACA2-34E062096AF2}" srcOrd="5" destOrd="0" presId="urn:microsoft.com/office/officeart/2005/8/layout/lProcess3"/>
    <dgm:cxn modelId="{D610FE02-CD3D-7346-B910-39D3DC07D630}" type="presParOf" srcId="{6544CB31-3EF3-0843-A65C-9D631954CF06}" destId="{CAB7BA7B-D36B-114C-A18A-CF5071EB7E73}" srcOrd="6" destOrd="0" presId="urn:microsoft.com/office/officeart/2005/8/layout/lProcess3"/>
    <dgm:cxn modelId="{9287F47D-DB2F-DF40-9C87-DD4F2728BE90}" type="presParOf" srcId="{6544CB31-3EF3-0843-A65C-9D631954CF06}" destId="{6F4F77B1-A023-C244-9CEA-C2D37818B738}" srcOrd="7" destOrd="0" presId="urn:microsoft.com/office/officeart/2005/8/layout/lProcess3"/>
    <dgm:cxn modelId="{3900AA8C-55AA-8D46-ADE8-056E02F998B8}" type="presParOf" srcId="{6544CB31-3EF3-0843-A65C-9D631954CF06}" destId="{F819BD65-EDED-B245-A306-BB91E1FBF935}" srcOrd="8" destOrd="0" presId="urn:microsoft.com/office/officeart/2005/8/layout/lProcess3"/>
    <dgm:cxn modelId="{B0EF0E53-4A80-C94C-A8E8-2689814D2861}" type="presParOf" srcId="{E3021EF4-B2DD-FA4C-92F2-D08D7A92D250}" destId="{27A367B4-271F-B448-BD73-6A8079D527BB}" srcOrd="1" destOrd="0" presId="urn:microsoft.com/office/officeart/2005/8/layout/lProcess3"/>
    <dgm:cxn modelId="{951E3E38-5D27-664A-8683-5E0C552CD552}" type="presParOf" srcId="{E3021EF4-B2DD-FA4C-92F2-D08D7A92D250}" destId="{A9A0EC0F-DE39-7747-B571-7E57F9961082}" srcOrd="2" destOrd="0" presId="urn:microsoft.com/office/officeart/2005/8/layout/lProcess3"/>
    <dgm:cxn modelId="{02BD897E-DB09-3B40-B959-73B8223E4149}" type="presParOf" srcId="{A9A0EC0F-DE39-7747-B571-7E57F9961082}" destId="{0AF423FB-0B68-0045-B0B6-8B74E823F81C}" srcOrd="0" destOrd="0" presId="urn:microsoft.com/office/officeart/2005/8/layout/lProcess3"/>
    <dgm:cxn modelId="{80620262-E6A6-4D4D-8214-B8197F84F069}" type="presParOf" srcId="{A9A0EC0F-DE39-7747-B571-7E57F9961082}" destId="{0F55350F-8897-1746-BA72-D20D53BBF80C}" srcOrd="1" destOrd="0" presId="urn:microsoft.com/office/officeart/2005/8/layout/lProcess3"/>
    <dgm:cxn modelId="{01E6B367-BD16-2B40-AE5F-2A6DA9311CD3}" type="presParOf" srcId="{A9A0EC0F-DE39-7747-B571-7E57F9961082}" destId="{55B8B8DF-AD49-4F41-AF42-51942E123D3E}" srcOrd="2" destOrd="0" presId="urn:microsoft.com/office/officeart/2005/8/layout/lProcess3"/>
    <dgm:cxn modelId="{A58E70F6-CEBF-2B43-AC40-8A0670587EAF}" type="presParOf" srcId="{A9A0EC0F-DE39-7747-B571-7E57F9961082}" destId="{A31FB568-92A6-7945-A8D8-0E750FCF6ECB}" srcOrd="3" destOrd="0" presId="urn:microsoft.com/office/officeart/2005/8/layout/lProcess3"/>
    <dgm:cxn modelId="{06415917-2ACE-4548-8165-964B7D7FE4BC}" type="presParOf" srcId="{A9A0EC0F-DE39-7747-B571-7E57F9961082}" destId="{4541B311-74BB-0045-905E-262BDC6EBCC2}" srcOrd="4" destOrd="0" presId="urn:microsoft.com/office/officeart/2005/8/layout/lProcess3"/>
    <dgm:cxn modelId="{71587E7B-1B8A-2742-8CCB-7DFED1628CC0}" type="presParOf" srcId="{A9A0EC0F-DE39-7747-B571-7E57F9961082}" destId="{A26527A0-157E-9342-A8F3-77A5FAFA3D25}" srcOrd="5" destOrd="0" presId="urn:microsoft.com/office/officeart/2005/8/layout/lProcess3"/>
    <dgm:cxn modelId="{B15E43EA-F39E-364C-B39B-C0ECC937AE3F}" type="presParOf" srcId="{A9A0EC0F-DE39-7747-B571-7E57F9961082}" destId="{65CF30E6-9F82-A64D-BF9D-0FD191400C12}" srcOrd="6" destOrd="0" presId="urn:microsoft.com/office/officeart/2005/8/layout/lProcess3"/>
    <dgm:cxn modelId="{119E09F2-FF4D-4241-AC8C-9E72467E41D1}" type="presParOf" srcId="{A9A0EC0F-DE39-7747-B571-7E57F9961082}" destId="{0EAA8E30-50FE-FC45-8E04-5A9D9583CC00}" srcOrd="7" destOrd="0" presId="urn:microsoft.com/office/officeart/2005/8/layout/lProcess3"/>
    <dgm:cxn modelId="{9DCF3916-52D1-5148-B741-3F755AAD5536}" type="presParOf" srcId="{A9A0EC0F-DE39-7747-B571-7E57F9961082}" destId="{A10F35AB-C0B7-3B41-97A6-C9163DD5F3EE}" srcOrd="8" destOrd="0" presId="urn:microsoft.com/office/officeart/2005/8/layout/lProcess3"/>
    <dgm:cxn modelId="{E12931DD-AEE0-4F47-A2B2-30EE4C5DC3DB}" type="presParOf" srcId="{E3021EF4-B2DD-FA4C-92F2-D08D7A92D250}" destId="{F677D30D-A5D7-E944-AA88-4A98EF53025A}" srcOrd="3" destOrd="0" presId="urn:microsoft.com/office/officeart/2005/8/layout/lProcess3"/>
    <dgm:cxn modelId="{BC0C8955-7BE2-324C-A64A-6023B462331C}" type="presParOf" srcId="{E3021EF4-B2DD-FA4C-92F2-D08D7A92D250}" destId="{D9B2FDAF-4B3B-A54C-BFA3-BF92C84317A8}" srcOrd="4" destOrd="0" presId="urn:microsoft.com/office/officeart/2005/8/layout/lProcess3"/>
    <dgm:cxn modelId="{FEE48CBC-FCE0-A845-9896-AA218553E71D}" type="presParOf" srcId="{D9B2FDAF-4B3B-A54C-BFA3-BF92C84317A8}" destId="{8DEA9C5F-731A-4945-9E99-C62A1E395185}" srcOrd="0" destOrd="0" presId="urn:microsoft.com/office/officeart/2005/8/layout/lProcess3"/>
    <dgm:cxn modelId="{822A8DCD-16C8-944F-80C0-395AD80F0988}" type="presParOf" srcId="{D9B2FDAF-4B3B-A54C-BFA3-BF92C84317A8}" destId="{23E53D30-89E3-9A48-8EF9-F7E5AE34DEB1}" srcOrd="1" destOrd="0" presId="urn:microsoft.com/office/officeart/2005/8/layout/lProcess3"/>
    <dgm:cxn modelId="{D09E1018-030A-ED43-A4F9-7FADB3817214}" type="presParOf" srcId="{D9B2FDAF-4B3B-A54C-BFA3-BF92C84317A8}" destId="{2330F95F-3370-2244-AD44-E291C26A7C93}" srcOrd="2" destOrd="0" presId="urn:microsoft.com/office/officeart/2005/8/layout/lProcess3"/>
    <dgm:cxn modelId="{5411E771-F9D7-1446-80FA-AA082857B73D}" type="presParOf" srcId="{D9B2FDAF-4B3B-A54C-BFA3-BF92C84317A8}" destId="{0FA80CA0-5B02-B946-BBFE-2618409378D9}" srcOrd="3" destOrd="0" presId="urn:microsoft.com/office/officeart/2005/8/layout/lProcess3"/>
    <dgm:cxn modelId="{DA6B2750-E4A3-204C-B4FB-6B56EAE59B72}" type="presParOf" srcId="{D9B2FDAF-4B3B-A54C-BFA3-BF92C84317A8}" destId="{5F7184B8-1011-B246-8F07-53E10A646CE1}" srcOrd="4" destOrd="0" presId="urn:microsoft.com/office/officeart/2005/8/layout/lProcess3"/>
    <dgm:cxn modelId="{0C0E765B-E68A-0248-A085-BC20E431E0E8}" type="presParOf" srcId="{D9B2FDAF-4B3B-A54C-BFA3-BF92C84317A8}" destId="{9174E4AF-59C8-AF4B-BEB5-F8F3F48FDC0D}" srcOrd="5" destOrd="0" presId="urn:microsoft.com/office/officeart/2005/8/layout/lProcess3"/>
    <dgm:cxn modelId="{36CCA88E-3AD8-A34D-AA3C-7C318A6BA348}" type="presParOf" srcId="{D9B2FDAF-4B3B-A54C-BFA3-BF92C84317A8}" destId="{42212462-4525-4C4E-A27C-2696B688A4C2}" srcOrd="6" destOrd="0" presId="urn:microsoft.com/office/officeart/2005/8/layout/lProcess3"/>
    <dgm:cxn modelId="{60E7909C-A99F-1645-AC43-D8064F282A0A}" type="presParOf" srcId="{D9B2FDAF-4B3B-A54C-BFA3-BF92C84317A8}" destId="{FDB44F4F-0C4F-1E4E-ADF7-6C75ED6F050B}" srcOrd="7" destOrd="0" presId="urn:microsoft.com/office/officeart/2005/8/layout/lProcess3"/>
    <dgm:cxn modelId="{7B9A5833-048C-A648-9664-08F44E11129F}" type="presParOf" srcId="{D9B2FDAF-4B3B-A54C-BFA3-BF92C84317A8}" destId="{6585B933-1D77-E94E-A522-AC018C6504E8}" srcOrd="8" destOrd="0" presId="urn:microsoft.com/office/officeart/2005/8/layout/lProcess3"/>
  </dgm:cxnLst>
  <dgm:bg>
    <a:solidFill>
      <a:schemeClr val="tx2">
        <a:lumMod val="90000"/>
      </a:schemeClr>
    </a:solidFill>
  </dgm:bg>
  <dgm:whole>
    <a:ln>
      <a:solidFill>
        <a:schemeClr val="accent5">
          <a:lumMod val="20000"/>
          <a:lumOff val="8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F5914-9881-204F-9169-BF3DF4565216}">
      <dsp:nvSpPr>
        <dsp:cNvPr id="0" name=""/>
        <dsp:cNvSpPr/>
      </dsp:nvSpPr>
      <dsp:spPr>
        <a:xfrm>
          <a:off x="-129220" y="4990"/>
          <a:ext cx="9043417" cy="927742"/>
        </a:xfrm>
        <a:prstGeom prst="roundRect">
          <a:avLst>
            <a:gd name="adj" fmla="val 10000"/>
          </a:avLst>
        </a:prstGeom>
        <a:gradFill rotWithShape="0">
          <a:gsLst>
            <a:gs pos="0">
              <a:schemeClr val="accent6">
                <a:alpha val="90000"/>
                <a:hueOff val="0"/>
                <a:satOff val="0"/>
                <a:lumOff val="0"/>
                <a:alphaOff val="0"/>
                <a:shade val="60000"/>
              </a:schemeClr>
            </a:gs>
            <a:gs pos="33000">
              <a:schemeClr val="accent6">
                <a:alpha val="90000"/>
                <a:hueOff val="0"/>
                <a:satOff val="0"/>
                <a:lumOff val="0"/>
                <a:alphaOff val="0"/>
                <a:tint val="86500"/>
              </a:schemeClr>
            </a:gs>
            <a:gs pos="46750">
              <a:schemeClr val="accent6">
                <a:alpha val="90000"/>
                <a:hueOff val="0"/>
                <a:satOff val="0"/>
                <a:lumOff val="0"/>
                <a:alphaOff val="0"/>
                <a:tint val="71000"/>
                <a:satMod val="112000"/>
              </a:schemeClr>
            </a:gs>
            <a:gs pos="53000">
              <a:schemeClr val="accent6">
                <a:alpha val="90000"/>
                <a:hueOff val="0"/>
                <a:satOff val="0"/>
                <a:lumOff val="0"/>
                <a:alphaOff val="0"/>
                <a:tint val="71000"/>
                <a:satMod val="112000"/>
              </a:schemeClr>
            </a:gs>
            <a:gs pos="68000">
              <a:schemeClr val="accent6">
                <a:alpha val="90000"/>
                <a:hueOff val="0"/>
                <a:satOff val="0"/>
                <a:lumOff val="0"/>
                <a:alphaOff val="0"/>
                <a:tint val="86000"/>
              </a:schemeClr>
            </a:gs>
            <a:gs pos="100000">
              <a:schemeClr val="accent6">
                <a:alpha val="9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CR" sz="2800" b="1" kern="1200" noProof="0" dirty="0"/>
            <a:t>Redireccionar de la vida </a:t>
          </a:r>
        </a:p>
      </dsp:txBody>
      <dsp:txXfrm>
        <a:off x="-102047" y="32163"/>
        <a:ext cx="8989071" cy="873396"/>
      </dsp:txXfrm>
    </dsp:sp>
    <dsp:sp modelId="{4728BFA2-81DC-4948-AFF6-403CDEA667D4}">
      <dsp:nvSpPr>
        <dsp:cNvPr id="0" name=""/>
        <dsp:cNvSpPr/>
      </dsp:nvSpPr>
      <dsp:spPr>
        <a:xfrm rot="5400000">
          <a:off x="4238281" y="929599"/>
          <a:ext cx="308413" cy="417484"/>
        </a:xfrm>
        <a:prstGeom prst="rightArrow">
          <a:avLst>
            <a:gd name="adj1" fmla="val 60000"/>
            <a:gd name="adj2" fmla="val 50000"/>
          </a:avLst>
        </a:prstGeom>
        <a:gradFill rotWithShape="0">
          <a:gsLst>
            <a:gs pos="0">
              <a:schemeClr val="accent6">
                <a:shade val="90000"/>
                <a:hueOff val="0"/>
                <a:satOff val="0"/>
                <a:lumOff val="0"/>
                <a:alphaOff val="0"/>
                <a:shade val="60000"/>
              </a:schemeClr>
            </a:gs>
            <a:gs pos="33000">
              <a:schemeClr val="accent6">
                <a:shade val="90000"/>
                <a:hueOff val="0"/>
                <a:satOff val="0"/>
                <a:lumOff val="0"/>
                <a:alphaOff val="0"/>
                <a:tint val="86500"/>
              </a:schemeClr>
            </a:gs>
            <a:gs pos="46750">
              <a:schemeClr val="accent6">
                <a:shade val="90000"/>
                <a:hueOff val="0"/>
                <a:satOff val="0"/>
                <a:lumOff val="0"/>
                <a:alphaOff val="0"/>
                <a:tint val="71000"/>
                <a:satMod val="112000"/>
              </a:schemeClr>
            </a:gs>
            <a:gs pos="53000">
              <a:schemeClr val="accent6">
                <a:shade val="90000"/>
                <a:hueOff val="0"/>
                <a:satOff val="0"/>
                <a:lumOff val="0"/>
                <a:alphaOff val="0"/>
                <a:tint val="71000"/>
                <a:satMod val="112000"/>
              </a:schemeClr>
            </a:gs>
            <a:gs pos="68000">
              <a:schemeClr val="accent6">
                <a:shade val="90000"/>
                <a:hueOff val="0"/>
                <a:satOff val="0"/>
                <a:lumOff val="0"/>
                <a:alphaOff val="0"/>
                <a:tint val="86000"/>
              </a:schemeClr>
            </a:gs>
            <a:gs pos="100000">
              <a:schemeClr val="accent6">
                <a:shade val="9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4267243" y="984134"/>
        <a:ext cx="250490" cy="215889"/>
      </dsp:txXfrm>
    </dsp:sp>
    <dsp:sp modelId="{1D62E2FC-A896-9243-81DD-C8D4029CC6FD}">
      <dsp:nvSpPr>
        <dsp:cNvPr id="0" name=""/>
        <dsp:cNvSpPr/>
      </dsp:nvSpPr>
      <dsp:spPr>
        <a:xfrm>
          <a:off x="-129220" y="1343950"/>
          <a:ext cx="9043417" cy="927742"/>
        </a:xfrm>
        <a:prstGeom prst="roundRect">
          <a:avLst>
            <a:gd name="adj" fmla="val 10000"/>
          </a:avLst>
        </a:prstGeom>
        <a:gradFill rotWithShape="0">
          <a:gsLst>
            <a:gs pos="0">
              <a:schemeClr val="accent6">
                <a:alpha val="90000"/>
                <a:hueOff val="0"/>
                <a:satOff val="0"/>
                <a:lumOff val="0"/>
                <a:alphaOff val="-13333"/>
                <a:shade val="60000"/>
              </a:schemeClr>
            </a:gs>
            <a:gs pos="33000">
              <a:schemeClr val="accent6">
                <a:alpha val="90000"/>
                <a:hueOff val="0"/>
                <a:satOff val="0"/>
                <a:lumOff val="0"/>
                <a:alphaOff val="-13333"/>
                <a:tint val="86500"/>
              </a:schemeClr>
            </a:gs>
            <a:gs pos="46750">
              <a:schemeClr val="accent6">
                <a:alpha val="90000"/>
                <a:hueOff val="0"/>
                <a:satOff val="0"/>
                <a:lumOff val="0"/>
                <a:alphaOff val="-13333"/>
                <a:tint val="71000"/>
                <a:satMod val="112000"/>
              </a:schemeClr>
            </a:gs>
            <a:gs pos="53000">
              <a:schemeClr val="accent6">
                <a:alpha val="90000"/>
                <a:hueOff val="0"/>
                <a:satOff val="0"/>
                <a:lumOff val="0"/>
                <a:alphaOff val="-13333"/>
                <a:tint val="71000"/>
                <a:satMod val="112000"/>
              </a:schemeClr>
            </a:gs>
            <a:gs pos="68000">
              <a:schemeClr val="accent6">
                <a:alpha val="90000"/>
                <a:hueOff val="0"/>
                <a:satOff val="0"/>
                <a:lumOff val="0"/>
                <a:alphaOff val="-13333"/>
                <a:tint val="86000"/>
              </a:schemeClr>
            </a:gs>
            <a:gs pos="100000">
              <a:schemeClr val="accent6">
                <a:alpha val="90000"/>
                <a:hueOff val="0"/>
                <a:satOff val="0"/>
                <a:lumOff val="0"/>
                <a:alphaOff val="-13333"/>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CR" sz="2800" b="1" kern="1200" noProof="0" dirty="0"/>
            <a:t>Cambio de mente: cambio de cosmovisión </a:t>
          </a:r>
        </a:p>
      </dsp:txBody>
      <dsp:txXfrm>
        <a:off x="-102047" y="1371123"/>
        <a:ext cx="8989071" cy="873396"/>
      </dsp:txXfrm>
    </dsp:sp>
    <dsp:sp modelId="{18FA7E62-D2C1-BD40-A470-112E09088B84}">
      <dsp:nvSpPr>
        <dsp:cNvPr id="0" name=""/>
        <dsp:cNvSpPr/>
      </dsp:nvSpPr>
      <dsp:spPr>
        <a:xfrm rot="5400000">
          <a:off x="4198790" y="2321214"/>
          <a:ext cx="387394" cy="417484"/>
        </a:xfrm>
        <a:prstGeom prst="rightArrow">
          <a:avLst>
            <a:gd name="adj1" fmla="val 60000"/>
            <a:gd name="adj2" fmla="val 50000"/>
          </a:avLst>
        </a:prstGeom>
        <a:gradFill rotWithShape="0">
          <a:gsLst>
            <a:gs pos="0">
              <a:schemeClr val="accent6">
                <a:shade val="90000"/>
                <a:hueOff val="-85789"/>
                <a:satOff val="-1525"/>
                <a:lumOff val="13098"/>
                <a:alphaOff val="0"/>
                <a:shade val="60000"/>
              </a:schemeClr>
            </a:gs>
            <a:gs pos="33000">
              <a:schemeClr val="accent6">
                <a:shade val="90000"/>
                <a:hueOff val="-85789"/>
                <a:satOff val="-1525"/>
                <a:lumOff val="13098"/>
                <a:alphaOff val="0"/>
                <a:tint val="86500"/>
              </a:schemeClr>
            </a:gs>
            <a:gs pos="46750">
              <a:schemeClr val="accent6">
                <a:shade val="90000"/>
                <a:hueOff val="-85789"/>
                <a:satOff val="-1525"/>
                <a:lumOff val="13098"/>
                <a:alphaOff val="0"/>
                <a:tint val="71000"/>
                <a:satMod val="112000"/>
              </a:schemeClr>
            </a:gs>
            <a:gs pos="53000">
              <a:schemeClr val="accent6">
                <a:shade val="90000"/>
                <a:hueOff val="-85789"/>
                <a:satOff val="-1525"/>
                <a:lumOff val="13098"/>
                <a:alphaOff val="0"/>
                <a:tint val="71000"/>
                <a:satMod val="112000"/>
              </a:schemeClr>
            </a:gs>
            <a:gs pos="68000">
              <a:schemeClr val="accent6">
                <a:shade val="90000"/>
                <a:hueOff val="-85789"/>
                <a:satOff val="-1525"/>
                <a:lumOff val="13098"/>
                <a:alphaOff val="0"/>
                <a:tint val="86000"/>
              </a:schemeClr>
            </a:gs>
            <a:gs pos="100000">
              <a:schemeClr val="accent6">
                <a:shade val="90000"/>
                <a:hueOff val="-85789"/>
                <a:satOff val="-1525"/>
                <a:lumOff val="13098"/>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267242" y="2336259"/>
        <a:ext cx="250490" cy="271176"/>
      </dsp:txXfrm>
    </dsp:sp>
    <dsp:sp modelId="{22445F13-ADFF-0D4E-A082-65C4E1865917}">
      <dsp:nvSpPr>
        <dsp:cNvPr id="0" name=""/>
        <dsp:cNvSpPr/>
      </dsp:nvSpPr>
      <dsp:spPr>
        <a:xfrm>
          <a:off x="0" y="2788219"/>
          <a:ext cx="8784976" cy="927742"/>
        </a:xfrm>
        <a:prstGeom prst="roundRect">
          <a:avLst>
            <a:gd name="adj" fmla="val 10000"/>
          </a:avLst>
        </a:prstGeom>
        <a:gradFill rotWithShape="0">
          <a:gsLst>
            <a:gs pos="0">
              <a:schemeClr val="accent6">
                <a:alpha val="90000"/>
                <a:hueOff val="0"/>
                <a:satOff val="0"/>
                <a:lumOff val="0"/>
                <a:alphaOff val="-26667"/>
                <a:shade val="60000"/>
              </a:schemeClr>
            </a:gs>
            <a:gs pos="33000">
              <a:schemeClr val="accent6">
                <a:alpha val="90000"/>
                <a:hueOff val="0"/>
                <a:satOff val="0"/>
                <a:lumOff val="0"/>
                <a:alphaOff val="-26667"/>
                <a:tint val="86500"/>
              </a:schemeClr>
            </a:gs>
            <a:gs pos="46750">
              <a:schemeClr val="accent6">
                <a:alpha val="90000"/>
                <a:hueOff val="0"/>
                <a:satOff val="0"/>
                <a:lumOff val="0"/>
                <a:alphaOff val="-26667"/>
                <a:tint val="71000"/>
                <a:satMod val="112000"/>
              </a:schemeClr>
            </a:gs>
            <a:gs pos="53000">
              <a:schemeClr val="accent6">
                <a:alpha val="90000"/>
                <a:hueOff val="0"/>
                <a:satOff val="0"/>
                <a:lumOff val="0"/>
                <a:alphaOff val="-26667"/>
                <a:tint val="71000"/>
                <a:satMod val="112000"/>
              </a:schemeClr>
            </a:gs>
            <a:gs pos="68000">
              <a:schemeClr val="accent6">
                <a:alpha val="90000"/>
                <a:hueOff val="0"/>
                <a:satOff val="0"/>
                <a:lumOff val="0"/>
                <a:alphaOff val="-26667"/>
                <a:tint val="86000"/>
              </a:schemeClr>
            </a:gs>
            <a:gs pos="100000">
              <a:schemeClr val="accent6">
                <a:alpha val="90000"/>
                <a:hueOff val="0"/>
                <a:satOff val="0"/>
                <a:lumOff val="0"/>
                <a:alphaOff val="-26667"/>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CR" sz="2800" b="1" kern="1200" noProof="0" dirty="0"/>
            <a:t>Cambio de los motivos</a:t>
          </a:r>
        </a:p>
        <a:p>
          <a:pPr marL="0" lvl="0" indent="0" algn="ctr" defTabSz="1244600">
            <a:lnSpc>
              <a:spcPct val="90000"/>
            </a:lnSpc>
            <a:spcBef>
              <a:spcPct val="0"/>
            </a:spcBef>
            <a:spcAft>
              <a:spcPct val="35000"/>
            </a:spcAft>
            <a:buNone/>
          </a:pPr>
          <a:r>
            <a:rPr lang="es-CR" sz="2400" b="1" kern="1200" noProof="0" dirty="0"/>
            <a:t> </a:t>
          </a:r>
          <a:r>
            <a:rPr lang="es-CR" sz="2800" b="1" kern="1200" noProof="0" dirty="0"/>
            <a:t>Adquisición de principios y valores cristianos</a:t>
          </a:r>
          <a:endParaRPr lang="es-CR" sz="2400" b="1" kern="1200" noProof="0" dirty="0"/>
        </a:p>
      </dsp:txBody>
      <dsp:txXfrm>
        <a:off x="27173" y="2815392"/>
        <a:ext cx="8730630" cy="873396"/>
      </dsp:txXfrm>
    </dsp:sp>
    <dsp:sp modelId="{62A515C0-DE49-AF41-8858-7D374A44D2EB}">
      <dsp:nvSpPr>
        <dsp:cNvPr id="0" name=""/>
        <dsp:cNvSpPr/>
      </dsp:nvSpPr>
      <dsp:spPr>
        <a:xfrm rot="5400000">
          <a:off x="4216664" y="3741650"/>
          <a:ext cx="351646" cy="417484"/>
        </a:xfrm>
        <a:prstGeom prst="rightArrow">
          <a:avLst>
            <a:gd name="adj1" fmla="val 60000"/>
            <a:gd name="adj2" fmla="val 50000"/>
          </a:avLst>
        </a:prstGeom>
        <a:gradFill rotWithShape="0">
          <a:gsLst>
            <a:gs pos="0">
              <a:schemeClr val="accent6">
                <a:shade val="90000"/>
                <a:hueOff val="-171577"/>
                <a:satOff val="-3049"/>
                <a:lumOff val="26196"/>
                <a:alphaOff val="0"/>
                <a:shade val="60000"/>
              </a:schemeClr>
            </a:gs>
            <a:gs pos="33000">
              <a:schemeClr val="accent6">
                <a:shade val="90000"/>
                <a:hueOff val="-171577"/>
                <a:satOff val="-3049"/>
                <a:lumOff val="26196"/>
                <a:alphaOff val="0"/>
                <a:tint val="86500"/>
              </a:schemeClr>
            </a:gs>
            <a:gs pos="46750">
              <a:schemeClr val="accent6">
                <a:shade val="90000"/>
                <a:hueOff val="-171577"/>
                <a:satOff val="-3049"/>
                <a:lumOff val="26196"/>
                <a:alphaOff val="0"/>
                <a:tint val="71000"/>
                <a:satMod val="112000"/>
              </a:schemeClr>
            </a:gs>
            <a:gs pos="53000">
              <a:schemeClr val="accent6">
                <a:shade val="90000"/>
                <a:hueOff val="-171577"/>
                <a:satOff val="-3049"/>
                <a:lumOff val="26196"/>
                <a:alphaOff val="0"/>
                <a:tint val="71000"/>
                <a:satMod val="112000"/>
              </a:schemeClr>
            </a:gs>
            <a:gs pos="68000">
              <a:schemeClr val="accent6">
                <a:shade val="90000"/>
                <a:hueOff val="-171577"/>
                <a:satOff val="-3049"/>
                <a:lumOff val="26196"/>
                <a:alphaOff val="0"/>
                <a:tint val="86000"/>
              </a:schemeClr>
            </a:gs>
            <a:gs pos="100000">
              <a:schemeClr val="accent6">
                <a:shade val="90000"/>
                <a:hueOff val="-171577"/>
                <a:satOff val="-3049"/>
                <a:lumOff val="26196"/>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4267242" y="3774569"/>
        <a:ext cx="250490" cy="246152"/>
      </dsp:txXfrm>
    </dsp:sp>
    <dsp:sp modelId="{052684C0-F136-F44B-8B5F-5DCE0D14A2B5}">
      <dsp:nvSpPr>
        <dsp:cNvPr id="0" name=""/>
        <dsp:cNvSpPr/>
      </dsp:nvSpPr>
      <dsp:spPr>
        <a:xfrm>
          <a:off x="-148187" y="4184824"/>
          <a:ext cx="9081351" cy="927742"/>
        </a:xfrm>
        <a:prstGeom prst="roundRect">
          <a:avLst>
            <a:gd name="adj" fmla="val 10000"/>
          </a:avLst>
        </a:prstGeom>
        <a:gradFill rotWithShape="0">
          <a:gsLst>
            <a:gs pos="0">
              <a:schemeClr val="accent6">
                <a:alpha val="90000"/>
                <a:hueOff val="0"/>
                <a:satOff val="0"/>
                <a:lumOff val="0"/>
                <a:alphaOff val="-40000"/>
                <a:shade val="60000"/>
              </a:schemeClr>
            </a:gs>
            <a:gs pos="33000">
              <a:schemeClr val="accent6">
                <a:alpha val="90000"/>
                <a:hueOff val="0"/>
                <a:satOff val="0"/>
                <a:lumOff val="0"/>
                <a:alphaOff val="-40000"/>
                <a:tint val="86500"/>
              </a:schemeClr>
            </a:gs>
            <a:gs pos="46750">
              <a:schemeClr val="accent6">
                <a:alpha val="90000"/>
                <a:hueOff val="0"/>
                <a:satOff val="0"/>
                <a:lumOff val="0"/>
                <a:alphaOff val="-40000"/>
                <a:tint val="71000"/>
                <a:satMod val="112000"/>
              </a:schemeClr>
            </a:gs>
            <a:gs pos="53000">
              <a:schemeClr val="accent6">
                <a:alpha val="90000"/>
                <a:hueOff val="0"/>
                <a:satOff val="0"/>
                <a:lumOff val="0"/>
                <a:alphaOff val="-40000"/>
                <a:tint val="71000"/>
                <a:satMod val="112000"/>
              </a:schemeClr>
            </a:gs>
            <a:gs pos="68000">
              <a:schemeClr val="accent6">
                <a:alpha val="90000"/>
                <a:hueOff val="0"/>
                <a:satOff val="0"/>
                <a:lumOff val="0"/>
                <a:alphaOff val="-40000"/>
                <a:tint val="86000"/>
              </a:schemeClr>
            </a:gs>
            <a:gs pos="100000">
              <a:schemeClr val="accent6">
                <a:alpha val="90000"/>
                <a:hueOff val="0"/>
                <a:satOff val="0"/>
                <a:lumOff val="0"/>
                <a:alphaOff val="-4000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CR" sz="2800" b="1" kern="1200" noProof="0" dirty="0"/>
            <a:t>Transformación del carácter, actitudes y conducta</a:t>
          </a:r>
        </a:p>
      </dsp:txBody>
      <dsp:txXfrm>
        <a:off x="-121014" y="4211997"/>
        <a:ext cx="9027005" cy="873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86B9D-C163-334A-809A-E4E710B3DD12}">
      <dsp:nvSpPr>
        <dsp:cNvPr id="0" name=""/>
        <dsp:cNvSpPr/>
      </dsp:nvSpPr>
      <dsp:spPr>
        <a:xfrm>
          <a:off x="3372" y="304326"/>
          <a:ext cx="1783162" cy="1638692"/>
        </a:xfrm>
        <a:prstGeom prst="chevron">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822718" y="304326"/>
        <a:ext cx="144470" cy="1638692"/>
      </dsp:txXfrm>
    </dsp:sp>
    <dsp:sp modelId="{9947D387-BB78-0846-ACA1-D5C5052A1E91}">
      <dsp:nvSpPr>
        <dsp:cNvPr id="0" name=""/>
        <dsp:cNvSpPr/>
      </dsp:nvSpPr>
      <dsp:spPr>
        <a:xfrm>
          <a:off x="1528284" y="368554"/>
          <a:ext cx="1648832" cy="1494673"/>
        </a:xfrm>
        <a:prstGeom prst="chevron">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275621" y="368554"/>
        <a:ext cx="154159" cy="1494673"/>
      </dsp:txXfrm>
    </dsp:sp>
    <dsp:sp modelId="{09A259A6-9264-C347-95B7-3D393E41FEC7}">
      <dsp:nvSpPr>
        <dsp:cNvPr id="0" name=""/>
        <dsp:cNvSpPr/>
      </dsp:nvSpPr>
      <dsp:spPr>
        <a:xfrm>
          <a:off x="2946280" y="376336"/>
          <a:ext cx="1905819" cy="1494673"/>
        </a:xfrm>
        <a:prstGeom prst="chevron">
          <a:avLst/>
        </a:prstGeom>
        <a:solidFill>
          <a:schemeClr val="accent4">
            <a:tint val="40000"/>
            <a:alpha val="90000"/>
            <a:hueOff val="122560"/>
            <a:satOff val="-490"/>
            <a:lumOff val="-18"/>
            <a:alphaOff val="0"/>
          </a:schemeClr>
        </a:solidFill>
        <a:ln w="9525" cap="flat" cmpd="sng" algn="ctr">
          <a:solidFill>
            <a:schemeClr val="accent4">
              <a:tint val="40000"/>
              <a:alpha val="90000"/>
              <a:hueOff val="122560"/>
              <a:satOff val="-490"/>
              <a:lumOff val="-18"/>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3693617" y="376336"/>
        <a:ext cx="411146" cy="1494673"/>
      </dsp:txXfrm>
    </dsp:sp>
    <dsp:sp modelId="{210C875C-BA08-754E-B207-96B9E64B127A}">
      <dsp:nvSpPr>
        <dsp:cNvPr id="0" name=""/>
        <dsp:cNvSpPr/>
      </dsp:nvSpPr>
      <dsp:spPr>
        <a:xfrm>
          <a:off x="4621262" y="376336"/>
          <a:ext cx="1916190" cy="1494673"/>
        </a:xfrm>
        <a:prstGeom prst="chevron">
          <a:avLst/>
        </a:prstGeom>
        <a:solidFill>
          <a:schemeClr val="accent4">
            <a:tint val="40000"/>
            <a:alpha val="90000"/>
            <a:hueOff val="245120"/>
            <a:satOff val="-981"/>
            <a:lumOff val="-36"/>
            <a:alphaOff val="0"/>
          </a:schemeClr>
        </a:solidFill>
        <a:ln w="9525" cap="flat" cmpd="sng" algn="ctr">
          <a:solidFill>
            <a:schemeClr val="accent4">
              <a:tint val="40000"/>
              <a:alpha val="90000"/>
              <a:hueOff val="245120"/>
              <a:satOff val="-981"/>
              <a:lumOff val="-36"/>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5368599" y="376336"/>
        <a:ext cx="421517" cy="1494673"/>
      </dsp:txXfrm>
    </dsp:sp>
    <dsp:sp modelId="{4A454BF9-EBFF-FF46-B71C-A78B10C63980}">
      <dsp:nvSpPr>
        <dsp:cNvPr id="0" name=""/>
        <dsp:cNvSpPr/>
      </dsp:nvSpPr>
      <dsp:spPr>
        <a:xfrm>
          <a:off x="6306616" y="386044"/>
          <a:ext cx="1882059" cy="1494673"/>
        </a:xfrm>
        <a:prstGeom prst="chevron">
          <a:avLst/>
        </a:prstGeom>
        <a:solidFill>
          <a:schemeClr val="accent4">
            <a:lumMod val="40000"/>
            <a:lumOff val="60000"/>
            <a:alpha val="90000"/>
          </a:schemeClr>
        </a:solidFill>
        <a:ln w="9525" cap="flat" cmpd="sng" algn="ctr">
          <a:solidFill>
            <a:schemeClr val="accent4">
              <a:tint val="40000"/>
              <a:alpha val="90000"/>
              <a:hueOff val="367679"/>
              <a:satOff val="-1471"/>
              <a:lumOff val="-54"/>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7053953" y="386044"/>
        <a:ext cx="387386" cy="1494673"/>
      </dsp:txXfrm>
    </dsp:sp>
    <dsp:sp modelId="{5CE0EF83-8CD7-8B4B-A1BE-BA05B2307AED}">
      <dsp:nvSpPr>
        <dsp:cNvPr id="0" name=""/>
        <dsp:cNvSpPr/>
      </dsp:nvSpPr>
      <dsp:spPr>
        <a:xfrm>
          <a:off x="3372" y="2054266"/>
          <a:ext cx="1783162" cy="1530116"/>
        </a:xfrm>
        <a:prstGeom prst="chevron">
          <a:avLst/>
        </a:prstGeom>
        <a:gradFill rotWithShape="0">
          <a:gsLst>
            <a:gs pos="0">
              <a:schemeClr val="accent4">
                <a:hueOff val="907210"/>
                <a:satOff val="-2970"/>
                <a:lumOff val="0"/>
                <a:alphaOff val="0"/>
                <a:shade val="60000"/>
              </a:schemeClr>
            </a:gs>
            <a:gs pos="33000">
              <a:schemeClr val="accent4">
                <a:hueOff val="907210"/>
                <a:satOff val="-2970"/>
                <a:lumOff val="0"/>
                <a:alphaOff val="0"/>
                <a:tint val="86500"/>
              </a:schemeClr>
            </a:gs>
            <a:gs pos="46750">
              <a:schemeClr val="accent4">
                <a:hueOff val="907210"/>
                <a:satOff val="-2970"/>
                <a:lumOff val="0"/>
                <a:alphaOff val="0"/>
                <a:tint val="71000"/>
                <a:satMod val="112000"/>
              </a:schemeClr>
            </a:gs>
            <a:gs pos="53000">
              <a:schemeClr val="accent4">
                <a:hueOff val="907210"/>
                <a:satOff val="-2970"/>
                <a:lumOff val="0"/>
                <a:alphaOff val="0"/>
                <a:tint val="71000"/>
                <a:satMod val="112000"/>
              </a:schemeClr>
            </a:gs>
            <a:gs pos="68000">
              <a:schemeClr val="accent4">
                <a:hueOff val="907210"/>
                <a:satOff val="-2970"/>
                <a:lumOff val="0"/>
                <a:alphaOff val="0"/>
                <a:tint val="86000"/>
              </a:schemeClr>
            </a:gs>
            <a:gs pos="100000">
              <a:schemeClr val="accent4">
                <a:hueOff val="907210"/>
                <a:satOff val="-297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 </a:t>
          </a:r>
        </a:p>
      </dsp:txBody>
      <dsp:txXfrm>
        <a:off x="768430" y="2054266"/>
        <a:ext cx="253046" cy="1530116"/>
      </dsp:txXfrm>
    </dsp:sp>
    <dsp:sp modelId="{01D17CA5-A5E3-3249-8225-78084EEA7626}">
      <dsp:nvSpPr>
        <dsp:cNvPr id="0" name=""/>
        <dsp:cNvSpPr/>
      </dsp:nvSpPr>
      <dsp:spPr>
        <a:xfrm>
          <a:off x="1528284" y="2054266"/>
          <a:ext cx="2002094" cy="1530116"/>
        </a:xfrm>
        <a:prstGeom prst="chevron">
          <a:avLst/>
        </a:prstGeom>
        <a:solidFill>
          <a:schemeClr val="accent4">
            <a:tint val="40000"/>
            <a:alpha val="90000"/>
            <a:hueOff val="490239"/>
            <a:satOff val="-1961"/>
            <a:lumOff val="-72"/>
            <a:alphaOff val="0"/>
          </a:schemeClr>
        </a:solidFill>
        <a:ln w="9525" cap="flat" cmpd="sng" algn="ctr">
          <a:solidFill>
            <a:schemeClr val="accent4">
              <a:tint val="40000"/>
              <a:alpha val="90000"/>
              <a:hueOff val="490239"/>
              <a:satOff val="-1961"/>
              <a:lumOff val="-72"/>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293342" y="2054266"/>
        <a:ext cx="471978" cy="1530116"/>
      </dsp:txXfrm>
    </dsp:sp>
    <dsp:sp modelId="{B0FD4824-C525-474F-AA2C-BA4ECC1E02E2}">
      <dsp:nvSpPr>
        <dsp:cNvPr id="0" name=""/>
        <dsp:cNvSpPr/>
      </dsp:nvSpPr>
      <dsp:spPr>
        <a:xfrm>
          <a:off x="3370954" y="2054266"/>
          <a:ext cx="1921103" cy="1530116"/>
        </a:xfrm>
        <a:prstGeom prst="chevron">
          <a:avLst/>
        </a:prstGeom>
        <a:solidFill>
          <a:schemeClr val="accent4">
            <a:tint val="40000"/>
            <a:alpha val="90000"/>
            <a:hueOff val="612799"/>
            <a:satOff val="-2452"/>
            <a:lumOff val="-90"/>
            <a:alphaOff val="0"/>
          </a:schemeClr>
        </a:solidFill>
        <a:ln w="9525" cap="flat" cmpd="sng" algn="ctr">
          <a:solidFill>
            <a:schemeClr val="accent4">
              <a:tint val="40000"/>
              <a:alpha val="90000"/>
              <a:hueOff val="612799"/>
              <a:satOff val="-2452"/>
              <a:lumOff val="-90"/>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4136012" y="2054266"/>
        <a:ext cx="390987" cy="1530116"/>
      </dsp:txXfrm>
    </dsp:sp>
    <dsp:sp modelId="{36F1C2F4-084F-8647-9ED2-63FABD96B527}">
      <dsp:nvSpPr>
        <dsp:cNvPr id="0" name=""/>
        <dsp:cNvSpPr/>
      </dsp:nvSpPr>
      <dsp:spPr>
        <a:xfrm>
          <a:off x="4989809" y="2125693"/>
          <a:ext cx="1959257" cy="1387261"/>
        </a:xfrm>
        <a:prstGeom prst="chevron">
          <a:avLst/>
        </a:prstGeom>
        <a:solidFill>
          <a:schemeClr val="accent4">
            <a:tint val="40000"/>
            <a:alpha val="90000"/>
            <a:hueOff val="735359"/>
            <a:satOff val="-2942"/>
            <a:lumOff val="-108"/>
            <a:alphaOff val="0"/>
          </a:schemeClr>
        </a:solidFill>
        <a:ln w="9525" cap="flat" cmpd="sng" algn="ctr">
          <a:solidFill>
            <a:schemeClr val="accent4">
              <a:tint val="40000"/>
              <a:alpha val="90000"/>
              <a:hueOff val="735359"/>
              <a:satOff val="-2942"/>
              <a:lumOff val="-108"/>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5683440" y="2125693"/>
        <a:ext cx="571996" cy="1387261"/>
      </dsp:txXfrm>
    </dsp:sp>
    <dsp:sp modelId="{C6BBCE72-0502-2C4C-8CC1-3D289569176E}">
      <dsp:nvSpPr>
        <dsp:cNvPr id="0" name=""/>
        <dsp:cNvSpPr/>
      </dsp:nvSpPr>
      <dsp:spPr>
        <a:xfrm>
          <a:off x="6718231" y="2125690"/>
          <a:ext cx="1446487" cy="1387268"/>
        </a:xfrm>
        <a:prstGeom prst="chevron">
          <a:avLst/>
        </a:prstGeom>
        <a:solidFill>
          <a:schemeClr val="accent3">
            <a:lumMod val="40000"/>
            <a:lumOff val="60000"/>
            <a:alpha val="90000"/>
          </a:schemeClr>
        </a:solidFill>
        <a:ln w="9525" cap="flat" cmpd="sng" algn="ctr">
          <a:solidFill>
            <a:schemeClr val="accent4">
              <a:tint val="40000"/>
              <a:alpha val="90000"/>
              <a:hueOff val="857919"/>
              <a:satOff val="-3433"/>
              <a:lumOff val="-126"/>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7411865" y="2125690"/>
        <a:ext cx="59219" cy="1387268"/>
      </dsp:txXfrm>
    </dsp:sp>
    <dsp:sp modelId="{281DBD6C-EF14-A54C-B4F7-D27924645BA9}">
      <dsp:nvSpPr>
        <dsp:cNvPr id="0" name=""/>
        <dsp:cNvSpPr/>
      </dsp:nvSpPr>
      <dsp:spPr>
        <a:xfrm>
          <a:off x="3372" y="3695628"/>
          <a:ext cx="1783162" cy="1497457"/>
        </a:xfrm>
        <a:prstGeom prst="chevron">
          <a:avLst/>
        </a:prstGeom>
        <a:gradFill rotWithShape="0">
          <a:gsLst>
            <a:gs pos="0">
              <a:schemeClr val="accent4">
                <a:hueOff val="1814420"/>
                <a:satOff val="-5940"/>
                <a:lumOff val="0"/>
                <a:alphaOff val="0"/>
                <a:shade val="60000"/>
              </a:schemeClr>
            </a:gs>
            <a:gs pos="33000">
              <a:schemeClr val="accent4">
                <a:hueOff val="1814420"/>
                <a:satOff val="-5940"/>
                <a:lumOff val="0"/>
                <a:alphaOff val="0"/>
                <a:tint val="86500"/>
              </a:schemeClr>
            </a:gs>
            <a:gs pos="46750">
              <a:schemeClr val="accent4">
                <a:hueOff val="1814420"/>
                <a:satOff val="-5940"/>
                <a:lumOff val="0"/>
                <a:alphaOff val="0"/>
                <a:tint val="71000"/>
                <a:satMod val="112000"/>
              </a:schemeClr>
            </a:gs>
            <a:gs pos="53000">
              <a:schemeClr val="accent4">
                <a:hueOff val="1814420"/>
                <a:satOff val="-5940"/>
                <a:lumOff val="0"/>
                <a:alphaOff val="0"/>
                <a:tint val="71000"/>
                <a:satMod val="112000"/>
              </a:schemeClr>
            </a:gs>
            <a:gs pos="68000">
              <a:schemeClr val="accent4">
                <a:hueOff val="1814420"/>
                <a:satOff val="-5940"/>
                <a:lumOff val="0"/>
                <a:alphaOff val="0"/>
                <a:tint val="86000"/>
              </a:schemeClr>
            </a:gs>
            <a:gs pos="100000">
              <a:schemeClr val="accent4">
                <a:hueOff val="1814420"/>
                <a:satOff val="-594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752101" y="3695628"/>
        <a:ext cx="285705" cy="1497457"/>
      </dsp:txXfrm>
    </dsp:sp>
    <dsp:sp modelId="{2E45EBE4-4732-0847-BAB7-C0C79523AF21}">
      <dsp:nvSpPr>
        <dsp:cNvPr id="0" name=""/>
        <dsp:cNvSpPr/>
      </dsp:nvSpPr>
      <dsp:spPr>
        <a:xfrm>
          <a:off x="1528284" y="3695629"/>
          <a:ext cx="1648832" cy="1497456"/>
        </a:xfrm>
        <a:prstGeom prst="chevron">
          <a:avLst/>
        </a:prstGeom>
        <a:solidFill>
          <a:schemeClr val="accent4">
            <a:tint val="40000"/>
            <a:alpha val="90000"/>
            <a:hueOff val="980479"/>
            <a:satOff val="-3923"/>
            <a:lumOff val="-144"/>
            <a:alphaOff val="0"/>
          </a:schemeClr>
        </a:solidFill>
        <a:ln w="9525" cap="flat" cmpd="sng" algn="ctr">
          <a:solidFill>
            <a:schemeClr val="accent4">
              <a:tint val="40000"/>
              <a:alpha val="90000"/>
              <a:hueOff val="980479"/>
              <a:satOff val="-3923"/>
              <a:lumOff val="-144"/>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277012" y="3695629"/>
        <a:ext cx="151376" cy="1497456"/>
      </dsp:txXfrm>
    </dsp:sp>
    <dsp:sp modelId="{DD412ECE-BBB7-6440-9949-F2C6F37482B3}">
      <dsp:nvSpPr>
        <dsp:cNvPr id="0" name=""/>
        <dsp:cNvSpPr/>
      </dsp:nvSpPr>
      <dsp:spPr>
        <a:xfrm>
          <a:off x="2946280" y="3695629"/>
          <a:ext cx="1648832" cy="1497456"/>
        </a:xfrm>
        <a:prstGeom prst="chevron">
          <a:avLst/>
        </a:prstGeom>
        <a:solidFill>
          <a:schemeClr val="accent4">
            <a:tint val="40000"/>
            <a:alpha val="90000"/>
            <a:hueOff val="1103038"/>
            <a:satOff val="-4413"/>
            <a:lumOff val="-162"/>
            <a:alphaOff val="0"/>
          </a:schemeClr>
        </a:solidFill>
        <a:ln w="9525" cap="flat" cmpd="sng" algn="ctr">
          <a:solidFill>
            <a:schemeClr val="accent4">
              <a:tint val="40000"/>
              <a:alpha val="90000"/>
              <a:hueOff val="1103038"/>
              <a:satOff val="-4413"/>
              <a:lumOff val="-162"/>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3695008" y="3695629"/>
        <a:ext cx="151376" cy="1497456"/>
      </dsp:txXfrm>
    </dsp:sp>
    <dsp:sp modelId="{CF49E8BB-C724-7044-A93E-7ECB7FB7A002}">
      <dsp:nvSpPr>
        <dsp:cNvPr id="0" name=""/>
        <dsp:cNvSpPr/>
      </dsp:nvSpPr>
      <dsp:spPr>
        <a:xfrm>
          <a:off x="4364275" y="3695629"/>
          <a:ext cx="2491962" cy="1497456"/>
        </a:xfrm>
        <a:prstGeom prst="chevron">
          <a:avLst/>
        </a:prstGeom>
        <a:solidFill>
          <a:schemeClr val="accent4">
            <a:tint val="40000"/>
            <a:alpha val="90000"/>
            <a:hueOff val="1225598"/>
            <a:satOff val="-4904"/>
            <a:lumOff val="-180"/>
            <a:alphaOff val="0"/>
          </a:schemeClr>
        </a:solidFill>
        <a:ln w="9525" cap="flat" cmpd="sng" algn="ctr">
          <a:solidFill>
            <a:schemeClr val="accent4">
              <a:tint val="40000"/>
              <a:alpha val="90000"/>
              <a:hueOff val="1225598"/>
              <a:satOff val="-4904"/>
              <a:lumOff val="-180"/>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5113003" y="3695629"/>
        <a:ext cx="994506" cy="1497456"/>
      </dsp:txXfrm>
    </dsp:sp>
    <dsp:sp modelId="{344B5AE3-D4DC-044B-A4F8-51922EDBE48A}">
      <dsp:nvSpPr>
        <dsp:cNvPr id="0" name=""/>
        <dsp:cNvSpPr/>
      </dsp:nvSpPr>
      <dsp:spPr>
        <a:xfrm>
          <a:off x="6625401" y="3695629"/>
          <a:ext cx="1648832" cy="1497456"/>
        </a:xfrm>
        <a:prstGeom prst="chevron">
          <a:avLst/>
        </a:prstGeom>
        <a:solidFill>
          <a:schemeClr val="accent5">
            <a:lumMod val="60000"/>
            <a:lumOff val="40000"/>
            <a:alpha val="90000"/>
          </a:schemeClr>
        </a:solidFill>
        <a:ln w="9525" cap="flat" cmpd="sng" algn="ctr">
          <a:solidFill>
            <a:schemeClr val="accent4">
              <a:tint val="40000"/>
              <a:alpha val="90000"/>
              <a:hueOff val="1348158"/>
              <a:satOff val="-5394"/>
              <a:lumOff val="-198"/>
              <a:alphaOff val="0"/>
            </a:schemeClr>
          </a:solidFill>
          <a:prstDash val="solid"/>
        </a:ln>
        <a:effectLst>
          <a:outerShdw blurRad="190500" dist="228600" dir="2700000" sy="90000" rotWithShape="0">
            <a:srgbClr val="000000">
              <a:alpha val="255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7374129" y="3695629"/>
        <a:ext cx="151376" cy="1497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9CAC8-716E-2549-8505-FF1CB1F049F3}">
      <dsp:nvSpPr>
        <dsp:cNvPr id="0" name=""/>
        <dsp:cNvSpPr/>
      </dsp:nvSpPr>
      <dsp:spPr>
        <a:xfrm>
          <a:off x="2620" y="472376"/>
          <a:ext cx="1976624" cy="1269071"/>
        </a:xfrm>
        <a:prstGeom prst="chevron">
          <a:avLst/>
        </a:prstGeom>
        <a:gradFill rotWithShape="0">
          <a:gsLst>
            <a:gs pos="0">
              <a:schemeClr val="accent1">
                <a:shade val="80000"/>
                <a:hueOff val="0"/>
                <a:satOff val="0"/>
                <a:lumOff val="0"/>
                <a:alphaOff val="0"/>
                <a:shade val="60000"/>
              </a:schemeClr>
            </a:gs>
            <a:gs pos="33000">
              <a:schemeClr val="accent1">
                <a:shade val="80000"/>
                <a:hueOff val="0"/>
                <a:satOff val="0"/>
                <a:lumOff val="0"/>
                <a:alphaOff val="0"/>
                <a:tint val="86500"/>
              </a:schemeClr>
            </a:gs>
            <a:gs pos="46750">
              <a:schemeClr val="accent1">
                <a:shade val="80000"/>
                <a:hueOff val="0"/>
                <a:satOff val="0"/>
                <a:lumOff val="0"/>
                <a:alphaOff val="0"/>
                <a:tint val="71000"/>
                <a:satMod val="112000"/>
              </a:schemeClr>
            </a:gs>
            <a:gs pos="53000">
              <a:schemeClr val="accent1">
                <a:shade val="80000"/>
                <a:hueOff val="0"/>
                <a:satOff val="0"/>
                <a:lumOff val="0"/>
                <a:alphaOff val="0"/>
                <a:tint val="71000"/>
                <a:satMod val="112000"/>
              </a:schemeClr>
            </a:gs>
            <a:gs pos="68000">
              <a:schemeClr val="accent1">
                <a:shade val="80000"/>
                <a:hueOff val="0"/>
                <a:satOff val="0"/>
                <a:lumOff val="0"/>
                <a:alphaOff val="0"/>
                <a:tint val="86000"/>
              </a:schemeClr>
            </a:gs>
            <a:gs pos="100000">
              <a:schemeClr val="accent1">
                <a:shade val="80000"/>
                <a:hueOff val="0"/>
                <a:satOff val="0"/>
                <a:lumOff val="0"/>
                <a:alphaOff val="0"/>
                <a:shade val="60000"/>
              </a:schemeClr>
            </a:gs>
          </a:gsLst>
          <a:lin ang="835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637156" y="472376"/>
        <a:ext cx="707553" cy="1269071"/>
      </dsp:txXfrm>
    </dsp:sp>
    <dsp:sp modelId="{5B7632F6-0667-9140-A600-F28482EEF2C9}">
      <dsp:nvSpPr>
        <dsp:cNvPr id="0" name=""/>
        <dsp:cNvSpPr/>
      </dsp:nvSpPr>
      <dsp:spPr>
        <a:xfrm>
          <a:off x="1723272" y="472374"/>
          <a:ext cx="1640598" cy="121051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2328531" y="472374"/>
        <a:ext cx="430080" cy="1210518"/>
      </dsp:txXfrm>
    </dsp:sp>
    <dsp:sp modelId="{709AD3DB-E78B-E542-B208-80EFD4CDF376}">
      <dsp:nvSpPr>
        <dsp:cNvPr id="0" name=""/>
        <dsp:cNvSpPr/>
      </dsp:nvSpPr>
      <dsp:spPr>
        <a:xfrm>
          <a:off x="3134187" y="472374"/>
          <a:ext cx="1640598" cy="121051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3739446" y="472374"/>
        <a:ext cx="430080" cy="1210518"/>
      </dsp:txXfrm>
    </dsp:sp>
    <dsp:sp modelId="{CAB7BA7B-D36B-114C-A18A-CF5071EB7E73}">
      <dsp:nvSpPr>
        <dsp:cNvPr id="0" name=""/>
        <dsp:cNvSpPr/>
      </dsp:nvSpPr>
      <dsp:spPr>
        <a:xfrm>
          <a:off x="4545101" y="472374"/>
          <a:ext cx="1991702" cy="121051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5150360" y="472374"/>
        <a:ext cx="781184" cy="1210518"/>
      </dsp:txXfrm>
    </dsp:sp>
    <dsp:sp modelId="{F819BD65-EDED-B245-A306-BB91E1FBF935}">
      <dsp:nvSpPr>
        <dsp:cNvPr id="0" name=""/>
        <dsp:cNvSpPr/>
      </dsp:nvSpPr>
      <dsp:spPr>
        <a:xfrm>
          <a:off x="6307120" y="472374"/>
          <a:ext cx="2104181" cy="1210518"/>
        </a:xfrm>
        <a:prstGeom prst="chevron">
          <a:avLst/>
        </a:prstGeom>
        <a:solidFill>
          <a:schemeClr val="accent1">
            <a:lumMod val="60000"/>
            <a:lumOff val="40000"/>
            <a:alpha val="90000"/>
          </a:schemeClr>
        </a:solidFill>
        <a:ln w="9525" cap="flat" cmpd="sng" algn="ctr">
          <a:solidFill>
            <a:schemeClr val="accent3">
              <a:lumMod val="60000"/>
              <a:lumOff val="40000"/>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6912379" y="472374"/>
        <a:ext cx="893663" cy="1210518"/>
      </dsp:txXfrm>
    </dsp:sp>
    <dsp:sp modelId="{0AF423FB-0B68-0045-B0B6-8B74E823F81C}">
      <dsp:nvSpPr>
        <dsp:cNvPr id="0" name=""/>
        <dsp:cNvSpPr/>
      </dsp:nvSpPr>
      <dsp:spPr>
        <a:xfrm>
          <a:off x="3609" y="1822861"/>
          <a:ext cx="1976624" cy="1263434"/>
        </a:xfrm>
        <a:prstGeom prst="chevron">
          <a:avLst/>
        </a:prstGeom>
        <a:solidFill>
          <a:schemeClr val="accent5">
            <a:lumMod val="50000"/>
          </a:schemeClr>
        </a:solidFill>
        <a:ln>
          <a:solidFill>
            <a:schemeClr val="accent4">
              <a:lumMod val="60000"/>
              <a:lumOff val="4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635326" y="1822861"/>
        <a:ext cx="713190" cy="1263434"/>
      </dsp:txXfrm>
    </dsp:sp>
    <dsp:sp modelId="{55B8B8DF-AD49-4F41-AF42-51942E123D3E}">
      <dsp:nvSpPr>
        <dsp:cNvPr id="0" name=""/>
        <dsp:cNvSpPr/>
      </dsp:nvSpPr>
      <dsp:spPr>
        <a:xfrm>
          <a:off x="1723272" y="1862105"/>
          <a:ext cx="2315589" cy="118494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2315744" y="1862105"/>
        <a:ext cx="1130645" cy="1184944"/>
      </dsp:txXfrm>
    </dsp:sp>
    <dsp:sp modelId="{4541B311-74BB-0045-905E-262BDC6EBCC2}">
      <dsp:nvSpPr>
        <dsp:cNvPr id="0" name=""/>
        <dsp:cNvSpPr/>
      </dsp:nvSpPr>
      <dsp:spPr>
        <a:xfrm>
          <a:off x="3809178" y="1905824"/>
          <a:ext cx="1912609" cy="10975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4357932" y="1905824"/>
        <a:ext cx="815102" cy="1097507"/>
      </dsp:txXfrm>
    </dsp:sp>
    <dsp:sp modelId="{65CF30E6-9F82-A64D-BF9D-0FD191400C12}">
      <dsp:nvSpPr>
        <dsp:cNvPr id="0" name=""/>
        <dsp:cNvSpPr/>
      </dsp:nvSpPr>
      <dsp:spPr>
        <a:xfrm>
          <a:off x="5492104" y="1891252"/>
          <a:ext cx="1788219" cy="112665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6055430" y="1891252"/>
        <a:ext cx="661568" cy="1126651"/>
      </dsp:txXfrm>
    </dsp:sp>
    <dsp:sp modelId="{A10F35AB-C0B7-3B41-97A6-C9163DD5F3EE}">
      <dsp:nvSpPr>
        <dsp:cNvPr id="0" name=""/>
        <dsp:cNvSpPr/>
      </dsp:nvSpPr>
      <dsp:spPr>
        <a:xfrm>
          <a:off x="7050639" y="1920399"/>
          <a:ext cx="1526330" cy="1068357"/>
        </a:xfrm>
        <a:prstGeom prst="chevron">
          <a:avLst/>
        </a:prstGeom>
        <a:solidFill>
          <a:schemeClr val="accent5">
            <a:lumMod val="60000"/>
            <a:lumOff val="4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0" kern="1200" dirty="0">
            <a:ln>
              <a:solidFill>
                <a:schemeClr val="bg1">
                  <a:alpha val="90000"/>
                </a:schemeClr>
              </a:solidFill>
            </a:ln>
          </a:endParaRPr>
        </a:p>
      </dsp:txBody>
      <dsp:txXfrm>
        <a:off x="7584818" y="1920399"/>
        <a:ext cx="457973" cy="1068357"/>
      </dsp:txXfrm>
    </dsp:sp>
    <dsp:sp modelId="{8DEA9C5F-731A-4945-9E99-C62A1E395185}">
      <dsp:nvSpPr>
        <dsp:cNvPr id="0" name=""/>
        <dsp:cNvSpPr/>
      </dsp:nvSpPr>
      <dsp:spPr>
        <a:xfrm>
          <a:off x="3609" y="3205960"/>
          <a:ext cx="1652082" cy="1343859"/>
        </a:xfrm>
        <a:prstGeom prst="chevron">
          <a:avLst/>
        </a:prstGeom>
        <a:solidFill>
          <a:schemeClr val="accent2">
            <a:lumMod val="60000"/>
            <a:lumOff val="40000"/>
          </a:schemeClr>
        </a:soli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675539" y="3205960"/>
        <a:ext cx="308223" cy="1343859"/>
      </dsp:txXfrm>
    </dsp:sp>
    <dsp:sp modelId="{2330F95F-3370-2244-AD44-E291C26A7C93}">
      <dsp:nvSpPr>
        <dsp:cNvPr id="0" name=""/>
        <dsp:cNvSpPr/>
      </dsp:nvSpPr>
      <dsp:spPr>
        <a:xfrm>
          <a:off x="1398730" y="3205960"/>
          <a:ext cx="1640598" cy="134385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2070660" y="3205960"/>
        <a:ext cx="296739" cy="1343859"/>
      </dsp:txXfrm>
    </dsp:sp>
    <dsp:sp modelId="{5F7184B8-1011-B246-8F07-53E10A646CE1}">
      <dsp:nvSpPr>
        <dsp:cNvPr id="0" name=""/>
        <dsp:cNvSpPr/>
      </dsp:nvSpPr>
      <dsp:spPr>
        <a:xfrm>
          <a:off x="2809645" y="3205960"/>
          <a:ext cx="2092271" cy="134385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3481575" y="3205960"/>
        <a:ext cx="748412" cy="1343859"/>
      </dsp:txXfrm>
    </dsp:sp>
    <dsp:sp modelId="{42212462-4525-4C4E-A27C-2696B688A4C2}">
      <dsp:nvSpPr>
        <dsp:cNvPr id="0" name=""/>
        <dsp:cNvSpPr/>
      </dsp:nvSpPr>
      <dsp:spPr>
        <a:xfrm>
          <a:off x="4672232" y="3188015"/>
          <a:ext cx="2475400" cy="1361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5353136" y="3188015"/>
        <a:ext cx="1113593" cy="1361807"/>
      </dsp:txXfrm>
    </dsp:sp>
    <dsp:sp modelId="{6585B933-1D77-E94E-A522-AC018C6504E8}">
      <dsp:nvSpPr>
        <dsp:cNvPr id="0" name=""/>
        <dsp:cNvSpPr/>
      </dsp:nvSpPr>
      <dsp:spPr>
        <a:xfrm>
          <a:off x="6917949" y="3205960"/>
          <a:ext cx="1664075" cy="1343859"/>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7589879" y="3205960"/>
        <a:ext cx="320216" cy="13438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08FC30-CA81-4EF2-87E7-57163F38E2D7}" type="datetimeFigureOut">
              <a:rPr lang="en-US" smtClean="0"/>
              <a:t>10/8/18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C626D3-1743-4A6F-B557-C92ED51A291B}" type="slidenum">
              <a:rPr lang="en-US" smtClean="0"/>
              <a:t>‹#›</a:t>
            </a:fld>
            <a:endParaRPr lang="en-US"/>
          </a:p>
        </p:txBody>
      </p:sp>
    </p:spTree>
    <p:extLst>
      <p:ext uri="{BB962C8B-B14F-4D97-AF65-F5344CB8AC3E}">
        <p14:creationId xmlns:p14="http://schemas.microsoft.com/office/powerpoint/2010/main" val="623359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012DFC2C-065D-4846-94A5-776D323D7D98}" type="slidenum">
              <a:rPr lang="en-US"/>
              <a:pPr>
                <a:defRPr/>
              </a:pPr>
              <a:t>‹#›</a:t>
            </a:fld>
            <a:endParaRPr lang="en-US"/>
          </a:p>
        </p:txBody>
      </p:sp>
    </p:spTree>
    <p:extLst>
      <p:ext uri="{BB962C8B-B14F-4D97-AF65-F5344CB8AC3E}">
        <p14:creationId xmlns:p14="http://schemas.microsoft.com/office/powerpoint/2010/main" val="4287551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1</a:t>
            </a:fld>
            <a:endParaRPr lang="en-US"/>
          </a:p>
        </p:txBody>
      </p:sp>
    </p:spTree>
    <p:extLst>
      <p:ext uri="{BB962C8B-B14F-4D97-AF65-F5344CB8AC3E}">
        <p14:creationId xmlns:p14="http://schemas.microsoft.com/office/powerpoint/2010/main" val="4099583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6FB09F1B-A858-46F8-AE06-D75734310F22}" type="slidenum">
              <a:rPr lang="en-US" altLang="en-US" sz="1200"/>
              <a:pPr/>
              <a:t>16</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865445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6FB09F1B-A858-46F8-AE06-D75734310F22}" type="slidenum">
              <a:rPr lang="en-US" altLang="en-US" sz="1200"/>
              <a:pPr/>
              <a:t>17</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43310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F31A1CEA-3972-4A12-AA88-75B8CC65EF3D}" type="slidenum">
              <a:rPr lang="en-US" altLang="en-US" sz="1200"/>
              <a:pPr/>
              <a:t>18</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144586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AEBC90EC-DBCB-493D-87BD-7A0E596C26F5}" type="slidenum">
              <a:rPr lang="en-US" altLang="en-US" sz="1200"/>
              <a:pPr/>
              <a:t>22</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202275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AEBC90EC-DBCB-493D-87BD-7A0E596C26F5}" type="slidenum">
              <a:rPr lang="en-US" altLang="en-US" sz="1200"/>
              <a:pPr/>
              <a:t>23</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4060105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AEBC90EC-DBCB-493D-87BD-7A0E596C26F5}" type="slidenum">
              <a:rPr lang="en-US" altLang="en-US" sz="1200"/>
              <a:pPr/>
              <a:t>24</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287982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AEBC90EC-DBCB-493D-87BD-7A0E596C26F5}" type="slidenum">
              <a:rPr lang="en-US" altLang="en-US" sz="1200"/>
              <a:pPr/>
              <a:t>25</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177082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AEBC90EC-DBCB-493D-87BD-7A0E596C26F5}" type="slidenum">
              <a:rPr lang="en-US" altLang="en-US" sz="1200"/>
              <a:pPr/>
              <a:t>26</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79774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29</a:t>
            </a:fld>
            <a:endParaRPr lang="en-US"/>
          </a:p>
        </p:txBody>
      </p:sp>
    </p:spTree>
    <p:extLst>
      <p:ext uri="{BB962C8B-B14F-4D97-AF65-F5344CB8AC3E}">
        <p14:creationId xmlns:p14="http://schemas.microsoft.com/office/powerpoint/2010/main" val="15353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30</a:t>
            </a:fld>
            <a:endParaRPr lang="en-US"/>
          </a:p>
        </p:txBody>
      </p:sp>
    </p:spTree>
    <p:extLst>
      <p:ext uri="{BB962C8B-B14F-4D97-AF65-F5344CB8AC3E}">
        <p14:creationId xmlns:p14="http://schemas.microsoft.com/office/powerpoint/2010/main" val="275843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2</a:t>
            </a:fld>
            <a:endParaRPr lang="en-US"/>
          </a:p>
        </p:txBody>
      </p:sp>
    </p:spTree>
    <p:extLst>
      <p:ext uri="{BB962C8B-B14F-4D97-AF65-F5344CB8AC3E}">
        <p14:creationId xmlns:p14="http://schemas.microsoft.com/office/powerpoint/2010/main" val="1390094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31</a:t>
            </a:fld>
            <a:endParaRPr lang="en-US"/>
          </a:p>
        </p:txBody>
      </p:sp>
    </p:spTree>
    <p:extLst>
      <p:ext uri="{BB962C8B-B14F-4D97-AF65-F5344CB8AC3E}">
        <p14:creationId xmlns:p14="http://schemas.microsoft.com/office/powerpoint/2010/main" val="901664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32</a:t>
            </a:fld>
            <a:endParaRPr lang="en-US"/>
          </a:p>
        </p:txBody>
      </p:sp>
    </p:spTree>
    <p:extLst>
      <p:ext uri="{BB962C8B-B14F-4D97-AF65-F5344CB8AC3E}">
        <p14:creationId xmlns:p14="http://schemas.microsoft.com/office/powerpoint/2010/main" val="743726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33</a:t>
            </a:fld>
            <a:endParaRPr lang="en-US"/>
          </a:p>
        </p:txBody>
      </p:sp>
    </p:spTree>
    <p:extLst>
      <p:ext uri="{BB962C8B-B14F-4D97-AF65-F5344CB8AC3E}">
        <p14:creationId xmlns:p14="http://schemas.microsoft.com/office/powerpoint/2010/main" val="1937621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34</a:t>
            </a:fld>
            <a:endParaRPr lang="en-US"/>
          </a:p>
        </p:txBody>
      </p:sp>
    </p:spTree>
    <p:extLst>
      <p:ext uri="{BB962C8B-B14F-4D97-AF65-F5344CB8AC3E}">
        <p14:creationId xmlns:p14="http://schemas.microsoft.com/office/powerpoint/2010/main" val="11939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39D11-07A4-4315-98ED-52616E37DC92}" type="slidenum">
              <a:rPr lang="en-US" smtClean="0"/>
              <a:t>35</a:t>
            </a:fld>
            <a:endParaRPr lang="en-US"/>
          </a:p>
        </p:txBody>
      </p:sp>
    </p:spTree>
    <p:extLst>
      <p:ext uri="{BB962C8B-B14F-4D97-AF65-F5344CB8AC3E}">
        <p14:creationId xmlns:p14="http://schemas.microsoft.com/office/powerpoint/2010/main" val="2129349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36</a:t>
            </a:fld>
            <a:endParaRPr lang="en-US"/>
          </a:p>
        </p:txBody>
      </p:sp>
    </p:spTree>
    <p:extLst>
      <p:ext uri="{BB962C8B-B14F-4D97-AF65-F5344CB8AC3E}">
        <p14:creationId xmlns:p14="http://schemas.microsoft.com/office/powerpoint/2010/main" val="151382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0263F9-6647-1B4F-986D-7055B255EE1F}" type="slidenum">
              <a:rPr lang="en-US" smtClean="0"/>
              <a:pPr/>
              <a:t>37</a:t>
            </a:fld>
            <a:endParaRPr lang="en-US"/>
          </a:p>
        </p:txBody>
      </p:sp>
    </p:spTree>
    <p:extLst>
      <p:ext uri="{BB962C8B-B14F-4D97-AF65-F5344CB8AC3E}">
        <p14:creationId xmlns:p14="http://schemas.microsoft.com/office/powerpoint/2010/main" val="649151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38</a:t>
            </a:fld>
            <a:endParaRPr lang="en-US"/>
          </a:p>
        </p:txBody>
      </p:sp>
    </p:spTree>
    <p:extLst>
      <p:ext uri="{BB962C8B-B14F-4D97-AF65-F5344CB8AC3E}">
        <p14:creationId xmlns:p14="http://schemas.microsoft.com/office/powerpoint/2010/main" val="142007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Discipleship Training Materials</a:t>
            </a:r>
            <a:r>
              <a:rPr lang="en-US" sz="1200" baseline="0" dirty="0">
                <a:solidFill>
                  <a:srgbClr val="FFFF00"/>
                </a:solidFill>
              </a:rPr>
              <a:t> : </a:t>
            </a:r>
            <a:r>
              <a:rPr lang="en-US" dirty="0"/>
              <a:t>Basic Discipleship Training Manual, Beyond Sunday, Each One Disciple One</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40</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42</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3</a:t>
            </a:fld>
            <a:endParaRPr lang="en-US"/>
          </a:p>
        </p:txBody>
      </p:sp>
    </p:spTree>
    <p:extLst>
      <p:ext uri="{BB962C8B-B14F-4D97-AF65-F5344CB8AC3E}">
        <p14:creationId xmlns:p14="http://schemas.microsoft.com/office/powerpoint/2010/main" val="1092456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43</a:t>
            </a:fld>
            <a:endParaRPr lang="es-GT"/>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44</a:t>
            </a:fld>
            <a:endParaRPr lang="es-GT"/>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1605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45</a:t>
            </a:fld>
            <a:endParaRPr lang="es-GT"/>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dirty="0"/>
              <a:t>So You Want to Be Baptized? So You Want to Take Communion? So What Are My Spiritual Gifts?</a:t>
            </a:r>
          </a:p>
          <a:p>
            <a:r>
              <a:rPr lang="en-US" dirty="0"/>
              <a:t>So Who is a Disciple-maker? So You Want to Talk with God? So You Want to Give to God?</a:t>
            </a:r>
          </a:p>
        </p:txBody>
      </p:sp>
    </p:spTree>
    <p:extLst>
      <p:ext uri="{BB962C8B-B14F-4D97-AF65-F5344CB8AC3E}">
        <p14:creationId xmlns:p14="http://schemas.microsoft.com/office/powerpoint/2010/main" val="1695395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48</a:t>
            </a:fld>
            <a:endParaRPr lang="es-GT"/>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Knowing</a:t>
            </a:r>
            <a:r>
              <a:rPr lang="en-US" b="1" baseline="0" dirty="0"/>
              <a:t> Holy God, Growth in Holiness, and Committed to the Mission</a:t>
            </a:r>
            <a:endParaRPr lang="en-US" b="1" dirty="0"/>
          </a:p>
          <a:p>
            <a:r>
              <a:rPr lang="es-GT" dirty="0" err="1"/>
              <a:t>Recibireis</a:t>
            </a:r>
            <a:r>
              <a:rPr lang="es-GT" baseline="0" dirty="0"/>
              <a:t> Poder, </a:t>
            </a:r>
            <a:r>
              <a:rPr lang="en-US" dirty="0">
                <a:effectLst/>
              </a:rPr>
              <a:t>4 Steps to be a</a:t>
            </a:r>
            <a:r>
              <a:rPr lang="en-US" baseline="0" dirty="0">
                <a:effectLst/>
              </a:rPr>
              <a:t> </a:t>
            </a:r>
            <a:r>
              <a:rPr lang="en-US" dirty="0">
                <a:effectLst/>
              </a:rPr>
              <a:t>happy tither - These booklets are intended to contribute to the continued development of the disciple of Jesus to introduce the powerful cleansing work of the Holy Spirit in your life and a greater commitment to the work of the church through their finances.</a:t>
            </a:r>
            <a:endParaRPr lang="es-GT" dirty="0"/>
          </a:p>
        </p:txBody>
      </p:sp>
    </p:spTree>
    <p:extLst>
      <p:ext uri="{BB962C8B-B14F-4D97-AF65-F5344CB8AC3E}">
        <p14:creationId xmlns:p14="http://schemas.microsoft.com/office/powerpoint/2010/main" val="312432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Discovering your</a:t>
            </a:r>
            <a:r>
              <a:rPr lang="en-US" baseline="0" dirty="0"/>
              <a:t> vocation in Christ, Nazarene DNA, The Bible and Your Message, Worship as a lifestyle, Principles for the Christian Life</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50</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a:t>
            </a:r>
            <a:r>
              <a:rPr lang="en-US" baseline="0" dirty="0"/>
              <a:t> Ministry Preparation</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51</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a:t>
            </a:r>
            <a:r>
              <a:rPr lang="en-US" baseline="0" dirty="0"/>
              <a:t> Ministry Preparation</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52</a:t>
            </a:fld>
            <a:endParaRPr lang="en-US"/>
          </a:p>
        </p:txBody>
      </p:sp>
    </p:spTree>
    <p:extLst>
      <p:ext uri="{BB962C8B-B14F-4D97-AF65-F5344CB8AC3E}">
        <p14:creationId xmlns:p14="http://schemas.microsoft.com/office/powerpoint/2010/main" val="1618225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53</a:t>
            </a:fld>
            <a:endParaRPr lang="es-GT"/>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Knowing</a:t>
            </a:r>
            <a:r>
              <a:rPr lang="en-US" b="1" baseline="0" dirty="0"/>
              <a:t> Holy God, Growth in Holiness, and Committed to the Mission</a:t>
            </a:r>
            <a:endParaRPr lang="en-US" b="1" dirty="0"/>
          </a:p>
          <a:p>
            <a:r>
              <a:rPr lang="es-GT" dirty="0" err="1"/>
              <a:t>Recibireis</a:t>
            </a:r>
            <a:r>
              <a:rPr lang="es-GT" baseline="0" dirty="0"/>
              <a:t> Poder, </a:t>
            </a:r>
            <a:r>
              <a:rPr lang="en-US" dirty="0">
                <a:effectLst/>
              </a:rPr>
              <a:t>4 Steps to be a</a:t>
            </a:r>
            <a:r>
              <a:rPr lang="en-US" baseline="0" dirty="0">
                <a:effectLst/>
              </a:rPr>
              <a:t> </a:t>
            </a:r>
            <a:r>
              <a:rPr lang="en-US" dirty="0">
                <a:effectLst/>
              </a:rPr>
              <a:t>happy tither - These booklets are intended to contribute to the continued development of the disciple of Jesus to introduce the powerful cleansing work of the Holy Spirit in your life and a greater commitment to the work of the church through their finances.</a:t>
            </a:r>
            <a:endParaRPr lang="es-GT" dirty="0"/>
          </a:p>
        </p:txBody>
      </p:sp>
    </p:spTree>
    <p:extLst>
      <p:ext uri="{BB962C8B-B14F-4D97-AF65-F5344CB8AC3E}">
        <p14:creationId xmlns:p14="http://schemas.microsoft.com/office/powerpoint/2010/main" val="1019914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GT" sz="1200" b="1" dirty="0" err="1">
                <a:solidFill>
                  <a:srgbClr val="FFFF00"/>
                </a:solidFill>
              </a:rPr>
              <a:t>Additional</a:t>
            </a:r>
            <a:r>
              <a:rPr lang="es-GT" sz="1200" b="1" dirty="0">
                <a:solidFill>
                  <a:srgbClr val="FFFF00"/>
                </a:solidFill>
              </a:rPr>
              <a:t> SDMI </a:t>
            </a:r>
            <a:r>
              <a:rPr lang="es-GT" sz="1200" b="1" dirty="0" err="1">
                <a:solidFill>
                  <a:srgbClr val="FFFF00"/>
                </a:solidFill>
              </a:rPr>
              <a:t>resources</a:t>
            </a:r>
            <a:r>
              <a:rPr lang="es-GT" sz="1200" b="1" dirty="0">
                <a:solidFill>
                  <a:srgbClr val="FFFF00"/>
                </a:solidFill>
              </a:rPr>
              <a:t> – </a:t>
            </a:r>
            <a:r>
              <a:rPr lang="en-US" dirty="0" err="1"/>
              <a:t>Carpeta</a:t>
            </a:r>
            <a:r>
              <a:rPr lang="en-US" dirty="0"/>
              <a:t>: Growth</a:t>
            </a:r>
            <a:r>
              <a:rPr lang="en-US" baseline="0" dirty="0"/>
              <a:t> Campaign, VBS, Sunday School Emphasis, District Convention forms, monthly Sunday School emphases, Children’s Church, MEBI Quizzing, Subthemes, </a:t>
            </a:r>
            <a:endParaRPr lang="en-US" dirty="0"/>
          </a:p>
        </p:txBody>
      </p:sp>
      <p:sp>
        <p:nvSpPr>
          <p:cNvPr id="4" name="3 Marcador de número de diapositiva"/>
          <p:cNvSpPr>
            <a:spLocks noGrp="1"/>
          </p:cNvSpPr>
          <p:nvPr>
            <p:ph type="sldNum" sz="quarter" idx="5"/>
          </p:nvPr>
        </p:nvSpPr>
        <p:spPr/>
        <p:txBody>
          <a:bodyPr/>
          <a:lstStyle/>
          <a:p>
            <a:pPr>
              <a:defRPr/>
            </a:pPr>
            <a:fld id="{2782F46F-3999-492D-8462-9B5172364642}" type="slidenum">
              <a:rPr lang="en-US" smtClean="0"/>
              <a:pPr>
                <a:defRPr/>
              </a:pPr>
              <a:t>54</a:t>
            </a:fld>
            <a:endParaRPr lang="en-US"/>
          </a:p>
        </p:txBody>
      </p:sp>
    </p:spTree>
    <p:extLst>
      <p:ext uri="{BB962C8B-B14F-4D97-AF65-F5344CB8AC3E}">
        <p14:creationId xmlns:p14="http://schemas.microsoft.com/office/powerpoint/2010/main" val="1471602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GT" sz="1200" b="1" dirty="0" err="1">
                <a:solidFill>
                  <a:srgbClr val="FFFF00"/>
                </a:solidFill>
              </a:rPr>
              <a:t>Additional</a:t>
            </a:r>
            <a:r>
              <a:rPr lang="es-GT" sz="1200" b="1" dirty="0">
                <a:solidFill>
                  <a:srgbClr val="FFFF00"/>
                </a:solidFill>
              </a:rPr>
              <a:t> SDMI </a:t>
            </a:r>
            <a:r>
              <a:rPr lang="es-GT" sz="1200" b="1" dirty="0" err="1">
                <a:solidFill>
                  <a:srgbClr val="FFFF00"/>
                </a:solidFill>
              </a:rPr>
              <a:t>resources</a:t>
            </a:r>
            <a:r>
              <a:rPr lang="es-GT" sz="1200" b="1" dirty="0">
                <a:solidFill>
                  <a:srgbClr val="FFFF00"/>
                </a:solidFill>
              </a:rPr>
              <a:t> – </a:t>
            </a:r>
            <a:r>
              <a:rPr lang="en-US" dirty="0" err="1"/>
              <a:t>Carpeta</a:t>
            </a:r>
            <a:r>
              <a:rPr lang="en-US" dirty="0"/>
              <a:t>: Growth</a:t>
            </a:r>
            <a:r>
              <a:rPr lang="en-US" baseline="0" dirty="0"/>
              <a:t> Campaign, VBS, Sunday School Emphasis, District Convention forms, monthly Sunday School emphases, Children’s Church, MEBI Quizzing, Subthemes, </a:t>
            </a:r>
            <a:endParaRPr lang="en-US" dirty="0"/>
          </a:p>
        </p:txBody>
      </p:sp>
      <p:sp>
        <p:nvSpPr>
          <p:cNvPr id="4" name="3 Marcador de número de diapositiva"/>
          <p:cNvSpPr>
            <a:spLocks noGrp="1"/>
          </p:cNvSpPr>
          <p:nvPr>
            <p:ph type="sldNum" sz="quarter" idx="5"/>
          </p:nvPr>
        </p:nvSpPr>
        <p:spPr/>
        <p:txBody>
          <a:bodyPr/>
          <a:lstStyle/>
          <a:p>
            <a:pPr>
              <a:defRPr/>
            </a:pPr>
            <a:fld id="{2782F46F-3999-492D-8462-9B5172364642}" type="slidenum">
              <a:rPr lang="en-US" smtClean="0"/>
              <a:pPr>
                <a:defRPr/>
              </a:pPr>
              <a:t>55</a:t>
            </a:fld>
            <a:endParaRPr lang="en-US"/>
          </a:p>
        </p:txBody>
      </p:sp>
    </p:spTree>
    <p:extLst>
      <p:ext uri="{BB962C8B-B14F-4D97-AF65-F5344CB8AC3E}">
        <p14:creationId xmlns:p14="http://schemas.microsoft.com/office/powerpoint/2010/main" val="173780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4</a:t>
            </a:fld>
            <a:endParaRPr lang="en-US"/>
          </a:p>
        </p:txBody>
      </p:sp>
    </p:spTree>
    <p:extLst>
      <p:ext uri="{BB962C8B-B14F-4D97-AF65-F5344CB8AC3E}">
        <p14:creationId xmlns:p14="http://schemas.microsoft.com/office/powerpoint/2010/main" val="208261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56</a:t>
            </a:fld>
            <a:endParaRPr lang="en-US"/>
          </a:p>
        </p:txBody>
      </p:sp>
    </p:spTree>
    <p:extLst>
      <p:ext uri="{BB962C8B-B14F-4D97-AF65-F5344CB8AC3E}">
        <p14:creationId xmlns:p14="http://schemas.microsoft.com/office/powerpoint/2010/main" val="1402912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57</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58</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60</a:t>
            </a:fld>
            <a:endParaRPr lang="en-US"/>
          </a:p>
        </p:txBody>
      </p:sp>
    </p:spTree>
    <p:extLst>
      <p:ext uri="{BB962C8B-B14F-4D97-AF65-F5344CB8AC3E}">
        <p14:creationId xmlns:p14="http://schemas.microsoft.com/office/powerpoint/2010/main" val="353035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63</a:t>
            </a:fld>
            <a:endParaRPr lang="en-US"/>
          </a:p>
        </p:txBody>
      </p:sp>
    </p:spTree>
    <p:extLst>
      <p:ext uri="{BB962C8B-B14F-4D97-AF65-F5344CB8AC3E}">
        <p14:creationId xmlns:p14="http://schemas.microsoft.com/office/powerpoint/2010/main" val="188322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a:t>
            </a:fld>
            <a:endParaRPr lang="en-US"/>
          </a:p>
        </p:txBody>
      </p:sp>
    </p:spTree>
    <p:extLst>
      <p:ext uri="{BB962C8B-B14F-4D97-AF65-F5344CB8AC3E}">
        <p14:creationId xmlns:p14="http://schemas.microsoft.com/office/powerpoint/2010/main" val="646241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Discipleship</a:t>
            </a:r>
            <a:r>
              <a:rPr lang="en-US" baseline="0" dirty="0"/>
              <a:t> is the process of helping a baby Christian grow into a mature believer. We talk a lot about evangelism, but without discipleship, evangelism is worthless. Discipleship doesn’t just happen automatically just by someone coming to church. If the new baby Christian is not nurtured, he or she will die. We have to have an attitude, and a plan, and action to carry this out to fulfillment. Discipleship doesn’t just happen automatically is </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6</a:t>
            </a:fld>
            <a:endParaRPr lang="en-US"/>
          </a:p>
        </p:txBody>
      </p:sp>
    </p:spTree>
    <p:extLst>
      <p:ext uri="{BB962C8B-B14F-4D97-AF65-F5344CB8AC3E}">
        <p14:creationId xmlns:p14="http://schemas.microsoft.com/office/powerpoint/2010/main" val="157822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s-ES_tradnl" altLang="es-ES_tradnl"/>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fld id="{289376BF-D824-D74E-A860-4AB13B27A331}" type="slidenum">
              <a:rPr lang="en-US" altLang="es-ES_tradnl" sz="1200"/>
              <a:pPr/>
              <a:t>7</a:t>
            </a:fld>
            <a:endParaRPr lang="en-US" altLang="es-ES_tradnl" sz="1200"/>
          </a:p>
        </p:txBody>
      </p:sp>
    </p:spTree>
    <p:extLst>
      <p:ext uri="{BB962C8B-B14F-4D97-AF65-F5344CB8AC3E}">
        <p14:creationId xmlns:p14="http://schemas.microsoft.com/office/powerpoint/2010/main" val="194535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33F43DD5-D849-4470-BC65-050FE9718FFB}" type="slidenum">
              <a:rPr lang="en-US" altLang="en-US" sz="1200"/>
              <a:pPr/>
              <a:t>13</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ltLang="en-US">
                <a:latin typeface="Times New Roman" pitchFamily="18" charset="0"/>
              </a:rPr>
              <a:t>We don’t microwave Christians, we crock pot them. Slow and steady.</a:t>
            </a:r>
          </a:p>
          <a:p>
            <a:r>
              <a:rPr lang="en-US" altLang="en-US">
                <a:latin typeface="Times New Roman" pitchFamily="18" charset="0"/>
              </a:rPr>
              <a:t>The Christian life is a marathon, not a sprint</a:t>
            </a:r>
          </a:p>
          <a:p>
            <a:r>
              <a:rPr lang="en-US" altLang="en-US">
                <a:latin typeface="Times New Roman" pitchFamily="18" charset="0"/>
              </a:rPr>
              <a:t>There will be times of disappointment and failure. Many times we don’t create an atmosphere where this is accepted and so people are phony until they come to crisis. The wider the gap between who you are and who you say you are the greater the danger of breakdown</a:t>
            </a:r>
          </a:p>
          <a:p>
            <a:r>
              <a:rPr lang="en-US" altLang="en-US">
                <a:latin typeface="Times New Roman" pitchFamily="18" charset="0"/>
              </a:rPr>
              <a:t>Love people with an encouraging kind of love. </a:t>
            </a:r>
          </a:p>
        </p:txBody>
      </p:sp>
    </p:spTree>
    <p:extLst>
      <p:ext uri="{BB962C8B-B14F-4D97-AF65-F5344CB8AC3E}">
        <p14:creationId xmlns:p14="http://schemas.microsoft.com/office/powerpoint/2010/main" val="76519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108">
              <a:defRPr sz="2400">
                <a:solidFill>
                  <a:schemeClr val="tx1"/>
                </a:solidFill>
                <a:latin typeface="Times New Roman" pitchFamily="18" charset="0"/>
              </a:defRPr>
            </a:lvl1pPr>
            <a:lvl2pPr marL="731286" indent="-281264" defTabSz="914108">
              <a:defRPr sz="2400">
                <a:solidFill>
                  <a:schemeClr val="tx1"/>
                </a:solidFill>
                <a:latin typeface="Times New Roman" pitchFamily="18" charset="0"/>
              </a:defRPr>
            </a:lvl2pPr>
            <a:lvl3pPr marL="1125055" indent="-225011" defTabSz="914108">
              <a:defRPr sz="2400">
                <a:solidFill>
                  <a:schemeClr val="tx1"/>
                </a:solidFill>
                <a:latin typeface="Times New Roman" pitchFamily="18" charset="0"/>
              </a:defRPr>
            </a:lvl3pPr>
            <a:lvl4pPr marL="1575077" indent="-225011" defTabSz="914108">
              <a:defRPr sz="2400">
                <a:solidFill>
                  <a:schemeClr val="tx1"/>
                </a:solidFill>
                <a:latin typeface="Times New Roman" pitchFamily="18" charset="0"/>
              </a:defRPr>
            </a:lvl4pPr>
            <a:lvl5pPr marL="2025099" indent="-225011" defTabSz="914108">
              <a:defRPr sz="2400">
                <a:solidFill>
                  <a:schemeClr val="tx1"/>
                </a:solidFill>
                <a:latin typeface="Times New Roman" pitchFamily="18" charset="0"/>
              </a:defRPr>
            </a:lvl5pPr>
            <a:lvl6pPr marL="2475121" indent="-225011" defTabSz="914108" eaLnBrk="0" fontAlgn="base" hangingPunct="0">
              <a:spcBef>
                <a:spcPct val="0"/>
              </a:spcBef>
              <a:spcAft>
                <a:spcPct val="0"/>
              </a:spcAft>
              <a:defRPr sz="2400">
                <a:solidFill>
                  <a:schemeClr val="tx1"/>
                </a:solidFill>
                <a:latin typeface="Times New Roman" pitchFamily="18" charset="0"/>
              </a:defRPr>
            </a:lvl6pPr>
            <a:lvl7pPr marL="2925143" indent="-225011" defTabSz="914108" eaLnBrk="0" fontAlgn="base" hangingPunct="0">
              <a:spcBef>
                <a:spcPct val="0"/>
              </a:spcBef>
              <a:spcAft>
                <a:spcPct val="0"/>
              </a:spcAft>
              <a:defRPr sz="2400">
                <a:solidFill>
                  <a:schemeClr val="tx1"/>
                </a:solidFill>
                <a:latin typeface="Times New Roman" pitchFamily="18" charset="0"/>
              </a:defRPr>
            </a:lvl7pPr>
            <a:lvl8pPr marL="3375165" indent="-225011" defTabSz="914108" eaLnBrk="0" fontAlgn="base" hangingPunct="0">
              <a:spcBef>
                <a:spcPct val="0"/>
              </a:spcBef>
              <a:spcAft>
                <a:spcPct val="0"/>
              </a:spcAft>
              <a:defRPr sz="2400">
                <a:solidFill>
                  <a:schemeClr val="tx1"/>
                </a:solidFill>
                <a:latin typeface="Times New Roman" pitchFamily="18" charset="0"/>
              </a:defRPr>
            </a:lvl8pPr>
            <a:lvl9pPr marL="3825187" indent="-225011" defTabSz="914108" eaLnBrk="0" fontAlgn="base" hangingPunct="0">
              <a:spcBef>
                <a:spcPct val="0"/>
              </a:spcBef>
              <a:spcAft>
                <a:spcPct val="0"/>
              </a:spcAft>
              <a:defRPr sz="2400">
                <a:solidFill>
                  <a:schemeClr val="tx1"/>
                </a:solidFill>
                <a:latin typeface="Times New Roman" pitchFamily="18" charset="0"/>
              </a:defRPr>
            </a:lvl9pPr>
          </a:lstStyle>
          <a:p>
            <a:fld id="{6FB09F1B-A858-46F8-AE06-D75734310F22}" type="slidenum">
              <a:rPr lang="en-US" altLang="en-US" sz="1200"/>
              <a:pPr/>
              <a:t>15</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a:latin typeface="Times New Roman" pitchFamily="18" charset="0"/>
              </a:rPr>
              <a:t>Expectation should be set for multiplication of discipleship.</a:t>
            </a:r>
          </a:p>
        </p:txBody>
      </p:sp>
    </p:spTree>
    <p:extLst>
      <p:ext uri="{BB962C8B-B14F-4D97-AF65-F5344CB8AC3E}">
        <p14:creationId xmlns:p14="http://schemas.microsoft.com/office/powerpoint/2010/main" val="192139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ltLang="ja-JP"/>
          </a:p>
        </p:txBody>
      </p:sp>
      <p:sp>
        <p:nvSpPr>
          <p:cNvPr id="17" name="Footer Placeholder 16"/>
          <p:cNvSpPr>
            <a:spLocks noGrp="1"/>
          </p:cNvSpPr>
          <p:nvPr>
            <p:ph type="ftr" sz="quarter" idx="11"/>
          </p:nvPr>
        </p:nvSpPr>
        <p:spPr/>
        <p:txBody>
          <a:bodyPr/>
          <a:lstStyle/>
          <a:p>
            <a:pPr>
              <a:defRPr/>
            </a:pPr>
            <a:endParaRPr lang="en-US" altLang="ja-JP"/>
          </a:p>
        </p:txBody>
      </p:sp>
      <p:sp>
        <p:nvSpPr>
          <p:cNvPr id="29" name="Slide Number Placeholder 28"/>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571500" y="685800"/>
            <a:ext cx="8001000" cy="9144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571500" y="1981200"/>
            <a:ext cx="8001000" cy="381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10387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CDF57-1A1E-2E45-B51F-98335EBFDBC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7924800" y="6416675"/>
            <a:ext cx="762000" cy="365125"/>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ltLang="ja-JP"/>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ltLang="ja-JP"/>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BF0A61E5-F68C-49CE-8006-F381E725FF34}" type="slidenum">
              <a:rPr lang="en-US" altLang="ja-JP" smtClean="0"/>
              <a:pPr>
                <a:defRPr/>
              </a:pPr>
              <a:t>‹#›</a:t>
            </a:fld>
            <a:endParaRPr lang="en-US" altLang="ja-JP">
              <a:latin typeface="Helvetica" pitchFamily="48" charset="0"/>
            </a:endParaRPr>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url?sa=i&amp;source=images&amp;cd=&amp;cad=rja&amp;docid=4z3goiyIZnFIZM&amp;tbnid=7nnnehlCTphf2M:&amp;ved=0CAgQjRwwAA&amp;url=http://www.sosuaonline.net/site/index.php?option=com_content&amp;view=article&amp;id=6098:27-de-septiembre-dia-de-la-santa-biblia&amp;catid=82:curiosidades&amp;Itemid=459&amp;ei=ss6DUs3eFOLC4AP32YHwBA&amp;psig=AFQjCNHMWNElk1luStKpY7wR9iEI2s3EEQ&amp;ust=138445624237902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oleObject" Target="../embeddings/oleObject1.bin"/><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emf"/><Relationship Id="rId9"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0.jpe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1.jpeg"/><Relationship Id="rId9"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99.jpeg"/><Relationship Id="rId5" Type="http://schemas.openxmlformats.org/officeDocument/2006/relationships/image" Target="../media/image94.jpeg"/><Relationship Id="rId10" Type="http://schemas.openxmlformats.org/officeDocument/2006/relationships/image" Target="../media/image98.jpeg"/><Relationship Id="rId4" Type="http://schemas.openxmlformats.org/officeDocument/2006/relationships/image" Target="../media/image93.jpeg"/><Relationship Id="rId9"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g"/></Relationships>
</file>

<file path=ppt/slides/_rels/slide55.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2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 es discipulado - espanol (pequeno)">
            <a:hlinkClick r:id="" action="ppaction://media"/>
            <a:extLst>
              <a:ext uri="{FF2B5EF4-FFF2-40B4-BE49-F238E27FC236}">
                <a16:creationId xmlns:a16="http://schemas.microsoft.com/office/drawing/2014/main" id="{E3897AD8-5F2E-7E4A-8151-F1E1998E8958}"/>
              </a:ext>
            </a:extLst>
          </p:cNvPr>
          <p:cNvPicPr>
            <a:picLocks noChangeAspect="1"/>
          </p:cNvPicPr>
          <p:nvPr>
            <a:videoFile r:link="rId1"/>
            <p:extLst>
              <p:ext uri="{DAA4B4D4-6D71-4841-9C94-3DE7FCFB9230}">
                <p14:media xmlns:p14="http://schemas.microsoft.com/office/powerpoint/2010/main" r:embed="rId2">
                  <p14:trim st="231.3311" end="224685.6352"/>
                  <p14:fade out="500"/>
                </p14:media>
              </p:ext>
            </p:extLst>
          </p:nvPr>
        </p:nvPicPr>
        <p:blipFill>
          <a:blip r:embed="rId4"/>
          <a:stretch>
            <a:fillRect/>
          </a:stretch>
        </p:blipFill>
        <p:spPr>
          <a:xfrm>
            <a:off x="0" y="764704"/>
            <a:ext cx="9144000" cy="5143500"/>
          </a:xfrm>
          <a:prstGeom prst="rect">
            <a:avLst/>
          </a:prstGeom>
        </p:spPr>
      </p:pic>
      <p:pic>
        <p:nvPicPr>
          <p:cNvPr id="4" name="Picture 3">
            <a:extLst>
              <a:ext uri="{FF2B5EF4-FFF2-40B4-BE49-F238E27FC236}">
                <a16:creationId xmlns:a16="http://schemas.microsoft.com/office/drawing/2014/main" id="{79A2D01A-2075-BE40-9AC2-8FBB1AACD8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65322"/>
            <a:ext cx="9144000" cy="5127356"/>
          </a:xfrm>
          <a:prstGeom prst="rect">
            <a:avLst/>
          </a:prstGeom>
        </p:spPr>
      </p:pic>
    </p:spTree>
    <p:extLst>
      <p:ext uri="{BB962C8B-B14F-4D97-AF65-F5344CB8AC3E}">
        <p14:creationId xmlns:p14="http://schemas.microsoft.com/office/powerpoint/2010/main" val="363625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0C45B75E-39C3-459D-B56D-8B8A7E8FD7E5}" type="slidenum">
              <a:rPr kumimoji="0" lang="en-US" altLang="en-US" sz="1400" smtClean="0">
                <a:solidFill>
                  <a:schemeClr val="bg2"/>
                </a:solidFill>
              </a:rPr>
              <a:pPr>
                <a:spcBef>
                  <a:spcPct val="50000"/>
                </a:spcBef>
                <a:buClrTx/>
                <a:buFontTx/>
                <a:buNone/>
              </a:pPr>
              <a:t>11</a:t>
            </a:fld>
            <a:endParaRPr kumimoji="0" lang="en-US" altLang="en-US" sz="1400">
              <a:solidFill>
                <a:schemeClr val="bg2"/>
              </a:solidFill>
            </a:endParaRPr>
          </a:p>
        </p:txBody>
      </p:sp>
      <p:sp>
        <p:nvSpPr>
          <p:cNvPr id="15362" name="Rectangle 2"/>
          <p:cNvSpPr>
            <a:spLocks noGrp="1" noChangeArrowheads="1"/>
          </p:cNvSpPr>
          <p:nvPr>
            <p:ph type="title"/>
          </p:nvPr>
        </p:nvSpPr>
        <p:spPr>
          <a:xfrm>
            <a:off x="0" y="0"/>
            <a:ext cx="9144000" cy="533400"/>
          </a:xfrm>
        </p:spPr>
        <p:txBody>
          <a:bodyPr>
            <a:noAutofit/>
          </a:bodyPr>
          <a:lstStyle/>
          <a:p>
            <a:pPr algn="ctr"/>
            <a:r>
              <a:rPr lang="en-US" altLang="en-US" sz="3300" u="sng" dirty="0" err="1">
                <a:solidFill>
                  <a:schemeClr val="tx1"/>
                </a:solidFill>
                <a:effectLst/>
                <a:latin typeface="Arial" charset="0"/>
              </a:rPr>
              <a:t>Características</a:t>
            </a:r>
            <a:r>
              <a:rPr lang="en-US" altLang="en-US" sz="3300" u="sng" dirty="0">
                <a:solidFill>
                  <a:schemeClr val="tx1"/>
                </a:solidFill>
                <a:effectLst/>
                <a:latin typeface="Arial" charset="0"/>
              </a:rPr>
              <a:t> de los </a:t>
            </a:r>
            <a:r>
              <a:rPr lang="en-US" altLang="en-US" sz="3300" u="sng" dirty="0" err="1">
                <a:solidFill>
                  <a:schemeClr val="tx1"/>
                </a:solidFill>
                <a:effectLst/>
                <a:latin typeface="Arial" charset="0"/>
              </a:rPr>
              <a:t>Discípulos</a:t>
            </a:r>
            <a:r>
              <a:rPr lang="en-US" altLang="en-US" sz="3300" u="sng" dirty="0">
                <a:solidFill>
                  <a:schemeClr val="tx1"/>
                </a:solidFill>
                <a:effectLst/>
                <a:latin typeface="Arial" charset="0"/>
              </a:rPr>
              <a:t> </a:t>
            </a:r>
            <a:r>
              <a:rPr lang="en-US" altLang="en-US" sz="3300" u="sng" dirty="0" err="1">
                <a:solidFill>
                  <a:schemeClr val="tx1"/>
                </a:solidFill>
                <a:effectLst/>
                <a:latin typeface="Arial" charset="0"/>
              </a:rPr>
              <a:t>Maduros</a:t>
            </a:r>
            <a:endParaRPr lang="en-US" altLang="en-US" sz="3300" u="sng" dirty="0">
              <a:solidFill>
                <a:schemeClr val="tx1"/>
              </a:solidFill>
              <a:effectLst/>
              <a:latin typeface="Arial" charset="0"/>
            </a:endParaRPr>
          </a:p>
        </p:txBody>
      </p:sp>
      <p:sp>
        <p:nvSpPr>
          <p:cNvPr id="15363" name="Rectangle 3"/>
          <p:cNvSpPr>
            <a:spLocks noGrp="1" noChangeArrowheads="1"/>
          </p:cNvSpPr>
          <p:nvPr>
            <p:ph type="body" idx="1"/>
          </p:nvPr>
        </p:nvSpPr>
        <p:spPr>
          <a:xfrm>
            <a:off x="30163" y="704800"/>
            <a:ext cx="9372600" cy="6324600"/>
          </a:xfrm>
        </p:spPr>
        <p:txBody>
          <a:bodyPr>
            <a:normAutofit/>
          </a:bodyPr>
          <a:lstStyle/>
          <a:p>
            <a:pPr marL="514350" indent="-514350">
              <a:spcBef>
                <a:spcPts val="0"/>
              </a:spcBef>
              <a:spcAft>
                <a:spcPts val="2300"/>
              </a:spcAft>
              <a:buFont typeface="+mj-lt"/>
              <a:buAutoNum type="arabicPeriod"/>
              <a:tabLst>
                <a:tab pos="182880" algn="l"/>
              </a:tabLst>
              <a:defRPr/>
            </a:pPr>
            <a:r>
              <a:rPr lang="es-ES" altLang="en-US" sz="3600" b="1" u="sng" dirty="0">
                <a:latin typeface="Arial" charset="0"/>
              </a:rPr>
              <a:t>Ama</a:t>
            </a:r>
            <a:r>
              <a:rPr lang="es-ES" altLang="en-US" sz="3600" dirty="0">
                <a:latin typeface="Arial" charset="0"/>
              </a:rPr>
              <a:t> a Dios y a los demás</a:t>
            </a:r>
          </a:p>
          <a:p>
            <a:pPr marL="514350" indent="-514350">
              <a:spcBef>
                <a:spcPts val="0"/>
              </a:spcBef>
              <a:spcAft>
                <a:spcPts val="2300"/>
              </a:spcAft>
              <a:buFont typeface="+mj-lt"/>
              <a:buAutoNum type="arabicPeriod"/>
              <a:tabLst>
                <a:tab pos="182880" algn="l"/>
              </a:tabLst>
              <a:defRPr/>
            </a:pPr>
            <a:r>
              <a:rPr lang="es-ES" altLang="en-US" sz="3600" dirty="0">
                <a:latin typeface="Arial" charset="0"/>
              </a:rPr>
              <a:t>Es un estudiante cuidadoso de las </a:t>
            </a:r>
            <a:r>
              <a:rPr lang="es-ES" altLang="en-US" sz="3600" b="1" u="sng" dirty="0">
                <a:latin typeface="Arial" charset="0"/>
              </a:rPr>
              <a:t>Escrituras</a:t>
            </a:r>
          </a:p>
          <a:p>
            <a:pPr marL="514350" indent="-514350">
              <a:spcBef>
                <a:spcPts val="0"/>
              </a:spcBef>
              <a:spcAft>
                <a:spcPts val="2300"/>
              </a:spcAft>
              <a:buFont typeface="+mj-lt"/>
              <a:buAutoNum type="arabicPeriod"/>
              <a:tabLst>
                <a:tab pos="182880" algn="l"/>
              </a:tabLst>
              <a:defRPr/>
            </a:pPr>
            <a:r>
              <a:rPr lang="es-ES" altLang="en-US" sz="3600" b="1" u="sng" dirty="0">
                <a:latin typeface="Arial" charset="0"/>
              </a:rPr>
              <a:t>Activa</a:t>
            </a:r>
            <a:r>
              <a:rPr lang="es-ES" altLang="en-US" sz="3600" dirty="0">
                <a:latin typeface="Arial" charset="0"/>
              </a:rPr>
              <a:t> y </a:t>
            </a:r>
            <a:r>
              <a:rPr lang="es-ES" altLang="en-US" sz="3600" b="1" u="sng" dirty="0">
                <a:latin typeface="Arial" charset="0"/>
              </a:rPr>
              <a:t>entusiasta</a:t>
            </a:r>
            <a:r>
              <a:rPr lang="es-ES" altLang="en-US" sz="3600" dirty="0">
                <a:latin typeface="Arial" charset="0"/>
              </a:rPr>
              <a:t> en su apoyo de Dios.</a:t>
            </a:r>
          </a:p>
          <a:p>
            <a:pPr marL="514350" indent="-514350">
              <a:spcBef>
                <a:spcPts val="0"/>
              </a:spcBef>
              <a:spcAft>
                <a:spcPts val="2300"/>
              </a:spcAft>
              <a:buFont typeface="+mj-lt"/>
              <a:buAutoNum type="arabicPeriod"/>
              <a:tabLst>
                <a:tab pos="182880" algn="l"/>
              </a:tabLst>
              <a:defRPr/>
            </a:pPr>
            <a:r>
              <a:rPr lang="es-ES" altLang="en-US" sz="3600" dirty="0">
                <a:latin typeface="Arial" charset="0"/>
              </a:rPr>
              <a:t>Tiene un amor para la </a:t>
            </a:r>
            <a:r>
              <a:rPr lang="es-ES" altLang="en-US" sz="3600" b="1" u="sng" dirty="0">
                <a:latin typeface="Arial" charset="0"/>
              </a:rPr>
              <a:t>adoración</a:t>
            </a:r>
            <a:r>
              <a:rPr lang="es-ES" altLang="en-US" sz="3600" dirty="0">
                <a:latin typeface="Arial" charset="0"/>
              </a:rPr>
              <a:t> y la </a:t>
            </a:r>
            <a:r>
              <a:rPr lang="es-ES" altLang="en-US" sz="3600" b="1" u="sng" dirty="0">
                <a:latin typeface="Arial" charset="0"/>
              </a:rPr>
              <a:t>oración</a:t>
            </a:r>
          </a:p>
          <a:p>
            <a:pPr marL="514350" indent="-514350">
              <a:spcBef>
                <a:spcPts val="0"/>
              </a:spcBef>
              <a:spcAft>
                <a:spcPts val="2300"/>
              </a:spcAft>
              <a:buFont typeface="+mj-lt"/>
              <a:buAutoNum type="arabicPeriod"/>
              <a:tabLst>
                <a:tab pos="182880" algn="l"/>
              </a:tabLst>
              <a:defRPr/>
            </a:pPr>
            <a:r>
              <a:rPr lang="es-ES" altLang="en-US" sz="3600" dirty="0">
                <a:latin typeface="Arial" charset="0"/>
              </a:rPr>
              <a:t>Consistente en la asistencia a los </a:t>
            </a:r>
            <a:r>
              <a:rPr lang="es-ES" altLang="en-US" sz="3600" b="1" u="sng" dirty="0">
                <a:latin typeface="Arial" charset="0"/>
              </a:rPr>
              <a:t>servicios/</a:t>
            </a:r>
            <a:r>
              <a:rPr lang="es-ES" altLang="en-US" sz="3600" b="1" u="sng" dirty="0" err="1">
                <a:latin typeface="Arial" charset="0"/>
              </a:rPr>
              <a:t>cultps</a:t>
            </a:r>
            <a:r>
              <a:rPr lang="es-ES" altLang="en-US" sz="3600" dirty="0">
                <a:latin typeface="Arial" charset="0"/>
              </a:rPr>
              <a:t>.</a:t>
            </a:r>
            <a:endParaRPr lang="en-US" altLang="en-US" sz="3600" dirty="0">
              <a:latin typeface="Arial" charset="0"/>
            </a:endParaRPr>
          </a:p>
        </p:txBody>
      </p:sp>
    </p:spTree>
    <p:extLst>
      <p:ext uri="{BB962C8B-B14F-4D97-AF65-F5344CB8AC3E}">
        <p14:creationId xmlns:p14="http://schemas.microsoft.com/office/powerpoint/2010/main" val="426096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13" dur="500"/>
                                        <p:tgtEl>
                                          <p:spTgt spid="153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8" dur="500"/>
                                        <p:tgtEl>
                                          <p:spTgt spid="1536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23" dur="500"/>
                                        <p:tgtEl>
                                          <p:spTgt spid="1536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28" dur="500"/>
                                        <p:tgtEl>
                                          <p:spTgt spid="1536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33"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0C45B75E-39C3-459D-B56D-8B8A7E8FD7E5}" type="slidenum">
              <a:rPr kumimoji="0" lang="en-US" altLang="en-US" sz="1400" smtClean="0">
                <a:solidFill>
                  <a:schemeClr val="bg2"/>
                </a:solidFill>
              </a:rPr>
              <a:pPr>
                <a:spcBef>
                  <a:spcPct val="50000"/>
                </a:spcBef>
                <a:buClrTx/>
                <a:buFontTx/>
                <a:buNone/>
              </a:pPr>
              <a:t>12</a:t>
            </a:fld>
            <a:endParaRPr kumimoji="0" lang="en-US" altLang="en-US" sz="1400">
              <a:solidFill>
                <a:schemeClr val="bg2"/>
              </a:solidFill>
            </a:endParaRPr>
          </a:p>
        </p:txBody>
      </p:sp>
      <p:sp>
        <p:nvSpPr>
          <p:cNvPr id="15362" name="Rectangle 2"/>
          <p:cNvSpPr>
            <a:spLocks noGrp="1" noChangeArrowheads="1"/>
          </p:cNvSpPr>
          <p:nvPr>
            <p:ph type="title"/>
          </p:nvPr>
        </p:nvSpPr>
        <p:spPr>
          <a:xfrm>
            <a:off x="0" y="0"/>
            <a:ext cx="9144000" cy="533400"/>
          </a:xfrm>
        </p:spPr>
        <p:txBody>
          <a:bodyPr>
            <a:noAutofit/>
          </a:bodyPr>
          <a:lstStyle/>
          <a:p>
            <a:pPr algn="ctr"/>
            <a:r>
              <a:rPr lang="en-US" altLang="en-US" sz="3300" u="sng" dirty="0" err="1">
                <a:solidFill>
                  <a:schemeClr val="tx1"/>
                </a:solidFill>
                <a:effectLst/>
                <a:latin typeface="Arial" charset="0"/>
              </a:rPr>
              <a:t>Características</a:t>
            </a:r>
            <a:r>
              <a:rPr lang="en-US" altLang="en-US" sz="3300" u="sng" dirty="0">
                <a:solidFill>
                  <a:schemeClr val="tx1"/>
                </a:solidFill>
                <a:effectLst/>
                <a:latin typeface="Arial" charset="0"/>
              </a:rPr>
              <a:t> de los </a:t>
            </a:r>
            <a:r>
              <a:rPr lang="en-US" altLang="en-US" sz="3300" u="sng" dirty="0" err="1">
                <a:solidFill>
                  <a:schemeClr val="tx1"/>
                </a:solidFill>
                <a:effectLst/>
                <a:latin typeface="Arial" charset="0"/>
              </a:rPr>
              <a:t>Discípulos</a:t>
            </a:r>
            <a:r>
              <a:rPr lang="en-US" altLang="en-US" sz="3300" u="sng" dirty="0">
                <a:solidFill>
                  <a:schemeClr val="tx1"/>
                </a:solidFill>
                <a:effectLst/>
                <a:latin typeface="Arial" charset="0"/>
              </a:rPr>
              <a:t> </a:t>
            </a:r>
            <a:r>
              <a:rPr lang="en-US" altLang="en-US" sz="3300" u="sng" dirty="0" err="1">
                <a:solidFill>
                  <a:schemeClr val="tx1"/>
                </a:solidFill>
                <a:effectLst/>
                <a:latin typeface="Arial" charset="0"/>
              </a:rPr>
              <a:t>Maduros</a:t>
            </a:r>
            <a:endParaRPr lang="en-US" altLang="en-US" sz="3300" u="sng" dirty="0">
              <a:solidFill>
                <a:schemeClr val="tx1"/>
              </a:solidFill>
              <a:effectLst/>
              <a:latin typeface="Arial" charset="0"/>
            </a:endParaRPr>
          </a:p>
        </p:txBody>
      </p:sp>
      <p:sp>
        <p:nvSpPr>
          <p:cNvPr id="15363" name="Rectangle 3"/>
          <p:cNvSpPr>
            <a:spLocks noGrp="1" noChangeArrowheads="1"/>
          </p:cNvSpPr>
          <p:nvPr>
            <p:ph type="body" idx="1"/>
          </p:nvPr>
        </p:nvSpPr>
        <p:spPr>
          <a:xfrm>
            <a:off x="30163" y="704800"/>
            <a:ext cx="9372600" cy="6324600"/>
          </a:xfrm>
        </p:spPr>
        <p:txBody>
          <a:bodyPr>
            <a:normAutofit/>
          </a:bodyPr>
          <a:lstStyle/>
          <a:p>
            <a:pPr marL="514350" indent="-514350">
              <a:spcBef>
                <a:spcPts val="0"/>
              </a:spcBef>
              <a:spcAft>
                <a:spcPts val="2300"/>
              </a:spcAft>
              <a:buFont typeface="+mj-lt"/>
              <a:buAutoNum type="arabicPeriod" startAt="6"/>
              <a:defRPr/>
            </a:pPr>
            <a:r>
              <a:rPr lang="es-ES" altLang="en-US" sz="3600" dirty="0">
                <a:latin typeface="Arial" charset="0"/>
              </a:rPr>
              <a:t>Es un </a:t>
            </a:r>
            <a:r>
              <a:rPr lang="es-ES" altLang="en-US" sz="3600" b="1" u="sng" dirty="0">
                <a:latin typeface="Arial" charset="0"/>
              </a:rPr>
              <a:t>diezmero</a:t>
            </a:r>
            <a:r>
              <a:rPr lang="es-ES" altLang="en-US" sz="3600" dirty="0">
                <a:latin typeface="Arial" charset="0"/>
              </a:rPr>
              <a:t> feliz</a:t>
            </a:r>
          </a:p>
          <a:p>
            <a:pPr marL="514350" indent="-514350">
              <a:spcBef>
                <a:spcPts val="0"/>
              </a:spcBef>
              <a:spcAft>
                <a:spcPts val="2300"/>
              </a:spcAft>
              <a:buFont typeface="+mj-lt"/>
              <a:buAutoNum type="arabicPeriod" startAt="6"/>
              <a:defRPr/>
            </a:pPr>
            <a:r>
              <a:rPr lang="es-ES" altLang="en-US" sz="3600" dirty="0">
                <a:latin typeface="Arial" charset="0"/>
              </a:rPr>
              <a:t>Conocimiento </a:t>
            </a:r>
            <a:r>
              <a:rPr lang="es-ES" altLang="en-US" sz="3600" b="1" u="sng" dirty="0">
                <a:latin typeface="Arial" charset="0"/>
              </a:rPr>
              <a:t>firme</a:t>
            </a:r>
            <a:r>
              <a:rPr lang="es-ES" altLang="en-US" sz="3600" dirty="0">
                <a:latin typeface="Arial" charset="0"/>
              </a:rPr>
              <a:t> de las teologías y verdades fundamentales básicos</a:t>
            </a:r>
          </a:p>
          <a:p>
            <a:pPr marL="514350" indent="-514350">
              <a:spcBef>
                <a:spcPts val="0"/>
              </a:spcBef>
              <a:spcAft>
                <a:spcPts val="2300"/>
              </a:spcAft>
              <a:buFont typeface="+mj-lt"/>
              <a:buAutoNum type="arabicPeriod" startAt="6"/>
              <a:defRPr/>
            </a:pPr>
            <a:r>
              <a:rPr lang="es-ES" altLang="en-US" sz="3600" dirty="0">
                <a:latin typeface="Arial" charset="0"/>
              </a:rPr>
              <a:t>Activo en el </a:t>
            </a:r>
            <a:r>
              <a:rPr lang="es-ES" altLang="en-US" sz="3600" b="1" u="sng" dirty="0">
                <a:latin typeface="Arial" charset="0"/>
              </a:rPr>
              <a:t>liderazgo</a:t>
            </a:r>
            <a:r>
              <a:rPr lang="es-ES" altLang="en-US" sz="3600" dirty="0">
                <a:latin typeface="Arial" charset="0"/>
              </a:rPr>
              <a:t> de los ministerios de la iglesia</a:t>
            </a:r>
          </a:p>
          <a:p>
            <a:pPr marL="514350" indent="-514350">
              <a:spcBef>
                <a:spcPts val="0"/>
              </a:spcBef>
              <a:spcAft>
                <a:spcPts val="2300"/>
              </a:spcAft>
              <a:buFont typeface="+mj-lt"/>
              <a:buAutoNum type="arabicPeriod" startAt="6"/>
              <a:defRPr/>
            </a:pPr>
            <a:r>
              <a:rPr lang="es-ES" altLang="en-US" sz="3600" dirty="0">
                <a:latin typeface="Arial" charset="0"/>
              </a:rPr>
              <a:t>Involucrado en servir a otros.</a:t>
            </a:r>
            <a:endParaRPr lang="es-ES" altLang="en-US" sz="3600" dirty="0">
              <a:latin typeface="Arial" charset="0"/>
              <a:cs typeface="Arial" charset="0"/>
            </a:endParaRPr>
          </a:p>
          <a:p>
            <a:pPr marL="514350" indent="-514350">
              <a:spcBef>
                <a:spcPts val="0"/>
              </a:spcBef>
              <a:spcAft>
                <a:spcPts val="2300"/>
              </a:spcAft>
              <a:buFont typeface="+mj-lt"/>
              <a:buAutoNum type="arabicPeriod" startAt="6"/>
              <a:defRPr/>
            </a:pPr>
            <a:r>
              <a:rPr lang="es-ES" altLang="en-US" sz="3600" dirty="0">
                <a:latin typeface="Arial" charset="0"/>
              </a:rPr>
              <a:t>Hace </a:t>
            </a:r>
            <a:r>
              <a:rPr lang="es-ES" altLang="en-US" sz="3600" b="1" u="sng" dirty="0">
                <a:latin typeface="Arial" charset="0"/>
              </a:rPr>
              <a:t>discípulo</a:t>
            </a:r>
            <a:r>
              <a:rPr lang="es-ES" altLang="en-US" sz="3600" dirty="0">
                <a:latin typeface="Arial" charset="0"/>
              </a:rPr>
              <a:t>s semejantes a Cristo</a:t>
            </a:r>
          </a:p>
          <a:p>
            <a:pPr marL="514350" indent="-514350">
              <a:spcBef>
                <a:spcPts val="0"/>
              </a:spcBef>
              <a:spcAft>
                <a:spcPts val="2300"/>
              </a:spcAft>
              <a:buFont typeface="+mj-lt"/>
              <a:buAutoNum type="arabicPeriod" startAt="6"/>
              <a:defRPr/>
            </a:pPr>
            <a:r>
              <a:rPr lang="es-ES" altLang="en-US" sz="3600" u="sng" dirty="0">
                <a:latin typeface="Arial" charset="0"/>
              </a:rPr>
              <a:t>							</a:t>
            </a:r>
            <a:endParaRPr lang="en-US" altLang="en-US" sz="3600" dirty="0">
              <a:latin typeface="Arial" charset="0"/>
            </a:endParaRPr>
          </a:p>
        </p:txBody>
      </p:sp>
    </p:spTree>
    <p:extLst>
      <p:ext uri="{BB962C8B-B14F-4D97-AF65-F5344CB8AC3E}">
        <p14:creationId xmlns:p14="http://schemas.microsoft.com/office/powerpoint/2010/main" val="20740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22" dur="5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27" dur="500"/>
                                        <p:tgtEl>
                                          <p:spTgt spid="153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blinds(horizontal)">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450E00EF-40E6-4249-A7F0-2A241B0FE894}" type="slidenum">
              <a:rPr kumimoji="0" lang="en-US" altLang="en-US" sz="1400" smtClean="0">
                <a:solidFill>
                  <a:srgbClr val="578963"/>
                </a:solidFill>
              </a:rPr>
              <a:pPr>
                <a:spcBef>
                  <a:spcPct val="50000"/>
                </a:spcBef>
                <a:buClrTx/>
                <a:buFontTx/>
                <a:buNone/>
              </a:pPr>
              <a:t>13</a:t>
            </a:fld>
            <a:endParaRPr kumimoji="0" lang="en-US" altLang="en-US" sz="1400">
              <a:solidFill>
                <a:srgbClr val="578963"/>
              </a:solidFill>
            </a:endParaRPr>
          </a:p>
        </p:txBody>
      </p:sp>
      <p:sp>
        <p:nvSpPr>
          <p:cNvPr id="19458" name="Rectangle 2"/>
          <p:cNvSpPr>
            <a:spLocks noGrp="1" noChangeArrowheads="1"/>
          </p:cNvSpPr>
          <p:nvPr>
            <p:ph type="ctrTitle"/>
          </p:nvPr>
        </p:nvSpPr>
        <p:spPr>
          <a:xfrm>
            <a:off x="106680" y="2895600"/>
            <a:ext cx="9067800" cy="1600200"/>
          </a:xfrm>
        </p:spPr>
        <p:txBody>
          <a:bodyPr>
            <a:normAutofit fontScale="90000"/>
          </a:bodyPr>
          <a:lstStyle/>
          <a:p>
            <a:pPr algn="ctr"/>
            <a:r>
              <a:rPr lang="en-US" altLang="en-US" sz="6000" b="1" dirty="0">
                <a:solidFill>
                  <a:schemeClr val="tx1"/>
                </a:solidFill>
                <a:latin typeface="Arial" charset="0"/>
              </a:rPr>
              <a:t>¡</a:t>
            </a:r>
            <a:r>
              <a:rPr lang="es-ES" altLang="en-US" sz="6000" b="1" dirty="0">
                <a:solidFill>
                  <a:schemeClr val="tx1"/>
                </a:solidFill>
                <a:latin typeface="Arial" charset="0"/>
              </a:rPr>
              <a:t>La madurez espiritual no viene </a:t>
            </a:r>
            <a:r>
              <a:rPr lang="es-ES" altLang="en-US" sz="6000" b="1" u="sng" dirty="0">
                <a:solidFill>
                  <a:schemeClr val="tx1"/>
                </a:solidFill>
                <a:latin typeface="Arial" charset="0"/>
              </a:rPr>
              <a:t>instantáneamente</a:t>
            </a:r>
            <a:r>
              <a:rPr lang="es-ES" altLang="en-US" sz="4800" b="1" dirty="0">
                <a:solidFill>
                  <a:schemeClr val="tx1"/>
                </a:solidFill>
                <a:latin typeface="Arial" charset="0"/>
              </a:rPr>
              <a:t>!  </a:t>
            </a:r>
            <a:endParaRPr lang="en-US" altLang="en-US" b="1" dirty="0">
              <a:solidFill>
                <a:schemeClr val="tx1"/>
              </a:solidFill>
              <a:latin typeface="Arial" charset="0"/>
            </a:endParaRPr>
          </a:p>
        </p:txBody>
      </p:sp>
    </p:spTree>
    <p:extLst>
      <p:ext uri="{BB962C8B-B14F-4D97-AF65-F5344CB8AC3E}">
        <p14:creationId xmlns:p14="http://schemas.microsoft.com/office/powerpoint/2010/main" val="42592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3FA2903A-DAF5-4D6C-8276-160EE519B72B}" type="slidenum">
              <a:rPr kumimoji="0" lang="en-US" altLang="en-US" sz="1400" smtClean="0">
                <a:solidFill>
                  <a:schemeClr val="bg2"/>
                </a:solidFill>
              </a:rPr>
              <a:pPr>
                <a:spcBef>
                  <a:spcPct val="50000"/>
                </a:spcBef>
                <a:buClrTx/>
                <a:buFontTx/>
                <a:buNone/>
              </a:pPr>
              <a:t>14</a:t>
            </a:fld>
            <a:endParaRPr kumimoji="0" lang="en-US" altLang="en-US" sz="1400">
              <a:solidFill>
                <a:schemeClr val="bg2"/>
              </a:solidFill>
            </a:endParaRPr>
          </a:p>
        </p:txBody>
      </p:sp>
      <p:sp>
        <p:nvSpPr>
          <p:cNvPr id="7" name="Rectangle 2"/>
          <p:cNvSpPr txBox="1">
            <a:spLocks noChangeArrowheads="1"/>
          </p:cNvSpPr>
          <p:nvPr/>
        </p:nvSpPr>
        <p:spPr bwMode="auto">
          <a:xfrm>
            <a:off x="152400" y="2667000"/>
            <a:ext cx="8763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defRPr>
            </a:lvl2pPr>
            <a:lvl3pPr algn="l" rtl="0" eaLnBrk="0" fontAlgn="base" hangingPunct="0">
              <a:spcBef>
                <a:spcPct val="0"/>
              </a:spcBef>
              <a:spcAft>
                <a:spcPct val="0"/>
              </a:spcAft>
              <a:defRPr kumimoji="1" sz="4400">
                <a:solidFill>
                  <a:schemeClr val="tx2"/>
                </a:solidFill>
                <a:latin typeface="Times New Roman" charset="0"/>
              </a:defRPr>
            </a:lvl3pPr>
            <a:lvl4pPr algn="l" rtl="0" eaLnBrk="0" fontAlgn="base" hangingPunct="0">
              <a:spcBef>
                <a:spcPct val="0"/>
              </a:spcBef>
              <a:spcAft>
                <a:spcPct val="0"/>
              </a:spcAft>
              <a:defRPr kumimoji="1" sz="4400">
                <a:solidFill>
                  <a:schemeClr val="tx2"/>
                </a:solidFill>
                <a:latin typeface="Times New Roman" charset="0"/>
              </a:defRPr>
            </a:lvl4pPr>
            <a:lvl5pPr algn="l" rtl="0" eaLnBrk="0" fontAlgn="base" hangingPunct="0">
              <a:spcBef>
                <a:spcPct val="0"/>
              </a:spcBef>
              <a:spcAft>
                <a:spcPct val="0"/>
              </a:spcAft>
              <a:defRPr kumimoji="1" sz="4400">
                <a:solidFill>
                  <a:schemeClr val="tx2"/>
                </a:solidFill>
                <a:latin typeface="Times New Roman" charset="0"/>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a:lstStyle>
          <a:p>
            <a:pPr algn="ctr">
              <a:defRPr/>
            </a:pPr>
            <a:endParaRPr lang="en-US" altLang="en-US" sz="4000" b="1" kern="0" dirty="0">
              <a:latin typeface="Arial" charset="0"/>
            </a:endParaRPr>
          </a:p>
          <a:p>
            <a:pPr algn="ctr">
              <a:defRPr/>
            </a:pPr>
            <a:r>
              <a:rPr lang="es-ES" altLang="en-US" sz="5400" b="1" kern="0" dirty="0">
                <a:solidFill>
                  <a:schemeClr val="tx1"/>
                </a:solidFill>
                <a:latin typeface="Arial" charset="0"/>
              </a:rPr>
              <a:t>Jesús quiere que no sólo hacemos lo que Él hizo y vivir como Él vivió (</a:t>
            </a:r>
            <a:r>
              <a:rPr lang="es-ES" altLang="en-US" sz="5400" b="1" u="sng" kern="0" dirty="0">
                <a:solidFill>
                  <a:schemeClr val="tx1"/>
                </a:solidFill>
                <a:latin typeface="Arial" charset="0"/>
              </a:rPr>
              <a:t>SER</a:t>
            </a:r>
            <a:r>
              <a:rPr lang="es-ES" altLang="en-US" sz="5400" b="1" kern="0" dirty="0">
                <a:solidFill>
                  <a:schemeClr val="tx1"/>
                </a:solidFill>
                <a:latin typeface="Arial" charset="0"/>
              </a:rPr>
              <a:t>) ... pero que también se enseñar a otros a hacer lo mismo (</a:t>
            </a:r>
            <a:r>
              <a:rPr lang="es-ES" altLang="en-US" sz="5400" b="1" u="sng" kern="0" dirty="0">
                <a:solidFill>
                  <a:schemeClr val="tx1"/>
                </a:solidFill>
                <a:latin typeface="Arial" charset="0"/>
              </a:rPr>
              <a:t>HACER</a:t>
            </a:r>
            <a:r>
              <a:rPr lang="es-ES" altLang="en-US" sz="5400" b="1" kern="0" dirty="0">
                <a:solidFill>
                  <a:schemeClr val="tx1"/>
                </a:solidFill>
                <a:latin typeface="Arial" charset="0"/>
              </a:rPr>
              <a:t>).</a:t>
            </a:r>
            <a:endParaRPr lang="en-US" altLang="en-US" sz="5400" b="1" kern="0" dirty="0">
              <a:solidFill>
                <a:schemeClr val="tx1"/>
              </a:solidFill>
              <a:latin typeface="Arial" charset="0"/>
            </a:endParaRPr>
          </a:p>
        </p:txBody>
      </p:sp>
    </p:spTree>
    <p:extLst>
      <p:ext uri="{BB962C8B-B14F-4D97-AF65-F5344CB8AC3E}">
        <p14:creationId xmlns:p14="http://schemas.microsoft.com/office/powerpoint/2010/main" val="412585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EBAED1C9-97B5-42F2-AB6C-73B7F514E6BB}" type="slidenum">
              <a:rPr kumimoji="0" lang="en-US" altLang="en-US" sz="1400" smtClean="0">
                <a:solidFill>
                  <a:schemeClr val="bg2"/>
                </a:solidFill>
              </a:rPr>
              <a:pPr>
                <a:spcBef>
                  <a:spcPct val="50000"/>
                </a:spcBef>
                <a:buClrTx/>
                <a:buFontTx/>
                <a:buNone/>
              </a:pPr>
              <a:t>15</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908720"/>
            <a:ext cx="9144000" cy="6055568"/>
          </a:xfrm>
        </p:spPr>
        <p:txBody>
          <a:bodyPr>
            <a:normAutofit/>
          </a:bodyPr>
          <a:lstStyle/>
          <a:p>
            <a:pPr marL="0" indent="0">
              <a:spcBef>
                <a:spcPts val="0"/>
              </a:spcBef>
              <a:spcAft>
                <a:spcPts val="600"/>
              </a:spcAft>
              <a:buFont typeface="Monotype Sorts" pitchFamily="2" charset="2"/>
              <a:buNone/>
              <a:tabLst>
                <a:tab pos="457200" algn="l"/>
              </a:tabLst>
              <a:defRPr/>
            </a:pPr>
            <a:r>
              <a:rPr lang="es-GT" altLang="en-US" sz="3200" b="1" dirty="0">
                <a:solidFill>
                  <a:schemeClr val="bg1"/>
                </a:solidFill>
                <a:latin typeface="Arial" pitchFamily="34" charset="0"/>
                <a:cs typeface="Arial" pitchFamily="34" charset="0"/>
              </a:rPr>
              <a:t>I. Un hacedor de discípulos es primero un </a:t>
            </a:r>
            <a:br>
              <a:rPr lang="es-GT" altLang="en-US" sz="3200" b="1" dirty="0">
                <a:solidFill>
                  <a:schemeClr val="bg1"/>
                </a:solidFill>
                <a:latin typeface="Arial" pitchFamily="34" charset="0"/>
                <a:cs typeface="Arial" pitchFamily="34" charset="0"/>
              </a:rPr>
            </a:br>
            <a:r>
              <a:rPr lang="es-GT" altLang="en-US" sz="3200" b="1" dirty="0">
                <a:solidFill>
                  <a:schemeClr val="bg1"/>
                </a:solidFill>
                <a:latin typeface="Arial" pitchFamily="34" charset="0"/>
                <a:cs typeface="Arial" pitchFamily="34" charset="0"/>
              </a:rPr>
              <a:t>   </a:t>
            </a:r>
            <a:r>
              <a:rPr lang="es-GT" altLang="en-US" sz="3200" b="1" u="sng" dirty="0">
                <a:solidFill>
                  <a:schemeClr val="bg1"/>
                </a:solidFill>
                <a:latin typeface="Arial" pitchFamily="34" charset="0"/>
                <a:cs typeface="Arial" pitchFamily="34" charset="0"/>
              </a:rPr>
              <a:t>DISCÍPULO</a:t>
            </a:r>
            <a:r>
              <a:rPr lang="es-GT" altLang="en-US" sz="3200" b="1" dirty="0">
                <a:solidFill>
                  <a:schemeClr val="bg1"/>
                </a:solidFill>
                <a:latin typeface="Arial" pitchFamily="34" charset="0"/>
                <a:cs typeface="Arial" pitchFamily="34" charset="0"/>
              </a:rPr>
              <a:t> de Jesús.</a:t>
            </a:r>
            <a:br>
              <a:rPr lang="es-GT" altLang="en-US" b="1" dirty="0">
                <a:solidFill>
                  <a:schemeClr val="bg1"/>
                </a:solidFill>
                <a:latin typeface="Arial" pitchFamily="34" charset="0"/>
                <a:cs typeface="Arial" pitchFamily="34" charset="0"/>
              </a:rPr>
            </a:br>
            <a:endParaRPr lang="es-GT" altLang="en-US" b="1" dirty="0">
              <a:solidFill>
                <a:schemeClr val="bg1"/>
              </a:solidFill>
              <a:latin typeface="Arial" pitchFamily="34" charset="0"/>
              <a:cs typeface="Arial" pitchFamily="34" charset="0"/>
            </a:endParaRPr>
          </a:p>
          <a:p>
            <a:pPr marL="0" indent="0">
              <a:spcBef>
                <a:spcPts val="0"/>
              </a:spcBef>
              <a:buFont typeface="Monotype Sorts" pitchFamily="2" charset="2"/>
              <a:buNone/>
              <a:defRPr/>
            </a:pPr>
            <a:endParaRPr lang="en-US" altLang="en-US" sz="3000" b="1" dirty="0">
              <a:solidFill>
                <a:srgbClr val="0D0D0D"/>
              </a:solidFill>
              <a:latin typeface="Arial" pitchFamily="34" charset="0"/>
              <a:cs typeface="Arial" pitchFamily="34" charset="0"/>
            </a:endParaRPr>
          </a:p>
          <a:p>
            <a:pPr marL="114300" indent="0">
              <a:spcBef>
                <a:spcPts val="0"/>
              </a:spcBef>
              <a:buFont typeface="Monotype Sorts" pitchFamily="2" charset="2"/>
              <a:buNone/>
              <a:defRPr/>
            </a:pPr>
            <a:endParaRPr lang="en-US" altLang="en-US" b="1" dirty="0">
              <a:solidFill>
                <a:srgbClr val="FF0000"/>
              </a:solidFill>
            </a:endParaRPr>
          </a:p>
        </p:txBody>
      </p:sp>
      <p:sp>
        <p:nvSpPr>
          <p:cNvPr id="28676" name="Text Box 4"/>
          <p:cNvSpPr txBox="1">
            <a:spLocks noChangeArrowheads="1"/>
          </p:cNvSpPr>
          <p:nvPr/>
        </p:nvSpPr>
        <p:spPr bwMode="auto">
          <a:xfrm>
            <a:off x="0" y="4462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lang="es-ES" altLang="en-US" sz="3600" b="1" dirty="0">
                <a:solidFill>
                  <a:schemeClr val="bg1"/>
                </a:solidFill>
                <a:latin typeface="Arial" charset="0"/>
                <a:cs typeface="Arial" charset="0"/>
              </a:rPr>
              <a:t>¿Qué es un Hacedor de Discípulos?</a:t>
            </a:r>
            <a:endParaRPr kumimoji="0" lang="en-US" altLang="en-US" sz="3600" b="1" dirty="0">
              <a:solidFill>
                <a:schemeClr val="bg1"/>
              </a:solidFill>
              <a:latin typeface="Arial" charset="0"/>
              <a:cs typeface="Arial" charset="0"/>
            </a:endParaRPr>
          </a:p>
        </p:txBody>
      </p:sp>
      <p:pic>
        <p:nvPicPr>
          <p:cNvPr id="6146" name="Picture 2" descr="http://cliparts.co/cliparts/rcn/Kbj/rcnKbja9i.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20542" y="2132856"/>
            <a:ext cx="698390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7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10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box(in)">
                                      <p:cBhvr>
                                        <p:cTn id="12" dur="1000"/>
                                        <p:tgtEl>
                                          <p:spTgt spid="28675">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ox(in)">
                                      <p:cBhvr>
                                        <p:cTn id="1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2867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EBAED1C9-97B5-42F2-AB6C-73B7F514E6BB}" type="slidenum">
              <a:rPr kumimoji="0" lang="en-US" altLang="en-US" sz="1400" smtClean="0">
                <a:solidFill>
                  <a:schemeClr val="bg2"/>
                </a:solidFill>
              </a:rPr>
              <a:pPr>
                <a:spcBef>
                  <a:spcPct val="50000"/>
                </a:spcBef>
                <a:buClrTx/>
                <a:buFontTx/>
                <a:buNone/>
              </a:pPr>
              <a:t>16</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20688"/>
            <a:ext cx="9144000" cy="6055568"/>
          </a:xfrm>
        </p:spPr>
        <p:txBody>
          <a:bodyPr>
            <a:noAutofit/>
          </a:bodyPr>
          <a:lstStyle/>
          <a:p>
            <a:pPr marL="0" indent="0">
              <a:spcBef>
                <a:spcPts val="0"/>
              </a:spcBef>
              <a:spcAft>
                <a:spcPts val="2400"/>
              </a:spcAft>
              <a:buFont typeface="Monotype Sorts" pitchFamily="2" charset="2"/>
              <a:buNone/>
              <a:tabLst>
                <a:tab pos="457200" algn="l"/>
              </a:tabLst>
              <a:defRPr/>
            </a:pPr>
            <a:r>
              <a:rPr lang="es-GT" altLang="en-US" sz="3200" b="1" dirty="0">
                <a:latin typeface="Arial" pitchFamily="34" charset="0"/>
                <a:cs typeface="Arial" pitchFamily="34" charset="0"/>
              </a:rPr>
              <a:t>II. </a:t>
            </a:r>
            <a:r>
              <a:rPr lang="es-GT" sz="3200" b="1" dirty="0">
                <a:latin typeface="Arial" pitchFamily="34" charset="0"/>
                <a:cs typeface="Arial" pitchFamily="34" charset="0"/>
              </a:rPr>
              <a:t>Un hacedor de discípulos desarrolla 	</a:t>
            </a:r>
            <a:r>
              <a:rPr lang="es-GT" sz="3200" b="1" u="sng" dirty="0">
                <a:latin typeface="Arial" pitchFamily="34" charset="0"/>
                <a:cs typeface="Arial" pitchFamily="34" charset="0"/>
              </a:rPr>
              <a:t>RELACIONES</a:t>
            </a:r>
            <a:r>
              <a:rPr lang="es-GT" sz="3200" b="1" dirty="0">
                <a:latin typeface="Arial" pitchFamily="34" charset="0"/>
                <a:cs typeface="Arial" pitchFamily="34" charset="0"/>
              </a:rPr>
              <a:t>  fuertes con algunos.</a:t>
            </a:r>
          </a:p>
          <a:p>
            <a:pPr marL="514350" indent="-514350">
              <a:spcBef>
                <a:spcPts val="0"/>
              </a:spcBef>
              <a:spcAft>
                <a:spcPts val="2400"/>
              </a:spcAft>
              <a:buSzPct val="100000"/>
              <a:buFont typeface="+mj-lt"/>
              <a:buAutoNum type="arabicPeriod"/>
              <a:tabLst>
                <a:tab pos="457200" algn="l"/>
              </a:tabLst>
              <a:defRPr/>
            </a:pPr>
            <a:r>
              <a:rPr lang="es-GT" sz="3200" b="1" dirty="0">
                <a:latin typeface="Arial" pitchFamily="34" charset="0"/>
                <a:cs typeface="Arial" pitchFamily="34" charset="0"/>
              </a:rPr>
              <a:t>Tome la </a:t>
            </a:r>
            <a:r>
              <a:rPr lang="es-GT" sz="3200" b="1" u="sng" dirty="0">
                <a:latin typeface="Arial" pitchFamily="34" charset="0"/>
                <a:cs typeface="Arial" pitchFamily="34" charset="0"/>
              </a:rPr>
              <a:t>INICIATIVA</a:t>
            </a:r>
            <a:r>
              <a:rPr lang="es-GT" sz="3200" b="1" dirty="0">
                <a:latin typeface="Arial" pitchFamily="34" charset="0"/>
                <a:cs typeface="Arial" pitchFamily="34" charset="0"/>
              </a:rPr>
              <a:t> de construir la relación.</a:t>
            </a:r>
            <a:endParaRPr lang="es-GT" altLang="en-US" sz="3200" b="1" dirty="0">
              <a:latin typeface="Arial" pitchFamily="34" charset="0"/>
              <a:cs typeface="Arial" pitchFamily="34" charset="0"/>
            </a:endParaRPr>
          </a:p>
          <a:p>
            <a:pPr marL="514350" indent="-514350">
              <a:spcBef>
                <a:spcPts val="0"/>
              </a:spcBef>
              <a:spcAft>
                <a:spcPts val="2400"/>
              </a:spcAft>
              <a:buSzPct val="100000"/>
              <a:buFont typeface="+mj-lt"/>
              <a:buAutoNum type="arabicPeriod"/>
              <a:tabLst>
                <a:tab pos="457200" algn="l"/>
              </a:tabLst>
              <a:defRPr/>
            </a:pPr>
            <a:r>
              <a:rPr lang="es-GT" altLang="en-US" sz="3200" b="1" dirty="0">
                <a:latin typeface="Arial" pitchFamily="34" charset="0"/>
                <a:cs typeface="Arial" pitchFamily="34" charset="0"/>
              </a:rPr>
              <a:t>Busque maneras de </a:t>
            </a:r>
            <a:br>
              <a:rPr lang="es-GT" altLang="en-US" sz="3200" b="1" dirty="0">
                <a:latin typeface="Arial" pitchFamily="34" charset="0"/>
                <a:cs typeface="Arial" pitchFamily="34" charset="0"/>
              </a:rPr>
            </a:br>
            <a:r>
              <a:rPr lang="es-GT" altLang="en-US" sz="3200" b="1" dirty="0">
                <a:latin typeface="Arial" pitchFamily="34" charset="0"/>
                <a:cs typeface="Arial" pitchFamily="34" charset="0"/>
              </a:rPr>
              <a:t>demostrar </a:t>
            </a:r>
            <a:r>
              <a:rPr lang="es-GT" altLang="en-US" sz="3200" b="1" u="sng" dirty="0">
                <a:latin typeface="Arial" pitchFamily="34" charset="0"/>
                <a:cs typeface="Arial" pitchFamily="34" charset="0"/>
              </a:rPr>
              <a:t>AMOR</a:t>
            </a:r>
            <a:r>
              <a:rPr lang="es-GT" altLang="en-US" sz="3200" b="1" dirty="0">
                <a:latin typeface="Arial" pitchFamily="34" charset="0"/>
                <a:cs typeface="Arial" pitchFamily="34" charset="0"/>
              </a:rPr>
              <a:t>.</a:t>
            </a:r>
            <a:r>
              <a:rPr lang="es-GT" altLang="en-US" sz="3200" b="1" dirty="0">
                <a:latin typeface="Arial" charset="0"/>
                <a:cs typeface="Arial" charset="0"/>
              </a:rPr>
              <a:t>	</a:t>
            </a:r>
          </a:p>
          <a:p>
            <a:pPr marL="514350" indent="-514350">
              <a:spcBef>
                <a:spcPts val="0"/>
              </a:spcBef>
              <a:spcAft>
                <a:spcPts val="2400"/>
              </a:spcAft>
              <a:buSzPct val="100000"/>
              <a:buFont typeface="+mj-lt"/>
              <a:buAutoNum type="arabicPeriod"/>
              <a:tabLst>
                <a:tab pos="457200" algn="l"/>
              </a:tabLst>
              <a:defRPr/>
            </a:pPr>
            <a:r>
              <a:rPr lang="es-GT" altLang="en-US" sz="3200" b="1" dirty="0">
                <a:latin typeface="Arial" charset="0"/>
                <a:cs typeface="Arial" charset="0"/>
              </a:rPr>
              <a:t>Ponga Jesús en el </a:t>
            </a:r>
            <a:br>
              <a:rPr lang="es-GT" altLang="en-US" sz="3200" b="1" dirty="0">
                <a:latin typeface="Arial" charset="0"/>
                <a:cs typeface="Arial" charset="0"/>
              </a:rPr>
            </a:br>
            <a:r>
              <a:rPr lang="es-GT" altLang="en-US" sz="3200" b="1" dirty="0">
                <a:latin typeface="Arial" charset="0"/>
                <a:cs typeface="Arial" charset="0"/>
              </a:rPr>
              <a:t>CENTRO de su relación.</a:t>
            </a:r>
          </a:p>
          <a:p>
            <a:pPr marL="0" indent="0">
              <a:spcBef>
                <a:spcPts val="0"/>
              </a:spcBef>
              <a:buFont typeface="Monotype Sorts" pitchFamily="2" charset="2"/>
              <a:buNone/>
              <a:defRPr/>
            </a:pPr>
            <a:endParaRPr lang="en-US" altLang="en-US" sz="3000" b="1" dirty="0">
              <a:solidFill>
                <a:srgbClr val="0D0D0D"/>
              </a:solidFill>
              <a:latin typeface="Arial" pitchFamily="34" charset="0"/>
              <a:cs typeface="Arial" pitchFamily="34" charset="0"/>
            </a:endParaRPr>
          </a:p>
          <a:p>
            <a:pPr marL="114300" indent="0">
              <a:spcBef>
                <a:spcPts val="0"/>
              </a:spcBef>
              <a:buFont typeface="Monotype Sorts" pitchFamily="2" charset="2"/>
              <a:buNone/>
              <a:defRPr/>
            </a:pPr>
            <a:endParaRPr lang="en-US" altLang="en-US" b="1" dirty="0">
              <a:solidFill>
                <a:srgbClr val="FF0000"/>
              </a:solidFill>
            </a:endParaRPr>
          </a:p>
        </p:txBody>
      </p:sp>
      <p:sp>
        <p:nvSpPr>
          <p:cNvPr id="28676" name="Text Box 4"/>
          <p:cNvSpPr txBox="1">
            <a:spLocks noChangeArrowheads="1"/>
          </p:cNvSpPr>
          <p:nvPr/>
        </p:nvSpPr>
        <p:spPr bwMode="auto">
          <a:xfrm>
            <a:off x="0" y="-2738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lang="es-ES" altLang="en-US" sz="3600" b="1" dirty="0">
                <a:latin typeface="Arial" charset="0"/>
                <a:cs typeface="Arial" charset="0"/>
              </a:rPr>
              <a:t>¿Qué es un Hacedor de Discípulos?</a:t>
            </a:r>
            <a:endParaRPr kumimoji="0" lang="en-US" altLang="en-US" sz="3600" b="1" dirty="0">
              <a:latin typeface="Arial" charset="0"/>
              <a:cs typeface="Arial" charset="0"/>
            </a:endParaRPr>
          </a:p>
        </p:txBody>
      </p:sp>
      <p:pic>
        <p:nvPicPr>
          <p:cNvPr id="5122" name="Picture 2" descr="Image result for discipulador">
            <a:extLst>
              <a:ext uri="{FF2B5EF4-FFF2-40B4-BE49-F238E27FC236}">
                <a16:creationId xmlns:a16="http://schemas.microsoft.com/office/drawing/2014/main" id="{638227A0-2D1F-8E41-BC41-E28B2E0B70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52120" y="2652289"/>
            <a:ext cx="3468340" cy="402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linds(horizontal)">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blinds(horizontal)">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blinds(horizontal)">
                                      <p:cBhvr>
                                        <p:cTn id="22" dur="5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EBAED1C9-97B5-42F2-AB6C-73B7F514E6BB}" type="slidenum">
              <a:rPr kumimoji="0" lang="en-US" altLang="en-US" sz="1400" smtClean="0">
                <a:solidFill>
                  <a:schemeClr val="bg2"/>
                </a:solidFill>
              </a:rPr>
              <a:pPr>
                <a:spcBef>
                  <a:spcPct val="50000"/>
                </a:spcBef>
                <a:buClrTx/>
                <a:buFontTx/>
                <a:buNone/>
              </a:pPr>
              <a:t>17</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20688"/>
            <a:ext cx="9144000" cy="6055568"/>
          </a:xfrm>
        </p:spPr>
        <p:txBody>
          <a:bodyPr>
            <a:noAutofit/>
          </a:bodyPr>
          <a:lstStyle/>
          <a:p>
            <a:pPr marL="0" indent="0">
              <a:spcBef>
                <a:spcPts val="0"/>
              </a:spcBef>
              <a:spcAft>
                <a:spcPts val="2400"/>
              </a:spcAft>
              <a:buFont typeface="Monotype Sorts" pitchFamily="2" charset="2"/>
              <a:buNone/>
              <a:tabLst>
                <a:tab pos="457200" algn="l"/>
              </a:tabLst>
              <a:defRPr/>
            </a:pPr>
            <a:r>
              <a:rPr lang="es-GT" altLang="en-US" sz="3000" b="1" dirty="0">
                <a:latin typeface="Arial" pitchFamily="34" charset="0"/>
                <a:cs typeface="Arial" pitchFamily="34" charset="0"/>
              </a:rPr>
              <a:t>II. </a:t>
            </a:r>
            <a:r>
              <a:rPr lang="es-GT" sz="3000" b="1" dirty="0">
                <a:latin typeface="Arial" pitchFamily="34" charset="0"/>
                <a:cs typeface="Arial" pitchFamily="34" charset="0"/>
              </a:rPr>
              <a:t>Un hacedor de discípulos desarrolla 	</a:t>
            </a:r>
            <a:r>
              <a:rPr lang="es-GT" sz="3000" b="1" u="sng" dirty="0">
                <a:latin typeface="Arial" pitchFamily="34" charset="0"/>
                <a:cs typeface="Arial" pitchFamily="34" charset="0"/>
              </a:rPr>
              <a:t>RELACIONES</a:t>
            </a:r>
            <a:r>
              <a:rPr lang="es-GT" sz="3000" b="1" dirty="0">
                <a:latin typeface="Arial" pitchFamily="34" charset="0"/>
                <a:cs typeface="Arial" pitchFamily="34" charset="0"/>
              </a:rPr>
              <a:t>  fuertes con algunos.</a:t>
            </a:r>
          </a:p>
          <a:p>
            <a:pPr marL="514350" indent="-514350">
              <a:spcBef>
                <a:spcPts val="0"/>
              </a:spcBef>
              <a:spcAft>
                <a:spcPts val="2400"/>
              </a:spcAft>
              <a:buSzPct val="100000"/>
              <a:buFont typeface="+mj-lt"/>
              <a:buAutoNum type="arabicPeriod" startAt="4"/>
              <a:tabLst>
                <a:tab pos="457200" algn="l"/>
              </a:tabLst>
              <a:defRPr/>
            </a:pPr>
            <a:r>
              <a:rPr lang="es-GT" altLang="en-US" sz="3200" b="1" dirty="0">
                <a:latin typeface="Arial" charset="0"/>
                <a:cs typeface="Arial" charset="0"/>
              </a:rPr>
              <a:t>Sea paciente y </a:t>
            </a:r>
            <a:r>
              <a:rPr lang="es-GT" altLang="en-US" sz="3200" b="1" u="sng" dirty="0">
                <a:latin typeface="Arial" charset="0"/>
                <a:cs typeface="Arial" charset="0"/>
              </a:rPr>
              <a:t>PERSEVERE</a:t>
            </a:r>
            <a:r>
              <a:rPr lang="es-GT" altLang="en-US" sz="3200" b="1" dirty="0">
                <a:solidFill>
                  <a:srgbClr val="FFFF00"/>
                </a:solidFill>
                <a:latin typeface="Arial" charset="0"/>
                <a:cs typeface="Arial" charset="0"/>
              </a:rPr>
              <a:t>	</a:t>
            </a:r>
          </a:p>
          <a:p>
            <a:pPr marL="514350" indent="-514350">
              <a:spcBef>
                <a:spcPts val="0"/>
              </a:spcBef>
              <a:spcAft>
                <a:spcPts val="2400"/>
              </a:spcAft>
              <a:buSzPct val="100000"/>
              <a:buFont typeface="+mj-lt"/>
              <a:buAutoNum type="arabicPeriod" startAt="4"/>
              <a:tabLst>
                <a:tab pos="457200" algn="l"/>
              </a:tabLst>
              <a:defRPr/>
            </a:pPr>
            <a:r>
              <a:rPr lang="es-GT" altLang="en-US" sz="3200" b="1" dirty="0">
                <a:latin typeface="Arial" charset="0"/>
                <a:cs typeface="Arial" charset="0"/>
              </a:rPr>
              <a:t>Pase tiempo con ellos </a:t>
            </a:r>
            <a:r>
              <a:rPr lang="es-GT" altLang="en-US" sz="3200" b="1" u="sng" dirty="0">
                <a:latin typeface="Arial" charset="0"/>
                <a:cs typeface="Arial" charset="0"/>
              </a:rPr>
              <a:t>FUERA</a:t>
            </a:r>
            <a:r>
              <a:rPr lang="es-GT" altLang="en-US" sz="3200" b="1" dirty="0">
                <a:latin typeface="Arial" charset="0"/>
                <a:cs typeface="Arial" charset="0"/>
              </a:rPr>
              <a:t> </a:t>
            </a:r>
            <a:br>
              <a:rPr lang="es-GT" altLang="en-US" sz="3200" b="1" dirty="0">
                <a:latin typeface="Arial" charset="0"/>
                <a:cs typeface="Arial" charset="0"/>
              </a:rPr>
            </a:br>
            <a:r>
              <a:rPr lang="es-GT" altLang="en-US" sz="3200" b="1" dirty="0">
                <a:latin typeface="Arial" charset="0"/>
                <a:cs typeface="Arial" charset="0"/>
              </a:rPr>
              <a:t>de la discipulado formal.	</a:t>
            </a:r>
          </a:p>
          <a:p>
            <a:pPr marL="514350" indent="-514350">
              <a:lnSpc>
                <a:spcPct val="120000"/>
              </a:lnSpc>
              <a:spcBef>
                <a:spcPts val="0"/>
              </a:spcBef>
              <a:spcAft>
                <a:spcPts val="2400"/>
              </a:spcAft>
              <a:buSzPct val="100000"/>
              <a:buFont typeface="+mj-lt"/>
              <a:buAutoNum type="arabicPeriod" startAt="4"/>
              <a:tabLst>
                <a:tab pos="457200" algn="l"/>
              </a:tabLst>
              <a:defRPr/>
            </a:pPr>
            <a:r>
              <a:rPr lang="es-GT" altLang="en-US" sz="3200" b="1" dirty="0">
                <a:latin typeface="Arial" charset="0"/>
                <a:cs typeface="Arial" charset="0"/>
              </a:rPr>
              <a:t>Les introduzca a otras </a:t>
            </a:r>
            <a:br>
              <a:rPr lang="es-GT" altLang="en-US" sz="3200" b="1" dirty="0">
                <a:latin typeface="Arial" charset="0"/>
                <a:cs typeface="Arial" charset="0"/>
              </a:rPr>
            </a:br>
            <a:r>
              <a:rPr lang="es-GT" altLang="en-US" sz="3200" b="1" u="sng" dirty="0">
                <a:latin typeface="Arial" charset="0"/>
                <a:cs typeface="Arial" charset="0"/>
              </a:rPr>
              <a:t>RELACIONES</a:t>
            </a:r>
            <a:r>
              <a:rPr lang="es-GT" altLang="en-US" sz="3200" b="1" dirty="0">
                <a:latin typeface="Arial" charset="0"/>
                <a:cs typeface="Arial" charset="0"/>
              </a:rPr>
              <a:t> cristianas </a:t>
            </a:r>
            <a:br>
              <a:rPr lang="es-GT" altLang="en-US" sz="3200" b="1" dirty="0">
                <a:latin typeface="Arial" charset="0"/>
                <a:cs typeface="Arial" charset="0"/>
              </a:rPr>
            </a:br>
            <a:r>
              <a:rPr lang="es-GT" altLang="en-US" sz="3200" b="1" dirty="0">
                <a:latin typeface="Arial" charset="0"/>
                <a:cs typeface="Arial" charset="0"/>
              </a:rPr>
              <a:t>saludables.</a:t>
            </a:r>
          </a:p>
          <a:p>
            <a:pPr marL="0" indent="0">
              <a:spcBef>
                <a:spcPts val="0"/>
              </a:spcBef>
              <a:buFont typeface="Monotype Sorts" pitchFamily="2" charset="2"/>
              <a:buNone/>
              <a:defRPr/>
            </a:pPr>
            <a:endParaRPr lang="en-US" altLang="en-US" sz="3000" b="1" dirty="0">
              <a:solidFill>
                <a:srgbClr val="0D0D0D"/>
              </a:solidFill>
              <a:latin typeface="Arial" pitchFamily="34" charset="0"/>
              <a:cs typeface="Arial" pitchFamily="34" charset="0"/>
            </a:endParaRPr>
          </a:p>
          <a:p>
            <a:pPr marL="114300" indent="0">
              <a:spcBef>
                <a:spcPts val="0"/>
              </a:spcBef>
              <a:buFont typeface="Monotype Sorts" pitchFamily="2" charset="2"/>
              <a:buNone/>
              <a:defRPr/>
            </a:pPr>
            <a:endParaRPr lang="en-US" altLang="en-US" b="1" dirty="0">
              <a:solidFill>
                <a:srgbClr val="FF0000"/>
              </a:solidFill>
            </a:endParaRPr>
          </a:p>
        </p:txBody>
      </p:sp>
      <p:sp>
        <p:nvSpPr>
          <p:cNvPr id="28676" name="Text Box 4"/>
          <p:cNvSpPr txBox="1">
            <a:spLocks noChangeArrowheads="1"/>
          </p:cNvSpPr>
          <p:nvPr/>
        </p:nvSpPr>
        <p:spPr bwMode="auto">
          <a:xfrm>
            <a:off x="0" y="-2738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lang="es-ES" altLang="en-US" sz="3600" b="1" dirty="0">
                <a:latin typeface="Arial" charset="0"/>
                <a:cs typeface="Arial" charset="0"/>
              </a:rPr>
              <a:t>¿Qué es un Hacedor de Discípulos?</a:t>
            </a:r>
            <a:endParaRPr kumimoji="0" lang="en-US" altLang="en-US" sz="3600" b="1" dirty="0">
              <a:latin typeface="Arial" charset="0"/>
              <a:cs typeface="Arial" charset="0"/>
            </a:endParaRPr>
          </a:p>
        </p:txBody>
      </p:sp>
      <p:pic>
        <p:nvPicPr>
          <p:cNvPr id="5122" name="Picture 2" descr="Image result for discipulador">
            <a:extLst>
              <a:ext uri="{FF2B5EF4-FFF2-40B4-BE49-F238E27FC236}">
                <a16:creationId xmlns:a16="http://schemas.microsoft.com/office/drawing/2014/main" id="{638227A0-2D1F-8E41-BC41-E28B2E0B70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28184" y="3320761"/>
            <a:ext cx="2892276" cy="335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0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7" dur="500"/>
                                        <p:tgtEl>
                                          <p:spTgt spid="286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blinds(horizontal)">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blinds(horizontal)">
                                      <p:cBhvr>
                                        <p:cTn id="17" dur="5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F6320E54-0466-46A2-A54F-44D799D837F7}" type="slidenum">
              <a:rPr kumimoji="0" lang="en-US" altLang="en-US" sz="1400" smtClean="0">
                <a:solidFill>
                  <a:schemeClr val="bg2"/>
                </a:solidFill>
              </a:rPr>
              <a:pPr>
                <a:spcBef>
                  <a:spcPct val="50000"/>
                </a:spcBef>
                <a:buClrTx/>
                <a:buFontTx/>
                <a:buNone/>
              </a:pPr>
              <a:t>18</a:t>
            </a:fld>
            <a:endParaRPr kumimoji="0" lang="en-US" altLang="en-US" sz="1400">
              <a:solidFill>
                <a:schemeClr val="bg2"/>
              </a:solidFill>
            </a:endParaRPr>
          </a:p>
        </p:txBody>
      </p:sp>
      <p:sp>
        <p:nvSpPr>
          <p:cNvPr id="28675" name="Rectangle 3"/>
          <p:cNvSpPr>
            <a:spLocks noGrp="1" noChangeArrowheads="1"/>
          </p:cNvSpPr>
          <p:nvPr>
            <p:ph type="body" idx="1"/>
          </p:nvPr>
        </p:nvSpPr>
        <p:spPr>
          <a:xfrm>
            <a:off x="-12700" y="659382"/>
            <a:ext cx="9156700" cy="5721946"/>
          </a:xfrm>
        </p:spPr>
        <p:txBody>
          <a:bodyPr>
            <a:noAutofit/>
          </a:bodyPr>
          <a:lstStyle/>
          <a:p>
            <a:pPr marL="0" indent="0">
              <a:spcBef>
                <a:spcPct val="0"/>
              </a:spcBef>
              <a:buFont typeface="Monotype Sorts" pitchFamily="2" charset="2"/>
              <a:buNone/>
            </a:pPr>
            <a:r>
              <a:rPr lang="es-ES" altLang="en-US" sz="3400" b="1" dirty="0">
                <a:latin typeface="Arial" charset="0"/>
                <a:cs typeface="Arial" charset="0"/>
              </a:rPr>
              <a:t>III.  El objetivo de un hacedor de discípulos  </a:t>
            </a:r>
            <a:br>
              <a:rPr lang="es-ES" altLang="en-US" sz="3400" b="1" dirty="0">
                <a:latin typeface="Arial" charset="0"/>
                <a:cs typeface="Arial" charset="0"/>
              </a:rPr>
            </a:br>
            <a:r>
              <a:rPr lang="es-ES" altLang="en-US" sz="3400" b="1" dirty="0">
                <a:latin typeface="Arial" charset="0"/>
                <a:cs typeface="Arial" charset="0"/>
              </a:rPr>
              <a:t>      es </a:t>
            </a:r>
            <a:r>
              <a:rPr lang="es-ES" altLang="en-US" sz="3400" b="1" u="sng" dirty="0">
                <a:latin typeface="Arial" charset="0"/>
                <a:cs typeface="Arial" charset="0"/>
              </a:rPr>
              <a:t>reproducir</a:t>
            </a:r>
            <a:r>
              <a:rPr lang="es-ES" altLang="en-US" sz="3400" b="1" dirty="0">
                <a:latin typeface="Arial" charset="0"/>
                <a:cs typeface="Arial" charset="0"/>
              </a:rPr>
              <a:t> la vida de Jesús en los </a:t>
            </a:r>
            <a:br>
              <a:rPr lang="es-ES" altLang="en-US" sz="3400" b="1" dirty="0">
                <a:latin typeface="Arial" charset="0"/>
                <a:cs typeface="Arial" charset="0"/>
              </a:rPr>
            </a:br>
            <a:r>
              <a:rPr lang="es-ES" altLang="en-US" sz="3400" b="1" dirty="0">
                <a:latin typeface="Arial" charset="0"/>
                <a:cs typeface="Arial" charset="0"/>
              </a:rPr>
              <a:t>      demás.</a:t>
            </a:r>
            <a:endParaRPr lang="en-US" altLang="en-US" sz="3400" b="1" dirty="0">
              <a:latin typeface="Arial" charset="0"/>
              <a:cs typeface="Arial" charset="0"/>
            </a:endParaRPr>
          </a:p>
          <a:p>
            <a:pPr marL="0" indent="0">
              <a:spcBef>
                <a:spcPts val="1800"/>
              </a:spcBef>
              <a:spcAft>
                <a:spcPts val="1200"/>
              </a:spcAft>
              <a:buFont typeface="Monotype Sorts" pitchFamily="2" charset="2"/>
              <a:buNone/>
            </a:pPr>
            <a:r>
              <a:rPr lang="en-US" altLang="en-US" sz="3200" b="1" dirty="0">
                <a:latin typeface="Arial" charset="0"/>
                <a:cs typeface="Arial" charset="0"/>
              </a:rPr>
              <a:t>1. </a:t>
            </a:r>
            <a:r>
              <a:rPr lang="en-US" altLang="en-US" sz="3200" b="1" u="sng" dirty="0" err="1">
                <a:latin typeface="Arial" charset="0"/>
                <a:cs typeface="Arial" charset="0"/>
              </a:rPr>
              <a:t>Enseñar</a:t>
            </a:r>
            <a:r>
              <a:rPr lang="en-US" altLang="en-US" sz="3200" b="1" dirty="0">
                <a:latin typeface="Arial" charset="0"/>
                <a:cs typeface="Arial" charset="0"/>
              </a:rPr>
              <a:t>  (Palabras) y </a:t>
            </a:r>
            <a:r>
              <a:rPr lang="en-US" altLang="en-US" sz="3200" b="1" dirty="0" err="1">
                <a:latin typeface="Arial" charset="0"/>
                <a:cs typeface="Arial" charset="0"/>
              </a:rPr>
              <a:t>Modelar</a:t>
            </a:r>
            <a:r>
              <a:rPr lang="en-US" altLang="en-US" sz="3200" b="1" dirty="0">
                <a:latin typeface="Arial" charset="0"/>
                <a:cs typeface="Arial" charset="0"/>
              </a:rPr>
              <a:t> (</a:t>
            </a:r>
            <a:r>
              <a:rPr lang="en-US" altLang="en-US" sz="3200" b="1" dirty="0" err="1">
                <a:latin typeface="Arial" charset="0"/>
                <a:cs typeface="Arial" charset="0"/>
              </a:rPr>
              <a:t>vida</a:t>
            </a:r>
            <a:r>
              <a:rPr lang="en-US" altLang="en-US" sz="3200" b="1" dirty="0">
                <a:latin typeface="Arial" charset="0"/>
                <a:cs typeface="Arial" charset="0"/>
              </a:rPr>
              <a:t>)</a:t>
            </a:r>
          </a:p>
          <a:p>
            <a:pPr marL="0" indent="0">
              <a:spcBef>
                <a:spcPts val="1800"/>
              </a:spcBef>
              <a:spcAft>
                <a:spcPts val="1200"/>
              </a:spcAft>
              <a:buFont typeface="Monotype Sorts" pitchFamily="2" charset="2"/>
              <a:buNone/>
            </a:pPr>
            <a:r>
              <a:rPr lang="en-US" altLang="en-US" sz="3200" b="1" dirty="0">
                <a:latin typeface="Arial" charset="0"/>
                <a:cs typeface="Arial" charset="0"/>
              </a:rPr>
              <a:t>2. </a:t>
            </a:r>
            <a:r>
              <a:rPr lang="es-ES" altLang="en-US" sz="3200" b="1" dirty="0">
                <a:latin typeface="Arial" charset="0"/>
                <a:cs typeface="Arial" charset="0"/>
              </a:rPr>
              <a:t>Motivar y </a:t>
            </a:r>
            <a:r>
              <a:rPr lang="es-ES" altLang="en-US" sz="3200" b="1" u="sng" dirty="0">
                <a:latin typeface="Arial" charset="0"/>
                <a:cs typeface="Arial" charset="0"/>
              </a:rPr>
              <a:t>consolar</a:t>
            </a:r>
          </a:p>
          <a:p>
            <a:pPr marL="0" indent="0">
              <a:spcBef>
                <a:spcPts val="1800"/>
              </a:spcBef>
              <a:spcAft>
                <a:spcPts val="1200"/>
              </a:spcAft>
              <a:buFont typeface="Monotype Sorts" pitchFamily="2" charset="2"/>
              <a:buNone/>
            </a:pPr>
            <a:r>
              <a:rPr lang="en-US" altLang="en-US" sz="3200" b="1" dirty="0">
                <a:latin typeface="Arial" charset="0"/>
                <a:cs typeface="Arial" charset="0"/>
              </a:rPr>
              <a:t>3. </a:t>
            </a:r>
            <a:r>
              <a:rPr lang="es-ES" altLang="en-US" sz="3200" b="1" dirty="0">
                <a:latin typeface="Arial" charset="0"/>
                <a:cs typeface="Arial" charset="0"/>
              </a:rPr>
              <a:t>Advertir y </a:t>
            </a:r>
            <a:r>
              <a:rPr lang="es-ES" altLang="en-US" sz="3200" b="1" u="sng" dirty="0">
                <a:latin typeface="Arial" charset="0"/>
                <a:cs typeface="Arial" charset="0"/>
              </a:rPr>
              <a:t>confrontar</a:t>
            </a:r>
          </a:p>
          <a:p>
            <a:pPr marL="0" indent="0">
              <a:spcBef>
                <a:spcPts val="1800"/>
              </a:spcBef>
              <a:spcAft>
                <a:spcPts val="1200"/>
              </a:spcAft>
              <a:buFont typeface="Monotype Sorts" pitchFamily="2" charset="2"/>
              <a:buNone/>
            </a:pPr>
            <a:r>
              <a:rPr lang="en-US" altLang="en-US" sz="3200" b="1" dirty="0">
                <a:latin typeface="Arial" charset="0"/>
                <a:cs typeface="Arial" charset="0"/>
              </a:rPr>
              <a:t>4. </a:t>
            </a:r>
            <a:r>
              <a:rPr lang="es-ES" altLang="en-US" sz="3200" b="1" u="sng" dirty="0">
                <a:latin typeface="Arial" charset="0"/>
                <a:cs typeface="Arial" charset="0"/>
              </a:rPr>
              <a:t>Perdonar</a:t>
            </a:r>
            <a:r>
              <a:rPr lang="es-ES" altLang="en-US" sz="3200" b="1" dirty="0">
                <a:latin typeface="Arial" charset="0"/>
                <a:cs typeface="Arial" charset="0"/>
              </a:rPr>
              <a:t> y restaurar</a:t>
            </a:r>
          </a:p>
          <a:p>
            <a:pPr marL="0" indent="0">
              <a:spcBef>
                <a:spcPts val="1800"/>
              </a:spcBef>
              <a:spcAft>
                <a:spcPts val="1200"/>
              </a:spcAft>
              <a:buFont typeface="Monotype Sorts" pitchFamily="2" charset="2"/>
              <a:buNone/>
            </a:pPr>
            <a:r>
              <a:rPr lang="en-US" altLang="en-US" sz="3200" b="1" dirty="0">
                <a:latin typeface="Arial" charset="0"/>
                <a:cs typeface="Arial" charset="0"/>
              </a:rPr>
              <a:t> 5. </a:t>
            </a:r>
            <a:r>
              <a:rPr lang="es-ES" altLang="en-US" sz="3200" b="1" dirty="0">
                <a:latin typeface="Arial" charset="0"/>
                <a:cs typeface="Arial" charset="0"/>
              </a:rPr>
              <a:t>Confiar y </a:t>
            </a:r>
            <a:r>
              <a:rPr lang="es-ES" altLang="en-US" sz="3200" b="1" u="sng" dirty="0" err="1">
                <a:latin typeface="Arial" charset="0"/>
                <a:cs typeface="Arial" charset="0"/>
              </a:rPr>
              <a:t>envíar</a:t>
            </a:r>
            <a:endParaRPr lang="en-US" altLang="en-US" sz="3200" b="1" dirty="0">
              <a:latin typeface="Arial" charset="0"/>
              <a:cs typeface="Arial" charset="0"/>
            </a:endParaRPr>
          </a:p>
        </p:txBody>
      </p:sp>
      <p:sp>
        <p:nvSpPr>
          <p:cNvPr id="20484" name="Text Box 4"/>
          <p:cNvSpPr txBox="1">
            <a:spLocks noChangeArrowheads="1"/>
          </p:cNvSpPr>
          <p:nvPr/>
        </p:nvSpPr>
        <p:spPr bwMode="auto">
          <a:xfrm>
            <a:off x="0" y="-76200"/>
            <a:ext cx="914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lang="es-ES" altLang="en-US" sz="3600" b="1" dirty="0">
                <a:latin typeface="Arial" charset="0"/>
                <a:cs typeface="Arial" charset="0"/>
              </a:rPr>
              <a:t>Hacedor de Discípulos</a:t>
            </a:r>
            <a:endParaRPr kumimoji="0" lang="en-US" altLang="en-US" sz="3600" b="1" dirty="0">
              <a:latin typeface="Arial" charset="0"/>
              <a:cs typeface="Arial"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3325"/>
          <a:stretch/>
        </p:blipFill>
        <p:spPr>
          <a:xfrm>
            <a:off x="4778641" y="4077072"/>
            <a:ext cx="4257855" cy="2664296"/>
          </a:xfrm>
          <a:prstGeom prst="rect">
            <a:avLst/>
          </a:prstGeom>
        </p:spPr>
      </p:pic>
    </p:spTree>
    <p:extLst>
      <p:ext uri="{BB962C8B-B14F-4D97-AF65-F5344CB8AC3E}">
        <p14:creationId xmlns:p14="http://schemas.microsoft.com/office/powerpoint/2010/main" val="10654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867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8675">
                                            <p:txEl>
                                              <p:pRg st="0" end="0"/>
                                            </p:txEl>
                                          </p:spTgt>
                                        </p:tgtEl>
                                        <p:attrNameLst>
                                          <p:attrName>ppt_h</p:attrName>
                                        </p:attrNameLst>
                                      </p:cBhvr>
                                      <p:tavLst>
                                        <p:tav tm="0">
                                          <p:val>
                                            <p:strVal val="#ppt_h"/>
                                          </p:val>
                                        </p:tav>
                                        <p:tav tm="100000">
                                          <p:val>
                                            <p:strVal val="#ppt_h"/>
                                          </p:val>
                                        </p:tav>
                                      </p:tavLst>
                                    </p:anim>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2" fill="hold" grpId="0" nodeType="clickEffect">
                                  <p:stCondLst>
                                    <p:cond delay="0"/>
                                  </p:stCondLst>
                                  <p:childTnLst>
                                    <p:set>
                                      <p:cBhvr>
                                        <p:cTn id="17" dur="1" fill="hold">
                                          <p:stCondLst>
                                            <p:cond delay="0"/>
                                          </p:stCondLst>
                                        </p:cTn>
                                        <p:tgtEl>
                                          <p:spTgt spid="28675">
                                            <p:txEl>
                                              <p:pRg st="1" end="1"/>
                                            </p:txEl>
                                          </p:spTgt>
                                        </p:tgtEl>
                                        <p:attrNameLst>
                                          <p:attrName>style.visibility</p:attrName>
                                        </p:attrNameLst>
                                      </p:cBhvr>
                                      <p:to>
                                        <p:strVal val="visible"/>
                                      </p:to>
                                    </p:set>
                                    <p:anim calcmode="lin" valueType="num">
                                      <p:cBhvr>
                                        <p:cTn id="18" dur="500" fill="hold"/>
                                        <p:tgtEl>
                                          <p:spTgt spid="28675">
                                            <p:txEl>
                                              <p:pRg st="1" end="1"/>
                                            </p:txEl>
                                          </p:spTgt>
                                        </p:tgtEl>
                                        <p:attrNameLst>
                                          <p:attrName>ppt_x</p:attrName>
                                        </p:attrNameLst>
                                      </p:cBhvr>
                                      <p:tavLst>
                                        <p:tav tm="0">
                                          <p:val>
                                            <p:strVal val="#ppt_x+#ppt_w/2"/>
                                          </p:val>
                                        </p:tav>
                                        <p:tav tm="100000">
                                          <p:val>
                                            <p:strVal val="#ppt_x"/>
                                          </p:val>
                                        </p:tav>
                                      </p:tavLst>
                                    </p:anim>
                                    <p:anim calcmode="lin" valueType="num">
                                      <p:cBhvr>
                                        <p:cTn id="19" dur="500" fill="hold"/>
                                        <p:tgtEl>
                                          <p:spTgt spid="28675">
                                            <p:txEl>
                                              <p:pRg st="1" end="1"/>
                                            </p:txEl>
                                          </p:spTgt>
                                        </p:tgtEl>
                                        <p:attrNameLst>
                                          <p:attrName>ppt_y</p:attrName>
                                        </p:attrNameLst>
                                      </p:cBhvr>
                                      <p:tavLst>
                                        <p:tav tm="0">
                                          <p:val>
                                            <p:strVal val="#ppt_y"/>
                                          </p:val>
                                        </p:tav>
                                        <p:tav tm="100000">
                                          <p:val>
                                            <p:strVal val="#ppt_y"/>
                                          </p:val>
                                        </p:tav>
                                      </p:tavLst>
                                    </p:anim>
                                    <p:anim calcmode="lin" valueType="num">
                                      <p:cBhvr>
                                        <p:cTn id="20"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2867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grpId="0" nodeType="clickEffect">
                                  <p:stCondLst>
                                    <p:cond delay="0"/>
                                  </p:stCondLst>
                                  <p:childTnLst>
                                    <p:set>
                                      <p:cBhvr>
                                        <p:cTn id="25" dur="1" fill="hold">
                                          <p:stCondLst>
                                            <p:cond delay="0"/>
                                          </p:stCondLst>
                                        </p:cTn>
                                        <p:tgtEl>
                                          <p:spTgt spid="28675">
                                            <p:txEl>
                                              <p:pRg st="2" end="2"/>
                                            </p:txEl>
                                          </p:spTgt>
                                        </p:tgtEl>
                                        <p:attrNameLst>
                                          <p:attrName>style.visibility</p:attrName>
                                        </p:attrNameLst>
                                      </p:cBhvr>
                                      <p:to>
                                        <p:strVal val="visible"/>
                                      </p:to>
                                    </p:set>
                                    <p:anim calcmode="lin" valueType="num">
                                      <p:cBhvr>
                                        <p:cTn id="26" dur="500" fill="hold"/>
                                        <p:tgtEl>
                                          <p:spTgt spid="28675">
                                            <p:txEl>
                                              <p:pRg st="2" end="2"/>
                                            </p:txEl>
                                          </p:spTgt>
                                        </p:tgtEl>
                                        <p:attrNameLst>
                                          <p:attrName>ppt_x</p:attrName>
                                        </p:attrNameLst>
                                      </p:cBhvr>
                                      <p:tavLst>
                                        <p:tav tm="0">
                                          <p:val>
                                            <p:strVal val="#ppt_x+#ppt_w/2"/>
                                          </p:val>
                                        </p:tav>
                                        <p:tav tm="100000">
                                          <p:val>
                                            <p:strVal val="#ppt_x"/>
                                          </p:val>
                                        </p:tav>
                                      </p:tavLst>
                                    </p:anim>
                                    <p:anim calcmode="lin" valueType="num">
                                      <p:cBhvr>
                                        <p:cTn id="27" dur="500" fill="hold"/>
                                        <p:tgtEl>
                                          <p:spTgt spid="28675">
                                            <p:txEl>
                                              <p:pRg st="2" end="2"/>
                                            </p:txEl>
                                          </p:spTgt>
                                        </p:tgtEl>
                                        <p:attrNameLst>
                                          <p:attrName>ppt_y</p:attrName>
                                        </p:attrNameLst>
                                      </p:cBhvr>
                                      <p:tavLst>
                                        <p:tav tm="0">
                                          <p:val>
                                            <p:strVal val="#ppt_y"/>
                                          </p:val>
                                        </p:tav>
                                        <p:tav tm="100000">
                                          <p:val>
                                            <p:strVal val="#ppt_y"/>
                                          </p:val>
                                        </p:tav>
                                      </p:tavLst>
                                    </p:anim>
                                    <p:anim calcmode="lin" valueType="num">
                                      <p:cBhvr>
                                        <p:cTn id="28"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867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2" fill="hold" grpId="0" nodeType="clickEffect">
                                  <p:stCondLst>
                                    <p:cond delay="0"/>
                                  </p:stCondLst>
                                  <p:childTnLst>
                                    <p:set>
                                      <p:cBhvr>
                                        <p:cTn id="33" dur="1" fill="hold">
                                          <p:stCondLst>
                                            <p:cond delay="0"/>
                                          </p:stCondLst>
                                        </p:cTn>
                                        <p:tgtEl>
                                          <p:spTgt spid="28675">
                                            <p:txEl>
                                              <p:pRg st="3" end="3"/>
                                            </p:txEl>
                                          </p:spTgt>
                                        </p:tgtEl>
                                        <p:attrNameLst>
                                          <p:attrName>style.visibility</p:attrName>
                                        </p:attrNameLst>
                                      </p:cBhvr>
                                      <p:to>
                                        <p:strVal val="visible"/>
                                      </p:to>
                                    </p:set>
                                    <p:anim calcmode="lin" valueType="num">
                                      <p:cBhvr>
                                        <p:cTn id="34" dur="500" fill="hold"/>
                                        <p:tgtEl>
                                          <p:spTgt spid="28675">
                                            <p:txEl>
                                              <p:pRg st="3" end="3"/>
                                            </p:txEl>
                                          </p:spTgt>
                                        </p:tgtEl>
                                        <p:attrNameLst>
                                          <p:attrName>ppt_x</p:attrName>
                                        </p:attrNameLst>
                                      </p:cBhvr>
                                      <p:tavLst>
                                        <p:tav tm="0">
                                          <p:val>
                                            <p:strVal val="#ppt_x+#ppt_w/2"/>
                                          </p:val>
                                        </p:tav>
                                        <p:tav tm="100000">
                                          <p:val>
                                            <p:strVal val="#ppt_x"/>
                                          </p:val>
                                        </p:tav>
                                      </p:tavLst>
                                    </p:anim>
                                    <p:anim calcmode="lin" valueType="num">
                                      <p:cBhvr>
                                        <p:cTn id="35" dur="500" fill="hold"/>
                                        <p:tgtEl>
                                          <p:spTgt spid="28675">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2867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2" fill="hold" grpId="0" nodeType="clickEffect">
                                  <p:stCondLst>
                                    <p:cond delay="0"/>
                                  </p:stCondLst>
                                  <p:childTnLst>
                                    <p:set>
                                      <p:cBhvr>
                                        <p:cTn id="41" dur="1" fill="hold">
                                          <p:stCondLst>
                                            <p:cond delay="0"/>
                                          </p:stCondLst>
                                        </p:cTn>
                                        <p:tgtEl>
                                          <p:spTgt spid="28675">
                                            <p:txEl>
                                              <p:pRg st="4" end="4"/>
                                            </p:txEl>
                                          </p:spTgt>
                                        </p:tgtEl>
                                        <p:attrNameLst>
                                          <p:attrName>style.visibility</p:attrName>
                                        </p:attrNameLst>
                                      </p:cBhvr>
                                      <p:to>
                                        <p:strVal val="visible"/>
                                      </p:to>
                                    </p:set>
                                    <p:anim calcmode="lin" valueType="num">
                                      <p:cBhvr>
                                        <p:cTn id="42" dur="500" fill="hold"/>
                                        <p:tgtEl>
                                          <p:spTgt spid="28675">
                                            <p:txEl>
                                              <p:pRg st="4" end="4"/>
                                            </p:txEl>
                                          </p:spTgt>
                                        </p:tgtEl>
                                        <p:attrNameLst>
                                          <p:attrName>ppt_x</p:attrName>
                                        </p:attrNameLst>
                                      </p:cBhvr>
                                      <p:tavLst>
                                        <p:tav tm="0">
                                          <p:val>
                                            <p:strVal val="#ppt_x+#ppt_w/2"/>
                                          </p:val>
                                        </p:tav>
                                        <p:tav tm="100000">
                                          <p:val>
                                            <p:strVal val="#ppt_x"/>
                                          </p:val>
                                        </p:tav>
                                      </p:tavLst>
                                    </p:anim>
                                    <p:anim calcmode="lin" valueType="num">
                                      <p:cBhvr>
                                        <p:cTn id="43" dur="500" fill="hold"/>
                                        <p:tgtEl>
                                          <p:spTgt spid="28675">
                                            <p:txEl>
                                              <p:pRg st="4" end="4"/>
                                            </p:txEl>
                                          </p:spTgt>
                                        </p:tgtEl>
                                        <p:attrNameLst>
                                          <p:attrName>ppt_y</p:attrName>
                                        </p:attrNameLst>
                                      </p:cBhvr>
                                      <p:tavLst>
                                        <p:tav tm="0">
                                          <p:val>
                                            <p:strVal val="#ppt_y"/>
                                          </p:val>
                                        </p:tav>
                                        <p:tav tm="100000">
                                          <p:val>
                                            <p:strVal val="#ppt_y"/>
                                          </p:val>
                                        </p:tav>
                                      </p:tavLst>
                                    </p:anim>
                                    <p:anim calcmode="lin" valueType="num">
                                      <p:cBhvr>
                                        <p:cTn id="44" dur="500" fill="hold"/>
                                        <p:tgtEl>
                                          <p:spTgt spid="28675">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2867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2" fill="hold" grpId="0" nodeType="clickEffect">
                                  <p:stCondLst>
                                    <p:cond delay="0"/>
                                  </p:stCondLst>
                                  <p:childTnLst>
                                    <p:set>
                                      <p:cBhvr>
                                        <p:cTn id="49" dur="1" fill="hold">
                                          <p:stCondLst>
                                            <p:cond delay="0"/>
                                          </p:stCondLst>
                                        </p:cTn>
                                        <p:tgtEl>
                                          <p:spTgt spid="28675">
                                            <p:txEl>
                                              <p:pRg st="5" end="5"/>
                                            </p:txEl>
                                          </p:spTgt>
                                        </p:tgtEl>
                                        <p:attrNameLst>
                                          <p:attrName>style.visibility</p:attrName>
                                        </p:attrNameLst>
                                      </p:cBhvr>
                                      <p:to>
                                        <p:strVal val="visible"/>
                                      </p:to>
                                    </p:set>
                                    <p:anim calcmode="lin" valueType="num">
                                      <p:cBhvr>
                                        <p:cTn id="50" dur="500" fill="hold"/>
                                        <p:tgtEl>
                                          <p:spTgt spid="28675">
                                            <p:txEl>
                                              <p:pRg st="5" end="5"/>
                                            </p:txEl>
                                          </p:spTgt>
                                        </p:tgtEl>
                                        <p:attrNameLst>
                                          <p:attrName>ppt_x</p:attrName>
                                        </p:attrNameLst>
                                      </p:cBhvr>
                                      <p:tavLst>
                                        <p:tav tm="0">
                                          <p:val>
                                            <p:strVal val="#ppt_x+#ppt_w/2"/>
                                          </p:val>
                                        </p:tav>
                                        <p:tav tm="100000">
                                          <p:val>
                                            <p:strVal val="#ppt_x"/>
                                          </p:val>
                                        </p:tav>
                                      </p:tavLst>
                                    </p:anim>
                                    <p:anim calcmode="lin" valueType="num">
                                      <p:cBhvr>
                                        <p:cTn id="51" dur="500" fill="hold"/>
                                        <p:tgtEl>
                                          <p:spTgt spid="28675">
                                            <p:txEl>
                                              <p:pRg st="5" end="5"/>
                                            </p:txEl>
                                          </p:spTgt>
                                        </p:tgtEl>
                                        <p:attrNameLst>
                                          <p:attrName>ppt_y</p:attrName>
                                        </p:attrNameLst>
                                      </p:cBhvr>
                                      <p:tavLst>
                                        <p:tav tm="0">
                                          <p:val>
                                            <p:strVal val="#ppt_y"/>
                                          </p:val>
                                        </p:tav>
                                        <p:tav tm="100000">
                                          <p:val>
                                            <p:strVal val="#ppt_y"/>
                                          </p:val>
                                        </p:tav>
                                      </p:tavLst>
                                    </p:anim>
                                    <p:anim calcmode="lin" valueType="num">
                                      <p:cBhvr>
                                        <p:cTn id="52" dur="500" fill="hold"/>
                                        <p:tgtEl>
                                          <p:spTgt spid="28675">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2867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1028"/>
          <p:cNvSpPr txBox="1">
            <a:spLocks noChangeArrowheads="1"/>
          </p:cNvSpPr>
          <p:nvPr/>
        </p:nvSpPr>
        <p:spPr bwMode="auto">
          <a:xfrm>
            <a:off x="0" y="142875"/>
            <a:ext cx="9144000"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altLang="en-US" sz="2800" b="1" dirty="0" err="1">
                <a:effectLst>
                  <a:outerShdw blurRad="38100" dist="38100" dir="2700000" algn="tl">
                    <a:srgbClr val="000000"/>
                  </a:outerShdw>
                </a:effectLst>
                <a:latin typeface="Verdana" pitchFamily="34" charset="0"/>
              </a:rPr>
              <a:t>Jesús</a:t>
            </a:r>
            <a:r>
              <a:rPr lang="en-US" altLang="en-US" sz="2800" b="1" dirty="0">
                <a:effectLst>
                  <a:outerShdw blurRad="38100" dist="38100" dir="2700000" algn="tl">
                    <a:srgbClr val="000000"/>
                  </a:outerShdw>
                </a:effectLst>
                <a:latin typeface="Verdana" pitchFamily="34" charset="0"/>
              </a:rPr>
              <a:t> Como Discipulador</a:t>
            </a:r>
            <a:r>
              <a:rPr lang="en-US" altLang="en-US" sz="2800" b="1" dirty="0">
                <a:solidFill>
                  <a:srgbClr val="FFFF00"/>
                </a:solidFill>
                <a:effectLst>
                  <a:outerShdw blurRad="38100" dist="38100" dir="2700000" algn="tl">
                    <a:srgbClr val="000000"/>
                  </a:outerShdw>
                </a:effectLst>
                <a:latin typeface="Verdana" pitchFamily="34" charset="0"/>
              </a:rPr>
              <a:t> </a:t>
            </a:r>
          </a:p>
        </p:txBody>
      </p:sp>
      <p:sp>
        <p:nvSpPr>
          <p:cNvPr id="12309" name="Text Box 1045"/>
          <p:cNvSpPr txBox="1">
            <a:spLocks noChangeArrowheads="1"/>
          </p:cNvSpPr>
          <p:nvPr/>
        </p:nvSpPr>
        <p:spPr bwMode="auto">
          <a:xfrm>
            <a:off x="71438" y="1115734"/>
            <a:ext cx="9072562"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eaLnBrk="1" hangingPunct="1">
              <a:spcBef>
                <a:spcPct val="50000"/>
              </a:spcBef>
              <a:buClrTx/>
              <a:buFontTx/>
              <a:buNone/>
            </a:pPr>
            <a:r>
              <a:rPr lang="en-US" altLang="en-US" sz="3600" b="1" dirty="0">
                <a:latin typeface="Verdana" pitchFamily="34" charset="0"/>
              </a:rPr>
              <a:t>1. </a:t>
            </a:r>
            <a:r>
              <a:rPr lang="en-US" altLang="en-US" sz="3600" b="1" u="sng" dirty="0">
                <a:latin typeface="Verdana" pitchFamily="34" charset="0"/>
              </a:rPr>
              <a:t>INSTRUCIÓN</a:t>
            </a:r>
            <a:br>
              <a:rPr lang="en-US" altLang="en-US" sz="3600" b="1" dirty="0">
                <a:latin typeface="Verdana" pitchFamily="34" charset="0"/>
              </a:rPr>
            </a:br>
            <a:r>
              <a:rPr lang="en-US" altLang="en-US" sz="3600" b="1" dirty="0">
                <a:latin typeface="Verdana" pitchFamily="34" charset="0"/>
              </a:rPr>
              <a:t>    </a:t>
            </a:r>
            <a:r>
              <a:rPr lang="en-US" altLang="en-US" sz="3600" b="1" dirty="0" err="1">
                <a:latin typeface="Verdana" pitchFamily="34" charset="0"/>
              </a:rPr>
              <a:t>durante</a:t>
            </a:r>
            <a:r>
              <a:rPr lang="en-US" altLang="en-US" sz="3600" b="1" dirty="0">
                <a:latin typeface="Verdana" pitchFamily="34" charset="0"/>
              </a:rPr>
              <a:t> la </a:t>
            </a:r>
            <a:r>
              <a:rPr lang="en-US" altLang="en-US" sz="3600" b="1" dirty="0" err="1">
                <a:latin typeface="Verdana" pitchFamily="34" charset="0"/>
              </a:rPr>
              <a:t>vida</a:t>
            </a:r>
            <a:r>
              <a:rPr lang="en-US" altLang="en-US" sz="3000" b="1" dirty="0">
                <a:latin typeface="Verdana" pitchFamily="34" charset="0"/>
              </a:rPr>
              <a:t>	</a:t>
            </a:r>
          </a:p>
          <a:p>
            <a:pPr eaLnBrk="1" hangingPunct="1">
              <a:spcBef>
                <a:spcPct val="50000"/>
              </a:spcBef>
              <a:buClrTx/>
              <a:buFontTx/>
              <a:buNone/>
            </a:pPr>
            <a:endParaRPr lang="en-US" altLang="en-US" sz="3000" b="1" dirty="0">
              <a:latin typeface="Verdana" pitchFamily="34" charset="0"/>
            </a:endParaRPr>
          </a:p>
          <a:p>
            <a:pPr eaLnBrk="1" hangingPunct="1">
              <a:spcBef>
                <a:spcPct val="50000"/>
              </a:spcBef>
              <a:buClrTx/>
              <a:buFontTx/>
              <a:buNone/>
            </a:pPr>
            <a:endParaRPr lang="en-US" altLang="en-US" sz="800" b="1" dirty="0">
              <a:latin typeface="Verdana" pitchFamily="34" charset="0"/>
            </a:endParaRPr>
          </a:p>
          <a:p>
            <a:pPr eaLnBrk="1" hangingPunct="1">
              <a:spcBef>
                <a:spcPts val="1200"/>
              </a:spcBef>
              <a:buClrTx/>
              <a:buFontTx/>
              <a:buNone/>
            </a:pPr>
            <a:endParaRPr lang="en-US" altLang="en-US" sz="3000" b="1" dirty="0">
              <a:latin typeface="Verdana" pitchFamily="34" charset="0"/>
            </a:endParaRPr>
          </a:p>
          <a:p>
            <a:pPr eaLnBrk="1" hangingPunct="1">
              <a:spcBef>
                <a:spcPts val="1200"/>
              </a:spcBef>
              <a:buClrTx/>
              <a:buFontTx/>
              <a:buNone/>
            </a:pPr>
            <a:endParaRPr lang="en-US" altLang="en-US" sz="3000" b="1" dirty="0">
              <a:latin typeface="Verdana" pitchFamily="34" charset="0"/>
            </a:endParaRPr>
          </a:p>
          <a:p>
            <a:pPr eaLnBrk="1" hangingPunct="1">
              <a:spcBef>
                <a:spcPts val="1200"/>
              </a:spcBef>
              <a:buClrTx/>
              <a:buFontTx/>
              <a:buNone/>
            </a:pPr>
            <a:endParaRPr lang="en-US" altLang="en-US" sz="1600" b="1" dirty="0">
              <a:latin typeface="Verdana" pitchFamily="34" charset="0"/>
            </a:endParaRPr>
          </a:p>
          <a:p>
            <a:pPr eaLnBrk="1" hangingPunct="1">
              <a:spcBef>
                <a:spcPts val="1200"/>
              </a:spcBef>
              <a:buClrTx/>
              <a:buFontTx/>
              <a:buNone/>
            </a:pPr>
            <a:r>
              <a:rPr lang="en-US" altLang="en-US" sz="3000" b="1" dirty="0">
                <a:latin typeface="Verdana" pitchFamily="34" charset="0"/>
              </a:rPr>
              <a:t>  				    </a:t>
            </a:r>
            <a:r>
              <a:rPr lang="en-US" altLang="en-US" sz="3600" b="1" dirty="0">
                <a:latin typeface="Verdana" pitchFamily="34" charset="0"/>
              </a:rPr>
              <a:t>2.</a:t>
            </a:r>
            <a:r>
              <a:rPr lang="en-US" altLang="en-US" sz="3600" b="1" u="sng" dirty="0">
                <a:latin typeface="Verdana" pitchFamily="34" charset="0"/>
              </a:rPr>
              <a:t>DEMOSTRACIÓN</a:t>
            </a:r>
          </a:p>
          <a:p>
            <a:pPr eaLnBrk="1" hangingPunct="1">
              <a:spcBef>
                <a:spcPts val="1200"/>
              </a:spcBef>
              <a:buClrTx/>
              <a:buFontTx/>
              <a:buNone/>
            </a:pPr>
            <a:r>
              <a:rPr lang="en-US" altLang="en-US" sz="3600" b="1" dirty="0">
                <a:latin typeface="Verdana" pitchFamily="34" charset="0"/>
              </a:rPr>
              <a:t>					 </a:t>
            </a:r>
            <a:r>
              <a:rPr lang="en-US" altLang="en-US" sz="3600" b="1" dirty="0" err="1">
                <a:latin typeface="Verdana" pitchFamily="34" charset="0"/>
              </a:rPr>
              <a:t>durante</a:t>
            </a:r>
            <a:r>
              <a:rPr lang="en-US" altLang="en-US" sz="3600" b="1" dirty="0">
                <a:latin typeface="Verdana" pitchFamily="34" charset="0"/>
              </a:rPr>
              <a:t> la </a:t>
            </a:r>
            <a:r>
              <a:rPr lang="en-US" altLang="en-US" sz="3600" b="1" dirty="0" err="1">
                <a:latin typeface="Verdana" pitchFamily="34" charset="0"/>
              </a:rPr>
              <a:t>vida</a:t>
            </a:r>
            <a:endParaRPr lang="en-US" altLang="en-US" sz="300" b="1" dirty="0">
              <a:latin typeface="Verdana" pitchFamily="34" charset="0"/>
            </a:endParaRPr>
          </a:p>
        </p:txBody>
      </p:sp>
      <p:pic>
        <p:nvPicPr>
          <p:cNvPr id="8" name="Picture 7"/>
          <p:cNvPicPr>
            <a:picLocks noChangeAspect="1" noChangeArrowheads="1"/>
          </p:cNvPicPr>
          <p:nvPr/>
        </p:nvPicPr>
        <p:blipFill>
          <a:blip r:embed="rId2" cstate="screen">
            <a:lum bright="10000"/>
            <a:extLst>
              <a:ext uri="{28A0092B-C50C-407E-A947-70E740481C1C}">
                <a14:useLocalDpi xmlns:a14="http://schemas.microsoft.com/office/drawing/2010/main"/>
              </a:ext>
            </a:extLst>
          </a:blip>
          <a:stretch>
            <a:fillRect/>
          </a:stretch>
        </p:blipFill>
        <p:spPr bwMode="auto">
          <a:xfrm>
            <a:off x="4925401" y="836712"/>
            <a:ext cx="4183103" cy="2827250"/>
          </a:xfrm>
          <a:prstGeom prst="rect">
            <a:avLst/>
          </a:prstGeom>
          <a:solidFill>
            <a:schemeClr val="tx1"/>
          </a:solidFill>
          <a:ln>
            <a:noFill/>
          </a:ln>
        </p:spPr>
      </p:pic>
      <p:pic>
        <p:nvPicPr>
          <p:cNvPr id="12290" name="Picture 2" descr="Image result for jesus washing feet">
            <a:extLst>
              <a:ext uri="{FF2B5EF4-FFF2-40B4-BE49-F238E27FC236}">
                <a16:creationId xmlns:a16="http://schemas.microsoft.com/office/drawing/2014/main" id="{F8CA156E-57EC-FC40-A406-9FC8CFF41F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3660535"/>
            <a:ext cx="4213613" cy="308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randombar(horizontal)">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309">
                                            <p:txEl>
                                              <p:pRg st="0" end="0"/>
                                            </p:txEl>
                                          </p:spTgt>
                                        </p:tgtEl>
                                        <p:attrNameLst>
                                          <p:attrName>style.visibility</p:attrName>
                                        </p:attrNameLst>
                                      </p:cBhvr>
                                      <p:to>
                                        <p:strVal val="visible"/>
                                      </p:to>
                                    </p:set>
                                    <p:animEffect transition="in" filter="randombar(horizontal)">
                                      <p:cBhvr>
                                        <p:cTn id="12" dur="500"/>
                                        <p:tgtEl>
                                          <p:spTgt spid="1230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309">
                                            <p:txEl>
                                              <p:pRg st="6" end="6"/>
                                            </p:txEl>
                                          </p:spTgt>
                                        </p:tgtEl>
                                        <p:attrNameLst>
                                          <p:attrName>style.visibility</p:attrName>
                                        </p:attrNameLst>
                                      </p:cBhvr>
                                      <p:to>
                                        <p:strVal val="visible"/>
                                      </p:to>
                                    </p:set>
                                    <p:animEffect transition="in" filter="randombar(horizontal)">
                                      <p:cBhvr>
                                        <p:cTn id="20" dur="500"/>
                                        <p:tgtEl>
                                          <p:spTgt spid="12309">
                                            <p:txEl>
                                              <p:pRg st="6" end="6"/>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309">
                                            <p:txEl>
                                              <p:pRg st="7" end="7"/>
                                            </p:txEl>
                                          </p:spTgt>
                                        </p:tgtEl>
                                        <p:attrNameLst>
                                          <p:attrName>style.visibility</p:attrName>
                                        </p:attrNameLst>
                                      </p:cBhvr>
                                      <p:to>
                                        <p:strVal val="visible"/>
                                      </p:to>
                                    </p:set>
                                    <p:animEffect transition="in" filter="randombar(horizontal)">
                                      <p:cBhvr>
                                        <p:cTn id="23" dur="500"/>
                                        <p:tgtEl>
                                          <p:spTgt spid="12309">
                                            <p:txEl>
                                              <p:pRg st="7" end="7"/>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12290"/>
                                        </p:tgtEl>
                                        <p:attrNameLst>
                                          <p:attrName>style.visibility</p:attrName>
                                        </p:attrNameLst>
                                      </p:cBhvr>
                                      <p:to>
                                        <p:strVal val="visible"/>
                                      </p:to>
                                    </p:set>
                                    <p:animEffect transition="in" filter="randombar(horizontal)">
                                      <p:cBhvr>
                                        <p:cTn id="26"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P spid="12309"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599" y="29542"/>
            <a:ext cx="8686801" cy="6851619"/>
          </a:xfrm>
          <a:prstGeom prst="rect">
            <a:avLst/>
          </a:prstGeom>
        </p:spPr>
      </p:pic>
    </p:spTree>
    <p:extLst>
      <p:ext uri="{BB962C8B-B14F-4D97-AF65-F5344CB8AC3E}">
        <p14:creationId xmlns:p14="http://schemas.microsoft.com/office/powerpoint/2010/main" val="312080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1028"/>
          <p:cNvSpPr txBox="1">
            <a:spLocks noChangeArrowheads="1"/>
          </p:cNvSpPr>
          <p:nvPr/>
        </p:nvSpPr>
        <p:spPr bwMode="auto">
          <a:xfrm>
            <a:off x="0" y="142875"/>
            <a:ext cx="9144000"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altLang="en-US" sz="2800" b="1" dirty="0" err="1">
                <a:effectLst>
                  <a:outerShdw blurRad="38100" dist="38100" dir="2700000" algn="tl">
                    <a:srgbClr val="000000"/>
                  </a:outerShdw>
                </a:effectLst>
                <a:latin typeface="Verdana" pitchFamily="34" charset="0"/>
              </a:rPr>
              <a:t>Jesús</a:t>
            </a:r>
            <a:r>
              <a:rPr lang="en-US" altLang="en-US" sz="2800" b="1" dirty="0">
                <a:effectLst>
                  <a:outerShdw blurRad="38100" dist="38100" dir="2700000" algn="tl">
                    <a:srgbClr val="000000"/>
                  </a:outerShdw>
                </a:effectLst>
                <a:latin typeface="Verdana" pitchFamily="34" charset="0"/>
              </a:rPr>
              <a:t> Como Discipulador</a:t>
            </a:r>
            <a:r>
              <a:rPr lang="en-US" altLang="en-US" sz="2800" b="1" dirty="0">
                <a:solidFill>
                  <a:srgbClr val="FFFF00"/>
                </a:solidFill>
                <a:effectLst>
                  <a:outerShdw blurRad="38100" dist="38100" dir="2700000" algn="tl">
                    <a:srgbClr val="000000"/>
                  </a:outerShdw>
                </a:effectLst>
                <a:latin typeface="Verdana" pitchFamily="34" charset="0"/>
              </a:rPr>
              <a:t> </a:t>
            </a:r>
          </a:p>
        </p:txBody>
      </p:sp>
      <p:sp>
        <p:nvSpPr>
          <p:cNvPr id="12309" name="Text Box 1045"/>
          <p:cNvSpPr txBox="1">
            <a:spLocks noChangeArrowheads="1"/>
          </p:cNvSpPr>
          <p:nvPr/>
        </p:nvSpPr>
        <p:spPr bwMode="auto">
          <a:xfrm>
            <a:off x="53306" y="1442501"/>
            <a:ext cx="9072562"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eaLnBrk="1" hangingPunct="1">
              <a:spcBef>
                <a:spcPct val="50000"/>
              </a:spcBef>
              <a:buClrTx/>
              <a:buFontTx/>
              <a:buNone/>
            </a:pPr>
            <a:r>
              <a:rPr lang="en-US" altLang="en-US" sz="3600" b="1" dirty="0">
                <a:latin typeface="Verdana" pitchFamily="34" charset="0"/>
              </a:rPr>
              <a:t>3. </a:t>
            </a:r>
            <a:r>
              <a:rPr lang="en-US" altLang="en-US" sz="3600" b="1" u="sng" dirty="0">
                <a:latin typeface="Verdana" pitchFamily="34" charset="0"/>
              </a:rPr>
              <a:t>EXPERIENCIA</a:t>
            </a:r>
            <a:br>
              <a:rPr lang="en-US" altLang="en-US" sz="3600" b="1" dirty="0">
                <a:latin typeface="Verdana" pitchFamily="34" charset="0"/>
              </a:rPr>
            </a:br>
            <a:r>
              <a:rPr lang="en-US" altLang="en-US" sz="3600" b="1" dirty="0">
                <a:latin typeface="Verdana" pitchFamily="34" charset="0"/>
              </a:rPr>
              <a:t>    </a:t>
            </a:r>
            <a:r>
              <a:rPr lang="en-US" altLang="en-US" sz="3600" b="1" dirty="0" err="1">
                <a:latin typeface="Verdana" pitchFamily="34" charset="0"/>
              </a:rPr>
              <a:t>durante</a:t>
            </a:r>
            <a:r>
              <a:rPr lang="en-US" altLang="en-US" sz="3600" b="1" dirty="0">
                <a:latin typeface="Verdana" pitchFamily="34" charset="0"/>
              </a:rPr>
              <a:t> la </a:t>
            </a:r>
            <a:r>
              <a:rPr lang="en-US" altLang="en-US" sz="3600" b="1" dirty="0" err="1">
                <a:latin typeface="Verdana" pitchFamily="34" charset="0"/>
              </a:rPr>
              <a:t>vida</a:t>
            </a:r>
            <a:br>
              <a:rPr lang="en-US" altLang="en-US" sz="3600" b="1" u="sng" dirty="0">
                <a:solidFill>
                  <a:srgbClr val="FFFF00"/>
                </a:solidFill>
                <a:latin typeface="Verdana" pitchFamily="34" charset="0"/>
              </a:rPr>
            </a:br>
            <a:endParaRPr lang="en-US" altLang="en-US" sz="3600" b="1" dirty="0">
              <a:latin typeface="Verdana" pitchFamily="34" charset="0"/>
            </a:endParaRPr>
          </a:p>
          <a:p>
            <a:pPr eaLnBrk="1" hangingPunct="1">
              <a:spcBef>
                <a:spcPct val="50000"/>
              </a:spcBef>
              <a:buClrTx/>
              <a:buFontTx/>
              <a:buNone/>
            </a:pPr>
            <a:endParaRPr lang="en-US" altLang="en-US" sz="1100" b="1" dirty="0">
              <a:latin typeface="Verdana" pitchFamily="34" charset="0"/>
            </a:endParaRPr>
          </a:p>
          <a:p>
            <a:pPr eaLnBrk="1" hangingPunct="1">
              <a:spcBef>
                <a:spcPct val="50000"/>
              </a:spcBef>
              <a:buClrTx/>
              <a:buFontTx/>
              <a:buNone/>
            </a:pPr>
            <a:endParaRPr lang="en-US" altLang="en-US" sz="3000" b="1" dirty="0">
              <a:latin typeface="Verdana" pitchFamily="34" charset="0"/>
            </a:endParaRPr>
          </a:p>
          <a:p>
            <a:pPr eaLnBrk="1" hangingPunct="1">
              <a:spcBef>
                <a:spcPct val="50000"/>
              </a:spcBef>
              <a:buClrTx/>
              <a:buFontTx/>
              <a:buNone/>
            </a:pPr>
            <a:r>
              <a:rPr lang="en-US" altLang="en-US" sz="3000" b="1" dirty="0">
                <a:latin typeface="Verdana" pitchFamily="34" charset="0"/>
              </a:rPr>
              <a:t>				</a:t>
            </a:r>
          </a:p>
          <a:p>
            <a:pPr eaLnBrk="1" hangingPunct="1">
              <a:spcBef>
                <a:spcPct val="50000"/>
              </a:spcBef>
              <a:buClrTx/>
              <a:buFontTx/>
              <a:buNone/>
            </a:pPr>
            <a:r>
              <a:rPr lang="en-US" altLang="en-US" sz="3000" b="1" dirty="0">
                <a:latin typeface="Verdana" pitchFamily="34" charset="0"/>
              </a:rPr>
              <a:t>					</a:t>
            </a:r>
            <a:r>
              <a:rPr lang="en-US" altLang="en-US" sz="3600" b="1" dirty="0">
                <a:latin typeface="Verdana" pitchFamily="34" charset="0"/>
              </a:rPr>
              <a:t>4. </a:t>
            </a:r>
            <a:r>
              <a:rPr lang="en-US" altLang="en-US" sz="3600" b="1" u="sng" dirty="0">
                <a:latin typeface="Verdana" pitchFamily="34" charset="0"/>
              </a:rPr>
              <a:t>EVALUACIÓN</a:t>
            </a:r>
            <a:br>
              <a:rPr lang="en-US" altLang="en-US" sz="3600" b="1" dirty="0">
                <a:latin typeface="Verdana" pitchFamily="34" charset="0"/>
              </a:rPr>
            </a:br>
            <a:r>
              <a:rPr lang="en-US" altLang="en-US" sz="3600" b="1" dirty="0">
                <a:latin typeface="Verdana" pitchFamily="34" charset="0"/>
              </a:rPr>
              <a:t>					  </a:t>
            </a:r>
            <a:r>
              <a:rPr lang="en-US" altLang="en-US" sz="3600" b="1" dirty="0" err="1">
                <a:latin typeface="Verdana" pitchFamily="34" charset="0"/>
              </a:rPr>
              <a:t>durante</a:t>
            </a:r>
            <a:r>
              <a:rPr lang="en-US" altLang="en-US" sz="3600" b="1" dirty="0">
                <a:latin typeface="Verdana" pitchFamily="34" charset="0"/>
              </a:rPr>
              <a:t> la </a:t>
            </a:r>
            <a:r>
              <a:rPr lang="en-US" altLang="en-US" sz="3600" b="1" dirty="0" err="1">
                <a:latin typeface="Verdana" pitchFamily="34" charset="0"/>
              </a:rPr>
              <a:t>vida</a:t>
            </a:r>
            <a:endParaRPr lang="en-US" altLang="en-US" sz="3600" b="1" u="sng" dirty="0">
              <a:solidFill>
                <a:srgbClr val="FFFF00"/>
              </a:solidFill>
              <a:latin typeface="Verdana" pitchFamily="34" charset="0"/>
            </a:endParaRPr>
          </a:p>
        </p:txBody>
      </p:sp>
      <p:pic>
        <p:nvPicPr>
          <p:cNvPr id="13314" name="Picture 2" descr="Related image">
            <a:extLst>
              <a:ext uri="{FF2B5EF4-FFF2-40B4-BE49-F238E27FC236}">
                <a16:creationId xmlns:a16="http://schemas.microsoft.com/office/drawing/2014/main" id="{272E6A1C-D855-1045-A555-314EF4EE7BA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88024" y="980728"/>
            <a:ext cx="4355976" cy="355401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Jesus talking with his disciples">
            <a:extLst>
              <a:ext uri="{FF2B5EF4-FFF2-40B4-BE49-F238E27FC236}">
                <a16:creationId xmlns:a16="http://schemas.microsoft.com/office/drawing/2014/main" id="{E88162BA-9E3E-4246-86EB-936FEC8B8A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3861048"/>
            <a:ext cx="4065576" cy="271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309">
                                            <p:txEl>
                                              <p:pRg st="0" end="0"/>
                                            </p:txEl>
                                          </p:spTgt>
                                        </p:tgtEl>
                                        <p:attrNameLst>
                                          <p:attrName>style.visibility</p:attrName>
                                        </p:attrNameLst>
                                      </p:cBhvr>
                                      <p:to>
                                        <p:strVal val="visible"/>
                                      </p:to>
                                    </p:set>
                                    <p:animEffect transition="in" filter="randombar(horizontal)">
                                      <p:cBhvr>
                                        <p:cTn id="7" dur="500"/>
                                        <p:tgtEl>
                                          <p:spTgt spid="1230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randombar(horizontal)">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309">
                                            <p:txEl>
                                              <p:pRg st="4" end="4"/>
                                            </p:txEl>
                                          </p:spTgt>
                                        </p:tgtEl>
                                        <p:attrNameLst>
                                          <p:attrName>style.visibility</p:attrName>
                                        </p:attrNameLst>
                                      </p:cBhvr>
                                      <p:to>
                                        <p:strVal val="visible"/>
                                      </p:to>
                                    </p:set>
                                    <p:animEffect transition="in" filter="randombar(horizontal)">
                                      <p:cBhvr>
                                        <p:cTn id="15" dur="500"/>
                                        <p:tgtEl>
                                          <p:spTgt spid="12309">
                                            <p:txEl>
                                              <p:pRg st="4" end="4"/>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randombar(horizontal)">
                                      <p:cBhvr>
                                        <p:cTn id="18"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9"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5" name="Rectangle 13"/>
          <p:cNvSpPr>
            <a:spLocks noGrp="1" noChangeArrowheads="1"/>
          </p:cNvSpPr>
          <p:nvPr>
            <p:ph type="body" idx="1"/>
          </p:nvPr>
        </p:nvSpPr>
        <p:spPr>
          <a:xfrm>
            <a:off x="-15876" y="764704"/>
            <a:ext cx="9196388" cy="3429000"/>
          </a:xfrm>
        </p:spPr>
        <p:txBody>
          <a:bodyPr>
            <a:noAutofit/>
          </a:bodyPr>
          <a:lstStyle/>
          <a:p>
            <a:pPr marL="609600" indent="-609600" eaLnBrk="1" hangingPunct="1">
              <a:buFontTx/>
              <a:buNone/>
              <a:defRPr/>
            </a:pPr>
            <a:r>
              <a:rPr lang="en-US" altLang="en-US" sz="3200" dirty="0">
                <a:latin typeface="Verdana" pitchFamily="34" charset="0"/>
              </a:rPr>
              <a:t>1</a:t>
            </a:r>
            <a:r>
              <a:rPr lang="en-US" altLang="en-US" dirty="0">
                <a:latin typeface="Verdana" pitchFamily="34" charset="0"/>
              </a:rPr>
              <a:t>. </a:t>
            </a:r>
            <a:r>
              <a:rPr lang="en-US" altLang="en-US" dirty="0" err="1">
                <a:latin typeface="Verdana" pitchFamily="34" charset="0"/>
              </a:rPr>
              <a:t>Debemos</a:t>
            </a:r>
            <a:r>
              <a:rPr lang="en-US" altLang="en-US" dirty="0">
                <a:latin typeface="Verdana" pitchFamily="34" charset="0"/>
              </a:rPr>
              <a:t> </a:t>
            </a:r>
            <a:r>
              <a:rPr lang="en-US" altLang="en-US" dirty="0" err="1">
                <a:latin typeface="Verdana" pitchFamily="34" charset="0"/>
              </a:rPr>
              <a:t>estar</a:t>
            </a:r>
            <a:r>
              <a:rPr lang="en-US" altLang="en-US" dirty="0">
                <a:latin typeface="Verdana" pitchFamily="34" charset="0"/>
              </a:rPr>
              <a:t> </a:t>
            </a:r>
            <a:r>
              <a:rPr lang="en-US" altLang="en-US" dirty="0" err="1">
                <a:latin typeface="Verdana" pitchFamily="34" charset="0"/>
              </a:rPr>
              <a:t>comprometidos</a:t>
            </a:r>
            <a:r>
              <a:rPr lang="en-US" altLang="en-US" dirty="0">
                <a:latin typeface="Verdana" pitchFamily="34" charset="0"/>
              </a:rPr>
              <a:t> con</a:t>
            </a:r>
            <a:br>
              <a:rPr lang="en-US" altLang="en-US" dirty="0">
                <a:latin typeface="Verdana" pitchFamily="34" charset="0"/>
              </a:rPr>
            </a:br>
            <a:r>
              <a:rPr lang="en-US" altLang="en-US" dirty="0" err="1">
                <a:latin typeface="Verdana" pitchFamily="34" charset="0"/>
              </a:rPr>
              <a:t>una</a:t>
            </a:r>
            <a:r>
              <a:rPr lang="en-US" altLang="en-US" dirty="0">
                <a:latin typeface="Verdana" pitchFamily="34" charset="0"/>
              </a:rPr>
              <a:t> </a:t>
            </a:r>
            <a:r>
              <a:rPr lang="en-US" altLang="en-US" b="1" u="sng" dirty="0">
                <a:latin typeface="Verdana" pitchFamily="34" charset="0"/>
              </a:rPr>
              <a:t>PERSONA</a:t>
            </a:r>
            <a:r>
              <a:rPr lang="en-US" altLang="en-US" dirty="0">
                <a:latin typeface="Verdana" pitchFamily="34" charset="0"/>
              </a:rPr>
              <a:t>.</a:t>
            </a: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endParaRPr lang="en-US" altLang="en-US" sz="1100" dirty="0">
              <a:latin typeface="Verdana" pitchFamily="34" charset="0"/>
            </a:endParaRPr>
          </a:p>
          <a:p>
            <a:pPr marL="609600" indent="-609600" eaLnBrk="1" hangingPunct="1">
              <a:buFontTx/>
              <a:buNone/>
              <a:defRPr/>
            </a:pPr>
            <a:r>
              <a:rPr lang="en-US" altLang="en-US" sz="3200" dirty="0">
                <a:latin typeface="Verdana" pitchFamily="34" charset="0"/>
              </a:rPr>
              <a:t>				 2. </a:t>
            </a:r>
            <a:r>
              <a:rPr lang="en-US" altLang="en-US" sz="3200" dirty="0" err="1">
                <a:latin typeface="Verdana" pitchFamily="34" charset="0"/>
              </a:rPr>
              <a:t>Debemos</a:t>
            </a:r>
            <a:r>
              <a:rPr lang="en-US" altLang="en-US" sz="3200" dirty="0">
                <a:latin typeface="Verdana" pitchFamily="34" charset="0"/>
              </a:rPr>
              <a:t> </a:t>
            </a:r>
            <a:r>
              <a:rPr lang="en-US" altLang="en-US" sz="3200" dirty="0" err="1">
                <a:latin typeface="Verdana" pitchFamily="34" charset="0"/>
              </a:rPr>
              <a:t>estar</a:t>
            </a:r>
            <a:r>
              <a:rPr lang="en-US" altLang="en-US" sz="3200" dirty="0">
                <a:latin typeface="Verdana" pitchFamily="34" charset="0"/>
              </a:rPr>
              <a:t> </a:t>
            </a:r>
            <a:r>
              <a:rPr lang="en-US" altLang="en-US" sz="3200" dirty="0" err="1">
                <a:latin typeface="Verdana" pitchFamily="34" charset="0"/>
              </a:rPr>
              <a:t>compro</a:t>
            </a:r>
            <a:r>
              <a:rPr lang="en-US" altLang="en-US" sz="3200" dirty="0">
                <a:latin typeface="Verdana" pitchFamily="34" charset="0"/>
              </a:rPr>
              <a:t>-			    </a:t>
            </a:r>
            <a:r>
              <a:rPr lang="en-US" altLang="en-US" sz="3200" dirty="0" err="1">
                <a:latin typeface="Verdana" pitchFamily="34" charset="0"/>
              </a:rPr>
              <a:t>metidos</a:t>
            </a:r>
            <a:r>
              <a:rPr lang="en-US" altLang="en-US" sz="3200" dirty="0">
                <a:latin typeface="Verdana" pitchFamily="34" charset="0"/>
              </a:rPr>
              <a:t> con un </a:t>
            </a:r>
            <a:r>
              <a:rPr lang="en-US" altLang="en-US" sz="3200" b="1" u="sng" dirty="0">
                <a:latin typeface="Verdana" pitchFamily="34" charset="0"/>
              </a:rPr>
              <a:t>PROCESO</a:t>
            </a:r>
            <a:r>
              <a:rPr lang="en-US" altLang="en-US" sz="3200" dirty="0">
                <a:latin typeface="Verdana" pitchFamily="34" charset="0"/>
              </a:rPr>
              <a:t>.</a:t>
            </a:r>
          </a:p>
          <a:p>
            <a:pPr marL="609600" indent="-609600" eaLnBrk="1" hangingPunct="1">
              <a:buFontTx/>
              <a:buNone/>
              <a:defRPr/>
            </a:pPr>
            <a:endParaRPr lang="en-US" altLang="en-US" sz="1600" dirty="0">
              <a:latin typeface="Verdana" pitchFamily="34" charset="0"/>
            </a:endParaRPr>
          </a:p>
          <a:p>
            <a:pPr marL="609600" indent="-609600" eaLnBrk="1" hangingPunct="1">
              <a:buFontTx/>
              <a:buNone/>
              <a:defRPr/>
            </a:pPr>
            <a:endParaRPr lang="en-US" altLang="en-US" sz="3200" dirty="0">
              <a:latin typeface="Verdana" pitchFamily="34" charset="0"/>
            </a:endParaRPr>
          </a:p>
          <a:p>
            <a:pPr marL="609600" indent="-609600" eaLnBrk="1" hangingPunct="1">
              <a:buFontTx/>
              <a:buNone/>
              <a:defRPr/>
            </a:pPr>
            <a:endParaRPr lang="en-US" altLang="en-US" sz="1800" dirty="0">
              <a:latin typeface="Verdana" pitchFamily="34" charset="0"/>
            </a:endParaRPr>
          </a:p>
          <a:p>
            <a:pPr marL="609600" indent="-609600" eaLnBrk="1" hangingPunct="1">
              <a:buFontTx/>
              <a:buNone/>
              <a:defRPr/>
            </a:pPr>
            <a:r>
              <a:rPr lang="en-US" altLang="en-US" sz="3200" dirty="0">
                <a:latin typeface="Verdana" pitchFamily="34" charset="0"/>
              </a:rPr>
              <a:t>3. </a:t>
            </a:r>
            <a:r>
              <a:rPr lang="en-US" altLang="en-US" sz="3200" dirty="0" err="1">
                <a:latin typeface="Verdana" pitchFamily="34" charset="0"/>
              </a:rPr>
              <a:t>Debemos</a:t>
            </a:r>
            <a:r>
              <a:rPr lang="en-US" altLang="en-US" sz="3200" dirty="0">
                <a:latin typeface="Verdana" pitchFamily="34" charset="0"/>
              </a:rPr>
              <a:t> </a:t>
            </a:r>
            <a:r>
              <a:rPr lang="en-US" altLang="en-US" sz="3200" dirty="0" err="1">
                <a:latin typeface="Verdana" pitchFamily="34" charset="0"/>
              </a:rPr>
              <a:t>estar</a:t>
            </a:r>
            <a:r>
              <a:rPr lang="en-US" altLang="en-US" sz="3200" dirty="0">
                <a:latin typeface="Verdana" pitchFamily="34" charset="0"/>
              </a:rPr>
              <a:t> </a:t>
            </a:r>
            <a:r>
              <a:rPr lang="en-US" altLang="en-US" sz="3200" dirty="0" err="1">
                <a:latin typeface="Verdana" pitchFamily="34" charset="0"/>
              </a:rPr>
              <a:t>comprome</a:t>
            </a:r>
            <a:r>
              <a:rPr lang="en-US" altLang="en-US" sz="3200" dirty="0">
                <a:latin typeface="Verdana" pitchFamily="34" charset="0"/>
              </a:rPr>
              <a:t>-</a:t>
            </a:r>
            <a:br>
              <a:rPr lang="en-US" altLang="en-US" sz="3200" dirty="0">
                <a:latin typeface="Verdana" pitchFamily="34" charset="0"/>
              </a:rPr>
            </a:br>
            <a:r>
              <a:rPr lang="en-US" altLang="en-US" sz="3200" dirty="0" err="1">
                <a:latin typeface="Verdana" pitchFamily="34" charset="0"/>
              </a:rPr>
              <a:t>tidos</a:t>
            </a:r>
            <a:r>
              <a:rPr lang="en-US" altLang="en-US" sz="3200" dirty="0">
                <a:latin typeface="Verdana" pitchFamily="34" charset="0"/>
              </a:rPr>
              <a:t> con un </a:t>
            </a:r>
            <a:r>
              <a:rPr lang="en-US" altLang="en-US" sz="3200" b="1" u="sng" dirty="0">
                <a:latin typeface="Verdana" pitchFamily="34" charset="0"/>
              </a:rPr>
              <a:t>PROPOSITO</a:t>
            </a:r>
            <a:r>
              <a:rPr lang="en-US" altLang="en-US" sz="3200" dirty="0">
                <a:latin typeface="Verdana" pitchFamily="34" charset="0"/>
              </a:rPr>
              <a:t>.</a:t>
            </a:r>
            <a:endParaRPr lang="en-US" altLang="en-US" sz="3200" b="1" u="sng" dirty="0">
              <a:latin typeface="Verdana" pitchFamily="34" charset="0"/>
            </a:endParaRPr>
          </a:p>
        </p:txBody>
      </p:sp>
      <p:sp>
        <p:nvSpPr>
          <p:cNvPr id="7171" name="Text Box 14"/>
          <p:cNvSpPr txBox="1">
            <a:spLocks noChangeArrowheads="1"/>
          </p:cNvSpPr>
          <p:nvPr/>
        </p:nvSpPr>
        <p:spPr bwMode="auto">
          <a:xfrm>
            <a:off x="785813" y="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algn="ctr" eaLnBrk="1" hangingPunct="1">
              <a:spcBef>
                <a:spcPct val="50000"/>
              </a:spcBef>
              <a:buClrTx/>
              <a:buFontTx/>
              <a:buNone/>
            </a:pPr>
            <a:r>
              <a:rPr lang="en-US" altLang="en-US" sz="3600" b="1" i="1" dirty="0" err="1">
                <a:latin typeface="Verdana" pitchFamily="34" charset="0"/>
              </a:rPr>
              <a:t>Compromiso</a:t>
            </a:r>
            <a:endParaRPr lang="en-US" altLang="en-US" sz="3600" b="1" i="1" dirty="0">
              <a:latin typeface="Verdana" pitchFamily="34" charset="0"/>
            </a:endParaRPr>
          </a:p>
        </p:txBody>
      </p:sp>
      <p:pic>
        <p:nvPicPr>
          <p:cNvPr id="6148" name="Picture 5" descr="http://thumbs.gograph.com/gg6557209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0312" y="692696"/>
            <a:ext cx="148748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http://nikkopdr.files.wordpress.com/2012/06/score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2578462"/>
            <a:ext cx="279526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http://images.clipartpanda.com/map-clip-art-treasure-map-ocal-diff-colours-m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7029" y="4437112"/>
            <a:ext cx="2711475" cy="233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5">
                                            <p:txEl>
                                              <p:pRg st="0" end="0"/>
                                            </p:txEl>
                                          </p:spTgt>
                                        </p:tgtEl>
                                        <p:attrNameLst>
                                          <p:attrName>style.visibility</p:attrName>
                                        </p:attrNameLst>
                                      </p:cBhvr>
                                      <p:to>
                                        <p:strVal val="visible"/>
                                      </p:to>
                                    </p:set>
                                    <p:anim calcmode="lin" valueType="num">
                                      <p:cBhvr additive="base">
                                        <p:cTn id="7" dur="500" fill="hold"/>
                                        <p:tgtEl>
                                          <p:spTgt spid="82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0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05">
                                            <p:txEl>
                                              <p:pRg st="7" end="7"/>
                                            </p:txEl>
                                          </p:spTgt>
                                        </p:tgtEl>
                                        <p:attrNameLst>
                                          <p:attrName>style.visibility</p:attrName>
                                        </p:attrNameLst>
                                      </p:cBhvr>
                                      <p:to>
                                        <p:strVal val="visible"/>
                                      </p:to>
                                    </p:set>
                                    <p:anim calcmode="lin" valueType="num">
                                      <p:cBhvr additive="base">
                                        <p:cTn id="17" dur="500" fill="hold"/>
                                        <p:tgtEl>
                                          <p:spTgt spid="8205">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205">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anim calcmode="lin" valueType="num">
                                      <p:cBhvr additive="base">
                                        <p:cTn id="21" dur="500" fill="hold"/>
                                        <p:tgtEl>
                                          <p:spTgt spid="6149"/>
                                        </p:tgtEl>
                                        <p:attrNameLst>
                                          <p:attrName>ppt_x</p:attrName>
                                        </p:attrNameLst>
                                      </p:cBhvr>
                                      <p:tavLst>
                                        <p:tav tm="0">
                                          <p:val>
                                            <p:strVal val="#ppt_x"/>
                                          </p:val>
                                        </p:tav>
                                        <p:tav tm="100000">
                                          <p:val>
                                            <p:strVal val="#ppt_x"/>
                                          </p:val>
                                        </p:tav>
                                      </p:tavLst>
                                    </p:anim>
                                    <p:anim calcmode="lin" valueType="num">
                                      <p:cBhvr additive="base">
                                        <p:cTn id="22"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205">
                                            <p:txEl>
                                              <p:pRg st="11" end="11"/>
                                            </p:txEl>
                                          </p:spTgt>
                                        </p:tgtEl>
                                        <p:attrNameLst>
                                          <p:attrName>style.visibility</p:attrName>
                                        </p:attrNameLst>
                                      </p:cBhvr>
                                      <p:to>
                                        <p:strVal val="visible"/>
                                      </p:to>
                                    </p:set>
                                    <p:anim calcmode="lin" valueType="num">
                                      <p:cBhvr additive="base">
                                        <p:cTn id="27" dur="500" fill="hold"/>
                                        <p:tgtEl>
                                          <p:spTgt spid="8205">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05">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500" fill="hold"/>
                                        <p:tgtEl>
                                          <p:spTgt spid="6150"/>
                                        </p:tgtEl>
                                        <p:attrNameLst>
                                          <p:attrName>ppt_x</p:attrName>
                                        </p:attrNameLst>
                                      </p:cBhvr>
                                      <p:tavLst>
                                        <p:tav tm="0">
                                          <p:val>
                                            <p:strVal val="#ppt_x"/>
                                          </p:val>
                                        </p:tav>
                                        <p:tav tm="100000">
                                          <p:val>
                                            <p:strVal val="#ppt_x"/>
                                          </p:val>
                                        </p:tav>
                                      </p:tavLst>
                                    </p:anim>
                                    <p:anim calcmode="lin" valueType="num">
                                      <p:cBhvr additive="base">
                                        <p:cTn id="3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557DB1E7-22AD-45CC-A2E8-030721839C60}" type="slidenum">
              <a:rPr kumimoji="0" lang="en-US" altLang="en-US" sz="1400" smtClean="0">
                <a:solidFill>
                  <a:schemeClr val="bg2"/>
                </a:solidFill>
              </a:rPr>
              <a:pPr>
                <a:spcBef>
                  <a:spcPct val="50000"/>
                </a:spcBef>
                <a:buClrTx/>
                <a:buFontTx/>
                <a:buNone/>
              </a:pPr>
              <a:t>22</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92696"/>
            <a:ext cx="9144000" cy="6400800"/>
          </a:xfrm>
        </p:spPr>
        <p:txBody>
          <a:bodyPr>
            <a:noAutofit/>
          </a:bodyPr>
          <a:lstStyle/>
          <a:p>
            <a:pPr marL="125730" indent="0">
              <a:spcBef>
                <a:spcPts val="1500"/>
              </a:spcBef>
              <a:buNone/>
              <a:defRPr/>
            </a:pPr>
            <a:endParaRPr lang="en-US" altLang="en-US" sz="1000" b="1" dirty="0">
              <a:latin typeface="Arial" charset="0"/>
            </a:endParaRPr>
          </a:p>
          <a:p>
            <a:pPr marL="125730" indent="0">
              <a:spcBef>
                <a:spcPts val="1500"/>
              </a:spcBef>
              <a:buNone/>
              <a:defRPr/>
            </a:pPr>
            <a:r>
              <a:rPr lang="en-US" altLang="en-US" sz="4000" b="1" dirty="0">
                <a:latin typeface="Arial" charset="0"/>
              </a:rPr>
              <a:t>1.	</a:t>
            </a:r>
            <a:r>
              <a:rPr lang="en-US" altLang="en-US" sz="4000" b="1" dirty="0" err="1">
                <a:latin typeface="Arial" charset="0"/>
              </a:rPr>
              <a:t>En</a:t>
            </a:r>
            <a:r>
              <a:rPr lang="en-US" altLang="en-US" sz="4000" b="1" dirty="0">
                <a:latin typeface="Arial" charset="0"/>
              </a:rPr>
              <a:t> </a:t>
            </a:r>
            <a:r>
              <a:rPr lang="en-US" altLang="en-US" sz="4000" b="1" u="sng" dirty="0">
                <a:latin typeface="Arial" charset="0"/>
              </a:rPr>
              <a:t>FAMILIAS</a:t>
            </a: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1100" b="1" dirty="0">
              <a:latin typeface="Arial" charset="0"/>
            </a:endParaRPr>
          </a:p>
          <a:p>
            <a:pPr marL="137160" indent="0">
              <a:spcBef>
                <a:spcPts val="1500"/>
              </a:spcBef>
              <a:buNone/>
              <a:defRPr/>
            </a:pPr>
            <a:endParaRPr lang="en-US" altLang="en-US" sz="1100" b="1" dirty="0">
              <a:latin typeface="Arial" charset="0"/>
            </a:endParaRPr>
          </a:p>
          <a:p>
            <a:pPr marL="137160" indent="0">
              <a:spcBef>
                <a:spcPts val="1500"/>
              </a:spcBef>
              <a:buNone/>
              <a:defRPr/>
            </a:pPr>
            <a:r>
              <a:rPr lang="en-US" altLang="en-US" sz="3500" b="1" dirty="0">
                <a:latin typeface="Arial" charset="0"/>
              </a:rPr>
              <a:t> 	</a:t>
            </a:r>
            <a:r>
              <a:rPr lang="en-US" altLang="en-US" sz="3500" b="1" dirty="0">
                <a:solidFill>
                  <a:srgbClr val="FFFF00"/>
                </a:solidFill>
                <a:latin typeface="Arial" charset="0"/>
              </a:rPr>
              <a:t>		</a:t>
            </a:r>
            <a:endParaRPr lang="en-US" altLang="en-US" sz="3200" b="1" dirty="0">
              <a:latin typeface="Arial" charset="0"/>
            </a:endParaRPr>
          </a:p>
        </p:txBody>
      </p:sp>
      <p:sp>
        <p:nvSpPr>
          <p:cNvPr id="28676" name="Text Box 4"/>
          <p:cNvSpPr txBox="1">
            <a:spLocks noChangeArrowheads="1"/>
          </p:cNvSpPr>
          <p:nvPr/>
        </p:nvSpPr>
        <p:spPr bwMode="auto">
          <a:xfrm>
            <a:off x="0" y="-76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b="1" dirty="0" err="1">
                <a:latin typeface="Arial" charset="0"/>
              </a:rPr>
              <a:t>Maneras</a:t>
            </a:r>
            <a:r>
              <a:rPr kumimoji="0" lang="en-US" altLang="en-US" b="1" dirty="0">
                <a:latin typeface="Arial" charset="0"/>
              </a:rPr>
              <a:t> de </a:t>
            </a:r>
            <a:r>
              <a:rPr kumimoji="0" lang="en-US" altLang="en-US" b="1" dirty="0" err="1">
                <a:latin typeface="Arial" charset="0"/>
              </a:rPr>
              <a:t>Discipular</a:t>
            </a:r>
            <a:endParaRPr kumimoji="0" lang="en-US" altLang="en-US" b="1" dirty="0">
              <a:latin typeface="Arial" charset="0"/>
            </a:endParaRPr>
          </a:p>
        </p:txBody>
      </p:sp>
      <p:pic>
        <p:nvPicPr>
          <p:cNvPr id="7176" name="Picture 8" descr="Image result for two person bible study">
            <a:extLst>
              <a:ext uri="{FF2B5EF4-FFF2-40B4-BE49-F238E27FC236}">
                <a16:creationId xmlns:a16="http://schemas.microsoft.com/office/drawing/2014/main" id="{25FD21B8-707F-1341-BB38-A5E0E8A2A3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752742"/>
            <a:ext cx="4192982" cy="291261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two person bible study">
            <a:extLst>
              <a:ext uri="{FF2B5EF4-FFF2-40B4-BE49-F238E27FC236}">
                <a16:creationId xmlns:a16="http://schemas.microsoft.com/office/drawing/2014/main" id="{4BBF2C01-85C6-0841-BE41-C62460A62F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28" y="3504059"/>
            <a:ext cx="3847860" cy="29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36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7178"/>
                                        </p:tgtEl>
                                        <p:attrNameLst>
                                          <p:attrName>style.visibility</p:attrName>
                                        </p:attrNameLst>
                                      </p:cBhvr>
                                      <p:to>
                                        <p:strVal val="visible"/>
                                      </p:to>
                                    </p:set>
                                    <p:anim calcmode="lin" valueType="num">
                                      <p:cBhvr additive="base">
                                        <p:cTn id="18" dur="500" fill="hold"/>
                                        <p:tgtEl>
                                          <p:spTgt spid="7178"/>
                                        </p:tgtEl>
                                        <p:attrNameLst>
                                          <p:attrName>ppt_x</p:attrName>
                                        </p:attrNameLst>
                                      </p:cBhvr>
                                      <p:tavLst>
                                        <p:tav tm="0">
                                          <p:val>
                                            <p:strVal val="#ppt_x"/>
                                          </p:val>
                                        </p:tav>
                                        <p:tav tm="100000">
                                          <p:val>
                                            <p:strVal val="#ppt_x"/>
                                          </p:val>
                                        </p:tav>
                                      </p:tavLst>
                                    </p:anim>
                                    <p:anim calcmode="lin" valueType="num">
                                      <p:cBhvr additive="base">
                                        <p:cTn id="19" dur="500" fill="hold"/>
                                        <p:tgtEl>
                                          <p:spTgt spid="7178"/>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1000"/>
                                  </p:stCondLst>
                                  <p:childTnLst>
                                    <p:set>
                                      <p:cBhvr>
                                        <p:cTn id="22" dur="1" fill="hold">
                                          <p:stCondLst>
                                            <p:cond delay="0"/>
                                          </p:stCondLst>
                                        </p:cTn>
                                        <p:tgtEl>
                                          <p:spTgt spid="7176"/>
                                        </p:tgtEl>
                                        <p:attrNameLst>
                                          <p:attrName>style.visibility</p:attrName>
                                        </p:attrNameLst>
                                      </p:cBhvr>
                                      <p:to>
                                        <p:strVal val="visible"/>
                                      </p:to>
                                    </p:set>
                                    <p:anim calcmode="lin" valueType="num">
                                      <p:cBhvr additive="base">
                                        <p:cTn id="23" dur="500" fill="hold"/>
                                        <p:tgtEl>
                                          <p:spTgt spid="7176"/>
                                        </p:tgtEl>
                                        <p:attrNameLst>
                                          <p:attrName>ppt_x</p:attrName>
                                        </p:attrNameLst>
                                      </p:cBhvr>
                                      <p:tavLst>
                                        <p:tav tm="0">
                                          <p:val>
                                            <p:strVal val="#ppt_x"/>
                                          </p:val>
                                        </p:tav>
                                        <p:tav tm="100000">
                                          <p:val>
                                            <p:strVal val="#ppt_x"/>
                                          </p:val>
                                        </p:tav>
                                      </p:tavLst>
                                    </p:anim>
                                    <p:anim calcmode="lin" valueType="num">
                                      <p:cBhvr additive="base">
                                        <p:cTn id="2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P spid="2867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557DB1E7-22AD-45CC-A2E8-030721839C60}" type="slidenum">
              <a:rPr kumimoji="0" lang="en-US" altLang="en-US" sz="1400" smtClean="0">
                <a:solidFill>
                  <a:schemeClr val="bg2"/>
                </a:solidFill>
              </a:rPr>
              <a:pPr>
                <a:spcBef>
                  <a:spcPct val="50000"/>
                </a:spcBef>
                <a:buClrTx/>
                <a:buFontTx/>
                <a:buNone/>
              </a:pPr>
              <a:t>23</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92696"/>
            <a:ext cx="9144000" cy="6400800"/>
          </a:xfrm>
        </p:spPr>
        <p:txBody>
          <a:bodyPr>
            <a:noAutofit/>
          </a:bodyPr>
          <a:lstStyle/>
          <a:p>
            <a:pPr marL="125730" indent="0">
              <a:spcBef>
                <a:spcPts val="1500"/>
              </a:spcBef>
              <a:buNone/>
              <a:defRPr/>
            </a:pPr>
            <a:endParaRPr lang="en-US" altLang="en-US" sz="3200" b="1" dirty="0">
              <a:latin typeface="Arial" charset="0"/>
            </a:endParaRPr>
          </a:p>
          <a:p>
            <a:pPr marL="125730" indent="0">
              <a:spcBef>
                <a:spcPts val="1500"/>
              </a:spcBef>
              <a:buNone/>
              <a:defRPr/>
            </a:pPr>
            <a:r>
              <a:rPr lang="en-US" altLang="en-US" sz="4000" b="1" dirty="0">
                <a:latin typeface="Arial" charset="0"/>
              </a:rPr>
              <a:t>   2. Uno a </a:t>
            </a:r>
            <a:r>
              <a:rPr lang="en-US" altLang="en-US" sz="4000" b="1" u="sng" dirty="0">
                <a:latin typeface="Arial" charset="0"/>
              </a:rPr>
              <a:t>UNO</a:t>
            </a: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20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r>
              <a:rPr lang="en-US" altLang="en-US" sz="3200" b="1" dirty="0">
                <a:latin typeface="Arial" charset="0"/>
              </a:rPr>
              <a:t>					</a:t>
            </a:r>
            <a:r>
              <a:rPr lang="en-US" altLang="en-US" sz="4000" b="1" dirty="0">
                <a:latin typeface="Arial" charset="0"/>
              </a:rPr>
              <a:t>3. </a:t>
            </a:r>
            <a:r>
              <a:rPr lang="en-US" altLang="en-US" sz="4000" b="1" u="sng" dirty="0">
                <a:latin typeface="Arial" charset="0"/>
              </a:rPr>
              <a:t>GRUPOS</a:t>
            </a:r>
            <a:r>
              <a:rPr lang="en-US" altLang="en-US" sz="4000" b="1" dirty="0">
                <a:latin typeface="Arial" charset="0"/>
              </a:rPr>
              <a:t> 						    </a:t>
            </a:r>
            <a:r>
              <a:rPr lang="en-US" altLang="en-US" sz="4000" b="1" dirty="0" err="1">
                <a:latin typeface="Arial" charset="0"/>
              </a:rPr>
              <a:t>pequeños</a:t>
            </a:r>
            <a:endParaRPr lang="en-US" altLang="en-US" sz="4000" b="1" dirty="0">
              <a:latin typeface="Arial" charset="0"/>
            </a:endParaRPr>
          </a:p>
          <a:p>
            <a:pPr marL="137160" indent="0">
              <a:spcBef>
                <a:spcPts val="1500"/>
              </a:spcBef>
              <a:buNone/>
              <a:defRPr/>
            </a:pPr>
            <a:endParaRPr lang="en-US" altLang="en-US" sz="1200" b="1" dirty="0">
              <a:latin typeface="Arial" charset="0"/>
            </a:endParaRPr>
          </a:p>
          <a:p>
            <a:pPr marL="137160" indent="0">
              <a:spcBef>
                <a:spcPts val="1500"/>
              </a:spcBef>
              <a:buNone/>
              <a:defRPr/>
            </a:pPr>
            <a:endParaRPr lang="en-US" altLang="en-US" sz="1100" b="1" dirty="0">
              <a:latin typeface="Arial" charset="0"/>
            </a:endParaRPr>
          </a:p>
          <a:p>
            <a:pPr marL="137160" indent="0">
              <a:spcBef>
                <a:spcPts val="1500"/>
              </a:spcBef>
              <a:buNone/>
              <a:defRPr/>
            </a:pPr>
            <a:r>
              <a:rPr lang="en-US" altLang="en-US" sz="3500" b="1" dirty="0">
                <a:latin typeface="Arial" charset="0"/>
              </a:rPr>
              <a:t> 	</a:t>
            </a:r>
            <a:r>
              <a:rPr lang="en-US" altLang="en-US" sz="3500" b="1" dirty="0">
                <a:solidFill>
                  <a:srgbClr val="FFFF00"/>
                </a:solidFill>
                <a:latin typeface="Arial" charset="0"/>
              </a:rPr>
              <a:t>		</a:t>
            </a:r>
            <a:endParaRPr lang="en-US" altLang="en-US" sz="3200" b="1" dirty="0">
              <a:latin typeface="Arial" charset="0"/>
            </a:endParaRPr>
          </a:p>
        </p:txBody>
      </p:sp>
      <p:sp>
        <p:nvSpPr>
          <p:cNvPr id="28676" name="Text Box 4"/>
          <p:cNvSpPr txBox="1">
            <a:spLocks noChangeArrowheads="1"/>
          </p:cNvSpPr>
          <p:nvPr/>
        </p:nvSpPr>
        <p:spPr bwMode="auto">
          <a:xfrm>
            <a:off x="0" y="-76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b="1" dirty="0" err="1">
                <a:latin typeface="Arial" charset="0"/>
              </a:rPr>
              <a:t>Maneras</a:t>
            </a:r>
            <a:r>
              <a:rPr kumimoji="0" lang="en-US" altLang="en-US" b="1" dirty="0">
                <a:latin typeface="Arial" charset="0"/>
              </a:rPr>
              <a:t> de </a:t>
            </a:r>
            <a:r>
              <a:rPr kumimoji="0" lang="en-US" altLang="en-US" b="1" dirty="0" err="1">
                <a:latin typeface="Arial" charset="0"/>
              </a:rPr>
              <a:t>Discipular</a:t>
            </a:r>
            <a:endParaRPr kumimoji="0" lang="en-US" altLang="en-US" b="1" dirty="0">
              <a:latin typeface="Arial" charset="0"/>
            </a:endParaRPr>
          </a:p>
        </p:txBody>
      </p:sp>
      <p:pic>
        <p:nvPicPr>
          <p:cNvPr id="8194" name="Picture 2" descr="Image result for bible study">
            <a:extLst>
              <a:ext uri="{FF2B5EF4-FFF2-40B4-BE49-F238E27FC236}">
                <a16:creationId xmlns:a16="http://schemas.microsoft.com/office/drawing/2014/main" id="{FB39A60E-6DB3-D142-B361-EC3F83CBA6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541" y="3920464"/>
            <a:ext cx="4126443" cy="27380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wo person bible study">
            <a:extLst>
              <a:ext uri="{FF2B5EF4-FFF2-40B4-BE49-F238E27FC236}">
                <a16:creationId xmlns:a16="http://schemas.microsoft.com/office/drawing/2014/main" id="{D386F3DB-19DE-6840-98C3-06C2EC506C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984" y="715281"/>
            <a:ext cx="4441056" cy="302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additive="base">
                                        <p:cTn id="7"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additive="base">
                                        <p:cTn id="11" dur="500" fill="hold"/>
                                        <p:tgtEl>
                                          <p:spTgt spid="8198"/>
                                        </p:tgtEl>
                                        <p:attrNameLst>
                                          <p:attrName>ppt_x</p:attrName>
                                        </p:attrNameLst>
                                      </p:cBhvr>
                                      <p:tavLst>
                                        <p:tav tm="0">
                                          <p:val>
                                            <p:strVal val="#ppt_x"/>
                                          </p:val>
                                        </p:tav>
                                        <p:tav tm="100000">
                                          <p:val>
                                            <p:strVal val="#ppt_x"/>
                                          </p:val>
                                        </p:tav>
                                      </p:tavLst>
                                    </p:anim>
                                    <p:anim calcmode="lin" valueType="num">
                                      <p:cBhvr additive="base">
                                        <p:cTn id="1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anim calcmode="lin" valueType="num">
                                      <p:cBhvr additive="base">
                                        <p:cTn id="17" dur="5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75">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ppt_x"/>
                                          </p:val>
                                        </p:tav>
                                        <p:tav tm="100000">
                                          <p:val>
                                            <p:strVal val="#ppt_x"/>
                                          </p:val>
                                        </p:tav>
                                      </p:tavLst>
                                    </p:anim>
                                    <p:anim calcmode="lin" valueType="num">
                                      <p:cBhvr additive="base">
                                        <p:cTn id="2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557DB1E7-22AD-45CC-A2E8-030721839C60}" type="slidenum">
              <a:rPr kumimoji="0" lang="en-US" altLang="en-US" sz="1400" smtClean="0">
                <a:solidFill>
                  <a:schemeClr val="bg2"/>
                </a:solidFill>
              </a:rPr>
              <a:pPr>
                <a:spcBef>
                  <a:spcPct val="50000"/>
                </a:spcBef>
                <a:buClrTx/>
                <a:buFontTx/>
                <a:buNone/>
              </a:pPr>
              <a:t>24</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92696"/>
            <a:ext cx="9144000" cy="6400800"/>
          </a:xfrm>
        </p:spPr>
        <p:txBody>
          <a:bodyPr>
            <a:noAutofit/>
          </a:bodyPr>
          <a:lstStyle/>
          <a:p>
            <a:pPr marL="137160" indent="0">
              <a:spcBef>
                <a:spcPts val="1500"/>
              </a:spcBef>
              <a:buNone/>
              <a:defRPr/>
            </a:pPr>
            <a:r>
              <a:rPr lang="en-US" altLang="en-US" sz="3200" b="1" dirty="0">
                <a:latin typeface="Arial" charset="0"/>
              </a:rPr>
              <a:t>4. </a:t>
            </a:r>
            <a:r>
              <a:rPr lang="en-US" altLang="en-US" sz="3200" b="1" dirty="0" err="1">
                <a:latin typeface="Arial" charset="0"/>
              </a:rPr>
              <a:t>Clases</a:t>
            </a:r>
            <a:r>
              <a:rPr lang="en-US" altLang="en-US" sz="3200" b="1" dirty="0">
                <a:latin typeface="Arial" charset="0"/>
              </a:rPr>
              <a:t> de </a:t>
            </a:r>
            <a:br>
              <a:rPr lang="en-US" altLang="en-US" sz="3200" b="1" dirty="0">
                <a:latin typeface="Arial" charset="0"/>
              </a:rPr>
            </a:br>
            <a:r>
              <a:rPr lang="en-US" altLang="en-US" sz="3200" b="1" dirty="0">
                <a:latin typeface="Arial" charset="0"/>
              </a:rPr>
              <a:t>    </a:t>
            </a:r>
            <a:r>
              <a:rPr lang="en-US" altLang="en-US" sz="3200" b="1" u="sng" dirty="0">
                <a:latin typeface="Arial" charset="0"/>
              </a:rPr>
              <a:t>ESCUELA </a:t>
            </a:r>
            <a:br>
              <a:rPr lang="en-US" altLang="en-US" sz="3200" b="1" u="sng" dirty="0">
                <a:latin typeface="Arial" charset="0"/>
              </a:rPr>
            </a:br>
            <a:r>
              <a:rPr lang="en-US" altLang="en-US" sz="3200" b="1" dirty="0">
                <a:latin typeface="Arial" charset="0"/>
              </a:rPr>
              <a:t>    </a:t>
            </a:r>
            <a:r>
              <a:rPr lang="en-US" altLang="en-US" sz="3200" b="1" u="sng" dirty="0">
                <a:latin typeface="Arial" charset="0"/>
              </a:rPr>
              <a:t>DOMINICAL</a:t>
            </a: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br>
              <a:rPr lang="en-US" altLang="en-US" sz="100" b="1" dirty="0">
                <a:latin typeface="Arial" charset="0"/>
              </a:rPr>
            </a:br>
            <a:r>
              <a:rPr lang="en-US" altLang="en-US" sz="100" b="1" dirty="0">
                <a:latin typeface="Arial" charset="0"/>
              </a:rPr>
              <a:t>				</a:t>
            </a:r>
            <a:r>
              <a:rPr lang="en-US" altLang="en-US" sz="3200" b="1" dirty="0">
                <a:latin typeface="Arial" charset="0"/>
              </a:rPr>
              <a:t>4. </a:t>
            </a:r>
            <a:r>
              <a:rPr lang="en-US" altLang="en-US" sz="3200" b="1" dirty="0" err="1">
                <a:latin typeface="Arial" charset="0"/>
              </a:rPr>
              <a:t>Grupos</a:t>
            </a:r>
            <a:r>
              <a:rPr lang="en-US" altLang="en-US" sz="3200" b="1" dirty="0">
                <a:latin typeface="Arial" charset="0"/>
              </a:rPr>
              <a:t> de </a:t>
            </a:r>
            <a:r>
              <a:rPr lang="en-US" altLang="en-US" sz="3200" b="1" u="sng" dirty="0">
                <a:latin typeface="Arial" charset="0"/>
              </a:rPr>
              <a:t>MINISTERIOS</a:t>
            </a:r>
            <a:r>
              <a:rPr lang="en-US" altLang="en-US" sz="3200" b="1" dirty="0">
                <a:latin typeface="Arial" charset="0"/>
              </a:rPr>
              <a:t> </a:t>
            </a:r>
            <a:br>
              <a:rPr lang="en-US" altLang="en-US" sz="3200" b="1" dirty="0">
                <a:latin typeface="Arial" charset="0"/>
              </a:rPr>
            </a:br>
            <a:r>
              <a:rPr lang="en-US" altLang="en-US" sz="3200" b="1" dirty="0">
                <a:latin typeface="Arial" charset="0"/>
              </a:rPr>
              <a:t>   				    (Café, Vid, etc.)</a:t>
            </a:r>
          </a:p>
        </p:txBody>
      </p:sp>
      <p:sp>
        <p:nvSpPr>
          <p:cNvPr id="28676" name="Text Box 4"/>
          <p:cNvSpPr txBox="1">
            <a:spLocks noChangeArrowheads="1"/>
          </p:cNvSpPr>
          <p:nvPr/>
        </p:nvSpPr>
        <p:spPr bwMode="auto">
          <a:xfrm>
            <a:off x="0" y="-76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b="1" dirty="0" err="1">
                <a:latin typeface="Arial" charset="0"/>
              </a:rPr>
              <a:t>Maneras</a:t>
            </a:r>
            <a:r>
              <a:rPr kumimoji="0" lang="en-US" altLang="en-US" b="1" dirty="0">
                <a:latin typeface="Arial" charset="0"/>
              </a:rPr>
              <a:t> de </a:t>
            </a:r>
            <a:r>
              <a:rPr kumimoji="0" lang="en-US" altLang="en-US" b="1" dirty="0" err="1">
                <a:latin typeface="Arial" charset="0"/>
              </a:rPr>
              <a:t>Discipular</a:t>
            </a:r>
            <a:endParaRPr kumimoji="0" lang="en-US" altLang="en-US" b="1" dirty="0">
              <a:latin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3140968"/>
            <a:ext cx="3170732" cy="16850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9632" y="5096246"/>
            <a:ext cx="2134203" cy="1580891"/>
          </a:xfrm>
          <a:prstGeom prst="rect">
            <a:avLst/>
          </a:prstGeom>
        </p:spPr>
      </p:pic>
      <p:pic>
        <p:nvPicPr>
          <p:cNvPr id="9218" name="Picture 2" descr="Image result for adult sunday school">
            <a:extLst>
              <a:ext uri="{FF2B5EF4-FFF2-40B4-BE49-F238E27FC236}">
                <a16:creationId xmlns:a16="http://schemas.microsoft.com/office/drawing/2014/main" id="{F52B187F-DBBE-3646-A386-E9AB5F9C234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83968" y="764704"/>
            <a:ext cx="4571999" cy="2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4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anim calcmode="lin" valueType="num">
                                      <p:cBhvr additive="base">
                                        <p:cTn id="17"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75">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557DB1E7-22AD-45CC-A2E8-030721839C60}" type="slidenum">
              <a:rPr kumimoji="0" lang="en-US" altLang="en-US" sz="1400" smtClean="0">
                <a:solidFill>
                  <a:schemeClr val="bg2"/>
                </a:solidFill>
              </a:rPr>
              <a:pPr>
                <a:spcBef>
                  <a:spcPct val="50000"/>
                </a:spcBef>
                <a:buClrTx/>
                <a:buFontTx/>
                <a:buNone/>
              </a:pPr>
              <a:t>25</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92696"/>
            <a:ext cx="9144000" cy="6400800"/>
          </a:xfrm>
        </p:spPr>
        <p:txBody>
          <a:bodyPr>
            <a:noAutofit/>
          </a:bodyPr>
          <a:lstStyle/>
          <a:p>
            <a:pPr marL="125730" indent="0">
              <a:spcBef>
                <a:spcPts val="1500"/>
              </a:spcBef>
              <a:buNone/>
              <a:defRPr/>
            </a:pPr>
            <a:endParaRPr lang="en-US" altLang="en-US" sz="1200" b="1" dirty="0">
              <a:latin typeface="Arial" charset="0"/>
            </a:endParaRPr>
          </a:p>
          <a:p>
            <a:pPr marL="125730" indent="0">
              <a:spcBef>
                <a:spcPts val="1500"/>
              </a:spcBef>
              <a:buNone/>
              <a:defRPr/>
            </a:pPr>
            <a:r>
              <a:rPr lang="en-US" altLang="en-US" sz="3200" b="1" dirty="0">
                <a:latin typeface="Arial" charset="0"/>
              </a:rPr>
              <a:t>      	 		</a:t>
            </a:r>
            <a:r>
              <a:rPr lang="en-US" altLang="en-US" sz="4000" b="1" dirty="0">
                <a:latin typeface="Arial" charset="0"/>
              </a:rPr>
              <a:t>             6. Cara a </a:t>
            </a:r>
            <a:r>
              <a:rPr lang="en-US" altLang="en-US" sz="4000" b="1" u="sng" dirty="0">
                <a:latin typeface="Arial" charset="0"/>
              </a:rPr>
              <a:t>CARA</a:t>
            </a:r>
            <a:br>
              <a:rPr lang="en-US" altLang="en-US" sz="3200" b="1" dirty="0">
                <a:latin typeface="Arial" charset="0"/>
              </a:rPr>
            </a:br>
            <a:endParaRPr lang="en-US" altLang="en-US" sz="1400" b="1" dirty="0">
              <a:latin typeface="Arial" charset="0"/>
            </a:endParaRPr>
          </a:p>
          <a:p>
            <a:pPr marL="137160" indent="0">
              <a:spcBef>
                <a:spcPts val="1500"/>
              </a:spcBef>
              <a:buNone/>
              <a:defRPr/>
            </a:pPr>
            <a:endParaRPr lang="en-US" altLang="en-US" sz="100" b="1" dirty="0">
              <a:latin typeface="Arial" charset="0"/>
            </a:endParaRPr>
          </a:p>
          <a:p>
            <a:pPr marL="137160" indent="0">
              <a:spcBef>
                <a:spcPts val="1500"/>
              </a:spcBef>
              <a:buNone/>
              <a:defRPr/>
            </a:pPr>
            <a:endParaRPr lang="en-US" altLang="en-US" sz="100" b="1" dirty="0">
              <a:latin typeface="Arial" charset="0"/>
            </a:endParaRPr>
          </a:p>
          <a:p>
            <a:pPr marL="137160" indent="0">
              <a:spcBef>
                <a:spcPts val="1500"/>
              </a:spcBef>
              <a:buNone/>
              <a:defRPr/>
            </a:pPr>
            <a:endParaRPr lang="en-US" altLang="en-US" sz="1000" b="1" dirty="0">
              <a:latin typeface="Arial" charset="0"/>
            </a:endParaRPr>
          </a:p>
          <a:p>
            <a:pPr marL="137160" indent="0">
              <a:spcBef>
                <a:spcPts val="1500"/>
              </a:spcBef>
              <a:buNone/>
              <a:defRPr/>
            </a:pPr>
            <a:endParaRPr lang="en-US" altLang="en-US" sz="1000" b="1" dirty="0">
              <a:latin typeface="Arial" charset="0"/>
            </a:endParaRPr>
          </a:p>
          <a:p>
            <a:pPr marL="137160" indent="0">
              <a:spcBef>
                <a:spcPts val="1500"/>
              </a:spcBef>
              <a:buNone/>
              <a:defRPr/>
            </a:pPr>
            <a:endParaRPr lang="en-US" altLang="en-US" sz="1000" b="1" dirty="0">
              <a:latin typeface="Arial" charset="0"/>
            </a:endParaRPr>
          </a:p>
          <a:p>
            <a:pPr marL="137160" indent="0">
              <a:spcBef>
                <a:spcPts val="1500"/>
              </a:spcBef>
              <a:buNone/>
              <a:defRPr/>
            </a:pPr>
            <a:endParaRPr lang="en-US" altLang="en-US" sz="1000" b="1" dirty="0">
              <a:latin typeface="Arial" charset="0"/>
            </a:endParaRPr>
          </a:p>
          <a:p>
            <a:pPr marL="137160" indent="0">
              <a:spcBef>
                <a:spcPts val="1500"/>
              </a:spcBef>
              <a:buNone/>
              <a:defRPr/>
            </a:pPr>
            <a:endParaRPr lang="en-US" altLang="en-US" sz="100" b="1" dirty="0">
              <a:latin typeface="Arial" charset="0"/>
            </a:endParaRPr>
          </a:p>
          <a:p>
            <a:pPr marL="137160" indent="0">
              <a:spcBef>
                <a:spcPts val="1500"/>
              </a:spcBef>
              <a:buNone/>
              <a:defRPr/>
            </a:pPr>
            <a:endParaRPr lang="en-US" altLang="en-US" sz="100" b="1" dirty="0">
              <a:latin typeface="Arial" charset="0"/>
            </a:endParaRPr>
          </a:p>
          <a:p>
            <a:pPr marL="137160" indent="0">
              <a:spcBef>
                <a:spcPts val="1500"/>
              </a:spcBef>
              <a:buNone/>
              <a:defRPr/>
            </a:pPr>
            <a:endParaRPr lang="en-US" altLang="en-US" sz="100" b="1" dirty="0">
              <a:latin typeface="Arial" charset="0"/>
            </a:endParaRPr>
          </a:p>
          <a:p>
            <a:pPr marL="137160" indent="0">
              <a:spcBef>
                <a:spcPts val="1500"/>
              </a:spcBef>
              <a:buNone/>
              <a:defRPr/>
            </a:pPr>
            <a:endParaRPr lang="en-US" altLang="en-US" sz="3200" b="1" dirty="0">
              <a:latin typeface="Arial" charset="0"/>
            </a:endParaRPr>
          </a:p>
          <a:p>
            <a:pPr marL="137160" indent="0">
              <a:spcBef>
                <a:spcPts val="1500"/>
              </a:spcBef>
              <a:buNone/>
              <a:defRPr/>
            </a:pPr>
            <a:r>
              <a:rPr lang="en-US" altLang="en-US" sz="4000" b="1" dirty="0">
                <a:latin typeface="Arial" charset="0"/>
              </a:rPr>
              <a:t>    7. </a:t>
            </a:r>
            <a:r>
              <a:rPr lang="en-US" altLang="en-US" sz="4000" b="1" u="sng" dirty="0">
                <a:latin typeface="Arial" charset="0"/>
              </a:rPr>
              <a:t>DISTANTE</a:t>
            </a:r>
          </a:p>
          <a:p>
            <a:pPr marL="137160" indent="0">
              <a:spcBef>
                <a:spcPts val="1500"/>
              </a:spcBef>
              <a:buNone/>
              <a:defRPr/>
            </a:pPr>
            <a:r>
              <a:rPr lang="en-US" altLang="en-US" sz="3200" b="1" dirty="0">
                <a:latin typeface="Arial" charset="0"/>
              </a:rPr>
              <a:t>			   </a:t>
            </a:r>
          </a:p>
          <a:p>
            <a:pPr marL="137160" indent="0">
              <a:spcBef>
                <a:spcPts val="1500"/>
              </a:spcBef>
              <a:buNone/>
              <a:defRPr/>
            </a:pPr>
            <a:endParaRPr lang="en-US" altLang="en-US" sz="800" b="1" dirty="0">
              <a:latin typeface="Arial" charset="0"/>
            </a:endParaRPr>
          </a:p>
          <a:p>
            <a:pPr marL="137160" indent="0">
              <a:spcBef>
                <a:spcPts val="1500"/>
              </a:spcBef>
              <a:buNone/>
              <a:defRPr/>
            </a:pPr>
            <a:r>
              <a:rPr lang="en-US" altLang="en-US" sz="3200" b="1" dirty="0">
                <a:latin typeface="Arial" charset="0"/>
              </a:rPr>
              <a:t>	</a:t>
            </a:r>
            <a:br>
              <a:rPr lang="en-US" altLang="en-US" sz="3200" b="1" dirty="0">
                <a:latin typeface="Arial" charset="0"/>
              </a:rPr>
            </a:br>
            <a:endParaRPr lang="en-US" altLang="en-US" sz="900" b="1" dirty="0">
              <a:latin typeface="Arial" charset="0"/>
            </a:endParaRPr>
          </a:p>
        </p:txBody>
      </p:sp>
      <p:sp>
        <p:nvSpPr>
          <p:cNvPr id="28676" name="Text Box 4"/>
          <p:cNvSpPr txBox="1">
            <a:spLocks noChangeArrowheads="1"/>
          </p:cNvSpPr>
          <p:nvPr/>
        </p:nvSpPr>
        <p:spPr bwMode="auto">
          <a:xfrm>
            <a:off x="135402" y="-76200"/>
            <a:ext cx="89731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b="1" dirty="0" err="1">
                <a:latin typeface="Arial" charset="0"/>
              </a:rPr>
              <a:t>Maneras</a:t>
            </a:r>
            <a:r>
              <a:rPr kumimoji="0" lang="en-US" altLang="en-US" b="1" dirty="0">
                <a:latin typeface="Arial" charset="0"/>
              </a:rPr>
              <a:t> de </a:t>
            </a:r>
            <a:r>
              <a:rPr kumimoji="0" lang="en-US" altLang="en-US" b="1" dirty="0" err="1">
                <a:latin typeface="Arial" charset="0"/>
              </a:rPr>
              <a:t>Discipular</a:t>
            </a:r>
            <a:endParaRPr kumimoji="0" lang="en-US" altLang="en-US" b="1" dirty="0">
              <a:latin typeface="Arial" charset="0"/>
            </a:endParaRPr>
          </a:p>
        </p:txBody>
      </p:sp>
      <p:pic>
        <p:nvPicPr>
          <p:cNvPr id="10242" name="Picture 2" descr="Image result for two person bible study">
            <a:extLst>
              <a:ext uri="{FF2B5EF4-FFF2-40B4-BE49-F238E27FC236}">
                <a16:creationId xmlns:a16="http://schemas.microsoft.com/office/drawing/2014/main" id="{823940ED-B22E-824A-80EF-E22DEA3065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678880"/>
            <a:ext cx="3816424" cy="32006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a:extLst>
              <a:ext uri="{FF2B5EF4-FFF2-40B4-BE49-F238E27FC236}">
                <a16:creationId xmlns:a16="http://schemas.microsoft.com/office/drawing/2014/main" id="{67D3F803-EFF7-9F4D-A138-0053F8597D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99992" y="3050128"/>
            <a:ext cx="4492744" cy="353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8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p:cTn id="7" dur="500" fill="hold"/>
                                        <p:tgtEl>
                                          <p:spTgt spid="28675">
                                            <p:txEl>
                                              <p:pRg st="1" end="1"/>
                                            </p:txEl>
                                          </p:spTgt>
                                        </p:tgtEl>
                                        <p:attrNameLst>
                                          <p:attrName>ppt_x</p:attrName>
                                        </p:attrNameLst>
                                      </p:cBhvr>
                                      <p:tavLst>
                                        <p:tav tm="0">
                                          <p:val>
                                            <p:strVal val="#ppt_x+#ppt_w/2"/>
                                          </p:val>
                                        </p:tav>
                                        <p:tav tm="100000">
                                          <p:val>
                                            <p:strVal val="#ppt_x"/>
                                          </p:val>
                                        </p:tav>
                                      </p:tavLst>
                                    </p:anim>
                                    <p:anim calcmode="lin" valueType="num">
                                      <p:cBhvr>
                                        <p:cTn id="8" dur="500" fill="hold"/>
                                        <p:tgtEl>
                                          <p:spTgt spid="28675">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0" dur="500" fill="hold"/>
                                        <p:tgtEl>
                                          <p:spTgt spid="28675">
                                            <p:txEl>
                                              <p:pRg st="1" end="1"/>
                                            </p:txEl>
                                          </p:spTgt>
                                        </p:tgtEl>
                                        <p:attrNameLst>
                                          <p:attrName>ppt_h</p:attrName>
                                        </p:attrNameLst>
                                      </p:cBhvr>
                                      <p:tavLst>
                                        <p:tav tm="0">
                                          <p:val>
                                            <p:strVal val="#ppt_h"/>
                                          </p:val>
                                        </p:tav>
                                        <p:tav tm="100000">
                                          <p:val>
                                            <p:strVal val="#ppt_h"/>
                                          </p:val>
                                        </p:tav>
                                      </p:tavLst>
                                    </p:anim>
                                  </p:childTnLst>
                                </p:cTn>
                              </p:par>
                              <p:par>
                                <p:cTn id="11" presetID="17" presetClass="entr" presetSubtype="1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500" fill="hold"/>
                                        <p:tgtEl>
                                          <p:spTgt spid="10242"/>
                                        </p:tgtEl>
                                        <p:attrNameLst>
                                          <p:attrName>ppt_w</p:attrName>
                                        </p:attrNameLst>
                                      </p:cBhvr>
                                      <p:tavLst>
                                        <p:tav tm="0">
                                          <p:val>
                                            <p:fltVal val="0"/>
                                          </p:val>
                                        </p:tav>
                                        <p:tav tm="100000">
                                          <p:val>
                                            <p:strVal val="#ppt_w"/>
                                          </p:val>
                                        </p:tav>
                                      </p:tavLst>
                                    </p:anim>
                                    <p:anim calcmode="lin" valueType="num">
                                      <p:cBhvr>
                                        <p:cTn id="14" dur="500" fill="hold"/>
                                        <p:tgtEl>
                                          <p:spTgt spid="1024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grpId="0" nodeType="clickEffect">
                                  <p:stCondLst>
                                    <p:cond delay="0"/>
                                  </p:stCondLst>
                                  <p:childTnLst>
                                    <p:set>
                                      <p:cBhvr>
                                        <p:cTn id="18" dur="1" fill="hold">
                                          <p:stCondLst>
                                            <p:cond delay="0"/>
                                          </p:stCondLst>
                                        </p:cTn>
                                        <p:tgtEl>
                                          <p:spTgt spid="28675">
                                            <p:txEl>
                                              <p:pRg st="12" end="12"/>
                                            </p:txEl>
                                          </p:spTgt>
                                        </p:tgtEl>
                                        <p:attrNameLst>
                                          <p:attrName>style.visibility</p:attrName>
                                        </p:attrNameLst>
                                      </p:cBhvr>
                                      <p:to>
                                        <p:strVal val="visible"/>
                                      </p:to>
                                    </p:set>
                                    <p:anim calcmode="lin" valueType="num">
                                      <p:cBhvr>
                                        <p:cTn id="19" dur="500" fill="hold"/>
                                        <p:tgtEl>
                                          <p:spTgt spid="28675">
                                            <p:txEl>
                                              <p:pRg st="12" end="12"/>
                                            </p:txEl>
                                          </p:spTgt>
                                        </p:tgtEl>
                                        <p:attrNameLst>
                                          <p:attrName>ppt_x</p:attrName>
                                        </p:attrNameLst>
                                      </p:cBhvr>
                                      <p:tavLst>
                                        <p:tav tm="0">
                                          <p:val>
                                            <p:strVal val="#ppt_x+#ppt_w/2"/>
                                          </p:val>
                                        </p:tav>
                                        <p:tav tm="100000">
                                          <p:val>
                                            <p:strVal val="#ppt_x"/>
                                          </p:val>
                                        </p:tav>
                                      </p:tavLst>
                                    </p:anim>
                                    <p:anim calcmode="lin" valueType="num">
                                      <p:cBhvr>
                                        <p:cTn id="20" dur="500" fill="hold"/>
                                        <p:tgtEl>
                                          <p:spTgt spid="28675">
                                            <p:txEl>
                                              <p:pRg st="12" end="12"/>
                                            </p:txEl>
                                          </p:spTgt>
                                        </p:tgtEl>
                                        <p:attrNameLst>
                                          <p:attrName>ppt_y</p:attrName>
                                        </p:attrNameLst>
                                      </p:cBhvr>
                                      <p:tavLst>
                                        <p:tav tm="0">
                                          <p:val>
                                            <p:strVal val="#ppt_y"/>
                                          </p:val>
                                        </p:tav>
                                        <p:tav tm="100000">
                                          <p:val>
                                            <p:strVal val="#ppt_y"/>
                                          </p:val>
                                        </p:tav>
                                      </p:tavLst>
                                    </p:anim>
                                    <p:anim calcmode="lin" valueType="num">
                                      <p:cBhvr>
                                        <p:cTn id="21" dur="500" fill="hold"/>
                                        <p:tgtEl>
                                          <p:spTgt spid="28675">
                                            <p:txEl>
                                              <p:pRg st="12" end="12"/>
                                            </p:txEl>
                                          </p:spTgt>
                                        </p:tgtEl>
                                        <p:attrNameLst>
                                          <p:attrName>ppt_w</p:attrName>
                                        </p:attrNameLst>
                                      </p:cBhvr>
                                      <p:tavLst>
                                        <p:tav tm="0">
                                          <p:val>
                                            <p:fltVal val="0"/>
                                          </p:val>
                                        </p:tav>
                                        <p:tav tm="100000">
                                          <p:val>
                                            <p:strVal val="#ppt_w"/>
                                          </p:val>
                                        </p:tav>
                                      </p:tavLst>
                                    </p:anim>
                                    <p:anim calcmode="lin" valueType="num">
                                      <p:cBhvr>
                                        <p:cTn id="22" dur="500" fill="hold"/>
                                        <p:tgtEl>
                                          <p:spTgt spid="28675">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grpId="0" nodeType="clickEffect">
                                  <p:stCondLst>
                                    <p:cond delay="0"/>
                                  </p:stCondLst>
                                  <p:childTnLst>
                                    <p:set>
                                      <p:cBhvr>
                                        <p:cTn id="26" dur="1" fill="hold">
                                          <p:stCondLst>
                                            <p:cond delay="0"/>
                                          </p:stCondLst>
                                        </p:cTn>
                                        <p:tgtEl>
                                          <p:spTgt spid="28675">
                                            <p:txEl>
                                              <p:pRg st="13" end="13"/>
                                            </p:txEl>
                                          </p:spTgt>
                                        </p:tgtEl>
                                        <p:attrNameLst>
                                          <p:attrName>style.visibility</p:attrName>
                                        </p:attrNameLst>
                                      </p:cBhvr>
                                      <p:to>
                                        <p:strVal val="visible"/>
                                      </p:to>
                                    </p:set>
                                    <p:anim calcmode="lin" valueType="num">
                                      <p:cBhvr>
                                        <p:cTn id="27" dur="500" fill="hold"/>
                                        <p:tgtEl>
                                          <p:spTgt spid="28675">
                                            <p:txEl>
                                              <p:pRg st="13" end="13"/>
                                            </p:txEl>
                                          </p:spTgt>
                                        </p:tgtEl>
                                        <p:attrNameLst>
                                          <p:attrName>ppt_x</p:attrName>
                                        </p:attrNameLst>
                                      </p:cBhvr>
                                      <p:tavLst>
                                        <p:tav tm="0">
                                          <p:val>
                                            <p:strVal val="#ppt_x+#ppt_w/2"/>
                                          </p:val>
                                        </p:tav>
                                        <p:tav tm="100000">
                                          <p:val>
                                            <p:strVal val="#ppt_x"/>
                                          </p:val>
                                        </p:tav>
                                      </p:tavLst>
                                    </p:anim>
                                    <p:anim calcmode="lin" valueType="num">
                                      <p:cBhvr>
                                        <p:cTn id="28" dur="500" fill="hold"/>
                                        <p:tgtEl>
                                          <p:spTgt spid="28675">
                                            <p:txEl>
                                              <p:pRg st="13" end="13"/>
                                            </p:txEl>
                                          </p:spTgt>
                                        </p:tgtEl>
                                        <p:attrNameLst>
                                          <p:attrName>ppt_y</p:attrName>
                                        </p:attrNameLst>
                                      </p:cBhvr>
                                      <p:tavLst>
                                        <p:tav tm="0">
                                          <p:val>
                                            <p:strVal val="#ppt_y"/>
                                          </p:val>
                                        </p:tav>
                                        <p:tav tm="100000">
                                          <p:val>
                                            <p:strVal val="#ppt_y"/>
                                          </p:val>
                                        </p:tav>
                                      </p:tavLst>
                                    </p:anim>
                                    <p:anim calcmode="lin" valueType="num">
                                      <p:cBhvr>
                                        <p:cTn id="29" dur="500" fill="hold"/>
                                        <p:tgtEl>
                                          <p:spTgt spid="28675">
                                            <p:txEl>
                                              <p:pRg st="13" end="13"/>
                                            </p:txEl>
                                          </p:spTgt>
                                        </p:tgtEl>
                                        <p:attrNameLst>
                                          <p:attrName>ppt_w</p:attrName>
                                        </p:attrNameLst>
                                      </p:cBhvr>
                                      <p:tavLst>
                                        <p:tav tm="0">
                                          <p:val>
                                            <p:fltVal val="0"/>
                                          </p:val>
                                        </p:tav>
                                        <p:tav tm="100000">
                                          <p:val>
                                            <p:strVal val="#ppt_w"/>
                                          </p:val>
                                        </p:tav>
                                      </p:tavLst>
                                    </p:anim>
                                    <p:anim calcmode="lin" valueType="num">
                                      <p:cBhvr>
                                        <p:cTn id="30" dur="500" fill="hold"/>
                                        <p:tgtEl>
                                          <p:spTgt spid="28675">
                                            <p:txEl>
                                              <p:pRg st="13" end="13"/>
                                            </p:txEl>
                                          </p:spTgt>
                                        </p:tgtEl>
                                        <p:attrNameLst>
                                          <p:attrName>ppt_h</p:attrName>
                                        </p:attrNameLst>
                                      </p:cBhvr>
                                      <p:tavLst>
                                        <p:tav tm="0">
                                          <p:val>
                                            <p:strVal val="#ppt_h"/>
                                          </p:val>
                                        </p:tav>
                                        <p:tav tm="100000">
                                          <p:val>
                                            <p:strVal val="#ppt_h"/>
                                          </p:val>
                                        </p:tav>
                                      </p:tavLst>
                                    </p:anim>
                                  </p:childTnLst>
                                </p:cTn>
                              </p:par>
                              <p:par>
                                <p:cTn id="31" presetID="17" presetClass="entr" presetSubtype="10" fill="hold" nodeType="withEffect">
                                  <p:stCondLst>
                                    <p:cond delay="0"/>
                                  </p:stCondLst>
                                  <p:childTnLst>
                                    <p:set>
                                      <p:cBhvr>
                                        <p:cTn id="32" dur="1" fill="hold">
                                          <p:stCondLst>
                                            <p:cond delay="0"/>
                                          </p:stCondLst>
                                        </p:cTn>
                                        <p:tgtEl>
                                          <p:spTgt spid="10244"/>
                                        </p:tgtEl>
                                        <p:attrNameLst>
                                          <p:attrName>style.visibility</p:attrName>
                                        </p:attrNameLst>
                                      </p:cBhvr>
                                      <p:to>
                                        <p:strVal val="visible"/>
                                      </p:to>
                                    </p:set>
                                    <p:anim calcmode="lin" valueType="num">
                                      <p:cBhvr>
                                        <p:cTn id="33" dur="500" fill="hold"/>
                                        <p:tgtEl>
                                          <p:spTgt spid="10244"/>
                                        </p:tgtEl>
                                        <p:attrNameLst>
                                          <p:attrName>ppt_w</p:attrName>
                                        </p:attrNameLst>
                                      </p:cBhvr>
                                      <p:tavLst>
                                        <p:tav tm="0">
                                          <p:val>
                                            <p:fltVal val="0"/>
                                          </p:val>
                                        </p:tav>
                                        <p:tav tm="100000">
                                          <p:val>
                                            <p:strVal val="#ppt_w"/>
                                          </p:val>
                                        </p:tav>
                                      </p:tavLst>
                                    </p:anim>
                                    <p:anim calcmode="lin" valueType="num">
                                      <p:cBhvr>
                                        <p:cTn id="34" dur="500" fill="hold"/>
                                        <p:tgtEl>
                                          <p:spTgt spid="102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557DB1E7-22AD-45CC-A2E8-030721839C60}" type="slidenum">
              <a:rPr kumimoji="0" lang="en-US" altLang="en-US" sz="1400" smtClean="0">
                <a:solidFill>
                  <a:schemeClr val="bg2"/>
                </a:solidFill>
              </a:rPr>
              <a:pPr>
                <a:spcBef>
                  <a:spcPct val="50000"/>
                </a:spcBef>
                <a:buClrTx/>
                <a:buFontTx/>
                <a:buNone/>
              </a:pPr>
              <a:t>26</a:t>
            </a:fld>
            <a:endParaRPr kumimoji="0" lang="en-US" altLang="en-US" sz="1400">
              <a:solidFill>
                <a:schemeClr val="bg2"/>
              </a:solidFill>
            </a:endParaRPr>
          </a:p>
        </p:txBody>
      </p:sp>
      <p:sp>
        <p:nvSpPr>
          <p:cNvPr id="28675" name="Rectangle 3"/>
          <p:cNvSpPr>
            <a:spLocks noGrp="1" noChangeArrowheads="1"/>
          </p:cNvSpPr>
          <p:nvPr>
            <p:ph type="body" idx="1"/>
          </p:nvPr>
        </p:nvSpPr>
        <p:spPr>
          <a:xfrm>
            <a:off x="0" y="692696"/>
            <a:ext cx="9144000" cy="6400800"/>
          </a:xfrm>
        </p:spPr>
        <p:txBody>
          <a:bodyPr>
            <a:noAutofit/>
          </a:bodyPr>
          <a:lstStyle/>
          <a:p>
            <a:pPr marL="137160" indent="0">
              <a:spcBef>
                <a:spcPts val="1500"/>
              </a:spcBef>
              <a:buNone/>
              <a:defRPr/>
            </a:pPr>
            <a:r>
              <a:rPr lang="en-US" altLang="en-US" sz="3200" b="1" dirty="0">
                <a:latin typeface="Arial" charset="0"/>
              </a:rPr>
              <a:t>				</a:t>
            </a:r>
          </a:p>
          <a:p>
            <a:pPr marL="137160" indent="0">
              <a:spcBef>
                <a:spcPts val="1500"/>
              </a:spcBef>
              <a:buNone/>
              <a:defRPr/>
            </a:pPr>
            <a:r>
              <a:rPr lang="en-US" altLang="en-US" sz="3200" b="1" dirty="0">
                <a:latin typeface="Arial" charset="0"/>
              </a:rPr>
              <a:t>			   8. </a:t>
            </a:r>
            <a:r>
              <a:rPr lang="en-US" altLang="en-US" sz="3200" b="1" dirty="0" err="1">
                <a:latin typeface="Arial" charset="0"/>
              </a:rPr>
              <a:t>Tiempo</a:t>
            </a:r>
            <a:r>
              <a:rPr lang="en-US" altLang="en-US" sz="3200" b="1" dirty="0">
                <a:latin typeface="Arial" charset="0"/>
              </a:rPr>
              <a:t> </a:t>
            </a:r>
            <a:r>
              <a:rPr lang="en-US" altLang="en-US" sz="3200" b="1" u="sng" dirty="0">
                <a:latin typeface="Arial" charset="0"/>
              </a:rPr>
              <a:t>CORTO </a:t>
            </a:r>
            <a:r>
              <a:rPr lang="en-US" altLang="en-US" sz="3200" b="1" dirty="0">
                <a:latin typeface="Arial" charset="0"/>
              </a:rPr>
              <a:t>(</a:t>
            </a:r>
            <a:r>
              <a:rPr lang="en-US" altLang="en-US" sz="3200" b="1" dirty="0" err="1">
                <a:latin typeface="Arial" charset="0"/>
              </a:rPr>
              <a:t>meses</a:t>
            </a:r>
            <a:r>
              <a:rPr lang="en-US" altLang="en-US" sz="3200" b="1" dirty="0">
                <a:latin typeface="Arial" charset="0"/>
              </a:rPr>
              <a:t>)</a:t>
            </a:r>
          </a:p>
          <a:p>
            <a:pPr marL="137160" indent="0">
              <a:spcBef>
                <a:spcPts val="1500"/>
              </a:spcBef>
              <a:buNone/>
              <a:defRPr/>
            </a:pPr>
            <a:br>
              <a:rPr lang="en-US" altLang="en-US" sz="3200" b="1" dirty="0">
                <a:latin typeface="Arial" charset="0"/>
              </a:rPr>
            </a:br>
            <a:endParaRPr lang="en-US" altLang="en-US" sz="900" b="1" dirty="0">
              <a:latin typeface="Arial" charset="0"/>
            </a:endParaRPr>
          </a:p>
          <a:p>
            <a:pPr marL="137160" indent="0">
              <a:spcBef>
                <a:spcPts val="1200"/>
              </a:spcBef>
              <a:buNone/>
              <a:defRPr/>
            </a:pPr>
            <a:endParaRPr lang="en-US" altLang="en-US" sz="5400" b="1" dirty="0">
              <a:latin typeface="Arial" charset="0"/>
            </a:endParaRPr>
          </a:p>
          <a:p>
            <a:pPr marL="137160" indent="0">
              <a:spcBef>
                <a:spcPts val="1200"/>
              </a:spcBef>
              <a:buNone/>
              <a:defRPr/>
            </a:pPr>
            <a:r>
              <a:rPr lang="en-US" altLang="en-US" sz="3200" b="1" dirty="0">
                <a:latin typeface="Arial" charset="0"/>
              </a:rPr>
              <a:t>  9. </a:t>
            </a:r>
            <a:r>
              <a:rPr lang="en-US" altLang="en-US" sz="3200" b="1" dirty="0" err="1">
                <a:latin typeface="Arial" charset="0"/>
              </a:rPr>
              <a:t>Tiempo</a:t>
            </a:r>
            <a:r>
              <a:rPr lang="en-US" altLang="en-US" sz="3200" b="1" dirty="0">
                <a:latin typeface="Arial" charset="0"/>
              </a:rPr>
              <a:t> </a:t>
            </a:r>
            <a:r>
              <a:rPr lang="en-US" altLang="en-US" sz="3200" b="1" u="sng" dirty="0">
                <a:latin typeface="Arial" charset="0"/>
              </a:rPr>
              <a:t>LARGO</a:t>
            </a:r>
            <a:r>
              <a:rPr lang="en-US" altLang="en-US" sz="3200" b="1" dirty="0">
                <a:latin typeface="Arial" charset="0"/>
              </a:rPr>
              <a:t> (</a:t>
            </a:r>
            <a:r>
              <a:rPr lang="en-US" altLang="en-US" sz="3200" b="1" dirty="0" err="1">
                <a:latin typeface="Arial" charset="0"/>
              </a:rPr>
              <a:t>años</a:t>
            </a:r>
            <a:r>
              <a:rPr lang="en-US" altLang="en-US" sz="3200" b="1" dirty="0">
                <a:latin typeface="Arial" charset="0"/>
              </a:rPr>
              <a:t>)</a:t>
            </a:r>
          </a:p>
          <a:p>
            <a:pPr marL="137160" indent="0">
              <a:spcBef>
                <a:spcPts val="2400"/>
              </a:spcBef>
              <a:buNone/>
              <a:defRPr/>
            </a:pPr>
            <a:endParaRPr lang="en-US" altLang="en-US" sz="1400" b="1" dirty="0">
              <a:latin typeface="Arial" charset="0"/>
            </a:endParaRPr>
          </a:p>
          <a:p>
            <a:pPr marL="137160" indent="0">
              <a:spcBef>
                <a:spcPts val="2400"/>
              </a:spcBef>
              <a:buNone/>
              <a:defRPr/>
            </a:pPr>
            <a:r>
              <a:rPr lang="en-US" altLang="en-US" sz="3200" b="1" dirty="0">
                <a:latin typeface="Arial" charset="0"/>
              </a:rPr>
              <a:t>10.  </a:t>
            </a:r>
            <a:r>
              <a:rPr lang="en-US" altLang="en-US" sz="3200" b="1" u="sng" dirty="0">
                <a:latin typeface="Arial" charset="0"/>
              </a:rPr>
              <a:t>					</a:t>
            </a:r>
            <a:endParaRPr lang="en-US" altLang="en-US" sz="3200" b="1" dirty="0">
              <a:latin typeface="Arial" charset="0"/>
            </a:endParaRPr>
          </a:p>
        </p:txBody>
      </p:sp>
      <p:sp>
        <p:nvSpPr>
          <p:cNvPr id="28676" name="Text Box 4"/>
          <p:cNvSpPr txBox="1">
            <a:spLocks noChangeArrowheads="1"/>
          </p:cNvSpPr>
          <p:nvPr/>
        </p:nvSpPr>
        <p:spPr bwMode="auto">
          <a:xfrm>
            <a:off x="135402" y="-76200"/>
            <a:ext cx="89731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b="1" dirty="0" err="1">
                <a:latin typeface="Arial" charset="0"/>
              </a:rPr>
              <a:t>Maneras</a:t>
            </a:r>
            <a:r>
              <a:rPr kumimoji="0" lang="en-US" altLang="en-US" b="1" dirty="0">
                <a:latin typeface="Arial" charset="0"/>
              </a:rPr>
              <a:t> de </a:t>
            </a:r>
            <a:r>
              <a:rPr kumimoji="0" lang="en-US" altLang="en-US" b="1" dirty="0" err="1">
                <a:latin typeface="Arial" charset="0"/>
              </a:rPr>
              <a:t>Discipular</a:t>
            </a:r>
            <a:endParaRPr kumimoji="0" lang="en-US" altLang="en-US" b="1" dirty="0">
              <a:latin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4128" y="2958866"/>
            <a:ext cx="3127172" cy="1977936"/>
          </a:xfrm>
          <a:prstGeom prst="rect">
            <a:avLst/>
          </a:prstGeom>
        </p:spPr>
      </p:pic>
      <p:pic>
        <p:nvPicPr>
          <p:cNvPr id="4098" name="Picture 2" descr="C:\Users\monte\Documents\Discipleship\Logos\Facebook.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5856" y="5758984"/>
            <a:ext cx="2234716" cy="8402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tps://upload.wikimedia.org/wikipedia/commons/thumb/1/19/WhatsApp_logo-color-vertical.svg/1280px-WhatsA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6438" y="5477091"/>
            <a:ext cx="1378496" cy="10761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BB352F4-83BE-8C49-95F4-DC20BEF648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6000"/>
          <a:stretch/>
        </p:blipFill>
        <p:spPr>
          <a:xfrm>
            <a:off x="220785" y="908720"/>
            <a:ext cx="2641279" cy="2340917"/>
          </a:xfrm>
          <a:prstGeom prst="rect">
            <a:avLst/>
          </a:prstGeom>
        </p:spPr>
      </p:pic>
    </p:spTree>
    <p:extLst>
      <p:ext uri="{BB962C8B-B14F-4D97-AF65-F5344CB8AC3E}">
        <p14:creationId xmlns:p14="http://schemas.microsoft.com/office/powerpoint/2010/main" val="127526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additive="base">
                                        <p:cTn id="7"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2" fill="hold" grpId="0"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anim calcmode="lin" valueType="num">
                                      <p:cBhvr>
                                        <p:cTn id="17" dur="500" fill="hold"/>
                                        <p:tgtEl>
                                          <p:spTgt spid="28675">
                                            <p:txEl>
                                              <p:pRg st="4" end="4"/>
                                            </p:txEl>
                                          </p:spTgt>
                                        </p:tgtEl>
                                        <p:attrNameLst>
                                          <p:attrName>ppt_x</p:attrName>
                                        </p:attrNameLst>
                                      </p:cBhvr>
                                      <p:tavLst>
                                        <p:tav tm="0">
                                          <p:val>
                                            <p:strVal val="#ppt_x+#ppt_w/2"/>
                                          </p:val>
                                        </p:tav>
                                        <p:tav tm="100000">
                                          <p:val>
                                            <p:strVal val="#ppt_x"/>
                                          </p:val>
                                        </p:tav>
                                      </p:tavLst>
                                    </p:anim>
                                    <p:anim calcmode="lin" valueType="num">
                                      <p:cBhvr>
                                        <p:cTn id="18" dur="500" fill="hold"/>
                                        <p:tgtEl>
                                          <p:spTgt spid="28675">
                                            <p:txEl>
                                              <p:pRg st="4" end="4"/>
                                            </p:txEl>
                                          </p:spTgt>
                                        </p:tgtEl>
                                        <p:attrNameLst>
                                          <p:attrName>ppt_y</p:attrName>
                                        </p:attrNameLst>
                                      </p:cBhvr>
                                      <p:tavLst>
                                        <p:tav tm="0">
                                          <p:val>
                                            <p:strVal val="#ppt_y"/>
                                          </p:val>
                                        </p:tav>
                                        <p:tav tm="100000">
                                          <p:val>
                                            <p:strVal val="#ppt_y"/>
                                          </p:val>
                                        </p:tav>
                                      </p:tavLst>
                                    </p:anim>
                                    <p:anim calcmode="lin" valueType="num">
                                      <p:cBhvr>
                                        <p:cTn id="19" dur="500" fill="hold"/>
                                        <p:tgtEl>
                                          <p:spTgt spid="2867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8675">
                                            <p:txEl>
                                              <p:pRg st="4" end="4"/>
                                            </p:txEl>
                                          </p:spTgt>
                                        </p:tgtEl>
                                        <p:attrNameLst>
                                          <p:attrName>ppt_h</p:attrName>
                                        </p:attrNameLst>
                                      </p:cBhvr>
                                      <p:tavLst>
                                        <p:tav tm="0">
                                          <p:val>
                                            <p:strVal val="#ppt_h"/>
                                          </p:val>
                                        </p:tav>
                                        <p:tav tm="100000">
                                          <p:val>
                                            <p:strVal val="#ppt_h"/>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8675">
                                            <p:txEl>
                                              <p:pRg st="6" end="6"/>
                                            </p:txEl>
                                          </p:spTgt>
                                        </p:tgtEl>
                                        <p:attrNameLst>
                                          <p:attrName>style.visibility</p:attrName>
                                        </p:attrNameLst>
                                      </p:cBhvr>
                                      <p:to>
                                        <p:strVal val="visible"/>
                                      </p:to>
                                    </p:set>
                                    <p:anim calcmode="lin" valueType="num">
                                      <p:cBhvr>
                                        <p:cTn id="29" dur="500" fill="hold"/>
                                        <p:tgtEl>
                                          <p:spTgt spid="28675">
                                            <p:txEl>
                                              <p:pRg st="6" end="6"/>
                                            </p:txEl>
                                          </p:spTgt>
                                        </p:tgtEl>
                                        <p:attrNameLst>
                                          <p:attrName>ppt_x</p:attrName>
                                        </p:attrNameLst>
                                      </p:cBhvr>
                                      <p:tavLst>
                                        <p:tav tm="0">
                                          <p:val>
                                            <p:strVal val="#ppt_x+#ppt_w/2"/>
                                          </p:val>
                                        </p:tav>
                                        <p:tav tm="100000">
                                          <p:val>
                                            <p:strVal val="#ppt_x"/>
                                          </p:val>
                                        </p:tav>
                                      </p:tavLst>
                                    </p:anim>
                                    <p:anim calcmode="lin" valueType="num">
                                      <p:cBhvr>
                                        <p:cTn id="30" dur="500" fill="hold"/>
                                        <p:tgtEl>
                                          <p:spTgt spid="28675">
                                            <p:txEl>
                                              <p:pRg st="6" end="6"/>
                                            </p:txEl>
                                          </p:spTgt>
                                        </p:tgtEl>
                                        <p:attrNameLst>
                                          <p:attrName>ppt_y</p:attrName>
                                        </p:attrNameLst>
                                      </p:cBhvr>
                                      <p:tavLst>
                                        <p:tav tm="0">
                                          <p:val>
                                            <p:strVal val="#ppt_y"/>
                                          </p:val>
                                        </p:tav>
                                        <p:tav tm="100000">
                                          <p:val>
                                            <p:strVal val="#ppt_y"/>
                                          </p:val>
                                        </p:tav>
                                      </p:tavLst>
                                    </p:anim>
                                    <p:anim calcmode="lin" valueType="num">
                                      <p:cBhvr>
                                        <p:cTn id="31" dur="500" fill="hold"/>
                                        <p:tgtEl>
                                          <p:spTgt spid="28675">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2867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 calcmode="lin" valueType="num">
                                      <p:cBhvr additive="base">
                                        <p:cTn id="37" dur="500" fill="hold"/>
                                        <p:tgtEl>
                                          <p:spTgt spid="4098"/>
                                        </p:tgtEl>
                                        <p:attrNameLst>
                                          <p:attrName>ppt_x</p:attrName>
                                        </p:attrNameLst>
                                      </p:cBhvr>
                                      <p:tavLst>
                                        <p:tav tm="0">
                                          <p:val>
                                            <p:strVal val="#ppt_x"/>
                                          </p:val>
                                        </p:tav>
                                        <p:tav tm="100000">
                                          <p:val>
                                            <p:strVal val="#ppt_x"/>
                                          </p:val>
                                        </p:tav>
                                      </p:tavLst>
                                    </p:anim>
                                    <p:anim calcmode="lin" valueType="num">
                                      <p:cBhvr additive="base">
                                        <p:cTn id="3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ppt_x"/>
                                          </p:val>
                                        </p:tav>
                                        <p:tav tm="100000">
                                          <p:val>
                                            <p:strVal val="#ppt_x"/>
                                          </p:val>
                                        </p:tav>
                                      </p:tavLst>
                                    </p:anim>
                                    <p:anim calcmode="lin" valueType="num">
                                      <p:cBhvr additive="base">
                                        <p:cTn id="4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6264C347-ABC7-4E13-8DC5-2F6BDA3A8886}" type="slidenum">
              <a:rPr kumimoji="0" lang="en-US" altLang="en-US" sz="1400" smtClean="0">
                <a:solidFill>
                  <a:schemeClr val="bg2"/>
                </a:solidFill>
              </a:rPr>
              <a:pPr>
                <a:spcBef>
                  <a:spcPct val="50000"/>
                </a:spcBef>
                <a:buClrTx/>
                <a:buFontTx/>
                <a:buNone/>
              </a:pPr>
              <a:t>27</a:t>
            </a:fld>
            <a:endParaRPr kumimoji="0" lang="en-US" altLang="en-US" sz="1400">
              <a:solidFill>
                <a:schemeClr val="bg2"/>
              </a:solidFill>
            </a:endParaRPr>
          </a:p>
        </p:txBody>
      </p:sp>
      <p:sp>
        <p:nvSpPr>
          <p:cNvPr id="24578" name="Rectangle 2"/>
          <p:cNvSpPr>
            <a:spLocks noGrp="1" noChangeArrowheads="1"/>
          </p:cNvSpPr>
          <p:nvPr>
            <p:ph type="title"/>
          </p:nvPr>
        </p:nvSpPr>
        <p:spPr>
          <a:xfrm>
            <a:off x="381000" y="228600"/>
            <a:ext cx="8305800" cy="1143000"/>
          </a:xfrm>
        </p:spPr>
        <p:txBody>
          <a:bodyPr>
            <a:normAutofit fontScale="90000"/>
          </a:bodyPr>
          <a:lstStyle/>
          <a:p>
            <a:pPr algn="ctr"/>
            <a:r>
              <a:rPr lang="es-ES" altLang="en-US" b="1" dirty="0">
                <a:solidFill>
                  <a:schemeClr val="tx1"/>
                </a:solidFill>
                <a:latin typeface="Arial" charset="0"/>
                <a:cs typeface="Arial" charset="0"/>
              </a:rPr>
              <a:t>¿A quién </a:t>
            </a:r>
            <a:r>
              <a:rPr lang="es-ES" altLang="en-US" dirty="0">
                <a:solidFill>
                  <a:schemeClr val="tx1"/>
                </a:solidFill>
                <a:latin typeface="Arial" charset="0"/>
                <a:cs typeface="Arial" charset="0"/>
              </a:rPr>
              <a:t>tenemos</a:t>
            </a:r>
            <a:r>
              <a:rPr lang="es-ES" altLang="en-US" b="1" dirty="0">
                <a:solidFill>
                  <a:schemeClr val="tx1"/>
                </a:solidFill>
                <a:latin typeface="Arial" charset="0"/>
                <a:cs typeface="Arial" charset="0"/>
              </a:rPr>
              <a:t> que discipular?</a:t>
            </a:r>
            <a:endParaRPr lang="en-US" altLang="en-US" b="1" dirty="0">
              <a:solidFill>
                <a:schemeClr val="tx1"/>
              </a:solidFill>
              <a:latin typeface="Arial" charset="0"/>
              <a:cs typeface="Arial" charset="0"/>
            </a:endParaRPr>
          </a:p>
        </p:txBody>
      </p:sp>
      <p:sp>
        <p:nvSpPr>
          <p:cNvPr id="24579" name="Rectangle 3"/>
          <p:cNvSpPr>
            <a:spLocks noGrp="1" noChangeArrowheads="1"/>
          </p:cNvSpPr>
          <p:nvPr>
            <p:ph type="body" idx="1"/>
          </p:nvPr>
        </p:nvSpPr>
        <p:spPr>
          <a:xfrm>
            <a:off x="228600" y="1676400"/>
            <a:ext cx="8610600" cy="4128864"/>
          </a:xfrm>
        </p:spPr>
        <p:txBody>
          <a:bodyPr>
            <a:normAutofit lnSpcReduction="10000"/>
          </a:bodyPr>
          <a:lstStyle/>
          <a:p>
            <a:pPr>
              <a:spcBef>
                <a:spcPct val="0"/>
              </a:spcBef>
              <a:spcAft>
                <a:spcPts val="1200"/>
              </a:spcAft>
            </a:pPr>
            <a:r>
              <a:rPr lang="es-ES" altLang="en-US" sz="4000" b="1" dirty="0">
                <a:latin typeface="Arial" charset="0"/>
              </a:rPr>
              <a:t>Los que no conocen a Dios</a:t>
            </a:r>
            <a:endParaRPr lang="en-US" altLang="en-US" sz="4000" b="1" dirty="0">
              <a:latin typeface="Arial" charset="0"/>
            </a:endParaRPr>
          </a:p>
          <a:p>
            <a:pPr>
              <a:spcBef>
                <a:spcPct val="0"/>
              </a:spcBef>
              <a:spcAft>
                <a:spcPts val="1200"/>
              </a:spcAft>
            </a:pPr>
            <a:r>
              <a:rPr lang="en-US" altLang="en-US" sz="4000" b="1" dirty="0" err="1">
                <a:latin typeface="Arial" charset="0"/>
              </a:rPr>
              <a:t>Cristianos</a:t>
            </a:r>
            <a:r>
              <a:rPr lang="en-US" altLang="en-US" sz="4000" b="1" dirty="0">
                <a:latin typeface="Arial" charset="0"/>
              </a:rPr>
              <a:t> </a:t>
            </a:r>
            <a:r>
              <a:rPr lang="en-US" altLang="en-US" sz="4000" b="1" dirty="0" err="1">
                <a:latin typeface="Arial" charset="0"/>
              </a:rPr>
              <a:t>nuevos</a:t>
            </a:r>
            <a:r>
              <a:rPr lang="en-US" altLang="en-US" sz="4000" b="1" dirty="0">
                <a:latin typeface="Arial" charset="0"/>
              </a:rPr>
              <a:t> </a:t>
            </a:r>
          </a:p>
          <a:p>
            <a:pPr>
              <a:spcBef>
                <a:spcPct val="0"/>
              </a:spcBef>
              <a:spcAft>
                <a:spcPts val="1200"/>
              </a:spcAft>
            </a:pPr>
            <a:r>
              <a:rPr lang="es-ES" altLang="en-US" sz="4000" b="1" dirty="0">
                <a:latin typeface="Arial" charset="0"/>
              </a:rPr>
              <a:t>Asistentes de la iglesia por mucho tiempo</a:t>
            </a:r>
            <a:endParaRPr lang="en-US" altLang="en-US" sz="4000" b="1" dirty="0">
              <a:latin typeface="Arial" charset="0"/>
            </a:endParaRPr>
          </a:p>
          <a:p>
            <a:pPr>
              <a:spcBef>
                <a:spcPct val="0"/>
              </a:spcBef>
              <a:spcAft>
                <a:spcPts val="1200"/>
              </a:spcAft>
            </a:pPr>
            <a:r>
              <a:rPr lang="en-US" altLang="en-US" sz="4000" b="1" dirty="0" err="1">
                <a:latin typeface="Arial" charset="0"/>
              </a:rPr>
              <a:t>Cristianos</a:t>
            </a:r>
            <a:r>
              <a:rPr lang="en-US" altLang="en-US" sz="4000" b="1" dirty="0">
                <a:latin typeface="Arial" charset="0"/>
              </a:rPr>
              <a:t> </a:t>
            </a:r>
            <a:r>
              <a:rPr lang="en-US" altLang="en-US" sz="4000" b="1" dirty="0" err="1">
                <a:latin typeface="Arial" charset="0"/>
              </a:rPr>
              <a:t>creciendo-discipuladores</a:t>
            </a:r>
            <a:endParaRPr lang="en-US" altLang="en-US" sz="4000" b="1" dirty="0">
              <a:latin typeface="Arial" charset="0"/>
            </a:endParaRPr>
          </a:p>
          <a:p>
            <a:endParaRPr lang="en-US" altLang="en-US" dirty="0"/>
          </a:p>
        </p:txBody>
      </p:sp>
    </p:spTree>
    <p:extLst>
      <p:ext uri="{BB962C8B-B14F-4D97-AF65-F5344CB8AC3E}">
        <p14:creationId xmlns:p14="http://schemas.microsoft.com/office/powerpoint/2010/main" val="304608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0-#ppt_w/2"/>
                                          </p:val>
                                        </p:tav>
                                        <p:tav tm="100000">
                                          <p:val>
                                            <p:strVal val="#ppt_x"/>
                                          </p:val>
                                        </p:tav>
                                      </p:tavLst>
                                    </p:anim>
                                    <p:anim calcmode="lin" valueType="num">
                                      <p:cBhvr additive="base">
                                        <p:cTn id="8"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4579">
                                            <p:txEl>
                                              <p:pRg st="0" end="0"/>
                                            </p:txEl>
                                          </p:spTgt>
                                        </p:tgtEl>
                                        <p:attrNameLst>
                                          <p:attrName>style.visibility</p:attrName>
                                        </p:attrNameLst>
                                      </p:cBhvr>
                                      <p:to>
                                        <p:strVal val="visible"/>
                                      </p:to>
                                    </p:set>
                                    <p:animEffect transition="in" filter="box(out)">
                                      <p:cBhvr>
                                        <p:cTn id="13" dur="500"/>
                                        <p:tgtEl>
                                          <p:spTgt spid="245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4579">
                                            <p:txEl>
                                              <p:pRg st="1" end="1"/>
                                            </p:txEl>
                                          </p:spTgt>
                                        </p:tgtEl>
                                        <p:attrNameLst>
                                          <p:attrName>style.visibility</p:attrName>
                                        </p:attrNameLst>
                                      </p:cBhvr>
                                      <p:to>
                                        <p:strVal val="visible"/>
                                      </p:to>
                                    </p:set>
                                    <p:animEffect transition="in" filter="box(out)">
                                      <p:cBhvr>
                                        <p:cTn id="18" dur="500"/>
                                        <p:tgtEl>
                                          <p:spTgt spid="245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4579">
                                            <p:txEl>
                                              <p:pRg st="2" end="2"/>
                                            </p:txEl>
                                          </p:spTgt>
                                        </p:tgtEl>
                                        <p:attrNameLst>
                                          <p:attrName>style.visibility</p:attrName>
                                        </p:attrNameLst>
                                      </p:cBhvr>
                                      <p:to>
                                        <p:strVal val="visible"/>
                                      </p:to>
                                    </p:set>
                                    <p:animEffect transition="in" filter="box(out)">
                                      <p:cBhvr>
                                        <p:cTn id="23" dur="500"/>
                                        <p:tgtEl>
                                          <p:spTgt spid="2457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box(out)">
                                      <p:cBhvr>
                                        <p:cTn id="28"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27AAB7D9-8F92-43CD-AF66-71631C459FF1}" type="slidenum">
              <a:rPr kumimoji="0" lang="en-US" altLang="en-US" sz="1400" smtClean="0">
                <a:solidFill>
                  <a:schemeClr val="bg2"/>
                </a:solidFill>
              </a:rPr>
              <a:pPr>
                <a:spcBef>
                  <a:spcPct val="50000"/>
                </a:spcBef>
                <a:buClrTx/>
                <a:buFontTx/>
                <a:buNone/>
              </a:pPr>
              <a:t>28</a:t>
            </a:fld>
            <a:endParaRPr kumimoji="0" lang="en-US" altLang="en-US" sz="1400">
              <a:solidFill>
                <a:schemeClr val="bg2"/>
              </a:solidFill>
            </a:endParaRPr>
          </a:p>
        </p:txBody>
      </p:sp>
      <p:sp>
        <p:nvSpPr>
          <p:cNvPr id="2" name="Rectangle 2"/>
          <p:cNvSpPr>
            <a:spLocks noGrp="1" noChangeArrowheads="1"/>
          </p:cNvSpPr>
          <p:nvPr>
            <p:ph type="title"/>
          </p:nvPr>
        </p:nvSpPr>
        <p:spPr>
          <a:xfrm>
            <a:off x="-76200" y="76200"/>
            <a:ext cx="9296400" cy="533400"/>
          </a:xfrm>
        </p:spPr>
        <p:txBody>
          <a:bodyPr>
            <a:noAutofit/>
          </a:bodyPr>
          <a:lstStyle/>
          <a:p>
            <a:pPr algn="ctr"/>
            <a:r>
              <a:rPr lang="es-ES" altLang="en-US" sz="2600" b="1" dirty="0">
                <a:solidFill>
                  <a:schemeClr val="tx1"/>
                </a:solidFill>
                <a:latin typeface="Arial" charset="0"/>
              </a:rPr>
              <a:t>Proceso de Discipulado - Tabla de Crecimiento Espiritual</a:t>
            </a:r>
            <a:endParaRPr lang="en-US" altLang="en-US" sz="2600" b="1" dirty="0">
              <a:solidFill>
                <a:schemeClr val="tx1"/>
              </a:solidFill>
              <a:latin typeface="Arial" charset="0"/>
            </a:endParaRPr>
          </a:p>
        </p:txBody>
      </p:sp>
      <p:sp>
        <p:nvSpPr>
          <p:cNvPr id="23555" name="Rectangle 3"/>
          <p:cNvSpPr>
            <a:spLocks noGrp="1" noChangeArrowheads="1"/>
          </p:cNvSpPr>
          <p:nvPr>
            <p:ph type="body" idx="1"/>
          </p:nvPr>
        </p:nvSpPr>
        <p:spPr>
          <a:xfrm>
            <a:off x="0" y="685800"/>
            <a:ext cx="9144000" cy="5983560"/>
          </a:xfrm>
        </p:spPr>
        <p:txBody>
          <a:bodyPr>
            <a:normAutofit lnSpcReduction="10000"/>
          </a:bodyPr>
          <a:lstStyle/>
          <a:p>
            <a:r>
              <a:rPr lang="en-US" altLang="en-US" sz="2800" b="1" dirty="0" err="1">
                <a:latin typeface="Arial" charset="0"/>
              </a:rPr>
              <a:t>Totalmente</a:t>
            </a:r>
            <a:r>
              <a:rPr lang="en-US" altLang="en-US" sz="2800" b="1" dirty="0">
                <a:latin typeface="Arial" charset="0"/>
              </a:rPr>
              <a:t> </a:t>
            </a:r>
            <a:r>
              <a:rPr lang="en-US" altLang="en-US" sz="2800" b="1" dirty="0" err="1">
                <a:latin typeface="Arial" charset="0"/>
              </a:rPr>
              <a:t>alejado</a:t>
            </a:r>
            <a:r>
              <a:rPr lang="en-US" altLang="en-US" sz="2800" b="1" dirty="0">
                <a:latin typeface="Arial" charset="0"/>
              </a:rPr>
              <a:t> de Dios</a:t>
            </a:r>
          </a:p>
          <a:p>
            <a:r>
              <a:rPr lang="en-US" altLang="en-US" sz="2800" b="1" dirty="0" err="1">
                <a:latin typeface="Arial" charset="0"/>
              </a:rPr>
              <a:t>Ateo</a:t>
            </a:r>
            <a:r>
              <a:rPr lang="en-US" altLang="en-US" sz="2800" b="1" dirty="0">
                <a:latin typeface="Arial" charset="0"/>
              </a:rPr>
              <a:t> (No hay Dios)</a:t>
            </a:r>
          </a:p>
          <a:p>
            <a:r>
              <a:rPr lang="en-US" altLang="en-US" sz="2800" b="1" dirty="0" err="1">
                <a:latin typeface="Arial" charset="0"/>
              </a:rPr>
              <a:t>Buscador</a:t>
            </a:r>
            <a:r>
              <a:rPr lang="en-US" altLang="en-US" sz="2800" b="1" dirty="0">
                <a:latin typeface="Arial" charset="0"/>
              </a:rPr>
              <a:t> (Tal </a:t>
            </a:r>
            <a:r>
              <a:rPr lang="en-US" altLang="en-US" sz="2800" b="1" dirty="0" err="1">
                <a:latin typeface="Arial" charset="0"/>
              </a:rPr>
              <a:t>vez</a:t>
            </a:r>
            <a:r>
              <a:rPr lang="en-US" altLang="en-US" sz="2800" b="1" dirty="0">
                <a:latin typeface="Arial" charset="0"/>
              </a:rPr>
              <a:t> hay Dios)</a:t>
            </a:r>
          </a:p>
          <a:p>
            <a:r>
              <a:rPr lang="en-US" altLang="en-US" sz="2800" b="1" dirty="0" err="1">
                <a:latin typeface="Arial" charset="0"/>
              </a:rPr>
              <a:t>Compromiso</a:t>
            </a:r>
            <a:r>
              <a:rPr lang="en-US" altLang="en-US" sz="2800" b="1" dirty="0">
                <a:latin typeface="Arial" charset="0"/>
              </a:rPr>
              <a:t> con la </a:t>
            </a:r>
            <a:r>
              <a:rPr lang="en-US" altLang="en-US" sz="2800" b="1" dirty="0" err="1">
                <a:latin typeface="Arial" charset="0"/>
              </a:rPr>
              <a:t>Ética</a:t>
            </a:r>
            <a:endParaRPr lang="en-US" altLang="en-US" sz="2800" b="1" dirty="0">
              <a:latin typeface="Arial" charset="0"/>
            </a:endParaRPr>
          </a:p>
          <a:p>
            <a:r>
              <a:rPr lang="en-US" altLang="en-US" sz="2800" b="1" dirty="0" err="1">
                <a:latin typeface="Arial" charset="0"/>
              </a:rPr>
              <a:t>Experiencia</a:t>
            </a:r>
            <a:r>
              <a:rPr lang="en-US" altLang="en-US" sz="2800" b="1" dirty="0">
                <a:latin typeface="Arial" charset="0"/>
              </a:rPr>
              <a:t> de la </a:t>
            </a:r>
            <a:r>
              <a:rPr lang="en-US" altLang="en-US" sz="2800" b="1" dirty="0" err="1">
                <a:latin typeface="Arial" charset="0"/>
              </a:rPr>
              <a:t>Salvación</a:t>
            </a:r>
            <a:endParaRPr lang="en-US" altLang="en-US" sz="2800" b="1" dirty="0">
              <a:latin typeface="Arial" charset="0"/>
            </a:endParaRPr>
          </a:p>
          <a:p>
            <a:r>
              <a:rPr lang="es-ES" altLang="en-US" sz="2800" b="1" dirty="0">
                <a:latin typeface="Arial" charset="0"/>
              </a:rPr>
              <a:t>Descubrimiento de la comunión y la comunidad cristiana </a:t>
            </a:r>
          </a:p>
          <a:p>
            <a:r>
              <a:rPr lang="es-ES" altLang="en-US" sz="2800" b="1" dirty="0">
                <a:latin typeface="Arial" charset="0"/>
              </a:rPr>
              <a:t>El crecimiento en la verdad y la comprensión de la fe</a:t>
            </a:r>
            <a:endParaRPr lang="en-US" altLang="en-US" sz="2800" b="1" dirty="0">
              <a:latin typeface="Arial" charset="0"/>
            </a:endParaRPr>
          </a:p>
          <a:p>
            <a:r>
              <a:rPr lang="es-ES" altLang="en-US" sz="2800" b="1" dirty="0">
                <a:latin typeface="Arial" charset="0"/>
              </a:rPr>
              <a:t>Cambia vista del mundo y propósito de la vida</a:t>
            </a:r>
            <a:endParaRPr lang="en-US" altLang="en-US" sz="2800" b="1" dirty="0">
              <a:latin typeface="Arial" charset="0"/>
            </a:endParaRPr>
          </a:p>
          <a:p>
            <a:r>
              <a:rPr lang="es-ES" altLang="en-US" sz="2800" b="1" dirty="0">
                <a:latin typeface="Arial" charset="0"/>
              </a:rPr>
              <a:t>Cambia relaciones con otros</a:t>
            </a:r>
            <a:endParaRPr lang="en-US" altLang="en-US" sz="2800" b="1" dirty="0">
              <a:latin typeface="Arial" charset="0"/>
            </a:endParaRPr>
          </a:p>
          <a:p>
            <a:r>
              <a:rPr lang="en-US" altLang="en-US" sz="2800" b="1" dirty="0" err="1">
                <a:latin typeface="Arial" charset="0"/>
              </a:rPr>
              <a:t>Es</a:t>
            </a:r>
            <a:r>
              <a:rPr lang="en-US" altLang="en-US" sz="2800" b="1" dirty="0">
                <a:latin typeface="Arial" charset="0"/>
              </a:rPr>
              <a:t> sensible al Espiritu Santo</a:t>
            </a:r>
          </a:p>
          <a:p>
            <a:r>
              <a:rPr lang="es-ES" altLang="en-US" sz="2800" b="1" dirty="0">
                <a:latin typeface="Arial" charset="0"/>
              </a:rPr>
              <a:t>Experiencia de la santificación y crecimiento</a:t>
            </a:r>
            <a:endParaRPr lang="en-US" altLang="en-US" sz="3600" b="1" dirty="0"/>
          </a:p>
        </p:txBody>
      </p:sp>
    </p:spTree>
    <p:extLst>
      <p:ext uri="{BB962C8B-B14F-4D97-AF65-F5344CB8AC3E}">
        <p14:creationId xmlns:p14="http://schemas.microsoft.com/office/powerpoint/2010/main" val="8287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 calcmode="lin" valueType="num">
                                      <p:cBhvr additive="base">
                                        <p:cTn id="12"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555">
                                            <p:txEl>
                                              <p:pRg st="1" end="1"/>
                                            </p:txEl>
                                          </p:spTgt>
                                        </p:tgtEl>
                                        <p:attrNameLst>
                                          <p:attrName>style.visibility</p:attrName>
                                        </p:attrNameLst>
                                      </p:cBhvr>
                                      <p:to>
                                        <p:strVal val="visible"/>
                                      </p:to>
                                    </p:set>
                                    <p:anim calcmode="lin" valueType="num">
                                      <p:cBhvr additive="base">
                                        <p:cTn id="18"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555">
                                            <p:txEl>
                                              <p:pRg st="2" end="2"/>
                                            </p:txEl>
                                          </p:spTgt>
                                        </p:tgtEl>
                                        <p:attrNameLst>
                                          <p:attrName>style.visibility</p:attrName>
                                        </p:attrNameLst>
                                      </p:cBhvr>
                                      <p:to>
                                        <p:strVal val="visible"/>
                                      </p:to>
                                    </p:set>
                                    <p:anim calcmode="lin" valueType="num">
                                      <p:cBhvr additive="base">
                                        <p:cTn id="24"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3555">
                                            <p:txEl>
                                              <p:pRg st="3" end="3"/>
                                            </p:txEl>
                                          </p:spTgt>
                                        </p:tgtEl>
                                        <p:attrNameLst>
                                          <p:attrName>style.visibility</p:attrName>
                                        </p:attrNameLst>
                                      </p:cBhvr>
                                      <p:to>
                                        <p:strVal val="visible"/>
                                      </p:to>
                                    </p:set>
                                    <p:anim calcmode="lin" valueType="num">
                                      <p:cBhvr additive="base">
                                        <p:cTn id="30"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555">
                                            <p:txEl>
                                              <p:pRg st="4" end="4"/>
                                            </p:txEl>
                                          </p:spTgt>
                                        </p:tgtEl>
                                        <p:attrNameLst>
                                          <p:attrName>style.visibility</p:attrName>
                                        </p:attrNameLst>
                                      </p:cBhvr>
                                      <p:to>
                                        <p:strVal val="visible"/>
                                      </p:to>
                                    </p:set>
                                    <p:anim calcmode="lin" valueType="num">
                                      <p:cBhvr additive="base">
                                        <p:cTn id="36"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555">
                                            <p:txEl>
                                              <p:pRg st="5" end="5"/>
                                            </p:txEl>
                                          </p:spTgt>
                                        </p:tgtEl>
                                        <p:attrNameLst>
                                          <p:attrName>style.visibility</p:attrName>
                                        </p:attrNameLst>
                                      </p:cBhvr>
                                      <p:to>
                                        <p:strVal val="visible"/>
                                      </p:to>
                                    </p:set>
                                    <p:anim calcmode="lin" valueType="num">
                                      <p:cBhvr additive="base">
                                        <p:cTn id="42"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555">
                                            <p:txEl>
                                              <p:pRg st="6" end="6"/>
                                            </p:txEl>
                                          </p:spTgt>
                                        </p:tgtEl>
                                        <p:attrNameLst>
                                          <p:attrName>style.visibility</p:attrName>
                                        </p:attrNameLst>
                                      </p:cBhvr>
                                      <p:to>
                                        <p:strVal val="visible"/>
                                      </p:to>
                                    </p:set>
                                    <p:anim calcmode="lin" valueType="num">
                                      <p:cBhvr additive="base">
                                        <p:cTn id="48"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35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3555">
                                            <p:txEl>
                                              <p:pRg st="7" end="7"/>
                                            </p:txEl>
                                          </p:spTgt>
                                        </p:tgtEl>
                                        <p:attrNameLst>
                                          <p:attrName>style.visibility</p:attrName>
                                        </p:attrNameLst>
                                      </p:cBhvr>
                                      <p:to>
                                        <p:strVal val="visible"/>
                                      </p:to>
                                    </p:set>
                                    <p:anim calcmode="lin" valueType="num">
                                      <p:cBhvr additive="base">
                                        <p:cTn id="54" dur="5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355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555">
                                            <p:txEl>
                                              <p:pRg st="8" end="8"/>
                                            </p:txEl>
                                          </p:spTgt>
                                        </p:tgtEl>
                                        <p:attrNameLst>
                                          <p:attrName>style.visibility</p:attrName>
                                        </p:attrNameLst>
                                      </p:cBhvr>
                                      <p:to>
                                        <p:strVal val="visible"/>
                                      </p:to>
                                    </p:set>
                                    <p:anim calcmode="lin" valueType="num">
                                      <p:cBhvr additive="base">
                                        <p:cTn id="60" dur="5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55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555">
                                            <p:txEl>
                                              <p:pRg st="9" end="9"/>
                                            </p:txEl>
                                          </p:spTgt>
                                        </p:tgtEl>
                                        <p:attrNameLst>
                                          <p:attrName>style.visibility</p:attrName>
                                        </p:attrNameLst>
                                      </p:cBhvr>
                                      <p:to>
                                        <p:strVal val="visible"/>
                                      </p:to>
                                    </p:set>
                                    <p:anim calcmode="lin" valueType="num">
                                      <p:cBhvr additive="base">
                                        <p:cTn id="66" dur="5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355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3555">
                                            <p:txEl>
                                              <p:pRg st="10" end="10"/>
                                            </p:txEl>
                                          </p:spTgt>
                                        </p:tgtEl>
                                        <p:attrNameLst>
                                          <p:attrName>style.visibility</p:attrName>
                                        </p:attrNameLst>
                                      </p:cBhvr>
                                      <p:to>
                                        <p:strVal val="visible"/>
                                      </p:to>
                                    </p:set>
                                    <p:anim calcmode="lin" valueType="num">
                                      <p:cBhvr additive="base">
                                        <p:cTn id="72" dur="500" fill="hold"/>
                                        <p:tgtEl>
                                          <p:spTgt spid="23555">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355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235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27784" y="1124744"/>
            <a:ext cx="4260032" cy="472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15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404664"/>
            <a:ext cx="8001000" cy="914400"/>
          </a:xfrm>
        </p:spPr>
        <p:txBody>
          <a:bodyPr/>
          <a:lstStyle/>
          <a:p>
            <a:r>
              <a:rPr lang="es-ES" dirty="0">
                <a:solidFill>
                  <a:schemeClr val="tx1"/>
                </a:solidFill>
              </a:rPr>
              <a:t>DISCIPULADO</a:t>
            </a:r>
          </a:p>
        </p:txBody>
      </p:sp>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424733" y="1715402"/>
            <a:ext cx="4235499" cy="4478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27784" y="2276872"/>
            <a:ext cx="4260032" cy="357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7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27784" y="3356992"/>
            <a:ext cx="4260032" cy="2492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26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27784" y="4509120"/>
            <a:ext cx="4260032"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82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99992" y="4509120"/>
            <a:ext cx="2387824"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81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
        <p:nvSpPr>
          <p:cNvPr id="3" name="Rectangle 2"/>
          <p:cNvSpPr/>
          <p:nvPr/>
        </p:nvSpPr>
        <p:spPr>
          <a:xfrm>
            <a:off x="1619672" y="5733256"/>
            <a:ext cx="5472608"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37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1" name="Rectangle 7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3768" y="-99392"/>
            <a:ext cx="3816425" cy="6959361"/>
          </a:xfrm>
          <a:prstGeom prst="rect">
            <a:avLst/>
          </a:prstGeom>
        </p:spPr>
      </p:pic>
    </p:spTree>
    <p:extLst>
      <p:ext uri="{BB962C8B-B14F-4D97-AF65-F5344CB8AC3E}">
        <p14:creationId xmlns:p14="http://schemas.microsoft.com/office/powerpoint/2010/main" val="326741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7901"/>
          </a:xfrm>
        </p:spPr>
        <p:txBody>
          <a:bodyPr>
            <a:noAutofit/>
          </a:bodyPr>
          <a:lstStyle/>
          <a:p>
            <a:r>
              <a:rPr lang="en-US" sz="2300" dirty="0" err="1">
                <a:solidFill>
                  <a:schemeClr val="tx1"/>
                </a:solidFill>
                <a:effectLst/>
              </a:rPr>
              <a:t>Objetivos</a:t>
            </a:r>
            <a:r>
              <a:rPr lang="en-US" sz="2300" dirty="0">
                <a:solidFill>
                  <a:schemeClr val="tx1"/>
                </a:solidFill>
                <a:effectLst/>
              </a:rPr>
              <a:t> </a:t>
            </a:r>
            <a:r>
              <a:rPr lang="en-US" sz="2300" dirty="0" err="1">
                <a:solidFill>
                  <a:schemeClr val="tx1"/>
                </a:solidFill>
                <a:effectLst/>
              </a:rPr>
              <a:t>específicos</a:t>
            </a:r>
            <a:r>
              <a:rPr lang="en-US" sz="2300" dirty="0">
                <a:solidFill>
                  <a:schemeClr val="tx1"/>
                </a:solidFill>
                <a:effectLst/>
              </a:rPr>
              <a:t> de </a:t>
            </a:r>
            <a:r>
              <a:rPr lang="en-US" sz="2300" dirty="0" err="1">
                <a:solidFill>
                  <a:schemeClr val="tx1"/>
                </a:solidFill>
                <a:effectLst/>
              </a:rPr>
              <a:t>cada</a:t>
            </a:r>
            <a:r>
              <a:rPr lang="en-US" sz="2300" dirty="0">
                <a:solidFill>
                  <a:schemeClr val="tx1"/>
                </a:solidFill>
                <a:effectLst/>
              </a:rPr>
              <a:t> </a:t>
            </a:r>
            <a:r>
              <a:rPr lang="en-US" sz="2300" dirty="0" err="1">
                <a:solidFill>
                  <a:schemeClr val="tx1"/>
                </a:solidFill>
                <a:effectLst/>
              </a:rPr>
              <a:t>nivel</a:t>
            </a:r>
            <a:r>
              <a:rPr lang="en-US" sz="2300" dirty="0">
                <a:solidFill>
                  <a:schemeClr val="tx1"/>
                </a:solidFill>
                <a:effectLst/>
              </a:rPr>
              <a:t> del </a:t>
            </a:r>
            <a:r>
              <a:rPr lang="en-US" sz="2300" dirty="0" err="1">
                <a:solidFill>
                  <a:schemeClr val="tx1"/>
                </a:solidFill>
                <a:effectLst/>
              </a:rPr>
              <a:t>Discipulado</a:t>
            </a:r>
            <a:r>
              <a:rPr lang="en-US" sz="2300" dirty="0">
                <a:solidFill>
                  <a:schemeClr val="tx1"/>
                </a:solidFill>
                <a:effectLst/>
              </a:rPr>
              <a:t> ABCDE</a:t>
            </a:r>
            <a:endParaRPr lang="en-US" sz="2300" dirty="0"/>
          </a:p>
        </p:txBody>
      </p:sp>
      <p:graphicFrame>
        <p:nvGraphicFramePr>
          <p:cNvPr id="4" name="Content Placeholder 3"/>
          <p:cNvGraphicFramePr>
            <a:graphicFrameLocks noGrp="1"/>
          </p:cNvGraphicFramePr>
          <p:nvPr>
            <p:ph idx="1"/>
            <p:extLst/>
          </p:nvPr>
        </p:nvGraphicFramePr>
        <p:xfrm>
          <a:off x="570184" y="1188242"/>
          <a:ext cx="8277607" cy="549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222739" y="1775138"/>
            <a:ext cx="1701189" cy="984885"/>
          </a:xfrm>
          <a:prstGeom prst="rect">
            <a:avLst/>
          </a:prstGeom>
          <a:noFill/>
        </p:spPr>
        <p:txBody>
          <a:bodyPr wrap="square" rtlCol="0">
            <a:spAutoFit/>
          </a:bodyPr>
          <a:lstStyle/>
          <a:p>
            <a:pPr lvl="0"/>
            <a:endParaRPr lang="en-US" sz="1000" b="1" dirty="0">
              <a:solidFill>
                <a:srgbClr val="002060"/>
              </a:solidFill>
            </a:endParaRPr>
          </a:p>
          <a:p>
            <a:pPr lvl="0" algn="ctr"/>
            <a:r>
              <a:rPr lang="en-US" sz="2400" b="1" dirty="0">
                <a:solidFill>
                  <a:srgbClr val="002060"/>
                </a:solidFill>
              </a:rPr>
              <a:t>EVANGE-LISMO</a:t>
            </a:r>
          </a:p>
        </p:txBody>
      </p:sp>
      <p:sp>
        <p:nvSpPr>
          <p:cNvPr id="5" name="TextBox 4"/>
          <p:cNvSpPr txBox="1"/>
          <p:nvPr/>
        </p:nvSpPr>
        <p:spPr>
          <a:xfrm>
            <a:off x="3734907" y="1772816"/>
            <a:ext cx="1701189" cy="954107"/>
          </a:xfrm>
          <a:prstGeom prst="rect">
            <a:avLst/>
          </a:prstGeom>
          <a:noFill/>
        </p:spPr>
        <p:txBody>
          <a:bodyPr wrap="square" rtlCol="0">
            <a:spAutoFit/>
          </a:bodyPr>
          <a:lstStyle/>
          <a:p>
            <a:pPr lvl="0" algn="ctr"/>
            <a:r>
              <a:rPr lang="en-US" b="1" dirty="0" err="1">
                <a:solidFill>
                  <a:srgbClr val="002060"/>
                </a:solidFill>
              </a:rPr>
              <a:t>Conoce</a:t>
            </a:r>
            <a:r>
              <a:rPr lang="en-US" b="1" dirty="0">
                <a:solidFill>
                  <a:srgbClr val="002060"/>
                </a:solidFill>
              </a:rPr>
              <a:t> a Jesus</a:t>
            </a:r>
            <a:endParaRPr lang="en-US" dirty="0"/>
          </a:p>
        </p:txBody>
      </p:sp>
      <p:sp>
        <p:nvSpPr>
          <p:cNvPr id="6" name="TextBox 5"/>
          <p:cNvSpPr txBox="1"/>
          <p:nvPr/>
        </p:nvSpPr>
        <p:spPr>
          <a:xfrm>
            <a:off x="5175067" y="1795726"/>
            <a:ext cx="2025225" cy="1200329"/>
          </a:xfrm>
          <a:prstGeom prst="rect">
            <a:avLst/>
          </a:prstGeom>
          <a:noFill/>
        </p:spPr>
        <p:txBody>
          <a:bodyPr wrap="square" rtlCol="0">
            <a:spAutoFit/>
          </a:bodyPr>
          <a:lstStyle/>
          <a:p>
            <a:pPr lvl="0" algn="ctr"/>
            <a:r>
              <a:rPr lang="en-US" sz="2400" b="1" dirty="0">
                <a:solidFill>
                  <a:srgbClr val="002060"/>
                </a:solidFill>
              </a:rPr>
              <a:t>COMPROMI-SO CON CRISTO</a:t>
            </a:r>
          </a:p>
        </p:txBody>
      </p:sp>
      <p:sp>
        <p:nvSpPr>
          <p:cNvPr id="7" name="TextBox 6"/>
          <p:cNvSpPr txBox="1"/>
          <p:nvPr/>
        </p:nvSpPr>
        <p:spPr>
          <a:xfrm>
            <a:off x="6948264" y="1843663"/>
            <a:ext cx="1899527" cy="830997"/>
          </a:xfrm>
          <a:prstGeom prst="rect">
            <a:avLst/>
          </a:prstGeom>
          <a:noFill/>
        </p:spPr>
        <p:txBody>
          <a:bodyPr wrap="square" rtlCol="0">
            <a:spAutoFit/>
          </a:bodyPr>
          <a:lstStyle/>
          <a:p>
            <a:pPr algn="ctr"/>
            <a:r>
              <a:rPr lang="en-US" sz="2400" b="1" dirty="0">
                <a:solidFill>
                  <a:srgbClr val="002060"/>
                </a:solidFill>
              </a:rPr>
              <a:t>CONVER-SIÓN</a:t>
            </a:r>
          </a:p>
        </p:txBody>
      </p:sp>
      <p:sp>
        <p:nvSpPr>
          <p:cNvPr id="8" name="TextBox 7"/>
          <p:cNvSpPr txBox="1"/>
          <p:nvPr/>
        </p:nvSpPr>
        <p:spPr>
          <a:xfrm>
            <a:off x="2485852" y="3493457"/>
            <a:ext cx="1582092" cy="1015663"/>
          </a:xfrm>
          <a:prstGeom prst="rect">
            <a:avLst/>
          </a:prstGeom>
          <a:noFill/>
        </p:spPr>
        <p:txBody>
          <a:bodyPr wrap="square" rtlCol="0">
            <a:spAutoFit/>
          </a:bodyPr>
          <a:lstStyle/>
          <a:p>
            <a:pPr lvl="0" algn="ctr"/>
            <a:r>
              <a:rPr lang="en-US" sz="2000" b="1" dirty="0">
                <a:solidFill>
                  <a:srgbClr val="002060"/>
                </a:solidFill>
              </a:rPr>
              <a:t>RELACIÓN CON CRISTO</a:t>
            </a:r>
          </a:p>
        </p:txBody>
      </p:sp>
      <p:sp>
        <p:nvSpPr>
          <p:cNvPr id="9" name="TextBox 8"/>
          <p:cNvSpPr txBox="1"/>
          <p:nvPr/>
        </p:nvSpPr>
        <p:spPr>
          <a:xfrm>
            <a:off x="4067944" y="3380799"/>
            <a:ext cx="2006684" cy="1200329"/>
          </a:xfrm>
          <a:prstGeom prst="rect">
            <a:avLst/>
          </a:prstGeom>
          <a:noFill/>
        </p:spPr>
        <p:txBody>
          <a:bodyPr wrap="square" rtlCol="0">
            <a:spAutoFit/>
          </a:bodyPr>
          <a:lstStyle/>
          <a:p>
            <a:pPr lvl="0" algn="ctr"/>
            <a:r>
              <a:rPr lang="en-US" sz="2400" b="1" dirty="0" err="1">
                <a:solidFill>
                  <a:srgbClr val="002060"/>
                </a:solidFill>
              </a:rPr>
              <a:t>Aprender</a:t>
            </a:r>
            <a:r>
              <a:rPr lang="en-US" sz="2400" b="1" dirty="0">
                <a:solidFill>
                  <a:srgbClr val="002060"/>
                </a:solidFill>
              </a:rPr>
              <a:t>  </a:t>
            </a:r>
          </a:p>
          <a:p>
            <a:pPr lvl="0" algn="ctr"/>
            <a:r>
              <a:rPr lang="en-US" sz="2400" b="1" dirty="0" err="1">
                <a:solidFill>
                  <a:srgbClr val="002060"/>
                </a:solidFill>
              </a:rPr>
              <a:t>Disciplinas</a:t>
            </a:r>
            <a:r>
              <a:rPr lang="en-US" sz="2400" b="1" dirty="0">
                <a:solidFill>
                  <a:srgbClr val="002060"/>
                </a:solidFill>
              </a:rPr>
              <a:t> </a:t>
            </a:r>
          </a:p>
          <a:p>
            <a:pPr lvl="0" algn="ctr"/>
            <a:r>
              <a:rPr lang="en-US" sz="2400" b="1" dirty="0" err="1">
                <a:solidFill>
                  <a:srgbClr val="002060"/>
                </a:solidFill>
              </a:rPr>
              <a:t>Espirituales</a:t>
            </a:r>
            <a:endParaRPr lang="en-US" sz="2400" b="1" dirty="0">
              <a:solidFill>
                <a:srgbClr val="002060"/>
              </a:solidFill>
            </a:endParaRPr>
          </a:p>
        </p:txBody>
      </p:sp>
      <p:sp>
        <p:nvSpPr>
          <p:cNvPr id="10" name="TextBox 9"/>
          <p:cNvSpPr txBox="1"/>
          <p:nvPr/>
        </p:nvSpPr>
        <p:spPr>
          <a:xfrm>
            <a:off x="5868144" y="3429000"/>
            <a:ext cx="1586260" cy="1200329"/>
          </a:xfrm>
          <a:prstGeom prst="rect">
            <a:avLst/>
          </a:prstGeom>
          <a:noFill/>
        </p:spPr>
        <p:txBody>
          <a:bodyPr wrap="square" rtlCol="0">
            <a:spAutoFit/>
          </a:bodyPr>
          <a:lstStyle/>
          <a:p>
            <a:pPr lvl="0" algn="ctr"/>
            <a:r>
              <a:rPr lang="en-US" sz="1800" b="1">
                <a:solidFill>
                  <a:srgbClr val="002060"/>
                </a:solidFill>
              </a:rPr>
              <a:t>COMPROMI-SO </a:t>
            </a:r>
            <a:r>
              <a:rPr lang="en-US" sz="1800" b="1" dirty="0">
                <a:solidFill>
                  <a:srgbClr val="002060"/>
                </a:solidFill>
              </a:rPr>
              <a:t>CON LA IGLESIA</a:t>
            </a:r>
          </a:p>
          <a:p>
            <a:pPr lvl="0" algn="ctr"/>
            <a:r>
              <a:rPr lang="en-US" sz="1800" b="1" dirty="0">
                <a:solidFill>
                  <a:srgbClr val="002060"/>
                </a:solidFill>
              </a:rPr>
              <a:t>UNIVERSAL</a:t>
            </a:r>
          </a:p>
        </p:txBody>
      </p:sp>
      <p:sp>
        <p:nvSpPr>
          <p:cNvPr id="11" name="TextBox 10"/>
          <p:cNvSpPr txBox="1"/>
          <p:nvPr/>
        </p:nvSpPr>
        <p:spPr>
          <a:xfrm>
            <a:off x="7596336" y="3573016"/>
            <a:ext cx="1224136" cy="707886"/>
          </a:xfrm>
          <a:prstGeom prst="rect">
            <a:avLst/>
          </a:prstGeom>
          <a:noFill/>
        </p:spPr>
        <p:txBody>
          <a:bodyPr wrap="square" rtlCol="0">
            <a:spAutoFit/>
          </a:bodyPr>
          <a:lstStyle/>
          <a:p>
            <a:pPr lvl="0" algn="ctr"/>
            <a:r>
              <a:rPr lang="en-US" sz="2000" b="1">
                <a:solidFill>
                  <a:srgbClr val="002060"/>
                </a:solidFill>
              </a:rPr>
              <a:t>BAUTIS-MO</a:t>
            </a:r>
            <a:endParaRPr lang="en-US" sz="2000" b="1" dirty="0">
              <a:solidFill>
                <a:srgbClr val="002060"/>
              </a:solidFill>
            </a:endParaRPr>
          </a:p>
        </p:txBody>
      </p:sp>
      <p:sp>
        <p:nvSpPr>
          <p:cNvPr id="12" name="TextBox 11"/>
          <p:cNvSpPr txBox="1"/>
          <p:nvPr/>
        </p:nvSpPr>
        <p:spPr>
          <a:xfrm>
            <a:off x="2267744" y="4985881"/>
            <a:ext cx="1404156" cy="1323439"/>
          </a:xfrm>
          <a:prstGeom prst="rect">
            <a:avLst/>
          </a:prstGeom>
          <a:noFill/>
        </p:spPr>
        <p:txBody>
          <a:bodyPr wrap="square" rtlCol="0">
            <a:spAutoFit/>
          </a:bodyPr>
          <a:lstStyle/>
          <a:p>
            <a:pPr lvl="0" algn="ctr"/>
            <a:r>
              <a:rPr lang="en-US" sz="2000" b="1" dirty="0">
                <a:solidFill>
                  <a:srgbClr val="002060"/>
                </a:solidFill>
              </a:rPr>
              <a:t>CRECER</a:t>
            </a:r>
          </a:p>
          <a:p>
            <a:pPr lvl="0" algn="ctr"/>
            <a:r>
              <a:rPr lang="en-US" sz="2000" b="1" dirty="0">
                <a:solidFill>
                  <a:srgbClr val="002060"/>
                </a:solidFill>
              </a:rPr>
              <a:t> EN AMOR </a:t>
            </a:r>
          </a:p>
          <a:p>
            <a:pPr lvl="0" algn="ctr"/>
            <a:r>
              <a:rPr lang="en-US" sz="2000" b="1" dirty="0">
                <a:solidFill>
                  <a:srgbClr val="002060"/>
                </a:solidFill>
              </a:rPr>
              <a:t>A DIOS</a:t>
            </a:r>
          </a:p>
        </p:txBody>
      </p:sp>
      <p:sp>
        <p:nvSpPr>
          <p:cNvPr id="13" name="TextBox 12"/>
          <p:cNvSpPr txBox="1"/>
          <p:nvPr/>
        </p:nvSpPr>
        <p:spPr>
          <a:xfrm>
            <a:off x="3779912" y="4985881"/>
            <a:ext cx="1368152" cy="1323439"/>
          </a:xfrm>
          <a:prstGeom prst="rect">
            <a:avLst/>
          </a:prstGeom>
          <a:noFill/>
        </p:spPr>
        <p:txBody>
          <a:bodyPr wrap="square" rtlCol="0">
            <a:spAutoFit/>
          </a:bodyPr>
          <a:lstStyle/>
          <a:p>
            <a:pPr lvl="0" algn="ctr"/>
            <a:r>
              <a:rPr lang="en-US" sz="2000" b="1" dirty="0">
                <a:solidFill>
                  <a:srgbClr val="002060"/>
                </a:solidFill>
              </a:rPr>
              <a:t>CRECER EN AMOR A OTROS</a:t>
            </a:r>
          </a:p>
        </p:txBody>
      </p:sp>
      <p:sp>
        <p:nvSpPr>
          <p:cNvPr id="14" name="TextBox 13"/>
          <p:cNvSpPr txBox="1"/>
          <p:nvPr/>
        </p:nvSpPr>
        <p:spPr>
          <a:xfrm>
            <a:off x="5220072" y="5149641"/>
            <a:ext cx="2376264" cy="1015663"/>
          </a:xfrm>
          <a:prstGeom prst="rect">
            <a:avLst/>
          </a:prstGeom>
          <a:noFill/>
        </p:spPr>
        <p:txBody>
          <a:bodyPr wrap="square" rtlCol="0">
            <a:spAutoFit/>
          </a:bodyPr>
          <a:lstStyle/>
          <a:p>
            <a:pPr lvl="0" algn="ctr"/>
            <a:r>
              <a:rPr lang="en-US" sz="2000" b="1" dirty="0">
                <a:solidFill>
                  <a:srgbClr val="002060"/>
                </a:solidFill>
              </a:rPr>
              <a:t>COMPROMISO </a:t>
            </a:r>
          </a:p>
          <a:p>
            <a:pPr lvl="0" algn="ctr"/>
            <a:r>
              <a:rPr lang="en-US" sz="2000" b="1" dirty="0">
                <a:solidFill>
                  <a:srgbClr val="002060"/>
                </a:solidFill>
              </a:rPr>
              <a:t>CON LA IGLESIA</a:t>
            </a:r>
          </a:p>
          <a:p>
            <a:pPr lvl="0" algn="ctr"/>
            <a:r>
              <a:rPr lang="en-US" sz="2000" b="1" dirty="0">
                <a:solidFill>
                  <a:srgbClr val="002060"/>
                </a:solidFill>
              </a:rPr>
              <a:t> DEL NAZARENO</a:t>
            </a:r>
          </a:p>
        </p:txBody>
      </p:sp>
      <p:sp>
        <p:nvSpPr>
          <p:cNvPr id="15" name="TextBox 14"/>
          <p:cNvSpPr txBox="1"/>
          <p:nvPr/>
        </p:nvSpPr>
        <p:spPr>
          <a:xfrm>
            <a:off x="7452320" y="5301208"/>
            <a:ext cx="1440160" cy="707886"/>
          </a:xfrm>
          <a:prstGeom prst="rect">
            <a:avLst/>
          </a:prstGeom>
          <a:noFill/>
        </p:spPr>
        <p:txBody>
          <a:bodyPr wrap="square" rtlCol="0">
            <a:spAutoFit/>
          </a:bodyPr>
          <a:lstStyle/>
          <a:p>
            <a:pPr lvl="0" algn="ctr"/>
            <a:r>
              <a:rPr lang="en-US" sz="2000" b="1">
                <a:solidFill>
                  <a:srgbClr val="002060"/>
                </a:solidFill>
              </a:rPr>
              <a:t>MEMBRE-SÍA</a:t>
            </a:r>
            <a:endParaRPr lang="en-US" sz="2000" b="1" dirty="0">
              <a:solidFill>
                <a:srgbClr val="002060"/>
              </a:solidFill>
            </a:endParaRPr>
          </a:p>
        </p:txBody>
      </p:sp>
      <p:sp>
        <p:nvSpPr>
          <p:cNvPr id="16" name="TextBox 15"/>
          <p:cNvSpPr txBox="1"/>
          <p:nvPr/>
        </p:nvSpPr>
        <p:spPr>
          <a:xfrm>
            <a:off x="971600" y="1877923"/>
            <a:ext cx="1296144" cy="954107"/>
          </a:xfrm>
          <a:prstGeom prst="rect">
            <a:avLst/>
          </a:prstGeom>
          <a:noFill/>
        </p:spPr>
        <p:txBody>
          <a:bodyPr wrap="square" rtlCol="0">
            <a:spAutoFit/>
          </a:bodyPr>
          <a:lstStyle/>
          <a:p>
            <a:pPr lvl="0" algn="ctr"/>
            <a:r>
              <a:rPr lang="en-US" b="1" dirty="0">
                <a:solidFill>
                  <a:srgbClr val="002060"/>
                </a:solidFill>
              </a:rPr>
              <a:t>NIVEL A</a:t>
            </a:r>
            <a:endParaRPr lang="en-US" dirty="0">
              <a:solidFill>
                <a:srgbClr val="002060"/>
              </a:solidFill>
            </a:endParaRPr>
          </a:p>
        </p:txBody>
      </p:sp>
      <p:sp>
        <p:nvSpPr>
          <p:cNvPr id="17" name="TextBox 16"/>
          <p:cNvSpPr txBox="1"/>
          <p:nvPr/>
        </p:nvSpPr>
        <p:spPr>
          <a:xfrm>
            <a:off x="971600" y="3573016"/>
            <a:ext cx="1260140" cy="954107"/>
          </a:xfrm>
          <a:prstGeom prst="rect">
            <a:avLst/>
          </a:prstGeom>
          <a:noFill/>
        </p:spPr>
        <p:txBody>
          <a:bodyPr wrap="square" rtlCol="0">
            <a:spAutoFit/>
          </a:bodyPr>
          <a:lstStyle/>
          <a:p>
            <a:pPr lvl="0" algn="ctr"/>
            <a:r>
              <a:rPr lang="en-US" b="1" dirty="0">
                <a:solidFill>
                  <a:srgbClr val="002060"/>
                </a:solidFill>
              </a:rPr>
              <a:t>NIVEL B1</a:t>
            </a:r>
            <a:endParaRPr lang="en-US" dirty="0">
              <a:solidFill>
                <a:srgbClr val="002060"/>
              </a:solidFill>
            </a:endParaRPr>
          </a:p>
        </p:txBody>
      </p:sp>
      <p:sp>
        <p:nvSpPr>
          <p:cNvPr id="18" name="TextBox 17"/>
          <p:cNvSpPr txBox="1"/>
          <p:nvPr/>
        </p:nvSpPr>
        <p:spPr>
          <a:xfrm>
            <a:off x="1043608" y="5157192"/>
            <a:ext cx="1260140" cy="954107"/>
          </a:xfrm>
          <a:prstGeom prst="rect">
            <a:avLst/>
          </a:prstGeom>
          <a:noFill/>
        </p:spPr>
        <p:txBody>
          <a:bodyPr wrap="square" rtlCol="0">
            <a:spAutoFit/>
          </a:bodyPr>
          <a:lstStyle/>
          <a:p>
            <a:pPr lvl="0" algn="ctr"/>
            <a:r>
              <a:rPr lang="en-US" b="1" dirty="0">
                <a:solidFill>
                  <a:srgbClr val="002060"/>
                </a:solidFill>
              </a:rPr>
              <a:t>NIVEL B2 </a:t>
            </a:r>
          </a:p>
        </p:txBody>
      </p:sp>
    </p:spTree>
    <p:extLst>
      <p:ext uri="{BB962C8B-B14F-4D97-AF65-F5344CB8AC3E}">
        <p14:creationId xmlns:p14="http://schemas.microsoft.com/office/powerpoint/2010/main" val="4580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7901"/>
          </a:xfrm>
        </p:spPr>
        <p:txBody>
          <a:bodyPr>
            <a:noAutofit/>
          </a:bodyPr>
          <a:lstStyle/>
          <a:p>
            <a:r>
              <a:rPr lang="en-US" sz="2300" dirty="0" err="1">
                <a:solidFill>
                  <a:schemeClr val="tx1"/>
                </a:solidFill>
                <a:effectLst/>
              </a:rPr>
              <a:t>Objetivos</a:t>
            </a:r>
            <a:r>
              <a:rPr lang="en-US" sz="2300" dirty="0">
                <a:solidFill>
                  <a:schemeClr val="tx1"/>
                </a:solidFill>
                <a:effectLst/>
              </a:rPr>
              <a:t> </a:t>
            </a:r>
            <a:r>
              <a:rPr lang="en-US" sz="2300" dirty="0" err="1">
                <a:solidFill>
                  <a:schemeClr val="tx1"/>
                </a:solidFill>
                <a:effectLst/>
              </a:rPr>
              <a:t>específicos</a:t>
            </a:r>
            <a:r>
              <a:rPr lang="en-US" sz="2300" dirty="0">
                <a:solidFill>
                  <a:schemeClr val="tx1"/>
                </a:solidFill>
                <a:effectLst/>
              </a:rPr>
              <a:t> de </a:t>
            </a:r>
            <a:r>
              <a:rPr lang="en-US" sz="2300" dirty="0" err="1">
                <a:solidFill>
                  <a:schemeClr val="tx1"/>
                </a:solidFill>
                <a:effectLst/>
              </a:rPr>
              <a:t>cada</a:t>
            </a:r>
            <a:r>
              <a:rPr lang="en-US" sz="2300" dirty="0">
                <a:solidFill>
                  <a:schemeClr val="tx1"/>
                </a:solidFill>
                <a:effectLst/>
              </a:rPr>
              <a:t> </a:t>
            </a:r>
            <a:r>
              <a:rPr lang="en-US" sz="2300" dirty="0" err="1">
                <a:solidFill>
                  <a:schemeClr val="tx1"/>
                </a:solidFill>
                <a:effectLst/>
              </a:rPr>
              <a:t>nivel</a:t>
            </a:r>
            <a:r>
              <a:rPr lang="en-US" sz="2300" dirty="0">
                <a:solidFill>
                  <a:schemeClr val="tx1"/>
                </a:solidFill>
                <a:effectLst/>
              </a:rPr>
              <a:t> del Discipulado ABCDE</a:t>
            </a:r>
            <a:endParaRPr lang="en-US" sz="2300" dirty="0"/>
          </a:p>
        </p:txBody>
      </p:sp>
      <p:graphicFrame>
        <p:nvGraphicFramePr>
          <p:cNvPr id="4" name="Content Placeholder 3"/>
          <p:cNvGraphicFramePr>
            <a:graphicFrameLocks noGrp="1"/>
          </p:cNvGraphicFramePr>
          <p:nvPr>
            <p:ph idx="1"/>
            <p:extLst/>
          </p:nvPr>
        </p:nvGraphicFramePr>
        <p:xfrm>
          <a:off x="278793" y="1399460"/>
          <a:ext cx="8585634" cy="5001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043608" y="2348880"/>
            <a:ext cx="1152128" cy="338554"/>
          </a:xfrm>
          <a:prstGeom prst="rect">
            <a:avLst/>
          </a:prstGeom>
          <a:noFill/>
        </p:spPr>
        <p:txBody>
          <a:bodyPr wrap="square" rtlCol="0">
            <a:spAutoFit/>
          </a:bodyPr>
          <a:lstStyle/>
          <a:p>
            <a:pPr lvl="0"/>
            <a:r>
              <a:rPr lang="en-US" sz="1600" b="1" dirty="0">
                <a:solidFill>
                  <a:srgbClr val="002060"/>
                </a:solidFill>
              </a:rPr>
              <a:t>NIVEL C</a:t>
            </a:r>
          </a:p>
        </p:txBody>
      </p:sp>
      <p:sp>
        <p:nvSpPr>
          <p:cNvPr id="5" name="TextBox 4"/>
          <p:cNvSpPr txBox="1"/>
          <p:nvPr/>
        </p:nvSpPr>
        <p:spPr>
          <a:xfrm>
            <a:off x="2483768" y="2257708"/>
            <a:ext cx="1152128" cy="523220"/>
          </a:xfrm>
          <a:prstGeom prst="rect">
            <a:avLst/>
          </a:prstGeom>
          <a:noFill/>
        </p:spPr>
        <p:txBody>
          <a:bodyPr wrap="square" rtlCol="0">
            <a:spAutoFit/>
          </a:bodyPr>
          <a:lstStyle/>
          <a:p>
            <a:pPr lvl="0"/>
            <a:r>
              <a:rPr lang="en-US" sz="1400" b="1" dirty="0" err="1">
                <a:solidFill>
                  <a:srgbClr val="002060"/>
                </a:solidFill>
              </a:rPr>
              <a:t>Conocer</a:t>
            </a:r>
            <a:r>
              <a:rPr lang="en-US" sz="1400" b="1" dirty="0">
                <a:solidFill>
                  <a:srgbClr val="002060"/>
                </a:solidFill>
              </a:rPr>
              <a:t> al Dios Santo</a:t>
            </a:r>
          </a:p>
        </p:txBody>
      </p:sp>
      <p:sp>
        <p:nvSpPr>
          <p:cNvPr id="6" name="TextBox 5"/>
          <p:cNvSpPr txBox="1"/>
          <p:nvPr/>
        </p:nvSpPr>
        <p:spPr>
          <a:xfrm>
            <a:off x="3635896" y="2093947"/>
            <a:ext cx="1512168" cy="830997"/>
          </a:xfrm>
          <a:prstGeom prst="rect">
            <a:avLst/>
          </a:prstGeom>
          <a:noFill/>
        </p:spPr>
        <p:txBody>
          <a:bodyPr wrap="square" rtlCol="0">
            <a:spAutoFit/>
          </a:bodyPr>
          <a:lstStyle/>
          <a:p>
            <a:pPr lvl="0" algn="ctr"/>
            <a:r>
              <a:rPr lang="en-US" sz="1200" b="1" dirty="0">
                <a:solidFill>
                  <a:srgbClr val="002060"/>
                </a:solidFill>
              </a:rPr>
              <a:t>SANCTIFICACIÓN</a:t>
            </a:r>
          </a:p>
          <a:p>
            <a:pPr lvl="0" algn="ctr"/>
            <a:r>
              <a:rPr lang="en-US" sz="1200" b="1" dirty="0">
                <a:solidFill>
                  <a:srgbClr val="002060"/>
                </a:solidFill>
              </a:rPr>
              <a:t>ENTIRA</a:t>
            </a:r>
          </a:p>
          <a:p>
            <a:pPr lvl="0" algn="ctr"/>
            <a:r>
              <a:rPr lang="en-US" sz="1200" b="1" dirty="0">
                <a:solidFill>
                  <a:srgbClr val="002060"/>
                </a:solidFill>
              </a:rPr>
              <a:t>Jesús </a:t>
            </a:r>
            <a:r>
              <a:rPr lang="en-US" sz="1200" b="1" dirty="0" err="1">
                <a:solidFill>
                  <a:srgbClr val="002060"/>
                </a:solidFill>
              </a:rPr>
              <a:t>como</a:t>
            </a:r>
            <a:r>
              <a:rPr lang="en-US" sz="1200" b="1" dirty="0">
                <a:solidFill>
                  <a:srgbClr val="002060"/>
                </a:solidFill>
              </a:rPr>
              <a:t> SEÑOR</a:t>
            </a:r>
          </a:p>
        </p:txBody>
      </p:sp>
      <p:sp>
        <p:nvSpPr>
          <p:cNvPr id="7" name="TextBox 6"/>
          <p:cNvSpPr txBox="1"/>
          <p:nvPr/>
        </p:nvSpPr>
        <p:spPr>
          <a:xfrm>
            <a:off x="5076056" y="2257708"/>
            <a:ext cx="1800200" cy="523220"/>
          </a:xfrm>
          <a:prstGeom prst="rect">
            <a:avLst/>
          </a:prstGeom>
          <a:noFill/>
        </p:spPr>
        <p:txBody>
          <a:bodyPr wrap="square" rtlCol="0">
            <a:spAutoFit/>
          </a:bodyPr>
          <a:lstStyle/>
          <a:p>
            <a:pPr lvl="0" algn="ctr"/>
            <a:r>
              <a:rPr lang="en-US" sz="1400" b="1" dirty="0">
                <a:solidFill>
                  <a:srgbClr val="002060"/>
                </a:solidFill>
              </a:rPr>
              <a:t>COMPROMISO CON LA MISIÓN</a:t>
            </a:r>
          </a:p>
        </p:txBody>
      </p:sp>
      <p:sp>
        <p:nvSpPr>
          <p:cNvPr id="8" name="TextBox 7"/>
          <p:cNvSpPr txBox="1"/>
          <p:nvPr/>
        </p:nvSpPr>
        <p:spPr>
          <a:xfrm>
            <a:off x="7020272" y="2132856"/>
            <a:ext cx="1512168" cy="738664"/>
          </a:xfrm>
          <a:prstGeom prst="rect">
            <a:avLst/>
          </a:prstGeom>
          <a:noFill/>
        </p:spPr>
        <p:txBody>
          <a:bodyPr wrap="square" rtlCol="0">
            <a:spAutoFit/>
          </a:bodyPr>
          <a:lstStyle/>
          <a:p>
            <a:pPr lvl="0" algn="ctr"/>
            <a:r>
              <a:rPr lang="en-US" sz="1400" b="1" dirty="0">
                <a:solidFill>
                  <a:srgbClr val="002060"/>
                </a:solidFill>
              </a:rPr>
              <a:t>COMPROMISO PARA SERVIR Y MINISTRAR</a:t>
            </a:r>
          </a:p>
        </p:txBody>
      </p:sp>
      <p:sp>
        <p:nvSpPr>
          <p:cNvPr id="9" name="TextBox 8"/>
          <p:cNvSpPr txBox="1"/>
          <p:nvPr/>
        </p:nvSpPr>
        <p:spPr>
          <a:xfrm>
            <a:off x="1043608" y="3645024"/>
            <a:ext cx="1152128" cy="338554"/>
          </a:xfrm>
          <a:prstGeom prst="rect">
            <a:avLst/>
          </a:prstGeom>
          <a:noFill/>
        </p:spPr>
        <p:txBody>
          <a:bodyPr wrap="square" rtlCol="0">
            <a:spAutoFit/>
          </a:bodyPr>
          <a:lstStyle/>
          <a:p>
            <a:pPr lvl="0"/>
            <a:r>
              <a:rPr lang="en-US" sz="1600" b="1" dirty="0">
                <a:solidFill>
                  <a:srgbClr val="FFFF00"/>
                </a:solidFill>
              </a:rPr>
              <a:t>NIVEL D</a:t>
            </a:r>
          </a:p>
        </p:txBody>
      </p:sp>
      <p:sp>
        <p:nvSpPr>
          <p:cNvPr id="10" name="TextBox 9"/>
          <p:cNvSpPr txBox="1"/>
          <p:nvPr/>
        </p:nvSpPr>
        <p:spPr>
          <a:xfrm>
            <a:off x="2195736" y="3429000"/>
            <a:ext cx="1974056" cy="738664"/>
          </a:xfrm>
          <a:prstGeom prst="rect">
            <a:avLst/>
          </a:prstGeom>
          <a:noFill/>
        </p:spPr>
        <p:txBody>
          <a:bodyPr wrap="square" rtlCol="0">
            <a:spAutoFit/>
          </a:bodyPr>
          <a:lstStyle/>
          <a:p>
            <a:pPr lvl="0" algn="ctr"/>
            <a:r>
              <a:rPr lang="en-US" sz="1400" b="1" dirty="0">
                <a:solidFill>
                  <a:srgbClr val="002060"/>
                </a:solidFill>
              </a:rPr>
              <a:t>DESCUBRIR MI </a:t>
            </a:r>
          </a:p>
          <a:p>
            <a:pPr lvl="0" algn="ctr"/>
            <a:r>
              <a:rPr lang="en-US" sz="1400" b="1" dirty="0">
                <a:solidFill>
                  <a:srgbClr val="002060"/>
                </a:solidFill>
              </a:rPr>
              <a:t>DONES Y </a:t>
            </a:r>
            <a:br>
              <a:rPr lang="en-US" sz="1400" b="1" dirty="0">
                <a:solidFill>
                  <a:srgbClr val="002060"/>
                </a:solidFill>
              </a:rPr>
            </a:br>
            <a:r>
              <a:rPr lang="en-US" sz="1400" b="1" dirty="0">
                <a:solidFill>
                  <a:srgbClr val="002060"/>
                </a:solidFill>
              </a:rPr>
              <a:t>LLAMADO</a:t>
            </a:r>
          </a:p>
        </p:txBody>
      </p:sp>
      <p:sp>
        <p:nvSpPr>
          <p:cNvPr id="11" name="TextBox 10"/>
          <p:cNvSpPr txBox="1"/>
          <p:nvPr/>
        </p:nvSpPr>
        <p:spPr>
          <a:xfrm>
            <a:off x="4211960" y="3411577"/>
            <a:ext cx="1872208" cy="1169551"/>
          </a:xfrm>
          <a:prstGeom prst="rect">
            <a:avLst/>
          </a:prstGeom>
          <a:noFill/>
        </p:spPr>
        <p:txBody>
          <a:bodyPr wrap="square" rtlCol="0">
            <a:spAutoFit/>
          </a:bodyPr>
          <a:lstStyle/>
          <a:p>
            <a:pPr lvl="0" algn="ctr"/>
            <a:r>
              <a:rPr lang="en-US" sz="1400" b="1" dirty="0">
                <a:solidFill>
                  <a:srgbClr val="002060"/>
                </a:solidFill>
              </a:rPr>
              <a:t>ENTRENAR PARA </a:t>
            </a:r>
            <a:r>
              <a:rPr lang="en-US" sz="1400" b="1">
                <a:solidFill>
                  <a:srgbClr val="002060"/>
                </a:solidFill>
              </a:rPr>
              <a:t>EL MINISTERIO /</a:t>
            </a:r>
            <a:endParaRPr lang="en-US" sz="1400" b="1" dirty="0">
              <a:solidFill>
                <a:srgbClr val="002060"/>
              </a:solidFill>
            </a:endParaRPr>
          </a:p>
          <a:p>
            <a:pPr algn="ctr"/>
            <a:r>
              <a:rPr lang="en-US" sz="1400" b="1" dirty="0">
                <a:solidFill>
                  <a:srgbClr val="002060"/>
                </a:solidFill>
              </a:rPr>
              <a:t>ENTRENAMIENTO PROFESIONAL</a:t>
            </a:r>
          </a:p>
          <a:p>
            <a:pPr lvl="0" algn="ctr"/>
            <a:endParaRPr lang="en-US" sz="1400" b="1" dirty="0">
              <a:solidFill>
                <a:srgbClr val="002060"/>
              </a:solidFill>
            </a:endParaRPr>
          </a:p>
        </p:txBody>
      </p:sp>
      <p:sp>
        <p:nvSpPr>
          <p:cNvPr id="12" name="TextBox 11"/>
          <p:cNvSpPr txBox="1"/>
          <p:nvPr/>
        </p:nvSpPr>
        <p:spPr>
          <a:xfrm>
            <a:off x="5940152" y="3482424"/>
            <a:ext cx="1656184" cy="738664"/>
          </a:xfrm>
          <a:prstGeom prst="rect">
            <a:avLst/>
          </a:prstGeom>
          <a:noFill/>
        </p:spPr>
        <p:txBody>
          <a:bodyPr wrap="square" rtlCol="0">
            <a:spAutoFit/>
          </a:bodyPr>
          <a:lstStyle/>
          <a:p>
            <a:pPr lvl="0" algn="ctr"/>
            <a:r>
              <a:rPr lang="en-US" sz="1400" b="1" dirty="0">
                <a:solidFill>
                  <a:srgbClr val="002060"/>
                </a:solidFill>
              </a:rPr>
              <a:t>COMPROMISO CON EL SERVICIO</a:t>
            </a:r>
          </a:p>
        </p:txBody>
      </p:sp>
      <p:sp>
        <p:nvSpPr>
          <p:cNvPr id="14" name="TextBox 13"/>
          <p:cNvSpPr txBox="1"/>
          <p:nvPr/>
        </p:nvSpPr>
        <p:spPr>
          <a:xfrm>
            <a:off x="7626321" y="3266522"/>
            <a:ext cx="1410175" cy="1169551"/>
          </a:xfrm>
          <a:prstGeom prst="rect">
            <a:avLst/>
          </a:prstGeom>
          <a:noFill/>
        </p:spPr>
        <p:txBody>
          <a:bodyPr wrap="square" rtlCol="0">
            <a:spAutoFit/>
          </a:bodyPr>
          <a:lstStyle/>
          <a:p>
            <a:r>
              <a:rPr lang="en-US" sz="1400" b="1" dirty="0" err="1">
                <a:solidFill>
                  <a:srgbClr val="002060"/>
                </a:solidFill>
              </a:rPr>
              <a:t>Liderazgo</a:t>
            </a:r>
            <a:r>
              <a:rPr lang="en-US" sz="1400" b="1" dirty="0">
                <a:solidFill>
                  <a:srgbClr val="002060"/>
                </a:solidFill>
              </a:rPr>
              <a:t>: </a:t>
            </a:r>
            <a:r>
              <a:rPr lang="en-US" sz="1400" b="1" dirty="0" err="1">
                <a:solidFill>
                  <a:srgbClr val="002060"/>
                </a:solidFill>
              </a:rPr>
              <a:t>Desarrollo</a:t>
            </a:r>
            <a:r>
              <a:rPr lang="en-US" sz="1400" b="1" dirty="0">
                <a:solidFill>
                  <a:srgbClr val="002060"/>
                </a:solidFill>
              </a:rPr>
              <a:t> Ministerial/</a:t>
            </a:r>
          </a:p>
          <a:p>
            <a:r>
              <a:rPr lang="en-US" sz="1400" b="1" dirty="0" err="1">
                <a:solidFill>
                  <a:srgbClr val="002060"/>
                </a:solidFill>
              </a:rPr>
              <a:t>Desarrollo</a:t>
            </a:r>
            <a:r>
              <a:rPr lang="en-US" sz="1400" b="1" dirty="0">
                <a:solidFill>
                  <a:srgbClr val="002060"/>
                </a:solidFill>
              </a:rPr>
              <a:t> Professional</a:t>
            </a:r>
          </a:p>
        </p:txBody>
      </p:sp>
      <p:sp>
        <p:nvSpPr>
          <p:cNvPr id="15" name="TextBox 14"/>
          <p:cNvSpPr txBox="1"/>
          <p:nvPr/>
        </p:nvSpPr>
        <p:spPr>
          <a:xfrm>
            <a:off x="899592" y="5106670"/>
            <a:ext cx="1152128" cy="338554"/>
          </a:xfrm>
          <a:prstGeom prst="rect">
            <a:avLst/>
          </a:prstGeom>
          <a:noFill/>
        </p:spPr>
        <p:txBody>
          <a:bodyPr wrap="square" rtlCol="0">
            <a:spAutoFit/>
          </a:bodyPr>
          <a:lstStyle/>
          <a:p>
            <a:pPr lvl="0"/>
            <a:r>
              <a:rPr lang="en-US" sz="1600" b="1" dirty="0">
                <a:solidFill>
                  <a:srgbClr val="002060"/>
                </a:solidFill>
              </a:rPr>
              <a:t>NIVEL E</a:t>
            </a:r>
          </a:p>
        </p:txBody>
      </p:sp>
      <p:sp>
        <p:nvSpPr>
          <p:cNvPr id="16" name="TextBox 15"/>
          <p:cNvSpPr txBox="1"/>
          <p:nvPr/>
        </p:nvSpPr>
        <p:spPr>
          <a:xfrm>
            <a:off x="1962981" y="4788525"/>
            <a:ext cx="1419076" cy="954107"/>
          </a:xfrm>
          <a:prstGeom prst="rect">
            <a:avLst/>
          </a:prstGeom>
          <a:noFill/>
        </p:spPr>
        <p:txBody>
          <a:bodyPr wrap="square" rtlCol="0">
            <a:spAutoFit/>
          </a:bodyPr>
          <a:lstStyle/>
          <a:p>
            <a:pPr lvl="0" algn="ctr"/>
            <a:r>
              <a:rPr lang="en-US" sz="1400" b="1" dirty="0">
                <a:solidFill>
                  <a:srgbClr val="002060"/>
                </a:solidFill>
              </a:rPr>
              <a:t>CRECER COMO CREYENTE Y LIDER</a:t>
            </a:r>
          </a:p>
        </p:txBody>
      </p:sp>
      <p:sp>
        <p:nvSpPr>
          <p:cNvPr id="17" name="TextBox 16"/>
          <p:cNvSpPr txBox="1"/>
          <p:nvPr/>
        </p:nvSpPr>
        <p:spPr>
          <a:xfrm>
            <a:off x="3419872" y="4779149"/>
            <a:ext cx="1764196" cy="954107"/>
          </a:xfrm>
          <a:prstGeom prst="rect">
            <a:avLst/>
          </a:prstGeom>
          <a:noFill/>
        </p:spPr>
        <p:txBody>
          <a:bodyPr wrap="square" rtlCol="0">
            <a:spAutoFit/>
          </a:bodyPr>
          <a:lstStyle/>
          <a:p>
            <a:pPr lvl="0" algn="ctr"/>
            <a:r>
              <a:rPr lang="en-US" sz="1400" b="1" dirty="0" err="1">
                <a:solidFill>
                  <a:srgbClr val="002060"/>
                </a:solidFill>
              </a:rPr>
              <a:t>Entrenamiento</a:t>
            </a:r>
            <a:r>
              <a:rPr lang="en-US" sz="1400" b="1" dirty="0">
                <a:solidFill>
                  <a:srgbClr val="002060"/>
                </a:solidFill>
              </a:rPr>
              <a:t> para </a:t>
            </a:r>
            <a:r>
              <a:rPr lang="en-US" sz="1400" b="1" dirty="0" err="1">
                <a:solidFill>
                  <a:srgbClr val="002060"/>
                </a:solidFill>
              </a:rPr>
              <a:t>Servicio</a:t>
            </a:r>
            <a:r>
              <a:rPr lang="en-US" sz="1400" b="1" dirty="0">
                <a:solidFill>
                  <a:srgbClr val="002060"/>
                </a:solidFill>
              </a:rPr>
              <a:t> / </a:t>
            </a:r>
            <a:r>
              <a:rPr lang="en-US" sz="1400" b="1" dirty="0" err="1">
                <a:solidFill>
                  <a:srgbClr val="002060"/>
                </a:solidFill>
              </a:rPr>
              <a:t>Ministerio</a:t>
            </a:r>
            <a:r>
              <a:rPr lang="en-US" sz="1400" b="1" dirty="0">
                <a:solidFill>
                  <a:srgbClr val="002060"/>
                </a:solidFill>
              </a:rPr>
              <a:t> </a:t>
            </a:r>
            <a:r>
              <a:rPr lang="en-US" sz="1400" b="1" dirty="0" err="1">
                <a:solidFill>
                  <a:srgbClr val="002060"/>
                </a:solidFill>
              </a:rPr>
              <a:t>Profesional</a:t>
            </a:r>
            <a:endParaRPr lang="en-US" sz="1400" b="1" dirty="0">
              <a:solidFill>
                <a:srgbClr val="002060"/>
              </a:solidFill>
            </a:endParaRPr>
          </a:p>
        </p:txBody>
      </p:sp>
      <p:sp>
        <p:nvSpPr>
          <p:cNvPr id="18" name="TextBox 17"/>
          <p:cNvSpPr txBox="1"/>
          <p:nvPr/>
        </p:nvSpPr>
        <p:spPr>
          <a:xfrm>
            <a:off x="5436096" y="4994012"/>
            <a:ext cx="2016224" cy="523220"/>
          </a:xfrm>
          <a:prstGeom prst="rect">
            <a:avLst/>
          </a:prstGeom>
          <a:noFill/>
        </p:spPr>
        <p:txBody>
          <a:bodyPr wrap="square" rtlCol="0">
            <a:spAutoFit/>
          </a:bodyPr>
          <a:lstStyle/>
          <a:p>
            <a:pPr lvl="0"/>
            <a:r>
              <a:rPr lang="en-US" sz="1400" b="1" dirty="0" err="1">
                <a:solidFill>
                  <a:srgbClr val="002060"/>
                </a:solidFill>
              </a:rPr>
              <a:t>Compromiso</a:t>
            </a:r>
            <a:r>
              <a:rPr lang="en-US" sz="1400" b="1" dirty="0">
                <a:solidFill>
                  <a:srgbClr val="002060"/>
                </a:solidFill>
              </a:rPr>
              <a:t> con el </a:t>
            </a:r>
            <a:r>
              <a:rPr lang="en-US" sz="1400" b="1" dirty="0" err="1">
                <a:solidFill>
                  <a:srgbClr val="002060"/>
                </a:solidFill>
              </a:rPr>
              <a:t>Desarrollo</a:t>
            </a:r>
            <a:r>
              <a:rPr lang="en-US" sz="1400" b="1" dirty="0">
                <a:solidFill>
                  <a:srgbClr val="002060"/>
                </a:solidFill>
              </a:rPr>
              <a:t> de </a:t>
            </a:r>
            <a:r>
              <a:rPr lang="en-US" sz="1400" b="1" dirty="0" err="1">
                <a:solidFill>
                  <a:srgbClr val="002060"/>
                </a:solidFill>
              </a:rPr>
              <a:t>Lideres</a:t>
            </a:r>
            <a:endParaRPr lang="en-US" sz="1400" b="1" dirty="0">
              <a:solidFill>
                <a:srgbClr val="002060"/>
              </a:solidFill>
            </a:endParaRPr>
          </a:p>
        </p:txBody>
      </p:sp>
      <p:sp>
        <p:nvSpPr>
          <p:cNvPr id="19" name="TextBox 18"/>
          <p:cNvSpPr txBox="1"/>
          <p:nvPr/>
        </p:nvSpPr>
        <p:spPr>
          <a:xfrm>
            <a:off x="7484423" y="4647291"/>
            <a:ext cx="1310196" cy="1384995"/>
          </a:xfrm>
          <a:prstGeom prst="rect">
            <a:avLst/>
          </a:prstGeom>
          <a:noFill/>
        </p:spPr>
        <p:txBody>
          <a:bodyPr wrap="square" rtlCol="0">
            <a:spAutoFit/>
          </a:bodyPr>
          <a:lstStyle/>
          <a:p>
            <a:pPr lvl="0" algn="ctr"/>
            <a:r>
              <a:rPr lang="en-US" sz="1400" b="1" dirty="0">
                <a:solidFill>
                  <a:srgbClr val="002060"/>
                </a:solidFill>
              </a:rPr>
              <a:t>Vida de </a:t>
            </a:r>
            <a:r>
              <a:rPr lang="en-US" sz="1400" b="1" dirty="0" err="1">
                <a:solidFill>
                  <a:srgbClr val="002060"/>
                </a:solidFill>
              </a:rPr>
              <a:t>crecimiento</a:t>
            </a:r>
            <a:r>
              <a:rPr lang="en-US" sz="1400" b="1" dirty="0">
                <a:solidFill>
                  <a:srgbClr val="002060"/>
                </a:solidFill>
              </a:rPr>
              <a:t> </a:t>
            </a:r>
            <a:r>
              <a:rPr lang="en-US" sz="1400" b="1" dirty="0" err="1">
                <a:solidFill>
                  <a:srgbClr val="002060"/>
                </a:solidFill>
              </a:rPr>
              <a:t>espiritual</a:t>
            </a:r>
            <a:r>
              <a:rPr lang="en-US" sz="1400" b="1" dirty="0">
                <a:solidFill>
                  <a:srgbClr val="002060"/>
                </a:solidFill>
              </a:rPr>
              <a:t> y </a:t>
            </a:r>
            <a:r>
              <a:rPr lang="en-US" sz="1400" b="1" dirty="0" err="1">
                <a:solidFill>
                  <a:srgbClr val="002060"/>
                </a:solidFill>
              </a:rPr>
              <a:t>servicio</a:t>
            </a:r>
            <a:r>
              <a:rPr lang="en-US" sz="1400" b="1" dirty="0">
                <a:solidFill>
                  <a:srgbClr val="002060"/>
                </a:solidFill>
              </a:rPr>
              <a:t>/</a:t>
            </a:r>
            <a:br>
              <a:rPr lang="en-US" sz="1400" b="1" dirty="0">
                <a:solidFill>
                  <a:srgbClr val="002060"/>
                </a:solidFill>
              </a:rPr>
            </a:br>
            <a:r>
              <a:rPr lang="en-US" sz="1400" b="1" dirty="0" err="1">
                <a:solidFill>
                  <a:srgbClr val="002060"/>
                </a:solidFill>
              </a:rPr>
              <a:t>Ministerio</a:t>
            </a:r>
            <a:r>
              <a:rPr lang="en-US" sz="1400" b="1" dirty="0">
                <a:solidFill>
                  <a:srgbClr val="002060"/>
                </a:solidFill>
              </a:rPr>
              <a:t> </a:t>
            </a:r>
            <a:r>
              <a:rPr lang="en-US" sz="1400" b="1" dirty="0" err="1">
                <a:solidFill>
                  <a:srgbClr val="002060"/>
                </a:solidFill>
              </a:rPr>
              <a:t>Profesional</a:t>
            </a:r>
            <a:endParaRPr lang="en-US" sz="1400" b="1" dirty="0">
              <a:solidFill>
                <a:srgbClr val="002060"/>
              </a:solidFill>
            </a:endParaRPr>
          </a:p>
        </p:txBody>
      </p:sp>
    </p:spTree>
    <p:extLst>
      <p:ext uri="{BB962C8B-B14F-4D97-AF65-F5344CB8AC3E}">
        <p14:creationId xmlns:p14="http://schemas.microsoft.com/office/powerpoint/2010/main" val="77702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4" grpId="0"/>
      <p:bldP spid="15" grpId="0"/>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63888" y="2420888"/>
            <a:ext cx="2736304" cy="2536715"/>
          </a:xfrm>
          <a:prstGeom prst="rect">
            <a:avLst/>
          </a:prstGeom>
        </p:spPr>
      </p:pic>
      <p:sp>
        <p:nvSpPr>
          <p:cNvPr id="3" name="Rectangle 2"/>
          <p:cNvSpPr/>
          <p:nvPr/>
        </p:nvSpPr>
        <p:spPr>
          <a:xfrm>
            <a:off x="179512" y="-27384"/>
            <a:ext cx="1664238" cy="523220"/>
          </a:xfrm>
          <a:prstGeom prst="rect">
            <a:avLst/>
          </a:prstGeom>
        </p:spPr>
        <p:txBody>
          <a:bodyPr wrap="none">
            <a:spAutoFit/>
          </a:bodyPr>
          <a:lstStyle/>
          <a:p>
            <a:r>
              <a:rPr lang="en-US" b="1" u="sng" dirty="0" err="1"/>
              <a:t>Métodos</a:t>
            </a:r>
            <a:endParaRPr lang="en-US" b="1" u="sng" dirty="0">
              <a:solidFill>
                <a:srgbClr val="FFFF00"/>
              </a:solidFill>
            </a:endParaRPr>
          </a:p>
        </p:txBody>
      </p:sp>
      <p:sp>
        <p:nvSpPr>
          <p:cNvPr id="5" name="TextBox 4"/>
          <p:cNvSpPr txBox="1"/>
          <p:nvPr/>
        </p:nvSpPr>
        <p:spPr>
          <a:xfrm>
            <a:off x="-36512" y="611098"/>
            <a:ext cx="3384376" cy="5986254"/>
          </a:xfrm>
          <a:prstGeom prst="rect">
            <a:avLst/>
          </a:prstGeom>
          <a:noFill/>
        </p:spPr>
        <p:txBody>
          <a:bodyPr wrap="square" rtlCol="0">
            <a:spAutoFit/>
          </a:bodyPr>
          <a:lstStyle/>
          <a:p>
            <a:pPr marL="182880" indent="-182880">
              <a:spcAft>
                <a:spcPts val="1800"/>
              </a:spcAft>
              <a:buSzPct val="99000"/>
              <a:buFont typeface="Arial" pitchFamily="34" charset="0"/>
              <a:buChar char="•"/>
            </a:pPr>
            <a:r>
              <a:rPr lang="en-US" dirty="0" err="1"/>
              <a:t>Escuela</a:t>
            </a:r>
            <a:r>
              <a:rPr lang="en-US" dirty="0"/>
              <a:t> Dominical</a:t>
            </a:r>
            <a:endParaRPr lang="en-US" dirty="0">
              <a:solidFill>
                <a:srgbClr val="FFFF00"/>
              </a:solidFill>
            </a:endParaRPr>
          </a:p>
          <a:p>
            <a:pPr marL="182880" indent="-182880">
              <a:spcAft>
                <a:spcPts val="1800"/>
              </a:spcAft>
              <a:buSzPct val="99000"/>
              <a:buFont typeface="Arial" pitchFamily="34" charset="0"/>
              <a:buChar char="•"/>
            </a:pPr>
            <a:r>
              <a:rPr lang="en-US" dirty="0" err="1"/>
              <a:t>Grupos</a:t>
            </a:r>
            <a:r>
              <a:rPr lang="en-US" dirty="0"/>
              <a:t> </a:t>
            </a:r>
            <a:r>
              <a:rPr lang="en-US" dirty="0" err="1"/>
              <a:t>Pequeños</a:t>
            </a:r>
            <a:endParaRPr lang="en-US" dirty="0">
              <a:solidFill>
                <a:srgbClr val="FFFF00"/>
              </a:solidFill>
            </a:endParaRPr>
          </a:p>
          <a:p>
            <a:pPr marL="182880" indent="-182880">
              <a:spcAft>
                <a:spcPts val="1800"/>
              </a:spcAft>
              <a:buSzPct val="99000"/>
              <a:buFont typeface="Arial" pitchFamily="34" charset="0"/>
              <a:buChar char="•"/>
            </a:pPr>
            <a:r>
              <a:rPr lang="en-US" dirty="0" err="1"/>
              <a:t>Literatura</a:t>
            </a:r>
            <a:r>
              <a:rPr lang="en-US" dirty="0"/>
              <a:t> </a:t>
            </a:r>
            <a:r>
              <a:rPr lang="en-US" dirty="0" err="1"/>
              <a:t>cristiana</a:t>
            </a:r>
            <a:endParaRPr lang="en-US" dirty="0">
              <a:solidFill>
                <a:srgbClr val="FFFF00"/>
              </a:solidFill>
            </a:endParaRPr>
          </a:p>
          <a:p>
            <a:pPr marL="182880" indent="-182880">
              <a:spcAft>
                <a:spcPts val="1800"/>
              </a:spcAft>
              <a:buSzPct val="99000"/>
              <a:buFont typeface="Arial" pitchFamily="34" charset="0"/>
              <a:buChar char="•"/>
            </a:pPr>
            <a:r>
              <a:rPr lang="en-US" dirty="0" err="1"/>
              <a:t>Estudio</a:t>
            </a:r>
            <a:r>
              <a:rPr lang="en-US" dirty="0"/>
              <a:t> </a:t>
            </a:r>
            <a:r>
              <a:rPr lang="en-US" dirty="0" err="1"/>
              <a:t>Bíblico</a:t>
            </a:r>
            <a:r>
              <a:rPr lang="en-US" dirty="0"/>
              <a:t> </a:t>
            </a:r>
            <a:br>
              <a:rPr lang="en-US" dirty="0"/>
            </a:br>
            <a:r>
              <a:rPr lang="en-US" dirty="0" err="1"/>
              <a:t>Privado</a:t>
            </a:r>
            <a:endParaRPr lang="en-US" dirty="0">
              <a:solidFill>
                <a:srgbClr val="FFFF00"/>
              </a:solidFill>
            </a:endParaRPr>
          </a:p>
          <a:p>
            <a:pPr marL="182880" indent="-182880">
              <a:spcAft>
                <a:spcPts val="1800"/>
              </a:spcAft>
              <a:buSzPct val="99000"/>
              <a:buFont typeface="Arial" pitchFamily="34" charset="0"/>
              <a:buChar char="•"/>
            </a:pPr>
            <a:r>
              <a:rPr lang="en-US" dirty="0" err="1"/>
              <a:t>Entrenamiento</a:t>
            </a:r>
            <a:r>
              <a:rPr lang="en-US" dirty="0"/>
              <a:t> en </a:t>
            </a:r>
            <a:r>
              <a:rPr lang="en-US" dirty="0" err="1"/>
              <a:t>Liderazgo</a:t>
            </a:r>
            <a:endParaRPr lang="en-US" dirty="0"/>
          </a:p>
          <a:p>
            <a:pPr marL="182880" indent="-182880">
              <a:spcAft>
                <a:spcPts val="1800"/>
              </a:spcAft>
              <a:buSzPct val="99000"/>
              <a:buFont typeface="Arial" pitchFamily="34" charset="0"/>
              <a:buChar char="•"/>
            </a:pPr>
            <a:r>
              <a:rPr lang="en-US" dirty="0" err="1"/>
              <a:t>Ministerios</a:t>
            </a:r>
            <a:r>
              <a:rPr lang="en-US" dirty="0"/>
              <a:t> para </a:t>
            </a:r>
            <a:r>
              <a:rPr lang="en-US" dirty="0" err="1"/>
              <a:t>Niños</a:t>
            </a:r>
            <a:r>
              <a:rPr lang="en-US" dirty="0"/>
              <a:t>, </a:t>
            </a:r>
            <a:r>
              <a:rPr lang="en-US" dirty="0" err="1"/>
              <a:t>Jovenes</a:t>
            </a:r>
            <a:r>
              <a:rPr lang="en-US" dirty="0"/>
              <a:t>, </a:t>
            </a:r>
            <a:r>
              <a:rPr lang="en-US" dirty="0" err="1"/>
              <a:t>Adultos</a:t>
            </a:r>
            <a:r>
              <a:rPr lang="en-US" dirty="0"/>
              <a:t>, </a:t>
            </a:r>
            <a:r>
              <a:rPr lang="en-US" dirty="0" err="1"/>
              <a:t>Mujeres</a:t>
            </a:r>
            <a:r>
              <a:rPr lang="en-US" dirty="0"/>
              <a:t>, Hombres, etc</a:t>
            </a:r>
            <a:r>
              <a:rPr lang="en-US" sz="2400" dirty="0"/>
              <a:t>.</a:t>
            </a:r>
            <a:endParaRPr lang="en-US" sz="2400" dirty="0">
              <a:solidFill>
                <a:srgbClr val="FFFF00"/>
              </a:solidFill>
            </a:endParaRPr>
          </a:p>
        </p:txBody>
      </p:sp>
      <p:sp>
        <p:nvSpPr>
          <p:cNvPr id="6" name="TextBox 5"/>
          <p:cNvSpPr txBox="1"/>
          <p:nvPr/>
        </p:nvSpPr>
        <p:spPr>
          <a:xfrm>
            <a:off x="3923928" y="2836093"/>
            <a:ext cx="2088232" cy="1384995"/>
          </a:xfrm>
          <a:prstGeom prst="rect">
            <a:avLst/>
          </a:prstGeom>
          <a:noFill/>
        </p:spPr>
        <p:txBody>
          <a:bodyPr wrap="square" rtlCol="0">
            <a:spAutoFit/>
          </a:bodyPr>
          <a:lstStyle/>
          <a:p>
            <a:pPr algn="ctr"/>
            <a:r>
              <a:rPr lang="en-US" dirty="0" err="1"/>
              <a:t>Discipulo</a:t>
            </a:r>
            <a:r>
              <a:rPr lang="en-US" dirty="0"/>
              <a:t> </a:t>
            </a:r>
            <a:r>
              <a:rPr lang="en-US" dirty="0" err="1"/>
              <a:t>Semejante</a:t>
            </a:r>
            <a:r>
              <a:rPr lang="en-US" dirty="0"/>
              <a:t> a Cristo</a:t>
            </a:r>
          </a:p>
        </p:txBody>
      </p:sp>
      <p:sp>
        <p:nvSpPr>
          <p:cNvPr id="7" name="TextBox 6"/>
          <p:cNvSpPr txBox="1"/>
          <p:nvPr/>
        </p:nvSpPr>
        <p:spPr>
          <a:xfrm>
            <a:off x="6052356" y="-27384"/>
            <a:ext cx="3091644" cy="461665"/>
          </a:xfrm>
          <a:prstGeom prst="rect">
            <a:avLst/>
          </a:prstGeom>
          <a:noFill/>
        </p:spPr>
        <p:txBody>
          <a:bodyPr wrap="square" rtlCol="0">
            <a:spAutoFit/>
          </a:bodyPr>
          <a:lstStyle/>
          <a:p>
            <a:r>
              <a:rPr lang="en-US" sz="2400" b="1" u="sng" dirty="0" err="1"/>
              <a:t>Resultados</a:t>
            </a:r>
            <a:endParaRPr lang="en-US" sz="2400" b="1" u="sng" dirty="0">
              <a:solidFill>
                <a:srgbClr val="FFFF00"/>
              </a:solidFill>
            </a:endParaRPr>
          </a:p>
        </p:txBody>
      </p:sp>
      <p:sp>
        <p:nvSpPr>
          <p:cNvPr id="8" name="Rectangle 7"/>
          <p:cNvSpPr/>
          <p:nvPr/>
        </p:nvSpPr>
        <p:spPr>
          <a:xfrm>
            <a:off x="6516216" y="404664"/>
            <a:ext cx="2880320" cy="6340197"/>
          </a:xfrm>
          <a:prstGeom prst="rect">
            <a:avLst/>
          </a:prstGeom>
        </p:spPr>
        <p:txBody>
          <a:bodyPr wrap="square">
            <a:spAutoFit/>
          </a:bodyPr>
          <a:lstStyle/>
          <a:p>
            <a:pPr marL="182880" indent="-182880">
              <a:spcAft>
                <a:spcPts val="1200"/>
              </a:spcAft>
              <a:buFont typeface="Arial" pitchFamily="34" charset="0"/>
              <a:buChar char="•"/>
            </a:pPr>
            <a:r>
              <a:rPr lang="es-ES" dirty="0"/>
              <a:t>Familias fuertes</a:t>
            </a:r>
            <a:endParaRPr lang="es-ES" dirty="0">
              <a:solidFill>
                <a:srgbClr val="FFFF00"/>
              </a:solidFill>
            </a:endParaRPr>
          </a:p>
          <a:p>
            <a:pPr marL="182880" indent="-182880">
              <a:spcAft>
                <a:spcPts val="1200"/>
              </a:spcAft>
              <a:buFont typeface="Arial" pitchFamily="34" charset="0"/>
              <a:buChar char="•"/>
            </a:pPr>
            <a:r>
              <a:rPr lang="es-ES" dirty="0" err="1"/>
              <a:t>Compañe-rismo</a:t>
            </a:r>
            <a:endParaRPr lang="es-ES" dirty="0">
              <a:solidFill>
                <a:srgbClr val="FFFF00"/>
              </a:solidFill>
            </a:endParaRPr>
          </a:p>
          <a:p>
            <a:pPr marL="182880" indent="-182880">
              <a:spcAft>
                <a:spcPts val="1200"/>
              </a:spcAft>
              <a:buFont typeface="Arial" pitchFamily="34" charset="0"/>
              <a:buChar char="•"/>
            </a:pPr>
            <a:r>
              <a:rPr lang="es-ES" dirty="0"/>
              <a:t>Servicio/</a:t>
            </a:r>
            <a:br>
              <a:rPr lang="es-ES" dirty="0"/>
            </a:br>
            <a:r>
              <a:rPr lang="es-ES" dirty="0"/>
              <a:t>Misiones</a:t>
            </a:r>
            <a:endParaRPr lang="es-ES" dirty="0">
              <a:solidFill>
                <a:srgbClr val="FFFF00"/>
              </a:solidFill>
            </a:endParaRPr>
          </a:p>
          <a:p>
            <a:pPr marL="182880" indent="-182880">
              <a:spcAft>
                <a:spcPts val="1200"/>
              </a:spcAft>
              <a:buFont typeface="Arial" pitchFamily="34" charset="0"/>
              <a:buChar char="•"/>
            </a:pPr>
            <a:r>
              <a:rPr lang="es-ES" dirty="0" err="1"/>
              <a:t>Evange</a:t>
            </a:r>
            <a:r>
              <a:rPr lang="es-ES" dirty="0"/>
              <a:t>-</a:t>
            </a:r>
            <a:br>
              <a:rPr lang="es-ES" dirty="0"/>
            </a:br>
            <a:r>
              <a:rPr lang="es-ES" dirty="0" err="1"/>
              <a:t>lismo</a:t>
            </a:r>
            <a:endParaRPr lang="es-ES" dirty="0">
              <a:solidFill>
                <a:srgbClr val="FFFF00"/>
              </a:solidFill>
            </a:endParaRPr>
          </a:p>
          <a:p>
            <a:pPr marL="182880" indent="-182880">
              <a:spcAft>
                <a:spcPts val="1200"/>
              </a:spcAft>
              <a:buFont typeface="Arial" pitchFamily="34" charset="0"/>
              <a:buChar char="•"/>
            </a:pPr>
            <a:r>
              <a:rPr lang="es-ES" dirty="0"/>
              <a:t>Mayordomía</a:t>
            </a:r>
            <a:endParaRPr lang="es-ES" dirty="0">
              <a:solidFill>
                <a:srgbClr val="FFFF00"/>
              </a:solidFill>
            </a:endParaRPr>
          </a:p>
          <a:p>
            <a:pPr marL="182880" indent="-182880">
              <a:spcAft>
                <a:spcPts val="1200"/>
              </a:spcAft>
              <a:buFont typeface="Arial" pitchFamily="34" charset="0"/>
              <a:buChar char="•"/>
            </a:pPr>
            <a:r>
              <a:rPr lang="es-ES" dirty="0"/>
              <a:t>Adoración</a:t>
            </a:r>
            <a:endParaRPr lang="es-ES" dirty="0">
              <a:solidFill>
                <a:srgbClr val="FFFF00"/>
              </a:solidFill>
            </a:endParaRPr>
          </a:p>
          <a:p>
            <a:pPr marL="182880" indent="-182880">
              <a:spcAft>
                <a:spcPts val="1200"/>
              </a:spcAft>
              <a:buFont typeface="Arial" pitchFamily="34" charset="0"/>
              <a:buChar char="•"/>
            </a:pPr>
            <a:r>
              <a:rPr lang="es-ES" dirty="0"/>
              <a:t>Compasión</a:t>
            </a:r>
            <a:endParaRPr lang="en-US" dirty="0">
              <a:solidFill>
                <a:srgbClr val="FFFF00"/>
              </a:solidFill>
            </a:endParaRPr>
          </a:p>
          <a:p>
            <a:pPr marL="182880" indent="-182880">
              <a:spcAft>
                <a:spcPts val="1200"/>
              </a:spcAft>
              <a:buFont typeface="Arial" pitchFamily="34" charset="0"/>
              <a:buChar char="•"/>
            </a:pPr>
            <a:r>
              <a:rPr lang="en-US" dirty="0" err="1"/>
              <a:t>Vocación</a:t>
            </a:r>
            <a:endParaRPr lang="en-US" dirty="0">
              <a:solidFill>
                <a:srgbClr val="FFFF00"/>
              </a:solidFill>
            </a:endParaRPr>
          </a:p>
        </p:txBody>
      </p:sp>
      <p:sp>
        <p:nvSpPr>
          <p:cNvPr id="11" name="Right Brace 10"/>
          <p:cNvSpPr/>
          <p:nvPr/>
        </p:nvSpPr>
        <p:spPr>
          <a:xfrm>
            <a:off x="3131840" y="404664"/>
            <a:ext cx="648072" cy="6453336"/>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flipV="1">
            <a:off x="5652120" y="836712"/>
            <a:ext cx="800472" cy="15121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76156" y="1700808"/>
            <a:ext cx="476436" cy="7560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331416" y="2864340"/>
            <a:ext cx="400824" cy="1326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228184" y="3645024"/>
            <a:ext cx="360040" cy="2160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580112" y="4437112"/>
            <a:ext cx="936104" cy="288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364088" y="4725144"/>
            <a:ext cx="1088504" cy="6922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48064" y="4957603"/>
            <a:ext cx="1368152" cy="1207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Up Arrow 3"/>
          <p:cNvSpPr/>
          <p:nvPr/>
        </p:nvSpPr>
        <p:spPr>
          <a:xfrm>
            <a:off x="4499992" y="639852"/>
            <a:ext cx="792088" cy="1709028"/>
          </a:xfrm>
          <a:prstGeom prst="upArrow">
            <a:avLst/>
          </a:prstGeom>
          <a:gradFill>
            <a:gsLst>
              <a:gs pos="0">
                <a:schemeClr val="bg1">
                  <a:lumMod val="95000"/>
                  <a:lumOff val="5000"/>
                </a:schemeClr>
              </a:gs>
              <a:gs pos="10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355976" y="44624"/>
            <a:ext cx="1080120" cy="523220"/>
          </a:xfrm>
          <a:prstGeom prst="rect">
            <a:avLst/>
          </a:prstGeom>
          <a:noFill/>
        </p:spPr>
        <p:txBody>
          <a:bodyPr wrap="square" rtlCol="0">
            <a:spAutoFit/>
          </a:bodyPr>
          <a:lstStyle/>
          <a:p>
            <a:pPr algn="ctr"/>
            <a:r>
              <a:rPr lang="en-US" b="1" u="sng" dirty="0"/>
              <a:t>DIOS</a:t>
            </a:r>
            <a:endParaRPr lang="en-US" b="1" u="sng" dirty="0">
              <a:solidFill>
                <a:srgbClr val="FFFF00"/>
              </a:solidFill>
            </a:endParaRPr>
          </a:p>
        </p:txBody>
      </p:sp>
      <p:sp>
        <p:nvSpPr>
          <p:cNvPr id="19" name="Up Arrow 18"/>
          <p:cNvSpPr/>
          <p:nvPr/>
        </p:nvSpPr>
        <p:spPr>
          <a:xfrm rot="10800000">
            <a:off x="4572000" y="5157192"/>
            <a:ext cx="792088" cy="1060956"/>
          </a:xfrm>
          <a:prstGeom prst="upArrow">
            <a:avLst/>
          </a:prstGeom>
          <a:gradFill>
            <a:gsLst>
              <a:gs pos="0">
                <a:schemeClr val="bg1">
                  <a:lumMod val="95000"/>
                  <a:lumOff val="5000"/>
                </a:schemeClr>
              </a:gs>
              <a:gs pos="10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139952" y="6218148"/>
            <a:ext cx="1692188" cy="523220"/>
          </a:xfrm>
          <a:prstGeom prst="rect">
            <a:avLst/>
          </a:prstGeom>
          <a:noFill/>
        </p:spPr>
        <p:txBody>
          <a:bodyPr wrap="square" rtlCol="0">
            <a:spAutoFit/>
          </a:bodyPr>
          <a:lstStyle/>
          <a:p>
            <a:pPr algn="ctr"/>
            <a:r>
              <a:rPr lang="en-US" b="1" u="sng"/>
              <a:t>OTROS</a:t>
            </a:r>
            <a:endParaRPr lang="en-US" b="1" u="sng" dirty="0">
              <a:solidFill>
                <a:srgbClr val="FFFF00"/>
              </a:solidFill>
            </a:endParaRPr>
          </a:p>
        </p:txBody>
      </p:sp>
    </p:spTree>
    <p:extLst>
      <p:ext uri="{BB962C8B-B14F-4D97-AF65-F5344CB8AC3E}">
        <p14:creationId xmlns:p14="http://schemas.microsoft.com/office/powerpoint/2010/main" val="88863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barn(inVertical)">
                                      <p:cBhvr>
                                        <p:cTn id="39" dur="50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barn(inVertical)">
                                      <p:cBhvr>
                                        <p:cTn id="44" dur="50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barn(inVertical)">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barn(inVertical)">
                                      <p:cBhvr>
                                        <p:cTn id="54" dur="50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barn(inVertical)">
                                      <p:cBhvr>
                                        <p:cTn id="59" dur="500"/>
                                        <p:tgtEl>
                                          <p:spTgt spid="5">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xEl>
                                              <p:pRg st="5" end="5"/>
                                            </p:txEl>
                                          </p:spTgt>
                                        </p:tgtEl>
                                        <p:attrNameLst>
                                          <p:attrName>style.visibility</p:attrName>
                                        </p:attrNameLst>
                                      </p:cBhvr>
                                      <p:to>
                                        <p:strVal val="visible"/>
                                      </p:to>
                                    </p:set>
                                    <p:animEffect transition="in" filter="barn(inVertical)">
                                      <p:cBhvr>
                                        <p:cTn id="64" dur="500"/>
                                        <p:tgtEl>
                                          <p:spTgt spid="5">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8">
                                            <p:txEl>
                                              <p:pRg st="0" end="0"/>
                                            </p:txEl>
                                          </p:spTgt>
                                        </p:tgtEl>
                                        <p:attrNameLst>
                                          <p:attrName>style.visibility</p:attrName>
                                        </p:attrNameLst>
                                      </p:cBhvr>
                                      <p:to>
                                        <p:strVal val="visible"/>
                                      </p:to>
                                    </p:set>
                                    <p:animEffect transition="in" filter="barn(inVertical)">
                                      <p:cBhvr>
                                        <p:cTn id="74" dur="500"/>
                                        <p:tgtEl>
                                          <p:spTgt spid="8">
                                            <p:txEl>
                                              <p:pRg st="0" end="0"/>
                                            </p:txEl>
                                          </p:spTgt>
                                        </p:tgtEl>
                                      </p:cBhvr>
                                    </p:animEffect>
                                  </p:childTnLst>
                                </p:cTn>
                              </p:par>
                              <p:par>
                                <p:cTn id="75" presetID="16" presetClass="entr" presetSubtype="21"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8">
                                            <p:txEl>
                                              <p:pRg st="1" end="1"/>
                                            </p:txEl>
                                          </p:spTgt>
                                        </p:tgtEl>
                                        <p:attrNameLst>
                                          <p:attrName>style.visibility</p:attrName>
                                        </p:attrNameLst>
                                      </p:cBhvr>
                                      <p:to>
                                        <p:strVal val="visible"/>
                                      </p:to>
                                    </p:set>
                                    <p:animEffect transition="in" filter="barn(inVertical)">
                                      <p:cBhvr>
                                        <p:cTn id="82" dur="500"/>
                                        <p:tgtEl>
                                          <p:spTgt spid="8">
                                            <p:txEl>
                                              <p:pRg st="1" end="1"/>
                                            </p:txEl>
                                          </p:spTgt>
                                        </p:tgtEl>
                                      </p:cBhvr>
                                    </p:animEffect>
                                  </p:childTnLst>
                                </p:cTn>
                              </p:par>
                              <p:par>
                                <p:cTn id="83" presetID="16" presetClass="entr" presetSubtype="21"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animEffect transition="in" filter="barn(inVertical)">
                                      <p:cBhvr>
                                        <p:cTn id="90" dur="500"/>
                                        <p:tgtEl>
                                          <p:spTgt spid="8">
                                            <p:txEl>
                                              <p:pRg st="2" end="2"/>
                                            </p:txEl>
                                          </p:spTgt>
                                        </p:tgtEl>
                                      </p:cBhvr>
                                    </p:animEffect>
                                  </p:childTnLst>
                                </p:cTn>
                              </p:par>
                              <p:par>
                                <p:cTn id="91" presetID="16" presetClass="entr" presetSubtype="21"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xEl>
                                              <p:pRg st="3" end="3"/>
                                            </p:txEl>
                                          </p:spTgt>
                                        </p:tgtEl>
                                        <p:attrNameLst>
                                          <p:attrName>style.visibility</p:attrName>
                                        </p:attrNameLst>
                                      </p:cBhvr>
                                      <p:to>
                                        <p:strVal val="visible"/>
                                      </p:to>
                                    </p:set>
                                    <p:animEffect transition="in" filter="barn(inVertical)">
                                      <p:cBhvr>
                                        <p:cTn id="98" dur="500"/>
                                        <p:tgtEl>
                                          <p:spTgt spid="8">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8">
                                            <p:txEl>
                                              <p:pRg st="4" end="4"/>
                                            </p:txEl>
                                          </p:spTgt>
                                        </p:tgtEl>
                                        <p:attrNameLst>
                                          <p:attrName>style.visibility</p:attrName>
                                        </p:attrNameLst>
                                      </p:cBhvr>
                                      <p:to>
                                        <p:strVal val="visible"/>
                                      </p:to>
                                    </p:set>
                                    <p:animEffect transition="in" filter="barn(inVertical)">
                                      <p:cBhvr>
                                        <p:cTn id="103" dur="500"/>
                                        <p:tgtEl>
                                          <p:spTgt spid="8">
                                            <p:txEl>
                                              <p:pRg st="4" end="4"/>
                                            </p:txEl>
                                          </p:spTgt>
                                        </p:tgtEl>
                                      </p:cBhvr>
                                    </p:animEffect>
                                  </p:childTnLst>
                                </p:cTn>
                              </p:par>
                              <p:par>
                                <p:cTn id="104" presetID="16" presetClass="entr" presetSubtype="21"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barn(inVertical)">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8">
                                            <p:txEl>
                                              <p:pRg st="5" end="5"/>
                                            </p:txEl>
                                          </p:spTgt>
                                        </p:tgtEl>
                                        <p:attrNameLst>
                                          <p:attrName>style.visibility</p:attrName>
                                        </p:attrNameLst>
                                      </p:cBhvr>
                                      <p:to>
                                        <p:strVal val="visible"/>
                                      </p:to>
                                    </p:set>
                                    <p:animEffect transition="in" filter="barn(inVertical)">
                                      <p:cBhvr>
                                        <p:cTn id="111" dur="500"/>
                                        <p:tgtEl>
                                          <p:spTgt spid="8">
                                            <p:txEl>
                                              <p:pRg st="5" end="5"/>
                                            </p:txEl>
                                          </p:spTgt>
                                        </p:tgtEl>
                                      </p:cBhvr>
                                    </p:animEffect>
                                  </p:childTnLst>
                                </p:cTn>
                              </p:par>
                              <p:par>
                                <p:cTn id="112" presetID="16" presetClass="entr" presetSubtype="21" fill="hold"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barn(inVertic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8">
                                            <p:txEl>
                                              <p:pRg st="6" end="6"/>
                                            </p:txEl>
                                          </p:spTgt>
                                        </p:tgtEl>
                                        <p:attrNameLst>
                                          <p:attrName>style.visibility</p:attrName>
                                        </p:attrNameLst>
                                      </p:cBhvr>
                                      <p:to>
                                        <p:strVal val="visible"/>
                                      </p:to>
                                    </p:set>
                                    <p:animEffect transition="in" filter="barn(inVertical)">
                                      <p:cBhvr>
                                        <p:cTn id="119" dur="500"/>
                                        <p:tgtEl>
                                          <p:spTgt spid="8">
                                            <p:txEl>
                                              <p:pRg st="6" end="6"/>
                                            </p:txEl>
                                          </p:spTgt>
                                        </p:tgtEl>
                                      </p:cBhvr>
                                    </p:animEffect>
                                  </p:childTnLst>
                                </p:cTn>
                              </p:par>
                              <p:par>
                                <p:cTn id="120" presetID="16" presetClass="entr" presetSubtype="21"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8">
                                            <p:txEl>
                                              <p:pRg st="7" end="7"/>
                                            </p:txEl>
                                          </p:spTgt>
                                        </p:tgtEl>
                                        <p:attrNameLst>
                                          <p:attrName>style.visibility</p:attrName>
                                        </p:attrNameLst>
                                      </p:cBhvr>
                                      <p:to>
                                        <p:strVal val="visible"/>
                                      </p:to>
                                    </p:set>
                                    <p:animEffect transition="in" filter="barn(inVertical)">
                                      <p:cBhvr>
                                        <p:cTn id="127" dur="500"/>
                                        <p:tgtEl>
                                          <p:spTgt spid="8">
                                            <p:txEl>
                                              <p:pRg st="7" end="7"/>
                                            </p:txEl>
                                          </p:spTgt>
                                        </p:tgtEl>
                                      </p:cBhvr>
                                    </p:animEffect>
                                  </p:childTnLst>
                                </p:cTn>
                              </p:par>
                              <p:par>
                                <p:cTn id="128" presetID="16" presetClass="entr" presetSubtype="21"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barn(inVertical)">
                                      <p:cBhvr>
                                        <p:cTn id="1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1" grpId="0" animBg="1"/>
      <p:bldP spid="4" grpId="0" animBg="1"/>
      <p:bldP spid="18" grpId="0"/>
      <p:bldP spid="19"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err="1">
                <a:solidFill>
                  <a:schemeClr val="tx1"/>
                </a:solidFill>
              </a:rPr>
              <a:t>Materiales</a:t>
            </a:r>
            <a:r>
              <a:rPr lang="en-US" dirty="0">
                <a:solidFill>
                  <a:schemeClr val="tx1"/>
                </a:solidFill>
              </a:rPr>
              <a:t> Discipulado</a:t>
            </a:r>
          </a:p>
        </p:txBody>
      </p:sp>
      <p:pic>
        <p:nvPicPr>
          <p:cNvPr id="10" name="Picture 2" descr="http://t3.gstatic.com/images?q=tbn:ANd9GcSb7pj84ZxPZkSiuZimCM6mpHLtMs9djd410z4ykuf6eQ38HK5ri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0692" y="1443413"/>
            <a:ext cx="4382616" cy="513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37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180528" y="1628800"/>
            <a:ext cx="9144000" cy="914400"/>
          </a:xfrm>
        </p:spPr>
        <p:txBody>
          <a:bodyPr>
            <a:noAutofit/>
          </a:bodyPr>
          <a:lstStyle/>
          <a:p>
            <a:r>
              <a:rPr lang="es-ES" sz="5400" dirty="0">
                <a:solidFill>
                  <a:schemeClr val="tx1"/>
                </a:solidFill>
                <a:effectLst/>
              </a:rPr>
              <a:t>La misión de la </a:t>
            </a:r>
            <a:br>
              <a:rPr lang="es-ES" sz="5400" dirty="0">
                <a:solidFill>
                  <a:schemeClr val="tx1"/>
                </a:solidFill>
                <a:effectLst/>
              </a:rPr>
            </a:br>
            <a:r>
              <a:rPr lang="es-ES" sz="5400" dirty="0">
                <a:solidFill>
                  <a:schemeClr val="tx1"/>
                </a:solidFill>
                <a:effectLst/>
              </a:rPr>
              <a:t>Iglesia del Nazareno es hacer discípulos semejantes a Cristo</a:t>
            </a:r>
            <a:br>
              <a:rPr lang="es-ES" sz="5400" dirty="0">
                <a:solidFill>
                  <a:schemeClr val="tx1"/>
                </a:solidFill>
                <a:effectLst/>
              </a:rPr>
            </a:br>
            <a:r>
              <a:rPr lang="es-ES" sz="5400" dirty="0">
                <a:solidFill>
                  <a:schemeClr val="tx1"/>
                </a:solidFill>
                <a:effectLst/>
              </a:rPr>
              <a:t>en las naciones.</a:t>
            </a:r>
            <a:endParaRPr lang="es-ES" sz="4400" dirty="0">
              <a:solidFill>
                <a:schemeClr val="bg1"/>
              </a:solidFill>
              <a:effectLst/>
            </a:endParaRPr>
          </a:p>
        </p:txBody>
      </p:sp>
      <p:pic>
        <p:nvPicPr>
          <p:cNvPr id="2" name="Picture 2" descr="Image result for misión">
            <a:extLst>
              <a:ext uri="{FF2B5EF4-FFF2-40B4-BE49-F238E27FC236}">
                <a16:creationId xmlns:a16="http://schemas.microsoft.com/office/drawing/2014/main" id="{BC26D195-BBAF-A54F-9467-E2D1AD5BAF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3808" y="4293096"/>
            <a:ext cx="367240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400" dirty="0" err="1">
                <a:solidFill>
                  <a:schemeClr val="tx1"/>
                </a:solidFill>
              </a:rPr>
              <a:t>Discipulado</a:t>
            </a:r>
            <a:r>
              <a:rPr lang="en-US" sz="3400" dirty="0">
                <a:solidFill>
                  <a:schemeClr val="tx1"/>
                </a:solidFill>
              </a:rPr>
              <a:t> </a:t>
            </a:r>
            <a:r>
              <a:rPr lang="en-US" sz="3400" dirty="0" err="1">
                <a:solidFill>
                  <a:schemeClr val="tx1"/>
                </a:solidFill>
              </a:rPr>
              <a:t>Materiales</a:t>
            </a:r>
            <a:r>
              <a:rPr lang="en-US" sz="3400" dirty="0">
                <a:solidFill>
                  <a:schemeClr val="tx1"/>
                </a:solidFill>
              </a:rPr>
              <a:t> de </a:t>
            </a:r>
            <a:r>
              <a:rPr lang="en-US" sz="3400" dirty="0" err="1">
                <a:solidFill>
                  <a:schemeClr val="tx1"/>
                </a:solidFill>
              </a:rPr>
              <a:t>Capacitacion</a:t>
            </a:r>
            <a:endParaRPr lang="en-US" sz="3400" dirty="0">
              <a:solidFill>
                <a:schemeClr val="tx1"/>
              </a:solidFill>
            </a:endParaRP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2536903"/>
            <a:ext cx="2664296" cy="37004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Monte Cyr\Documents\Discipleship\Articles, Publications\Each One Disciple One - Spanish.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68144" y="2492896"/>
            <a:ext cx="3024336" cy="362774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onte Cyr\Documents\Discipleship\Articles, Publications\Beyond Sunday - spanish.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31840" y="1853312"/>
            <a:ext cx="2448272" cy="359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 calcmode="lin" valueType="num">
                                      <p:cBhvr>
                                        <p:cTn id="14" dur="500" fill="hold"/>
                                        <p:tgtEl>
                                          <p:spTgt spid="6147"/>
                                        </p:tgtEl>
                                        <p:attrNameLst>
                                          <p:attrName>ppt_w</p:attrName>
                                        </p:attrNameLst>
                                      </p:cBhvr>
                                      <p:tavLst>
                                        <p:tav tm="0">
                                          <p:val>
                                            <p:fltVal val="0"/>
                                          </p:val>
                                        </p:tav>
                                        <p:tav tm="100000">
                                          <p:val>
                                            <p:strVal val="#ppt_w"/>
                                          </p:val>
                                        </p:tav>
                                      </p:tavLst>
                                    </p:anim>
                                    <p:anim calcmode="lin" valueType="num">
                                      <p:cBhvr>
                                        <p:cTn id="15" dur="500" fill="hold"/>
                                        <p:tgtEl>
                                          <p:spTgt spid="6147"/>
                                        </p:tgtEl>
                                        <p:attrNameLst>
                                          <p:attrName>ppt_h</p:attrName>
                                        </p:attrNameLst>
                                      </p:cBhvr>
                                      <p:tavLst>
                                        <p:tav tm="0">
                                          <p:val>
                                            <p:fltVal val="0"/>
                                          </p:val>
                                        </p:tav>
                                        <p:tav tm="100000">
                                          <p:val>
                                            <p:strVal val="#ppt_h"/>
                                          </p:val>
                                        </p:tav>
                                      </p:tavLst>
                                    </p:anim>
                                    <p:animEffect transition="in" filter="fade">
                                      <p:cBhvr>
                                        <p:cTn id="16" dur="500"/>
                                        <p:tgtEl>
                                          <p:spTgt spid="614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err="1">
                <a:solidFill>
                  <a:schemeClr val="tx1"/>
                </a:solidFill>
              </a:rPr>
              <a:t>Materiales</a:t>
            </a:r>
            <a:r>
              <a:rPr lang="en-US" dirty="0">
                <a:solidFill>
                  <a:schemeClr val="tx1"/>
                </a:solidFill>
              </a:rPr>
              <a:t> </a:t>
            </a:r>
            <a:r>
              <a:rPr lang="en-US" dirty="0" err="1">
                <a:solidFill>
                  <a:schemeClr val="tx1"/>
                </a:solidFill>
              </a:rPr>
              <a:t>Discipulado</a:t>
            </a:r>
            <a:r>
              <a:rPr lang="en-US" dirty="0">
                <a:solidFill>
                  <a:schemeClr val="tx1"/>
                </a:solidFill>
              </a:rPr>
              <a:t> - A</a:t>
            </a:r>
          </a:p>
        </p:txBody>
      </p:sp>
      <p:graphicFrame>
        <p:nvGraphicFramePr>
          <p:cNvPr id="4" name="Object 3"/>
          <p:cNvGraphicFramePr>
            <a:graphicFrameLocks noChangeAspect="1"/>
          </p:cNvGraphicFramePr>
          <p:nvPr>
            <p:extLst>
              <p:ext uri="{D42A27DB-BD31-4B8C-83A1-F6EECF244321}">
                <p14:modId xmlns:p14="http://schemas.microsoft.com/office/powerpoint/2010/main" val="1507435833"/>
              </p:ext>
            </p:extLst>
          </p:nvPr>
        </p:nvGraphicFramePr>
        <p:xfrm>
          <a:off x="707727" y="1484784"/>
          <a:ext cx="1704033" cy="2478511"/>
        </p:xfrm>
        <a:graphic>
          <a:graphicData uri="http://schemas.openxmlformats.org/presentationml/2006/ole">
            <mc:AlternateContent xmlns:mc="http://schemas.openxmlformats.org/markup-compatibility/2006">
              <mc:Choice xmlns:v="urn:schemas-microsoft-com:vml" Requires="v">
                <p:oleObj spid="_x0000_s3158" name="Acrobat Document" r:id="rId3" imgW="3017520" imgH="4389120" progId="AcroExch.Document.7">
                  <p:embed/>
                </p:oleObj>
              </mc:Choice>
              <mc:Fallback>
                <p:oleObj name="Acrobat Document" r:id="rId3" imgW="3017520" imgH="4389120" progId="AcroExch.Document.7">
                  <p:embed/>
                  <p:pic>
                    <p:nvPicPr>
                      <p:cNvPr id="0" name=""/>
                      <p:cNvPicPr/>
                      <p:nvPr/>
                    </p:nvPicPr>
                    <p:blipFill>
                      <a:blip r:embed="rId4"/>
                      <a:stretch>
                        <a:fillRect/>
                      </a:stretch>
                    </p:blipFill>
                    <p:spPr>
                      <a:xfrm>
                        <a:off x="707727" y="1484784"/>
                        <a:ext cx="1704033" cy="2478511"/>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32240" y="4342966"/>
            <a:ext cx="1751550" cy="2326394"/>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53264" y="2724039"/>
            <a:ext cx="2248357" cy="14514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3528" y="4424342"/>
            <a:ext cx="1560487" cy="2213156"/>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95736" y="4348423"/>
            <a:ext cx="1664954" cy="23371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524987" y="1087750"/>
            <a:ext cx="2231233" cy="14051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Monte Cyr\Documents\Discipleship\Articles, Publications\Each One Win One - Spanish.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131840" y="1319205"/>
            <a:ext cx="1883336" cy="25418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20825" y="4348423"/>
            <a:ext cx="1526485" cy="229151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898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74"/>
                                        </p:tgtEl>
                                        <p:attrNameLst>
                                          <p:attrName>style.visibility</p:attrName>
                                        </p:attrNameLst>
                                      </p:cBhvr>
                                      <p:to>
                                        <p:strVal val="visible"/>
                                      </p:to>
                                    </p:set>
                                    <p:anim calcmode="lin" valueType="num">
                                      <p:cBhvr>
                                        <p:cTn id="7" dur="500" fill="hold"/>
                                        <p:tgtEl>
                                          <p:spTgt spid="1074"/>
                                        </p:tgtEl>
                                        <p:attrNameLst>
                                          <p:attrName>ppt_w</p:attrName>
                                        </p:attrNameLst>
                                      </p:cBhvr>
                                      <p:tavLst>
                                        <p:tav tm="0">
                                          <p:val>
                                            <p:fltVal val="0"/>
                                          </p:val>
                                        </p:tav>
                                        <p:tav tm="100000">
                                          <p:val>
                                            <p:strVal val="#ppt_w"/>
                                          </p:val>
                                        </p:tav>
                                      </p:tavLst>
                                    </p:anim>
                                    <p:anim calcmode="lin" valueType="num">
                                      <p:cBhvr>
                                        <p:cTn id="8" dur="500" fill="hold"/>
                                        <p:tgtEl>
                                          <p:spTgt spid="1074"/>
                                        </p:tgtEl>
                                        <p:attrNameLst>
                                          <p:attrName>ppt_h</p:attrName>
                                        </p:attrNameLst>
                                      </p:cBhvr>
                                      <p:tavLst>
                                        <p:tav tm="0">
                                          <p:val>
                                            <p:fltVal val="0"/>
                                          </p:val>
                                        </p:tav>
                                        <p:tav tm="100000">
                                          <p:val>
                                            <p:strVal val="#ppt_h"/>
                                          </p:val>
                                        </p:tav>
                                      </p:tavLst>
                                    </p:anim>
                                    <p:animEffect transition="in" filter="fade">
                                      <p:cBhvr>
                                        <p:cTn id="9" dur="500"/>
                                        <p:tgtEl>
                                          <p:spTgt spid="1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83"/>
                                        </p:tgtEl>
                                        <p:attrNameLst>
                                          <p:attrName>style.visibility</p:attrName>
                                        </p:attrNameLst>
                                      </p:cBhvr>
                                      <p:to>
                                        <p:strVal val="visible"/>
                                      </p:to>
                                    </p:set>
                                    <p:anim calcmode="lin" valueType="num">
                                      <p:cBhvr>
                                        <p:cTn id="35" dur="500" fill="hold"/>
                                        <p:tgtEl>
                                          <p:spTgt spid="1083"/>
                                        </p:tgtEl>
                                        <p:attrNameLst>
                                          <p:attrName>ppt_w</p:attrName>
                                        </p:attrNameLst>
                                      </p:cBhvr>
                                      <p:tavLst>
                                        <p:tav tm="0">
                                          <p:val>
                                            <p:fltVal val="0"/>
                                          </p:val>
                                        </p:tav>
                                        <p:tav tm="100000">
                                          <p:val>
                                            <p:strVal val="#ppt_w"/>
                                          </p:val>
                                        </p:tav>
                                      </p:tavLst>
                                    </p:anim>
                                    <p:anim calcmode="lin" valueType="num">
                                      <p:cBhvr>
                                        <p:cTn id="36" dur="500" fill="hold"/>
                                        <p:tgtEl>
                                          <p:spTgt spid="1083"/>
                                        </p:tgtEl>
                                        <p:attrNameLst>
                                          <p:attrName>ppt_h</p:attrName>
                                        </p:attrNameLst>
                                      </p:cBhvr>
                                      <p:tavLst>
                                        <p:tav tm="0">
                                          <p:val>
                                            <p:fltVal val="0"/>
                                          </p:val>
                                        </p:tav>
                                        <p:tav tm="100000">
                                          <p:val>
                                            <p:strVal val="#ppt_h"/>
                                          </p:val>
                                        </p:tav>
                                      </p:tavLst>
                                    </p:anim>
                                    <p:animEffect transition="in" filter="fade">
                                      <p:cBhvr>
                                        <p:cTn id="37" dur="500"/>
                                        <p:tgtEl>
                                          <p:spTgt spid="108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760"/>
            <a:ext cx="9144000" cy="1143000"/>
          </a:xfrm>
        </p:spPr>
        <p:txBody>
          <a:bodyPr>
            <a:noAutofit/>
          </a:bodyPr>
          <a:lstStyle/>
          <a:p>
            <a:r>
              <a:rPr lang="en-US" sz="3200" dirty="0" err="1">
                <a:solidFill>
                  <a:schemeClr val="tx1"/>
                </a:solidFill>
              </a:rPr>
              <a:t>Materiales</a:t>
            </a:r>
            <a:r>
              <a:rPr lang="en-US" sz="3200" dirty="0">
                <a:solidFill>
                  <a:schemeClr val="tx1"/>
                </a:solidFill>
              </a:rPr>
              <a:t> de discipulado B1</a:t>
            </a:r>
            <a:br>
              <a:rPr lang="en-US" sz="3200" dirty="0">
                <a:solidFill>
                  <a:schemeClr val="tx1"/>
                </a:solidFill>
              </a:rPr>
            </a:br>
            <a:r>
              <a:rPr lang="en-US" sz="3000" dirty="0" err="1">
                <a:solidFill>
                  <a:schemeClr val="tx1"/>
                </a:solidFill>
              </a:rPr>
              <a:t>Creyentes</a:t>
            </a:r>
            <a:r>
              <a:rPr lang="en-US" sz="3000" dirty="0">
                <a:solidFill>
                  <a:schemeClr val="tx1"/>
                </a:solidFill>
              </a:rPr>
              <a:t> </a:t>
            </a:r>
            <a:r>
              <a:rPr lang="en-US" sz="3000" dirty="0" err="1">
                <a:solidFill>
                  <a:schemeClr val="tx1"/>
                </a:solidFill>
              </a:rPr>
              <a:t>Nuevos</a:t>
            </a:r>
            <a:r>
              <a:rPr lang="en-US" sz="3000" dirty="0">
                <a:solidFill>
                  <a:schemeClr val="tx1"/>
                </a:solidFill>
              </a:rPr>
              <a:t> (</a:t>
            </a:r>
            <a:r>
              <a:rPr lang="en-US" sz="3000" dirty="0" err="1">
                <a:solidFill>
                  <a:schemeClr val="tx1"/>
                </a:solidFill>
              </a:rPr>
              <a:t>Conversión</a:t>
            </a:r>
            <a:r>
              <a:rPr lang="en-US" sz="3000" dirty="0">
                <a:solidFill>
                  <a:schemeClr val="tx1"/>
                </a:solidFill>
              </a:rPr>
              <a:t> a </a:t>
            </a:r>
            <a:r>
              <a:rPr lang="en-US" sz="3000" dirty="0" err="1">
                <a:solidFill>
                  <a:schemeClr val="tx1"/>
                </a:solidFill>
              </a:rPr>
              <a:t>Bautismo</a:t>
            </a:r>
            <a:r>
              <a:rPr lang="en-US" sz="3000" dirty="0">
                <a:solidFill>
                  <a:schemeClr val="tx1"/>
                </a:solidFill>
              </a:rPr>
              <a:t>)</a:t>
            </a: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340768"/>
            <a:ext cx="1560487" cy="2213156"/>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30592" y="1268760"/>
            <a:ext cx="1664954" cy="23371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4248" y="1268761"/>
            <a:ext cx="1842538" cy="2337158"/>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95536" y="4005487"/>
            <a:ext cx="1644414" cy="2468546"/>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08304" y="4005064"/>
            <a:ext cx="1852045" cy="24693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48338" y="4004640"/>
            <a:ext cx="1859214" cy="24693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58755" y="4437112"/>
            <a:ext cx="1822612" cy="2354077"/>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4572000" y="1268760"/>
            <a:ext cx="2483977" cy="2323984"/>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1046"/>
              <a:ext cx="2439354" cy="523220"/>
            </a:xfrm>
            <a:prstGeom prst="rect">
              <a:avLst/>
            </a:prstGeom>
            <a:noFill/>
          </p:spPr>
          <p:txBody>
            <a:bodyPr wrap="square" rtlCol="0">
              <a:spAutoFit/>
            </a:bodyPr>
            <a:lstStyle/>
            <a:p>
              <a:r>
                <a:rPr lang="en-US" b="1" dirty="0" err="1">
                  <a:solidFill>
                    <a:srgbClr val="0070C0"/>
                  </a:solidFill>
                </a:rPr>
                <a:t>Opcional</a:t>
              </a:r>
              <a:endParaRPr lang="en-US" b="1" dirty="0">
                <a:solidFill>
                  <a:srgbClr val="0070C0"/>
                </a:solidFill>
              </a:endParaRPr>
            </a:p>
          </p:txBody>
        </p:sp>
      </p:grpSp>
    </p:spTree>
    <p:extLst>
      <p:ext uri="{BB962C8B-B14F-4D97-AF65-F5344CB8AC3E}">
        <p14:creationId xmlns:p14="http://schemas.microsoft.com/office/powerpoint/2010/main" val="6746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ppt_x"/>
                                          </p:val>
                                        </p:tav>
                                        <p:tav tm="100000">
                                          <p:val>
                                            <p:strVal val="#ppt_x"/>
                                          </p:val>
                                        </p:tav>
                                      </p:tavLst>
                                    </p:anim>
                                    <p:anim calcmode="lin" valueType="num">
                                      <p:cBhvr additive="base">
                                        <p:cTn id="1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000" fill="hold"/>
                                        <p:tgtEl>
                                          <p:spTgt spid="21"/>
                                        </p:tgtEl>
                                        <p:attrNameLst>
                                          <p:attrName>ppt_x</p:attrName>
                                        </p:attrNameLst>
                                      </p:cBhvr>
                                      <p:tavLst>
                                        <p:tav tm="0">
                                          <p:val>
                                            <p:strVal val="#ppt_x"/>
                                          </p:val>
                                        </p:tav>
                                        <p:tav tm="100000">
                                          <p:val>
                                            <p:strVal val="#ppt_x"/>
                                          </p:val>
                                        </p:tav>
                                      </p:tavLst>
                                    </p:anim>
                                    <p:anim calcmode="lin" valueType="num">
                                      <p:cBhvr additive="base">
                                        <p:cTn id="39" dur="10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28" y="871169"/>
            <a:ext cx="2116405" cy="269671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256" y="836712"/>
            <a:ext cx="2116405" cy="2696710"/>
          </a:xfrm>
          <a:prstGeom prst="rect">
            <a:avLst/>
          </a:prstGeom>
        </p:spPr>
      </p:pic>
      <p:sp>
        <p:nvSpPr>
          <p:cNvPr id="18" name="Title 1"/>
          <p:cNvSpPr txBox="1">
            <a:spLocks/>
          </p:cNvSpPr>
          <p:nvPr/>
        </p:nvSpPr>
        <p:spPr>
          <a:xfrm>
            <a:off x="0" y="-171400"/>
            <a:ext cx="9084258" cy="837783"/>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en-US" sz="2100" dirty="0" err="1">
                <a:solidFill>
                  <a:schemeClr val="tx1"/>
                </a:solidFill>
                <a:effectLst/>
              </a:rPr>
              <a:t>Materiales</a:t>
            </a:r>
            <a:r>
              <a:rPr lang="en-US" sz="2100" dirty="0">
                <a:solidFill>
                  <a:schemeClr val="tx1"/>
                </a:solidFill>
                <a:effectLst/>
              </a:rPr>
              <a:t> de discipulado B2 – </a:t>
            </a:r>
            <a:r>
              <a:rPr lang="en-US" sz="2100" dirty="0" err="1">
                <a:solidFill>
                  <a:schemeClr val="tx1"/>
                </a:solidFill>
                <a:effectLst/>
              </a:rPr>
              <a:t>Adultos</a:t>
            </a:r>
            <a:r>
              <a:rPr lang="en-US" sz="2100" dirty="0">
                <a:solidFill>
                  <a:schemeClr val="tx1"/>
                </a:solidFill>
                <a:effectLst/>
              </a:rPr>
              <a:t> (</a:t>
            </a:r>
            <a:r>
              <a:rPr lang="en-US" sz="2100" dirty="0" err="1">
                <a:solidFill>
                  <a:schemeClr val="tx1"/>
                </a:solidFill>
                <a:effectLst/>
              </a:rPr>
              <a:t>Bautismo</a:t>
            </a:r>
            <a:r>
              <a:rPr lang="en-US" sz="2100" dirty="0">
                <a:solidFill>
                  <a:schemeClr val="tx1"/>
                </a:solidFill>
                <a:effectLst/>
              </a:rPr>
              <a:t> a </a:t>
            </a:r>
            <a:r>
              <a:rPr lang="en-US" sz="2100" dirty="0" err="1">
                <a:solidFill>
                  <a:schemeClr val="tx1"/>
                </a:solidFill>
                <a:effectLst/>
              </a:rPr>
              <a:t>Membresía</a:t>
            </a:r>
            <a:r>
              <a:rPr lang="en-US" sz="2100" dirty="0">
                <a:solidFill>
                  <a:schemeClr val="tx1"/>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191372" y="879949"/>
            <a:ext cx="1796452" cy="2694678"/>
          </a:xfrm>
          <a:prstGeom prst="rect">
            <a:avLst/>
          </a:prstGeom>
          <a:noFill/>
          <a:ln w="9525">
            <a:solidFill>
              <a:schemeClr val="tx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08387" y="4005063"/>
            <a:ext cx="1852045" cy="24693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548470" y="3891404"/>
            <a:ext cx="2742373" cy="269671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0590"/>
              <a:ext cx="2439354" cy="523220"/>
            </a:xfrm>
            <a:prstGeom prst="rect">
              <a:avLst/>
            </a:prstGeom>
            <a:noFill/>
          </p:spPr>
          <p:txBody>
            <a:bodyPr wrap="square" rtlCol="0">
              <a:spAutoFit/>
            </a:bodyPr>
            <a:lstStyle/>
            <a:p>
              <a:r>
                <a:rPr lang="en-US" b="1" dirty="0" err="1">
                  <a:solidFill>
                    <a:srgbClr val="0070C0"/>
                  </a:solidFill>
                </a:rPr>
                <a:t>Opcional</a:t>
              </a:r>
              <a:endParaRPr lang="en-US" b="1"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3191225" y="4221088"/>
            <a:ext cx="3537470" cy="2037343"/>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03485"/>
              <a:ext cx="2439354" cy="523220"/>
            </a:xfrm>
            <a:prstGeom prst="rect">
              <a:avLst/>
            </a:prstGeom>
            <a:noFill/>
          </p:spPr>
          <p:txBody>
            <a:bodyPr wrap="square" rtlCol="0">
              <a:spAutoFit/>
            </a:bodyPr>
            <a:lstStyle/>
            <a:p>
              <a:r>
                <a:rPr lang="en-US" b="1" dirty="0" err="1">
                  <a:solidFill>
                    <a:srgbClr val="0070C0"/>
                  </a:solidFill>
                  <a:highlight>
                    <a:srgbClr val="FFFF00"/>
                  </a:highlight>
                </a:rPr>
                <a:t>Opcional</a:t>
              </a:r>
              <a:endParaRPr lang="en-US" b="1"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Effect transition="in" filter="fade">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20688"/>
            <a:ext cx="1773157" cy="2515612"/>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039" y="4002545"/>
            <a:ext cx="2149457" cy="2738824"/>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5926" y="3554168"/>
            <a:ext cx="2149457" cy="2738824"/>
          </a:xfrm>
          <a:prstGeom prst="rect">
            <a:avLst/>
          </a:prstGeom>
        </p:spPr>
      </p:pic>
      <p:sp>
        <p:nvSpPr>
          <p:cNvPr id="19" name="Title 1"/>
          <p:cNvSpPr txBox="1">
            <a:spLocks/>
          </p:cNvSpPr>
          <p:nvPr/>
        </p:nvSpPr>
        <p:spPr>
          <a:xfrm>
            <a:off x="0" y="-171400"/>
            <a:ext cx="9084258" cy="825743"/>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en-US" sz="2100">
                <a:solidFill>
                  <a:schemeClr val="tx1"/>
                </a:solidFill>
                <a:effectLst/>
              </a:rPr>
              <a:t>Materiales</a:t>
            </a:r>
            <a:r>
              <a:rPr lang="en-US" sz="2100" dirty="0">
                <a:solidFill>
                  <a:schemeClr val="tx1"/>
                </a:solidFill>
                <a:effectLst/>
              </a:rPr>
              <a:t> de discipulado B2 – </a:t>
            </a:r>
            <a:r>
              <a:rPr lang="en-US" sz="2100" dirty="0" err="1">
                <a:solidFill>
                  <a:schemeClr val="tx1"/>
                </a:solidFill>
                <a:effectLst/>
              </a:rPr>
              <a:t>Jovenes</a:t>
            </a:r>
            <a:r>
              <a:rPr lang="en-US" sz="2100" dirty="0">
                <a:solidFill>
                  <a:schemeClr val="tx1"/>
                </a:solidFill>
                <a:effectLst/>
              </a:rPr>
              <a:t> (</a:t>
            </a:r>
            <a:r>
              <a:rPr lang="en-US" sz="2100" dirty="0" err="1">
                <a:solidFill>
                  <a:schemeClr val="tx1"/>
                </a:solidFill>
                <a:effectLst/>
              </a:rPr>
              <a:t>Bautismo</a:t>
            </a:r>
            <a:r>
              <a:rPr lang="en-US" sz="2100" dirty="0">
                <a:solidFill>
                  <a:schemeClr val="tx1"/>
                </a:solidFill>
                <a:effectLst/>
              </a:rPr>
              <a:t> a </a:t>
            </a:r>
            <a:r>
              <a:rPr lang="en-US" sz="2100" dirty="0" err="1">
                <a:solidFill>
                  <a:schemeClr val="tx1"/>
                </a:solidFill>
                <a:effectLst/>
              </a:rPr>
              <a:t>Membresía</a:t>
            </a:r>
            <a:r>
              <a:rPr lang="en-US" sz="2100" dirty="0">
                <a:solidFill>
                  <a:schemeClr val="tx1"/>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7039364" y="654343"/>
            <a:ext cx="1853116" cy="2416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85051" y="3928388"/>
            <a:ext cx="1796452" cy="2696710"/>
          </a:xfrm>
          <a:prstGeom prst="rect">
            <a:avLst/>
          </a:prstGeom>
          <a:noFill/>
          <a:ln w="9525">
            <a:solidFill>
              <a:schemeClr val="tx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4898420" y="654343"/>
            <a:ext cx="2568887" cy="2454969"/>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398406"/>
              <a:ext cx="2439354" cy="523220"/>
            </a:xfrm>
            <a:prstGeom prst="rect">
              <a:avLst/>
            </a:prstGeom>
            <a:noFill/>
          </p:spPr>
          <p:txBody>
            <a:bodyPr wrap="square" rtlCol="0">
              <a:spAutoFit/>
            </a:bodyPr>
            <a:lstStyle/>
            <a:p>
              <a:r>
                <a:rPr lang="en-US" b="1" dirty="0" err="1">
                  <a:solidFill>
                    <a:srgbClr val="0070C0"/>
                  </a:solidFill>
                </a:rPr>
                <a:t>Opcional</a:t>
              </a:r>
              <a:endParaRPr lang="en-US" b="1" dirty="0">
                <a:solidFill>
                  <a:srgbClr val="0070C0"/>
                </a:solidFill>
              </a:endParaRPr>
            </a:p>
          </p:txBody>
        </p:sp>
      </p:grpSp>
      <p:grpSp>
        <p:nvGrpSpPr>
          <p:cNvPr id="5" name="Group 4">
            <a:extLst>
              <a:ext uri="{FF2B5EF4-FFF2-40B4-BE49-F238E27FC236}">
                <a16:creationId xmlns:a16="http://schemas.microsoft.com/office/drawing/2014/main" id="{869734FD-5D01-C84C-B635-CE47E35CC21C}"/>
              </a:ext>
            </a:extLst>
          </p:cNvPr>
          <p:cNvGrpSpPr/>
          <p:nvPr/>
        </p:nvGrpSpPr>
        <p:grpSpPr>
          <a:xfrm>
            <a:off x="2435163" y="3928388"/>
            <a:ext cx="2439354" cy="2696709"/>
            <a:chOff x="2435163" y="3928388"/>
            <a:chExt cx="2439354" cy="2696709"/>
          </a:xfrm>
        </p:grpSpPr>
        <p:pic>
          <p:nvPicPr>
            <p:cNvPr id="20" name="Picture 2" descr="http://www.mesoamericaregion.org/wp-content/uploads/2015/04/asolascondios.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505676" y="3928388"/>
              <a:ext cx="1768719" cy="26967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25431D7-4C47-8E45-99A9-7066E81041D1}"/>
                </a:ext>
              </a:extLst>
            </p:cNvPr>
            <p:cNvSpPr txBox="1"/>
            <p:nvPr/>
          </p:nvSpPr>
          <p:spPr>
            <a:xfrm rot="20603957">
              <a:off x="2435163" y="5646843"/>
              <a:ext cx="2439354" cy="523220"/>
            </a:xfrm>
            <a:prstGeom prst="rect">
              <a:avLst/>
            </a:prstGeom>
            <a:noFill/>
          </p:spPr>
          <p:txBody>
            <a:bodyPr wrap="square" rtlCol="0">
              <a:spAutoFit/>
            </a:bodyPr>
            <a:lstStyle/>
            <a:p>
              <a:r>
                <a:rPr lang="en-US" b="1" dirty="0" err="1">
                  <a:solidFill>
                    <a:srgbClr val="0070C0"/>
                  </a:solidFill>
                  <a:highlight>
                    <a:srgbClr val="FFFF00"/>
                  </a:highlight>
                </a:rPr>
                <a:t>Opcional</a:t>
              </a:r>
              <a:endParaRPr lang="en-US" b="1" dirty="0">
                <a:solidFill>
                  <a:srgbClr val="0070C0"/>
                </a:solidFill>
                <a:highlight>
                  <a:srgbClr val="FFFF00"/>
                </a:highlight>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2550237" y="1099199"/>
            <a:ext cx="2938399" cy="1512168"/>
            <a:chOff x="2550237" y="1099199"/>
            <a:chExt cx="2938399" cy="1512168"/>
          </a:xfrm>
        </p:grpSpPr>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04535"/>
              <a:ext cx="2439354" cy="523220"/>
            </a:xfrm>
            <a:prstGeom prst="rect">
              <a:avLst/>
            </a:prstGeom>
            <a:noFill/>
          </p:spPr>
          <p:txBody>
            <a:bodyPr wrap="square" rtlCol="0">
              <a:spAutoFit/>
            </a:bodyPr>
            <a:lstStyle/>
            <a:p>
              <a:r>
                <a:rPr lang="en-US" b="1" dirty="0" err="1">
                  <a:solidFill>
                    <a:srgbClr val="0070C0"/>
                  </a:solidFill>
                  <a:highlight>
                    <a:srgbClr val="FFFF00"/>
                  </a:highlight>
                </a:rPr>
                <a:t>Opcional</a:t>
              </a:r>
              <a:endParaRPr lang="en-US" b="1" dirty="0">
                <a:solidFill>
                  <a:srgbClr val="0070C0"/>
                </a:solidFill>
                <a:highlight>
                  <a:srgbClr val="FFFF00"/>
                </a:highlight>
              </a:endParaRPr>
            </a:p>
          </p:txBody>
        </p:sp>
      </p:grpSp>
    </p:spTree>
    <p:extLst>
      <p:ext uri="{BB962C8B-B14F-4D97-AF65-F5344CB8AC3E}">
        <p14:creationId xmlns:p14="http://schemas.microsoft.com/office/powerpoint/2010/main" val="1658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056" y="1340768"/>
            <a:ext cx="1927036" cy="2550151"/>
          </a:xfrm>
          <a:prstGeom prst="rect">
            <a:avLst/>
          </a:prstGeom>
        </p:spPr>
      </p:pic>
      <p:sp>
        <p:nvSpPr>
          <p:cNvPr id="8" name="Title 1"/>
          <p:cNvSpPr>
            <a:spLocks noGrp="1"/>
          </p:cNvSpPr>
          <p:nvPr>
            <p:ph type="title"/>
          </p:nvPr>
        </p:nvSpPr>
        <p:spPr>
          <a:xfrm>
            <a:off x="0" y="125760"/>
            <a:ext cx="9036496" cy="1143000"/>
          </a:xfrm>
        </p:spPr>
        <p:txBody>
          <a:bodyPr>
            <a:noAutofit/>
          </a:bodyPr>
          <a:lstStyle/>
          <a:p>
            <a:r>
              <a:rPr lang="en-US" sz="3000" dirty="0" err="1">
                <a:solidFill>
                  <a:schemeClr val="tx1"/>
                </a:solidFill>
                <a:effectLst/>
              </a:rPr>
              <a:t>Materiales</a:t>
            </a:r>
            <a:r>
              <a:rPr lang="en-US" sz="3000" dirty="0">
                <a:solidFill>
                  <a:schemeClr val="tx1"/>
                </a:solidFill>
                <a:effectLst/>
              </a:rPr>
              <a:t> de discipulado B2 – </a:t>
            </a:r>
            <a:r>
              <a:rPr lang="en-US" sz="3000" dirty="0" err="1">
                <a:solidFill>
                  <a:schemeClr val="tx1"/>
                </a:solidFill>
                <a:effectLst/>
              </a:rPr>
              <a:t>Niños</a:t>
            </a:r>
            <a:br>
              <a:rPr lang="en-US" sz="3000" dirty="0">
                <a:solidFill>
                  <a:schemeClr val="tx1"/>
                </a:solidFill>
                <a:effectLst/>
              </a:rPr>
            </a:br>
            <a:r>
              <a:rPr lang="en-US" sz="3000" dirty="0">
                <a:solidFill>
                  <a:schemeClr val="tx1"/>
                </a:solidFill>
                <a:effectLst/>
              </a:rPr>
              <a:t>(</a:t>
            </a:r>
            <a:r>
              <a:rPr lang="en-US" sz="3000" dirty="0" err="1">
                <a:solidFill>
                  <a:schemeClr val="tx1"/>
                </a:solidFill>
                <a:effectLst/>
              </a:rPr>
              <a:t>Bautismo</a:t>
            </a:r>
            <a:r>
              <a:rPr lang="en-US" sz="3000" dirty="0">
                <a:solidFill>
                  <a:schemeClr val="tx1"/>
                </a:solidFill>
                <a:effectLst/>
              </a:rPr>
              <a:t> a </a:t>
            </a:r>
            <a:r>
              <a:rPr lang="en-US" sz="3000" dirty="0" err="1">
                <a:solidFill>
                  <a:schemeClr val="tx1"/>
                </a:solidFill>
                <a:effectLst/>
              </a:rPr>
              <a:t>Membresía</a:t>
            </a:r>
            <a:r>
              <a:rPr lang="en-US" sz="3000" dirty="0">
                <a:solidFill>
                  <a:schemeClr val="tx1"/>
                </a:solidFill>
                <a:effectLst/>
              </a:rPr>
              <a:t>)</a:t>
            </a: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3568" y="2103241"/>
            <a:ext cx="1910232" cy="29219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9872" y="1421893"/>
            <a:ext cx="2357440" cy="3322909"/>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9872" y="5025178"/>
            <a:ext cx="2376264" cy="1716190"/>
          </a:xfrm>
          <a:prstGeom prst="rect">
            <a:avLst/>
          </a:prstGeom>
        </p:spPr>
      </p:pic>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4994" y="4191217"/>
            <a:ext cx="1705364" cy="2550151"/>
          </a:xfrm>
          <a:prstGeom prst="rect">
            <a:avLst/>
          </a:prstGeom>
        </p:spPr>
      </p:pic>
    </p:spTree>
    <p:extLst>
      <p:ext uri="{BB962C8B-B14F-4D97-AF65-F5344CB8AC3E}">
        <p14:creationId xmlns:p14="http://schemas.microsoft.com/office/powerpoint/2010/main" val="593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onte\Documents\Discipleship\Articles, Publications\Sunday School Lessons\SS Cyc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139359" y="-1031855"/>
            <a:ext cx="6900779" cy="896448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rot="1223200">
            <a:off x="4027076" y="735391"/>
            <a:ext cx="813948" cy="12962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228600" y="2205038"/>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buClrTx/>
              <a:buSzTx/>
              <a:buFontTx/>
              <a:buNone/>
            </a:pPr>
            <a:r>
              <a:rPr lang="en-US" altLang="en-US" sz="4000">
                <a:latin typeface="Verdana" pitchFamily="34" charset="0"/>
              </a:rPr>
              <a:t>      </a:t>
            </a:r>
          </a:p>
        </p:txBody>
      </p:sp>
      <p:sp>
        <p:nvSpPr>
          <p:cNvPr id="12" name="Rectangle 10"/>
          <p:cNvSpPr>
            <a:spLocks noChangeArrowheads="1"/>
          </p:cNvSpPr>
          <p:nvPr/>
        </p:nvSpPr>
        <p:spPr bwMode="auto">
          <a:xfrm>
            <a:off x="323056" y="116632"/>
            <a:ext cx="2664768" cy="20162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spcBef>
                <a:spcPct val="0"/>
              </a:spcBef>
              <a:buClrTx/>
              <a:buSzTx/>
              <a:buFontTx/>
              <a:buNone/>
            </a:pPr>
            <a:endParaRPr lang="en-US" altLang="en-US" sz="2800">
              <a:latin typeface="Times New Roman" pitchFamily="18" charset="0"/>
            </a:endParaRPr>
          </a:p>
        </p:txBody>
      </p:sp>
      <p:sp>
        <p:nvSpPr>
          <p:cNvPr id="13" name="Rectangle 12"/>
          <p:cNvSpPr>
            <a:spLocks noChangeArrowheads="1"/>
          </p:cNvSpPr>
          <p:nvPr/>
        </p:nvSpPr>
        <p:spPr bwMode="auto">
          <a:xfrm>
            <a:off x="323056" y="2132856"/>
            <a:ext cx="2664768" cy="20162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spcBef>
                <a:spcPct val="0"/>
              </a:spcBef>
              <a:buClrTx/>
              <a:buSzTx/>
              <a:buFontTx/>
              <a:buNone/>
            </a:pPr>
            <a:endParaRPr lang="en-US" altLang="en-US" sz="2800">
              <a:latin typeface="Times New Roman" pitchFamily="18" charset="0"/>
            </a:endParaRPr>
          </a:p>
        </p:txBody>
      </p:sp>
      <p:sp>
        <p:nvSpPr>
          <p:cNvPr id="14" name="Rounded Rectangle 13"/>
          <p:cNvSpPr/>
          <p:nvPr/>
        </p:nvSpPr>
        <p:spPr>
          <a:xfrm rot="3583506">
            <a:off x="4857944" y="-69306"/>
            <a:ext cx="813948" cy="12962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5400000">
            <a:off x="5563534" y="1083092"/>
            <a:ext cx="1055046" cy="18584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a:t>
            </a:r>
          </a:p>
        </p:txBody>
      </p:sp>
      <p:sp>
        <p:nvSpPr>
          <p:cNvPr id="16" name="Rounded Rectangle 15"/>
          <p:cNvSpPr/>
          <p:nvPr/>
        </p:nvSpPr>
        <p:spPr>
          <a:xfrm rot="6016501">
            <a:off x="6046969" y="-255486"/>
            <a:ext cx="813948" cy="12962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rot="8971243">
            <a:off x="7115133" y="398042"/>
            <a:ext cx="813948" cy="14289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rot="11002262">
            <a:off x="7555549" y="1633163"/>
            <a:ext cx="813948" cy="15061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rot="13567033">
            <a:off x="6745555" y="2745363"/>
            <a:ext cx="813948" cy="16297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17221632">
            <a:off x="5279396" y="3066470"/>
            <a:ext cx="813948" cy="16297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rot="19436721">
            <a:off x="4037554" y="2216296"/>
            <a:ext cx="813948" cy="16297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435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grpId="1" nodeType="clickEffect">
                                  <p:stCondLst>
                                    <p:cond delay="0"/>
                                  </p:stCondLst>
                                  <p:childTnLst>
                                    <p:animMotion origin="layout" path="M -2.77778E-6 2.59259E-6 L -0.00382 0.29236 " pathEditMode="relative" rAng="0" ptsTypes="AA">
                                      <p:cBhvr>
                                        <p:cTn id="26" dur="1000" fill="hold"/>
                                        <p:tgtEl>
                                          <p:spTgt spid="12"/>
                                        </p:tgtEl>
                                        <p:attrNameLst>
                                          <p:attrName>ppt_x</p:attrName>
                                          <p:attrName>ppt_y</p:attrName>
                                        </p:attrNameLst>
                                      </p:cBhvr>
                                      <p:rCtr x="-191" y="14606"/>
                                    </p:animMotion>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par>
                                <p:cTn id="47" presetID="49" presetClass="path" presetSubtype="0" accel="50000" decel="50000" fill="hold" grpId="1" nodeType="withEffect">
                                  <p:stCondLst>
                                    <p:cond delay="0"/>
                                  </p:stCondLst>
                                  <p:childTnLst>
                                    <p:animMotion origin="layout" path="M -3.33333E-6 -5.55112E-17 L -3.33333E-6 0.30625 " pathEditMode="relative" rAng="0" ptsTypes="AA">
                                      <p:cBhvr>
                                        <p:cTn id="48" dur="1000" fill="hold"/>
                                        <p:tgtEl>
                                          <p:spTgt spid="13"/>
                                        </p:tgtEl>
                                        <p:attrNameLst>
                                          <p:attrName>ppt_x</p:attrName>
                                          <p:attrName>ppt_y</p:attrName>
                                        </p:attrNameLst>
                                      </p:cBhvr>
                                      <p:rCtr x="0" y="15301"/>
                                    </p:animMotion>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P spid="13" grpId="0" animBg="1"/>
      <p:bldP spid="13" grpId="1"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onte\Documents\Discipleship\Articles, Publications\Sunday School Lessons\SS Cyc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139359" y="-1031855"/>
            <a:ext cx="6900779" cy="8964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228600" y="2205038"/>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buClrTx/>
              <a:buSzTx/>
              <a:buFontTx/>
              <a:buNone/>
            </a:pPr>
            <a:r>
              <a:rPr lang="en-US" altLang="en-US" sz="4000">
                <a:latin typeface="Verdana" pitchFamily="34" charset="0"/>
              </a:rPr>
              <a:t>      </a:t>
            </a:r>
          </a:p>
        </p:txBody>
      </p:sp>
      <p:sp>
        <p:nvSpPr>
          <p:cNvPr id="12" name="Rectangle 10"/>
          <p:cNvSpPr>
            <a:spLocks noChangeArrowheads="1"/>
          </p:cNvSpPr>
          <p:nvPr/>
        </p:nvSpPr>
        <p:spPr bwMode="auto">
          <a:xfrm>
            <a:off x="3353916" y="4418459"/>
            <a:ext cx="2664768" cy="157752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spcBef>
                <a:spcPct val="0"/>
              </a:spcBef>
              <a:buClrTx/>
              <a:buSzTx/>
              <a:buFontTx/>
              <a:buNone/>
            </a:pPr>
            <a:endParaRPr lang="en-US" altLang="en-US" sz="2800">
              <a:latin typeface="Times New Roman" pitchFamily="18" charset="0"/>
            </a:endParaRPr>
          </a:p>
        </p:txBody>
      </p:sp>
      <p:sp>
        <p:nvSpPr>
          <p:cNvPr id="13" name="Rectangle 12"/>
          <p:cNvSpPr>
            <a:spLocks noChangeArrowheads="1"/>
          </p:cNvSpPr>
          <p:nvPr/>
        </p:nvSpPr>
        <p:spPr bwMode="auto">
          <a:xfrm>
            <a:off x="3353916" y="5995980"/>
            <a:ext cx="2664768" cy="60137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itchFamily="34" charset="0"/>
              </a:defRPr>
            </a:lvl9pPr>
          </a:lstStyle>
          <a:p>
            <a:pPr eaLnBrk="1" hangingPunct="1">
              <a:spcBef>
                <a:spcPct val="0"/>
              </a:spcBef>
              <a:buClrTx/>
              <a:buSzTx/>
              <a:buFontTx/>
              <a:buNone/>
            </a:pPr>
            <a:endParaRPr lang="en-US" altLang="en-US" sz="2800">
              <a:latin typeface="Times New Roman" pitchFamily="18" charset="0"/>
            </a:endParaRPr>
          </a:p>
        </p:txBody>
      </p:sp>
    </p:spTree>
    <p:extLst>
      <p:ext uri="{BB962C8B-B14F-4D97-AF65-F5344CB8AC3E}">
        <p14:creationId xmlns:p14="http://schemas.microsoft.com/office/powerpoint/2010/main" val="17152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99392"/>
            <a:ext cx="9144000" cy="822325"/>
          </a:xfrm>
        </p:spPr>
        <p:txBody>
          <a:bodyPr>
            <a:noAutofit/>
          </a:bodyPr>
          <a:lstStyle/>
          <a:p>
            <a:pPr lvl="0"/>
            <a:br>
              <a:rPr lang="es-GT" sz="2400" dirty="0">
                <a:solidFill>
                  <a:schemeClr val="tx1"/>
                </a:solidFill>
                <a:effectLst/>
                <a:latin typeface="Arial Rounded MT Bold" pitchFamily="34" charset="0"/>
              </a:rPr>
            </a:br>
            <a:r>
              <a:rPr lang="es-GT" sz="2400" b="1" dirty="0">
                <a:solidFill>
                  <a:schemeClr val="tx1"/>
                </a:solidFill>
                <a:effectLst/>
                <a:latin typeface="Arial Rounded MT Bold" pitchFamily="34" charset="0"/>
              </a:rPr>
              <a:t>Discipulado Nivel </a:t>
            </a:r>
            <a:r>
              <a:rPr lang="es-GT" sz="2400" dirty="0">
                <a:solidFill>
                  <a:schemeClr val="tx1"/>
                </a:solidFill>
                <a:effectLst/>
                <a:latin typeface="Arial Rounded MT Bold" pitchFamily="34" charset="0"/>
              </a:rPr>
              <a:t>C - Consolidación  (De Membresía a </a:t>
            </a:r>
            <a:r>
              <a:rPr lang="en-US" sz="2400" dirty="0" err="1">
                <a:solidFill>
                  <a:schemeClr val="tx1"/>
                </a:solidFill>
                <a:latin typeface="Arial Rounded MT Bold" pitchFamily="34" charset="0"/>
              </a:rPr>
              <a:t>Santificación</a:t>
            </a:r>
            <a:r>
              <a:rPr lang="en-US" sz="2400" dirty="0">
                <a:solidFill>
                  <a:schemeClr val="tx1"/>
                </a:solidFill>
                <a:latin typeface="Arial Rounded MT Bold" pitchFamily="34" charset="0"/>
              </a:rPr>
              <a:t> </a:t>
            </a:r>
            <a:r>
              <a:rPr lang="en-US" sz="2400" dirty="0" err="1">
                <a:solidFill>
                  <a:schemeClr val="tx1"/>
                </a:solidFill>
                <a:latin typeface="Arial Rounded MT Bold" pitchFamily="34" charset="0"/>
              </a:rPr>
              <a:t>Entera</a:t>
            </a:r>
            <a:r>
              <a:rPr lang="en-US" sz="2400" dirty="0">
                <a:solidFill>
                  <a:schemeClr val="tx1"/>
                </a:solidFill>
                <a:latin typeface="Arial Rounded MT Bold" pitchFamily="34" charset="0"/>
              </a:rPr>
              <a:t> y </a:t>
            </a:r>
            <a:r>
              <a:rPr lang="en-US" sz="2400" dirty="0" err="1">
                <a:solidFill>
                  <a:schemeClr val="tx1"/>
                </a:solidFill>
                <a:latin typeface="Arial Rounded MT Bold" pitchFamily="34" charset="0"/>
              </a:rPr>
              <a:t>Compromiso</a:t>
            </a:r>
            <a:r>
              <a:rPr lang="en-US" sz="2400" dirty="0">
                <a:solidFill>
                  <a:schemeClr val="tx1"/>
                </a:solidFill>
                <a:latin typeface="Arial Rounded MT Bold" pitchFamily="34" charset="0"/>
              </a:rPr>
              <a:t> a </a:t>
            </a:r>
            <a:r>
              <a:rPr lang="en-US" sz="2400" dirty="0" err="1">
                <a:solidFill>
                  <a:schemeClr val="tx1"/>
                </a:solidFill>
                <a:latin typeface="Arial Rounded MT Bold" pitchFamily="34" charset="0"/>
              </a:rPr>
              <a:t>Servir</a:t>
            </a:r>
            <a:r>
              <a:rPr lang="en-US" sz="2400" dirty="0">
                <a:solidFill>
                  <a:schemeClr val="tx1"/>
                </a:solidFill>
                <a:latin typeface="Arial Rounded MT Bold" pitchFamily="34" charset="0"/>
              </a:rPr>
              <a:t> y </a:t>
            </a:r>
            <a:r>
              <a:rPr lang="en-US" sz="2400" dirty="0" err="1">
                <a:solidFill>
                  <a:schemeClr val="tx1"/>
                </a:solidFill>
                <a:latin typeface="Arial Rounded MT Bold" pitchFamily="34" charset="0"/>
              </a:rPr>
              <a:t>Ministrar</a:t>
            </a:r>
            <a:r>
              <a:rPr lang="en-US" sz="2400" dirty="0">
                <a:solidFill>
                  <a:schemeClr val="tx1"/>
                </a:solidFill>
                <a:latin typeface="Arial Rounded MT Bold" pitchFamily="34" charset="0"/>
              </a:rPr>
              <a:t>)</a:t>
            </a:r>
            <a:br>
              <a:rPr lang="en-US" sz="2000" dirty="0">
                <a:solidFill>
                  <a:srgbClr val="002060"/>
                </a:solidFill>
              </a:rPr>
            </a:br>
            <a:endParaRPr lang="en-US" sz="2000" b="1" dirty="0">
              <a:solidFill>
                <a:schemeClr val="tx1"/>
              </a:solidFill>
              <a:effectLst/>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1907704" y="4090717"/>
            <a:ext cx="1651640" cy="2512202"/>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0032" y="3989655"/>
            <a:ext cx="2035744" cy="27143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7504" y="1081817"/>
            <a:ext cx="2034416" cy="26220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120279" y="1067276"/>
            <a:ext cx="2003647" cy="2592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D1817D-4A0C-4447-976D-AF2EAAEE0D8C}"/>
              </a:ext>
            </a:extLst>
          </p:cNvPr>
          <p:cNvGrpSpPr/>
          <p:nvPr/>
        </p:nvGrpSpPr>
        <p:grpSpPr>
          <a:xfrm>
            <a:off x="6012160" y="1052736"/>
            <a:ext cx="2463258" cy="2622037"/>
            <a:chOff x="6012160" y="1052736"/>
            <a:chExt cx="2463258" cy="2622037"/>
          </a:xfrm>
        </p:grpSpPr>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12160" y="1052736"/>
              <a:ext cx="2037506" cy="2622037"/>
            </a:xfrm>
            <a:prstGeom prst="rect">
              <a:avLst/>
            </a:prstGeom>
            <a:ln>
              <a:solidFill>
                <a:schemeClr val="tx1"/>
              </a:solidFill>
            </a:ln>
          </p:spPr>
        </p:pic>
        <p:sp>
          <p:nvSpPr>
            <p:cNvPr id="12" name="TextBox 11">
              <a:extLst>
                <a:ext uri="{FF2B5EF4-FFF2-40B4-BE49-F238E27FC236}">
                  <a16:creationId xmlns:a16="http://schemas.microsoft.com/office/drawing/2014/main" id="{7FCA42D7-E301-CE47-87D4-35CD014C762A}"/>
                </a:ext>
              </a:extLst>
            </p:cNvPr>
            <p:cNvSpPr txBox="1"/>
            <p:nvPr/>
          </p:nvSpPr>
          <p:spPr>
            <a:xfrm rot="20603957">
              <a:off x="6036064" y="1242393"/>
              <a:ext cx="2439354" cy="523220"/>
            </a:xfrm>
            <a:prstGeom prst="rect">
              <a:avLst/>
            </a:prstGeom>
            <a:noFill/>
          </p:spPr>
          <p:txBody>
            <a:bodyPr wrap="square" rtlCol="0">
              <a:spAutoFit/>
            </a:bodyPr>
            <a:lstStyle/>
            <a:p>
              <a:r>
                <a:rPr lang="en-US" b="1" dirty="0">
                  <a:solidFill>
                    <a:srgbClr val="0070C0"/>
                  </a:solidFill>
                  <a:highlight>
                    <a:srgbClr val="FFFF00"/>
                  </a:highlight>
                </a:rPr>
                <a:t>In </a:t>
              </a:r>
              <a:r>
                <a:rPr lang="en-US" b="1" dirty="0" err="1">
                  <a:solidFill>
                    <a:srgbClr val="0070C0"/>
                  </a:solidFill>
                  <a:highlight>
                    <a:srgbClr val="FFFF00"/>
                  </a:highlight>
                </a:rPr>
                <a:t>proceso</a:t>
              </a:r>
              <a:endParaRPr lang="en-US" b="1" dirty="0">
                <a:solidFill>
                  <a:srgbClr val="0070C0"/>
                </a:solidFill>
                <a:highlight>
                  <a:srgbClr val="FFFF00"/>
                </a:highlight>
              </a:endParaRPr>
            </a:p>
          </p:txBody>
        </p:sp>
      </p:grpSp>
    </p:spTree>
    <p:extLst>
      <p:ext uri="{BB962C8B-B14F-4D97-AF65-F5344CB8AC3E}">
        <p14:creationId xmlns:p14="http://schemas.microsoft.com/office/powerpoint/2010/main" val="1701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2048" y="44624"/>
            <a:ext cx="7772400" cy="822325"/>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es-GT" sz="3600" dirty="0">
                <a:solidFill>
                  <a:schemeClr val="tx1"/>
                </a:solidFill>
                <a:effectLst/>
                <a:latin typeface="Arial Rounded MT Bold" pitchFamily="34" charset="0"/>
              </a:rPr>
              <a:t>Discipulado Nivel C - Niños</a:t>
            </a:r>
            <a:endParaRPr lang="en-US" sz="3600" dirty="0">
              <a:solidFill>
                <a:schemeClr val="tx1"/>
              </a:solidFill>
              <a:effectLst/>
              <a:latin typeface="Arial Rounded MT Bold" pitchFamily="34" charset="0"/>
            </a:endParaRPr>
          </a:p>
        </p:txBody>
      </p:sp>
      <p:pic>
        <p:nvPicPr>
          <p:cNvPr id="7" name="Picture 50" descr="C:\Users\Monte Cyr\Documents\Discipleship\Conversion Folder - jpg\2010 Palabras de Vida ALUMNO ANO 3 (portadas)00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56176" y="4082793"/>
            <a:ext cx="1873957" cy="2658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921" y="822148"/>
            <a:ext cx="4714351" cy="305046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4082792"/>
            <a:ext cx="1742479" cy="2642552"/>
          </a:xfrm>
          <a:prstGeom prst="rect">
            <a:avLst/>
          </a:prstGeom>
        </p:spPr>
      </p:pic>
    </p:spTree>
    <p:extLst>
      <p:ext uri="{BB962C8B-B14F-4D97-AF65-F5344CB8AC3E}">
        <p14:creationId xmlns:p14="http://schemas.microsoft.com/office/powerpoint/2010/main" val="183314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0" y="2658616"/>
            <a:ext cx="9144000" cy="914400"/>
          </a:xfrm>
        </p:spPr>
        <p:txBody>
          <a:bodyPr>
            <a:noAutofit/>
          </a:bodyPr>
          <a:lstStyle/>
          <a:p>
            <a:r>
              <a:rPr lang="es-ES" sz="3600" u="sng" dirty="0">
                <a:solidFill>
                  <a:schemeClr val="tx1"/>
                </a:solidFill>
                <a:effectLst/>
              </a:rPr>
              <a:t>Gran Comisión de Cristo</a:t>
            </a:r>
            <a:br>
              <a:rPr lang="en-US" sz="3600" dirty="0">
                <a:solidFill>
                  <a:schemeClr val="bg1"/>
                </a:solidFill>
                <a:effectLst/>
              </a:rPr>
            </a:br>
            <a:r>
              <a:rPr lang="es-ES" sz="4000" i="1" dirty="0">
                <a:solidFill>
                  <a:schemeClr val="tx1"/>
                </a:solidFill>
              </a:rPr>
              <a:t>Por tanto, id, y haced discípulos a todas las naciones, bautizándolos en el nombre del Padre, y del Hijo, y del Espíritu Santo; </a:t>
            </a:r>
            <a:br>
              <a:rPr lang="es-ES" sz="4000" i="1" dirty="0">
                <a:solidFill>
                  <a:schemeClr val="tx1"/>
                </a:solidFill>
              </a:rPr>
            </a:br>
            <a:r>
              <a:rPr lang="es-ES" sz="4000" i="1" dirty="0">
                <a:solidFill>
                  <a:schemeClr val="tx1"/>
                </a:solidFill>
              </a:rPr>
              <a:t>       			enseñándoles que 				guarden todas las </a:t>
            </a:r>
            <a:br>
              <a:rPr lang="es-ES" sz="4000" i="1" dirty="0">
                <a:solidFill>
                  <a:schemeClr val="tx1"/>
                </a:solidFill>
              </a:rPr>
            </a:br>
            <a:r>
              <a:rPr lang="es-ES" sz="4000" i="1" dirty="0">
                <a:solidFill>
                  <a:schemeClr val="tx1"/>
                </a:solidFill>
              </a:rPr>
              <a:t>			     cosas que os he 	</a:t>
            </a:r>
            <a:br>
              <a:rPr lang="es-ES" sz="4000" i="1" dirty="0">
                <a:solidFill>
                  <a:schemeClr val="tx1"/>
                </a:solidFill>
              </a:rPr>
            </a:br>
            <a:r>
              <a:rPr lang="es-ES" sz="4000" i="1" dirty="0">
                <a:solidFill>
                  <a:schemeClr val="tx1"/>
                </a:solidFill>
              </a:rPr>
              <a:t>				mandado. </a:t>
            </a:r>
            <a:br>
              <a:rPr lang="es-ES" sz="4000" i="1" dirty="0">
                <a:solidFill>
                  <a:schemeClr val="tx1"/>
                </a:solidFill>
              </a:rPr>
            </a:br>
            <a:r>
              <a:rPr lang="es-ES" sz="4000" i="1" dirty="0">
                <a:solidFill>
                  <a:schemeClr val="tx1"/>
                </a:solidFill>
              </a:rPr>
              <a:t>				</a:t>
            </a:r>
            <a:r>
              <a:rPr lang="es-ES" sz="4000" dirty="0">
                <a:solidFill>
                  <a:schemeClr val="tx1"/>
                </a:solidFill>
              </a:rPr>
              <a:t>(Mateo 28:19-20)</a:t>
            </a:r>
            <a:endParaRPr lang="es-ES" sz="3600" dirty="0">
              <a:solidFill>
                <a:schemeClr val="bg1"/>
              </a:solidFill>
              <a:effectLst/>
            </a:endParaRPr>
          </a:p>
        </p:txBody>
      </p:sp>
      <p:pic>
        <p:nvPicPr>
          <p:cNvPr id="3" name="Picture 2" descr="http://thebiblerevival.com/clipart/the%20disciples%20chosen%20and%20sent%20ou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3204578"/>
            <a:ext cx="3240360" cy="360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332656"/>
            <a:ext cx="1446770" cy="1872208"/>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2" y="1268760"/>
            <a:ext cx="1342651" cy="1872208"/>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7664" y="2348880"/>
            <a:ext cx="1368152" cy="1944216"/>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3728" y="3501008"/>
            <a:ext cx="1395821" cy="1944216"/>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3808" y="4653136"/>
            <a:ext cx="1440160" cy="1944216"/>
          </a:xfrm>
          <a:prstGeom prst="rect">
            <a:avLst/>
          </a:prstGeom>
        </p:spPr>
      </p:pic>
      <p:sp>
        <p:nvSpPr>
          <p:cNvPr id="20" name="19 CuadroTexto"/>
          <p:cNvSpPr txBox="1"/>
          <p:nvPr/>
        </p:nvSpPr>
        <p:spPr>
          <a:xfrm>
            <a:off x="4569096" y="1877918"/>
            <a:ext cx="4574904" cy="4770537"/>
          </a:xfrm>
          <a:prstGeom prst="rect">
            <a:avLst/>
          </a:prstGeom>
          <a:noFill/>
        </p:spPr>
        <p:txBody>
          <a:bodyPr wrap="square" rtlCol="0">
            <a:spAutoFit/>
          </a:bodyPr>
          <a:lstStyle/>
          <a:p>
            <a:r>
              <a:rPr lang="es-ES" sz="3200" dirty="0"/>
              <a:t>7 ESPECIALIDADES:</a:t>
            </a:r>
          </a:p>
          <a:p>
            <a:pPr marL="342900" indent="-342900">
              <a:buAutoNum type="arabicPeriod"/>
            </a:pPr>
            <a:r>
              <a:rPr lang="es-ES" sz="2000" dirty="0"/>
              <a:t>LIDERAZGO MINISTERIAL</a:t>
            </a:r>
          </a:p>
          <a:p>
            <a:pPr marL="342900" indent="-342900">
              <a:buAutoNum type="arabicPeriod"/>
            </a:pPr>
            <a:r>
              <a:rPr lang="es-ES" sz="2000" dirty="0"/>
              <a:t>DISCIPULADO CRISTIANO</a:t>
            </a:r>
          </a:p>
          <a:p>
            <a:pPr marL="342900" indent="-342900">
              <a:buAutoNum type="arabicPeriod"/>
            </a:pPr>
            <a:r>
              <a:rPr lang="es-ES" sz="2000" dirty="0"/>
              <a:t>EVANGELISMO</a:t>
            </a:r>
          </a:p>
          <a:p>
            <a:pPr marL="342900" indent="-342900">
              <a:buAutoNum type="arabicPeriod"/>
            </a:pPr>
            <a:r>
              <a:rPr lang="es-ES" sz="2000" dirty="0"/>
              <a:t>MINISTERIO JUVENIL</a:t>
            </a:r>
          </a:p>
          <a:p>
            <a:pPr marL="342900" indent="-342900">
              <a:buAutoNum type="arabicPeriod"/>
            </a:pPr>
            <a:r>
              <a:rPr lang="es-ES" sz="2000" dirty="0"/>
              <a:t>MISIONES TRANSCULTURALES</a:t>
            </a:r>
          </a:p>
          <a:p>
            <a:pPr marL="342900" indent="-342900">
              <a:buAutoNum type="arabicPeriod"/>
            </a:pPr>
            <a:r>
              <a:rPr lang="es-ES" sz="2000" dirty="0"/>
              <a:t>MINISTERIO DE COMPASION</a:t>
            </a:r>
          </a:p>
          <a:p>
            <a:pPr marL="342900" indent="-342900">
              <a:buAutoNum type="arabicPeriod"/>
            </a:pPr>
            <a:r>
              <a:rPr lang="es-ES" sz="2000" dirty="0"/>
              <a:t>COMUNICACIÓN ESCRITA - LITERATURA</a:t>
            </a:r>
          </a:p>
          <a:p>
            <a:pPr marL="342900" indent="-342900">
              <a:buAutoNum type="arabicPeriod"/>
            </a:pPr>
            <a:endParaRPr lang="es-ES" dirty="0"/>
          </a:p>
          <a:p>
            <a:pPr marL="342900" indent="-342900">
              <a:buAutoNum type="arabicPeriod"/>
            </a:pPr>
            <a:endParaRPr lang="es-ES" dirty="0"/>
          </a:p>
          <a:p>
            <a:pPr marL="342900" indent="-342900">
              <a:buAutoNum type="arabicPeriod"/>
            </a:pPr>
            <a:endParaRPr lang="es-ES" dirty="0"/>
          </a:p>
          <a:p>
            <a:pPr marL="342900" indent="-342900">
              <a:buAutoNum type="arabicPeriod"/>
            </a:pPr>
            <a:endParaRPr lang="es-ES" dirty="0"/>
          </a:p>
        </p:txBody>
      </p:sp>
      <p:sp>
        <p:nvSpPr>
          <p:cNvPr id="21" name="20 CuadroTexto"/>
          <p:cNvSpPr txBox="1"/>
          <p:nvPr/>
        </p:nvSpPr>
        <p:spPr>
          <a:xfrm>
            <a:off x="0" y="4149080"/>
            <a:ext cx="1691680" cy="707886"/>
          </a:xfrm>
          <a:prstGeom prst="rect">
            <a:avLst/>
          </a:prstGeom>
          <a:noFill/>
        </p:spPr>
        <p:txBody>
          <a:bodyPr wrap="square" rtlCol="0">
            <a:spAutoFit/>
          </a:bodyPr>
          <a:lstStyle/>
          <a:p>
            <a:r>
              <a:rPr lang="es-ES" sz="2000" dirty="0"/>
              <a:t>5 CURSOS</a:t>
            </a:r>
          </a:p>
          <a:p>
            <a:r>
              <a:rPr lang="es-ES" sz="2000" dirty="0"/>
              <a:t>   BASICOS</a:t>
            </a:r>
          </a:p>
        </p:txBody>
      </p:sp>
      <p:cxnSp>
        <p:nvCxnSpPr>
          <p:cNvPr id="24" name="23 Conector recto"/>
          <p:cNvCxnSpPr/>
          <p:nvPr/>
        </p:nvCxnSpPr>
        <p:spPr>
          <a:xfrm rot="16200000" flipH="1">
            <a:off x="-162272" y="2727176"/>
            <a:ext cx="1512168" cy="1187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1201316" y="5359524"/>
            <a:ext cx="1916832"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1187624" y="4077072"/>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1187624" y="4653136"/>
            <a:ext cx="72008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4355976" y="2420888"/>
            <a:ext cx="216024" cy="216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14 Rectángulo"/>
          <p:cNvSpPr/>
          <p:nvPr/>
        </p:nvSpPr>
        <p:spPr>
          <a:xfrm>
            <a:off x="2393195" y="1136938"/>
            <a:ext cx="6571293" cy="707886"/>
          </a:xfrm>
          <a:prstGeom prst="rect">
            <a:avLst/>
          </a:prstGeom>
          <a:noFill/>
        </p:spPr>
        <p:txBody>
          <a:bodyPr wrap="square" lIns="91440" tIns="45720" rIns="91440" bIns="45720">
            <a:spAutoFit/>
          </a:bodyPr>
          <a:lstStyle/>
          <a:p>
            <a:pPr algn="ctr"/>
            <a:r>
              <a:rPr lang="es-E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endParaRPr lang="es-E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Rectangle 2"/>
          <p:cNvSpPr txBox="1">
            <a:spLocks noChangeArrowheads="1"/>
          </p:cNvSpPr>
          <p:nvPr/>
        </p:nvSpPr>
        <p:spPr>
          <a:xfrm>
            <a:off x="1624136" y="158403"/>
            <a:ext cx="7772400" cy="822325"/>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3600" dirty="0">
                <a:solidFill>
                  <a:schemeClr val="tx1"/>
                </a:solidFill>
                <a:effectLst/>
                <a:latin typeface="Arial Rounded MT Bold" pitchFamily="34" charset="0"/>
              </a:rPr>
              <a:t>Discipulado Nivel D1 - Liderazgo</a:t>
            </a:r>
            <a:endParaRPr lang="en-US" sz="3600" dirty="0">
              <a:solidFill>
                <a:schemeClr val="tx1"/>
              </a:solidFill>
              <a:effectLst/>
              <a:latin typeface="Arial Rounded MT Bold" pitchFamily="34" charset="0"/>
            </a:endParaRP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06758" y="5229201"/>
            <a:ext cx="1633286"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additive="base">
                                        <p:cTn id="5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fill="hold"/>
                                        <p:tgtEl>
                                          <p:spTgt spid="36"/>
                                        </p:tgtEl>
                                        <p:attrNameLst>
                                          <p:attrName>ppt_x</p:attrName>
                                        </p:attrNameLst>
                                      </p:cBhvr>
                                      <p:tavLst>
                                        <p:tav tm="0">
                                          <p:val>
                                            <p:strVal val="#ppt_x"/>
                                          </p:val>
                                        </p:tav>
                                        <p:tav tm="100000">
                                          <p:val>
                                            <p:strVal val="#ppt_x"/>
                                          </p:val>
                                        </p:tav>
                                      </p:tavLst>
                                    </p:anim>
                                    <p:anim calcmode="lin" valueType="num">
                                      <p:cBhvr additive="base">
                                        <p:cTn id="5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0">
                                            <p:txEl>
                                              <p:pRg st="1" end="1"/>
                                            </p:txEl>
                                          </p:spTgt>
                                        </p:tgtEl>
                                        <p:attrNameLst>
                                          <p:attrName>style.visibility</p:attrName>
                                        </p:attrNameLst>
                                      </p:cBhvr>
                                      <p:to>
                                        <p:strVal val="visible"/>
                                      </p:to>
                                    </p:set>
                                    <p:anim calcmode="lin" valueType="num">
                                      <p:cBhvr additive="base">
                                        <p:cTn id="64"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0">
                                            <p:txEl>
                                              <p:pRg st="2" end="2"/>
                                            </p:txEl>
                                          </p:spTgt>
                                        </p:tgtEl>
                                        <p:attrNameLst>
                                          <p:attrName>style.visibility</p:attrName>
                                        </p:attrNameLst>
                                      </p:cBhvr>
                                      <p:to>
                                        <p:strVal val="visible"/>
                                      </p:to>
                                    </p:set>
                                    <p:anim calcmode="lin" valueType="num">
                                      <p:cBhvr additive="base">
                                        <p:cTn id="70"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3" end="3"/>
                                            </p:txEl>
                                          </p:spTgt>
                                        </p:tgtEl>
                                        <p:attrNameLst>
                                          <p:attrName>style.visibility</p:attrName>
                                        </p:attrNameLst>
                                      </p:cBhvr>
                                      <p:to>
                                        <p:strVal val="visible"/>
                                      </p:to>
                                    </p:set>
                                    <p:anim calcmode="lin" valueType="num">
                                      <p:cBhvr additive="base">
                                        <p:cTn id="76"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4" end="4"/>
                                            </p:txEl>
                                          </p:spTgt>
                                        </p:tgtEl>
                                        <p:attrNameLst>
                                          <p:attrName>style.visibility</p:attrName>
                                        </p:attrNameLst>
                                      </p:cBhvr>
                                      <p:to>
                                        <p:strVal val="visible"/>
                                      </p:to>
                                    </p:set>
                                    <p:anim calcmode="lin" valueType="num">
                                      <p:cBhvr additive="base">
                                        <p:cTn id="82"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5" end="5"/>
                                            </p:txEl>
                                          </p:spTgt>
                                        </p:tgtEl>
                                        <p:attrNameLst>
                                          <p:attrName>style.visibility</p:attrName>
                                        </p:attrNameLst>
                                      </p:cBhvr>
                                      <p:to>
                                        <p:strVal val="visible"/>
                                      </p:to>
                                    </p:set>
                                    <p:anim calcmode="lin" valueType="num">
                                      <p:cBhvr additive="base">
                                        <p:cTn id="88"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6" end="6"/>
                                            </p:txEl>
                                          </p:spTgt>
                                        </p:tgtEl>
                                        <p:attrNameLst>
                                          <p:attrName>style.visibility</p:attrName>
                                        </p:attrNameLst>
                                      </p:cBhvr>
                                      <p:to>
                                        <p:strVal val="visible"/>
                                      </p:to>
                                    </p:set>
                                    <p:anim calcmode="lin" valueType="num">
                                      <p:cBhvr additive="base">
                                        <p:cTn id="94"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7" end="7"/>
                                            </p:txEl>
                                          </p:spTgt>
                                        </p:tgtEl>
                                        <p:attrNameLst>
                                          <p:attrName>style.visibility</p:attrName>
                                        </p:attrNameLst>
                                      </p:cBhvr>
                                      <p:to>
                                        <p:strVal val="visible"/>
                                      </p:to>
                                    </p:set>
                                    <p:anim calcmode="lin" valueType="num">
                                      <p:cBhvr additive="base">
                                        <p:cTn id="100"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283786" y="1412776"/>
            <a:ext cx="1407894" cy="584775"/>
          </a:xfrm>
          <a:prstGeom prst="rect">
            <a:avLst/>
          </a:prstGeom>
          <a:noFill/>
        </p:spPr>
        <p:txBody>
          <a:bodyPr wrap="square" lIns="91440" tIns="45720" rIns="91440" bIns="45720">
            <a:spAutoFit/>
          </a:bodyPr>
          <a:lstStyle/>
          <a:p>
            <a:pPr algn="ctr"/>
            <a:r>
              <a:rPr lang="es-ES" sz="3200" b="1"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3200" b="1"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0" y="14387"/>
            <a:ext cx="9068036" cy="822325"/>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3600" dirty="0">
                <a:solidFill>
                  <a:srgbClr val="FFFF00"/>
                </a:solidFill>
                <a:effectLst/>
                <a:latin typeface="Arial Rounded MT Bold" pitchFamily="34" charset="0"/>
              </a:rPr>
              <a:t> </a:t>
            </a:r>
            <a:r>
              <a:rPr lang="es-GT" sz="3600" dirty="0">
                <a:solidFill>
                  <a:srgbClr val="FFFFFF"/>
                </a:solidFill>
                <a:effectLst/>
                <a:latin typeface="Arial Rounded MT Bold" pitchFamily="34" charset="0"/>
              </a:rPr>
              <a:t>Liderazgo</a:t>
            </a:r>
          </a:p>
          <a:p>
            <a:r>
              <a:rPr lang="es-GT" sz="3600" dirty="0">
                <a:solidFill>
                  <a:srgbClr val="FFFFFF"/>
                </a:solidFill>
                <a:effectLst/>
                <a:latin typeface="Arial Rounded MT Bold" pitchFamily="34" charset="0"/>
              </a:rPr>
              <a:t>Un Millón Líderes</a:t>
            </a:r>
            <a:endParaRPr lang="en-US" sz="3600" dirty="0">
              <a:solidFill>
                <a:srgbClr val="FFFFFF"/>
              </a:solidFill>
              <a:effectLst/>
              <a:latin typeface="Arial Rounded MT Bold" pitchFamily="34" charset="0"/>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786" y="1951547"/>
            <a:ext cx="1325939" cy="177070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9296" y="2450976"/>
            <a:ext cx="1435646" cy="1770112"/>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10722" y="2997696"/>
            <a:ext cx="1487378" cy="179945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92685" y="3557926"/>
            <a:ext cx="1427187" cy="181529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559071" y="3995784"/>
            <a:ext cx="1436865" cy="175534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35969" y="4581128"/>
            <a:ext cx="1298048" cy="1757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21184" y="2040632"/>
            <a:ext cx="1318016" cy="1769368"/>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7164288" y="1371600"/>
            <a:ext cx="1551910" cy="584775"/>
          </a:xfrm>
          <a:prstGeom prst="rect">
            <a:avLst/>
          </a:prstGeom>
          <a:noFill/>
        </p:spPr>
        <p:txBody>
          <a:bodyPr wrap="square" lIns="91440" tIns="45720" rIns="91440" bIns="45720">
            <a:spAutoFit/>
          </a:bodyPr>
          <a:lstStyle/>
          <a:p>
            <a:pPr algn="ctr"/>
            <a:r>
              <a:rPr lang="es-ES" sz="3200" b="1"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3200" b="1"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90488" y="2504236"/>
            <a:ext cx="1318016" cy="16867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90247" y="2955032"/>
            <a:ext cx="1313769" cy="17693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93246" y="3488433"/>
            <a:ext cx="1318442" cy="1769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466488" y="4017598"/>
            <a:ext cx="1278505" cy="17335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09288" y="4568742"/>
            <a:ext cx="1309819" cy="1769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7704" y="1196752"/>
            <a:ext cx="5616631" cy="1815882"/>
          </a:xfrm>
          <a:prstGeom prst="rect">
            <a:avLst/>
          </a:prstGeom>
        </p:spPr>
        <p:txBody>
          <a:bodyPr wrap="square">
            <a:spAutoFit/>
          </a:bodyPr>
          <a:lstStyle/>
          <a:p>
            <a:pPr algn="ctr"/>
            <a:r>
              <a:rPr lang="en-US" dirty="0" err="1"/>
              <a:t>Cada</a:t>
            </a:r>
            <a:r>
              <a:rPr lang="en-US" dirty="0"/>
              <a:t> </a:t>
            </a:r>
            <a:r>
              <a:rPr lang="en-US" dirty="0" err="1"/>
              <a:t>libro</a:t>
            </a:r>
            <a:r>
              <a:rPr lang="en-US" dirty="0"/>
              <a:t> </a:t>
            </a:r>
            <a:r>
              <a:rPr lang="en-US" dirty="0" err="1"/>
              <a:t>enseña</a:t>
            </a:r>
            <a:r>
              <a:rPr lang="en-US" dirty="0"/>
              <a:t> </a:t>
            </a:r>
            <a:r>
              <a:rPr lang="en-US" dirty="0" err="1"/>
              <a:t>en</a:t>
            </a:r>
            <a:r>
              <a:rPr lang="en-US" dirty="0"/>
              <a:t> </a:t>
            </a:r>
            <a:r>
              <a:rPr lang="en-US" dirty="0" err="1"/>
              <a:t>tres</a:t>
            </a:r>
            <a:r>
              <a:rPr lang="en-US" dirty="0"/>
              <a:t> </a:t>
            </a:r>
            <a:r>
              <a:rPr lang="en-US" dirty="0" err="1"/>
              <a:t>áreas</a:t>
            </a:r>
            <a:r>
              <a:rPr lang="en-US" dirty="0"/>
              <a:t>:</a:t>
            </a:r>
          </a:p>
          <a:p>
            <a:pPr marL="342900" indent="-342900" algn="ctr">
              <a:buFont typeface="Arial" pitchFamily="34" charset="0"/>
              <a:buChar char="•"/>
            </a:pPr>
            <a:r>
              <a:rPr lang="es-ES" dirty="0"/>
              <a:t>Formación Espiritual </a:t>
            </a:r>
          </a:p>
          <a:p>
            <a:pPr marL="342900" indent="-342900" algn="ctr">
              <a:buFont typeface="Arial" pitchFamily="34" charset="0"/>
              <a:buChar char="•"/>
            </a:pPr>
            <a:r>
              <a:rPr lang="es-ES" dirty="0"/>
              <a:t>Formación de Habilidades </a:t>
            </a:r>
          </a:p>
          <a:p>
            <a:pPr marL="342900" indent="-342900" algn="ctr">
              <a:buFont typeface="Arial" pitchFamily="34" charset="0"/>
              <a:buChar char="•"/>
            </a:pPr>
            <a:r>
              <a:rPr lang="es-ES" dirty="0"/>
              <a:t>Formación Estratégica</a:t>
            </a:r>
            <a:endParaRPr lang="en-US" dirty="0"/>
          </a:p>
        </p:txBody>
      </p:sp>
    </p:spTree>
    <p:extLst>
      <p:ext uri="{BB962C8B-B14F-4D97-AF65-F5344CB8AC3E}">
        <p14:creationId xmlns:p14="http://schemas.microsoft.com/office/powerpoint/2010/main" val="3315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117"/>
                                        </p:tgtEl>
                                        <p:attrNameLst>
                                          <p:attrName>style.visibility</p:attrName>
                                        </p:attrNameLst>
                                      </p:cBhvr>
                                      <p:to>
                                        <p:strVal val="visible"/>
                                      </p:to>
                                    </p:set>
                                    <p:anim calcmode="lin" valueType="num">
                                      <p:cBhvr>
                                        <p:cTn id="18" dur="500" fill="hold"/>
                                        <p:tgtEl>
                                          <p:spTgt spid="4117"/>
                                        </p:tgtEl>
                                        <p:attrNameLst>
                                          <p:attrName>ppt_w</p:attrName>
                                        </p:attrNameLst>
                                      </p:cBhvr>
                                      <p:tavLst>
                                        <p:tav tm="0">
                                          <p:val>
                                            <p:fltVal val="0"/>
                                          </p:val>
                                        </p:tav>
                                        <p:tav tm="100000">
                                          <p:val>
                                            <p:strVal val="#ppt_w"/>
                                          </p:val>
                                        </p:tav>
                                      </p:tavLst>
                                    </p:anim>
                                    <p:anim calcmode="lin" valueType="num">
                                      <p:cBhvr>
                                        <p:cTn id="19" dur="500" fill="hold"/>
                                        <p:tgtEl>
                                          <p:spTgt spid="4117"/>
                                        </p:tgtEl>
                                        <p:attrNameLst>
                                          <p:attrName>ppt_h</p:attrName>
                                        </p:attrNameLst>
                                      </p:cBhvr>
                                      <p:tavLst>
                                        <p:tav tm="0">
                                          <p:val>
                                            <p:fltVal val="0"/>
                                          </p:val>
                                        </p:tav>
                                        <p:tav tm="100000">
                                          <p:val>
                                            <p:strVal val="#ppt_h"/>
                                          </p:val>
                                        </p:tav>
                                      </p:tavLst>
                                    </p:anim>
                                    <p:animEffect transition="in" filter="fade">
                                      <p:cBhvr>
                                        <p:cTn id="20" dur="500"/>
                                        <p:tgtEl>
                                          <p:spTgt spid="41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116"/>
                                        </p:tgtEl>
                                        <p:attrNameLst>
                                          <p:attrName>style.visibility</p:attrName>
                                        </p:attrNameLst>
                                      </p:cBhvr>
                                      <p:to>
                                        <p:strVal val="visible"/>
                                      </p:to>
                                    </p:set>
                                    <p:anim calcmode="lin" valueType="num">
                                      <p:cBhvr>
                                        <p:cTn id="24" dur="500" fill="hold"/>
                                        <p:tgtEl>
                                          <p:spTgt spid="4116"/>
                                        </p:tgtEl>
                                        <p:attrNameLst>
                                          <p:attrName>ppt_w</p:attrName>
                                        </p:attrNameLst>
                                      </p:cBhvr>
                                      <p:tavLst>
                                        <p:tav tm="0">
                                          <p:val>
                                            <p:fltVal val="0"/>
                                          </p:val>
                                        </p:tav>
                                        <p:tav tm="100000">
                                          <p:val>
                                            <p:strVal val="#ppt_w"/>
                                          </p:val>
                                        </p:tav>
                                      </p:tavLst>
                                    </p:anim>
                                    <p:anim calcmode="lin" valueType="num">
                                      <p:cBhvr>
                                        <p:cTn id="25" dur="500" fill="hold"/>
                                        <p:tgtEl>
                                          <p:spTgt spid="4116"/>
                                        </p:tgtEl>
                                        <p:attrNameLst>
                                          <p:attrName>ppt_h</p:attrName>
                                        </p:attrNameLst>
                                      </p:cBhvr>
                                      <p:tavLst>
                                        <p:tav tm="0">
                                          <p:val>
                                            <p:fltVal val="0"/>
                                          </p:val>
                                        </p:tav>
                                        <p:tav tm="100000">
                                          <p:val>
                                            <p:strVal val="#ppt_h"/>
                                          </p:val>
                                        </p:tav>
                                      </p:tavLst>
                                    </p:anim>
                                    <p:animEffect transition="in" filter="fade">
                                      <p:cBhvr>
                                        <p:cTn id="26" dur="500"/>
                                        <p:tgtEl>
                                          <p:spTgt spid="4116"/>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115"/>
                                        </p:tgtEl>
                                        <p:attrNameLst>
                                          <p:attrName>style.visibility</p:attrName>
                                        </p:attrNameLst>
                                      </p:cBhvr>
                                      <p:to>
                                        <p:strVal val="visible"/>
                                      </p:to>
                                    </p:set>
                                    <p:anim calcmode="lin" valueType="num">
                                      <p:cBhvr>
                                        <p:cTn id="30" dur="500" fill="hold"/>
                                        <p:tgtEl>
                                          <p:spTgt spid="4115"/>
                                        </p:tgtEl>
                                        <p:attrNameLst>
                                          <p:attrName>ppt_w</p:attrName>
                                        </p:attrNameLst>
                                      </p:cBhvr>
                                      <p:tavLst>
                                        <p:tav tm="0">
                                          <p:val>
                                            <p:fltVal val="0"/>
                                          </p:val>
                                        </p:tav>
                                        <p:tav tm="100000">
                                          <p:val>
                                            <p:strVal val="#ppt_w"/>
                                          </p:val>
                                        </p:tav>
                                      </p:tavLst>
                                    </p:anim>
                                    <p:anim calcmode="lin" valueType="num">
                                      <p:cBhvr>
                                        <p:cTn id="31" dur="500" fill="hold"/>
                                        <p:tgtEl>
                                          <p:spTgt spid="4115"/>
                                        </p:tgtEl>
                                        <p:attrNameLst>
                                          <p:attrName>ppt_h</p:attrName>
                                        </p:attrNameLst>
                                      </p:cBhvr>
                                      <p:tavLst>
                                        <p:tav tm="0">
                                          <p:val>
                                            <p:fltVal val="0"/>
                                          </p:val>
                                        </p:tav>
                                        <p:tav tm="100000">
                                          <p:val>
                                            <p:strVal val="#ppt_h"/>
                                          </p:val>
                                        </p:tav>
                                      </p:tavLst>
                                    </p:anim>
                                    <p:animEffect transition="in" filter="fade">
                                      <p:cBhvr>
                                        <p:cTn id="32" dur="500"/>
                                        <p:tgtEl>
                                          <p:spTgt spid="4115"/>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4114"/>
                                        </p:tgtEl>
                                        <p:attrNameLst>
                                          <p:attrName>style.visibility</p:attrName>
                                        </p:attrNameLst>
                                      </p:cBhvr>
                                      <p:to>
                                        <p:strVal val="visible"/>
                                      </p:to>
                                    </p:set>
                                    <p:anim calcmode="lin" valueType="num">
                                      <p:cBhvr>
                                        <p:cTn id="36" dur="500" fill="hold"/>
                                        <p:tgtEl>
                                          <p:spTgt spid="4114"/>
                                        </p:tgtEl>
                                        <p:attrNameLst>
                                          <p:attrName>ppt_w</p:attrName>
                                        </p:attrNameLst>
                                      </p:cBhvr>
                                      <p:tavLst>
                                        <p:tav tm="0">
                                          <p:val>
                                            <p:fltVal val="0"/>
                                          </p:val>
                                        </p:tav>
                                        <p:tav tm="100000">
                                          <p:val>
                                            <p:strVal val="#ppt_w"/>
                                          </p:val>
                                        </p:tav>
                                      </p:tavLst>
                                    </p:anim>
                                    <p:anim calcmode="lin" valueType="num">
                                      <p:cBhvr>
                                        <p:cTn id="37" dur="500" fill="hold"/>
                                        <p:tgtEl>
                                          <p:spTgt spid="4114"/>
                                        </p:tgtEl>
                                        <p:attrNameLst>
                                          <p:attrName>ppt_h</p:attrName>
                                        </p:attrNameLst>
                                      </p:cBhvr>
                                      <p:tavLst>
                                        <p:tav tm="0">
                                          <p:val>
                                            <p:fltVal val="0"/>
                                          </p:val>
                                        </p:tav>
                                        <p:tav tm="100000">
                                          <p:val>
                                            <p:strVal val="#ppt_h"/>
                                          </p:val>
                                        </p:tav>
                                      </p:tavLst>
                                    </p:anim>
                                    <p:animEffect transition="in" filter="fade">
                                      <p:cBhvr>
                                        <p:cTn id="38" dur="500"/>
                                        <p:tgtEl>
                                          <p:spTgt spid="4114"/>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4113"/>
                                        </p:tgtEl>
                                        <p:attrNameLst>
                                          <p:attrName>style.visibility</p:attrName>
                                        </p:attrNameLst>
                                      </p:cBhvr>
                                      <p:to>
                                        <p:strVal val="visible"/>
                                      </p:to>
                                    </p:set>
                                    <p:anim calcmode="lin" valueType="num">
                                      <p:cBhvr>
                                        <p:cTn id="42" dur="500" fill="hold"/>
                                        <p:tgtEl>
                                          <p:spTgt spid="4113"/>
                                        </p:tgtEl>
                                        <p:attrNameLst>
                                          <p:attrName>ppt_w</p:attrName>
                                        </p:attrNameLst>
                                      </p:cBhvr>
                                      <p:tavLst>
                                        <p:tav tm="0">
                                          <p:val>
                                            <p:fltVal val="0"/>
                                          </p:val>
                                        </p:tav>
                                        <p:tav tm="100000">
                                          <p:val>
                                            <p:strVal val="#ppt_w"/>
                                          </p:val>
                                        </p:tav>
                                      </p:tavLst>
                                    </p:anim>
                                    <p:anim calcmode="lin" valueType="num">
                                      <p:cBhvr>
                                        <p:cTn id="43" dur="500" fill="hold"/>
                                        <p:tgtEl>
                                          <p:spTgt spid="4113"/>
                                        </p:tgtEl>
                                        <p:attrNameLst>
                                          <p:attrName>ppt_h</p:attrName>
                                        </p:attrNameLst>
                                      </p:cBhvr>
                                      <p:tavLst>
                                        <p:tav tm="0">
                                          <p:val>
                                            <p:fltVal val="0"/>
                                          </p:val>
                                        </p:tav>
                                        <p:tav tm="100000">
                                          <p:val>
                                            <p:strVal val="#ppt_h"/>
                                          </p:val>
                                        </p:tav>
                                      </p:tavLst>
                                    </p:anim>
                                    <p:animEffect transition="in" filter="fade">
                                      <p:cBhvr>
                                        <p:cTn id="44" dur="500"/>
                                        <p:tgtEl>
                                          <p:spTgt spid="4113"/>
                                        </p:tgtEl>
                                      </p:cBhvr>
                                    </p:animEffect>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4112"/>
                                        </p:tgtEl>
                                        <p:attrNameLst>
                                          <p:attrName>style.visibility</p:attrName>
                                        </p:attrNameLst>
                                      </p:cBhvr>
                                      <p:to>
                                        <p:strVal val="visible"/>
                                      </p:to>
                                    </p:set>
                                    <p:anim calcmode="lin" valueType="num">
                                      <p:cBhvr>
                                        <p:cTn id="48" dur="500" fill="hold"/>
                                        <p:tgtEl>
                                          <p:spTgt spid="4112"/>
                                        </p:tgtEl>
                                        <p:attrNameLst>
                                          <p:attrName>ppt_w</p:attrName>
                                        </p:attrNameLst>
                                      </p:cBhvr>
                                      <p:tavLst>
                                        <p:tav tm="0">
                                          <p:val>
                                            <p:fltVal val="0"/>
                                          </p:val>
                                        </p:tav>
                                        <p:tav tm="100000">
                                          <p:val>
                                            <p:strVal val="#ppt_w"/>
                                          </p:val>
                                        </p:tav>
                                      </p:tavLst>
                                    </p:anim>
                                    <p:anim calcmode="lin" valueType="num">
                                      <p:cBhvr>
                                        <p:cTn id="49" dur="500" fill="hold"/>
                                        <p:tgtEl>
                                          <p:spTgt spid="4112"/>
                                        </p:tgtEl>
                                        <p:attrNameLst>
                                          <p:attrName>ppt_h</p:attrName>
                                        </p:attrNameLst>
                                      </p:cBhvr>
                                      <p:tavLst>
                                        <p:tav tm="0">
                                          <p:val>
                                            <p:fltVal val="0"/>
                                          </p:val>
                                        </p:tav>
                                        <p:tav tm="100000">
                                          <p:val>
                                            <p:strVal val="#ppt_h"/>
                                          </p:val>
                                        </p:tav>
                                      </p:tavLst>
                                    </p:anim>
                                    <p:animEffect transition="in" filter="fade">
                                      <p:cBhvr>
                                        <p:cTn id="50" dur="500"/>
                                        <p:tgtEl>
                                          <p:spTgt spid="4112"/>
                                        </p:tgtEl>
                                      </p:cBhvr>
                                    </p:animEffect>
                                  </p:childTnLst>
                                </p:cTn>
                              </p:par>
                            </p:childTnLst>
                          </p:cTn>
                        </p:par>
                        <p:par>
                          <p:cTn id="51" fill="hold">
                            <p:stCondLst>
                              <p:cond delay="4000"/>
                            </p:stCondLst>
                            <p:childTnLst>
                              <p:par>
                                <p:cTn id="52" presetID="2" presetClass="entr" presetSubtype="4" fill="hold" nodeType="after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 calcmode="lin" valueType="num">
                                      <p:cBhvr additive="base">
                                        <p:cTn id="5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par>
                          <p:cTn id="74" fill="hold">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par>
                          <p:cTn id="80" fill="hold">
                            <p:stCondLst>
                              <p:cond delay="6500"/>
                            </p:stCondLst>
                            <p:childTnLst>
                              <p:par>
                                <p:cTn id="81" presetID="53" presetClass="entr" presetSubtype="16"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Effect transition="in" filter="fade">
                                      <p:cBhvr>
                                        <p:cTn id="85" dur="500"/>
                                        <p:tgtEl>
                                          <p:spTgt spid="20"/>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107504" y="1136938"/>
            <a:ext cx="9032539" cy="2554545"/>
          </a:xfrm>
          <a:prstGeom prst="rect">
            <a:avLst/>
          </a:prstGeom>
          <a:noFill/>
        </p:spPr>
        <p:txBody>
          <a:bodyPr wrap="square" lIns="91440" tIns="45720" rIns="91440" bIns="45720">
            <a:spAutoFit/>
          </a:bodyPr>
          <a:lstStyle/>
          <a:p>
            <a:pPr algn="ctr"/>
            <a:r>
              <a:rPr lang="es-ES" sz="4000" b="1" dirty="0">
                <a:ln w="19050">
                  <a:solidFill>
                    <a:schemeClr val="tx2">
                      <a:tint val="1000"/>
                    </a:schemeClr>
                  </a:solidFill>
                  <a:prstDash val="solid"/>
                </a:ln>
                <a:effectLst>
                  <a:outerShdw blurRad="50000" dist="50800" dir="7500000" algn="tl">
                    <a:srgbClr val="000000">
                      <a:shade val="5000"/>
                      <a:alpha val="35000"/>
                    </a:srgbClr>
                  </a:outerShdw>
                </a:effectLst>
              </a:rPr>
              <a:t>Seminario</a:t>
            </a:r>
          </a:p>
          <a:p>
            <a:pPr algn="ctr"/>
            <a:br>
              <a:rPr lang="es-ES" sz="4000" dirty="0"/>
            </a:br>
            <a:endParaRPr lang="es-ES" sz="4000" b="1" cap="none" spc="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endParaRPr>
          </a:p>
          <a:p>
            <a:pPr algn="ctr"/>
            <a:r>
              <a:rPr lang="es-ES" sz="4000" b="1" dirty="0">
                <a:ln w="19050">
                  <a:solidFill>
                    <a:schemeClr val="tx2">
                      <a:tint val="1000"/>
                    </a:schemeClr>
                  </a:solidFill>
                  <a:prstDash val="solid"/>
                </a:ln>
                <a:effectLst>
                  <a:outerShdw blurRad="50000" dist="50800" dir="7500000" algn="tl">
                    <a:srgbClr val="000000">
                      <a:shade val="5000"/>
                      <a:alpha val="35000"/>
                    </a:srgbClr>
                  </a:outerShdw>
                </a:effectLst>
              </a:rPr>
              <a:t>Escuela por Extensión</a:t>
            </a:r>
            <a:endParaRPr lang="es-ES" sz="4000" b="1"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endParaRPr>
          </a:p>
        </p:txBody>
      </p:sp>
      <p:sp>
        <p:nvSpPr>
          <p:cNvPr id="16" name="Rectangle 2"/>
          <p:cNvSpPr txBox="1">
            <a:spLocks noChangeArrowheads="1"/>
          </p:cNvSpPr>
          <p:nvPr/>
        </p:nvSpPr>
        <p:spPr>
          <a:xfrm>
            <a:off x="0" y="0"/>
            <a:ext cx="9140044" cy="822325"/>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3600" dirty="0">
                <a:solidFill>
                  <a:schemeClr val="tx1"/>
                </a:solidFill>
                <a:effectLst/>
                <a:latin typeface="Arial Rounded MT Bold" pitchFamily="34" charset="0"/>
              </a:rPr>
              <a:t>Discipulado Nivel D2</a:t>
            </a:r>
            <a:endParaRPr lang="en-US" sz="3600" dirty="0">
              <a:solidFill>
                <a:schemeClr val="tx1"/>
              </a:solidFill>
              <a:effectLst/>
              <a:latin typeface="Arial Rounded MT Bold" pitchFamily="34" charset="0"/>
            </a:endParaRPr>
          </a:p>
        </p:txBody>
      </p:sp>
    </p:spTree>
    <p:extLst>
      <p:ext uri="{BB962C8B-B14F-4D97-AF65-F5344CB8AC3E}">
        <p14:creationId xmlns:p14="http://schemas.microsoft.com/office/powerpoint/2010/main" val="4303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32048" y="158403"/>
            <a:ext cx="7772400" cy="822325"/>
          </a:xfrm>
        </p:spPr>
        <p:txBody>
          <a:bodyPr>
            <a:noAutofit/>
          </a:bodyPr>
          <a:lstStyle/>
          <a:p>
            <a:r>
              <a:rPr lang="es-GT" sz="3600" b="1" dirty="0">
                <a:solidFill>
                  <a:schemeClr val="tx1"/>
                </a:solidFill>
                <a:effectLst/>
                <a:latin typeface="Arial Rounded MT Bold" pitchFamily="34" charset="0"/>
              </a:rPr>
              <a:t>Discipulado Nivel </a:t>
            </a:r>
            <a:r>
              <a:rPr lang="es-GT" sz="3600" dirty="0">
                <a:solidFill>
                  <a:schemeClr val="tx1"/>
                </a:solidFill>
                <a:effectLst/>
                <a:latin typeface="Arial Rounded MT Bold" pitchFamily="34" charset="0"/>
              </a:rPr>
              <a:t>E</a:t>
            </a:r>
            <a:endParaRPr lang="en-US" sz="3600" b="1" dirty="0">
              <a:solidFill>
                <a:schemeClr val="tx1"/>
              </a:solidFill>
              <a:effectLst/>
              <a:latin typeface="Arial Rounded MT Bold" pitchFamily="34" charset="0"/>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47755" y="1305128"/>
            <a:ext cx="1376884" cy="21549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3251" y="4225455"/>
            <a:ext cx="1779229" cy="23453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51073" y="4263125"/>
            <a:ext cx="1806641" cy="230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79512" y="4245241"/>
            <a:ext cx="1894403" cy="23521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2638727" y="4245241"/>
            <a:ext cx="1647535" cy="2323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946" y="1276280"/>
            <a:ext cx="141922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99992" y="1328357"/>
            <a:ext cx="1623517" cy="2131739"/>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948264" y="1296660"/>
            <a:ext cx="1656184" cy="216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76"/>
                                        </p:tgtEl>
                                        <p:attrNameLst>
                                          <p:attrName>style.visibility</p:attrName>
                                        </p:attrNameLst>
                                      </p:cBhvr>
                                      <p:to>
                                        <p:strVal val="visible"/>
                                      </p:to>
                                    </p:set>
                                    <p:anim calcmode="lin" valueType="num">
                                      <p:cBhvr>
                                        <p:cTn id="48" dur="500" fill="hold"/>
                                        <p:tgtEl>
                                          <p:spTgt spid="3076"/>
                                        </p:tgtEl>
                                        <p:attrNameLst>
                                          <p:attrName>ppt_w</p:attrName>
                                        </p:attrNameLst>
                                      </p:cBhvr>
                                      <p:tavLst>
                                        <p:tav tm="0">
                                          <p:val>
                                            <p:fltVal val="0"/>
                                          </p:val>
                                        </p:tav>
                                        <p:tav tm="100000">
                                          <p:val>
                                            <p:strVal val="#ppt_w"/>
                                          </p:val>
                                        </p:tav>
                                      </p:tavLst>
                                    </p:anim>
                                    <p:anim calcmode="lin" valueType="num">
                                      <p:cBhvr>
                                        <p:cTn id="49" dur="500" fill="hold"/>
                                        <p:tgtEl>
                                          <p:spTgt spid="3076"/>
                                        </p:tgtEl>
                                        <p:attrNameLst>
                                          <p:attrName>ppt_h</p:attrName>
                                        </p:attrNameLst>
                                      </p:cBhvr>
                                      <p:tavLst>
                                        <p:tav tm="0">
                                          <p:val>
                                            <p:fltVal val="0"/>
                                          </p:val>
                                        </p:tav>
                                        <p:tav tm="100000">
                                          <p:val>
                                            <p:strVal val="#ppt_h"/>
                                          </p:val>
                                        </p:tav>
                                      </p:tavLst>
                                    </p:anim>
                                    <p:animEffect transition="in" filter="fade">
                                      <p:cBhvr>
                                        <p:cTn id="50" dur="500"/>
                                        <p:tgtEl>
                                          <p:spTgt spid="307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0" y="0"/>
            <a:ext cx="9144000" cy="312738"/>
          </a:xfrm>
        </p:spPr>
        <p:txBody>
          <a:bodyPr>
            <a:noAutofit/>
          </a:bodyPr>
          <a:lstStyle/>
          <a:p>
            <a:br>
              <a:rPr lang="es-GT" sz="2400" dirty="0">
                <a:solidFill>
                  <a:schemeClr val="tx1"/>
                </a:solidFill>
                <a:effectLst/>
              </a:rPr>
            </a:br>
            <a:r>
              <a:rPr lang="es-GT" sz="2400" dirty="0">
                <a:solidFill>
                  <a:schemeClr val="tx1"/>
                </a:solidFill>
                <a:effectLst/>
              </a:rPr>
              <a:t>Recursos de Discipulado para Ministerios de Hombres</a:t>
            </a:r>
            <a:endParaRPr lang="es-GT" sz="2200" b="1" dirty="0">
              <a:solidFill>
                <a:schemeClr val="tx1"/>
              </a:solidFill>
              <a:effectLst/>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555776" y="3672150"/>
            <a:ext cx="1931582" cy="2852794"/>
          </a:xfrm>
          <a:prstGeom prst="rect">
            <a:avLst/>
          </a:prstGeom>
          <a:noFill/>
          <a:extLst>
            <a:ext uri="{909E8E84-426E-40DD-AFC4-6F175D3DCCD1}">
              <a14:hiddenFill xmlns:a14="http://schemas.microsoft.com/office/drawing/2010/main">
                <a:solidFill>
                  <a:srgbClr val="FFFFFF"/>
                </a:solidFill>
              </a14:hiddenFill>
            </a:ext>
          </a:extLst>
        </p:spPr>
      </p:pic>
      <p:pic>
        <p:nvPicPr>
          <p:cNvPr id="14359" name="Picture 2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076057" y="713264"/>
            <a:ext cx="1757692" cy="285521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c299245.r45.cf1.rackcdn.com/catalog/product/cache/6/image/398x398/8193bf0fbbe73db7b9ad04b334ff8907/n/u/null.jpg_307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20272" y="3672149"/>
            <a:ext cx="1820384" cy="2970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520" y="692696"/>
            <a:ext cx="1845396" cy="2761176"/>
          </a:xfrm>
          <a:prstGeom prst="rect">
            <a:avLst/>
          </a:prstGeom>
        </p:spPr>
      </p:pic>
      <p:sp>
        <p:nvSpPr>
          <p:cNvPr id="5" name="AutoShape 2" descr="data:image/jpeg;base64,/9j/4AAQSkZJRgABAQAAAQABAAD/2wBDAAoHBwgHBgoICAgLCgoLDhgQDg0NDh0VFhEYIx8lJCIfIiEmKzcvJik0KSEiMEExNDk7Pj4+JS5ESUM8SDc9Pjv/2wBDAQoLCw4NDhwQEBw7KCIoOzs7Ozs7Ozs7Ozs7Ozs7Ozs7Ozs7Ozs7Ozs7Ozs7Ozs7Ozs7Ozs7Ozs7Ozs7Ozs7Ozv/wAARCAFaAOYDASIAAhEBAxEB/8QAHAAAAgIDAQEAAAAAAAAAAAAAAAQBBQMGBwII/8QAUxAAAQMDAAQHCwgHBgQFBQAAAQACAwQFEQYSITETFDJBUXSxBxUiNDZSYXFzkbQWVFWBk5Wh00JTkqOy0dIjJmJywfAXMzWEJTd1gpQkQ0Szwv/EABkBAQEBAQEBAAAAAAAAAAAAAAABAgMEBf/EAC0RAAICAQQBAQcEAwEAAAAAAAABAhEDBBIhMUFRExQiMmGx8EJxwdEjM3Kh/9oADAMBAAIRAxEAPwDctHdHaK7W2SsrJbg+Z9bVNJZcahgAbPI1oDWvAAAAGwK1+Rdn8+5fetV+YjQvyfd1+s+JlVrX1zaCJkjo3ya7wwBgycncgKr5F2fz7l961X5iPkXZ/PuX3rU/mJzvvJ9G1n2ZR33k+jaz7MoBP5F2fz7l961P5iPkXZ/PuX3rU/mJzvvJ9G1n2ZR33k+jaz7IpQE/kXZ/PuX3rVfmI+Rdn8+5fetV+YnO+8n0bWfZlHfeT6NrPsygE/kXZ/PuX3rVfmI+Rdn8+5fetV+YnO+8n0bWfZlHfeT6NrPsygE/kXZ/PuX3rVfmI+Rdn8+5fetV+YnO+8n0bWfZlHfeT6NrPsygE/kXZ/PuX3rVfmI+Rdn8+5fetV+YnO+8n0bWfZlHfeT6NrPsygE/kXZ/PuX3rVfmI+Rdn8+5fetV+YnO+8n0bWfZlHfeT6NrPsygE/kXZ/PuX3rVfmI+Rdn8+5fetV+YnO+8n0bWfZlHfeT6NrPsygE/kXZ/PuX3rVfmI+Rdn8+5fetV+YnO+8n0bWfZlHfeT6NrPsygE/kXZ/PuX3rVfmI+Rdn8+5fetV+YnO+8n0bWfZlHfeT6NrPsygE/kXZ/PuX3rU/mI+Rdn8+5fetV+YnO+8n0bWfZlHfeT6NrPsygE/kXZ/PuX3rVfmI+Rdn8+5fetV+YnO+8n0bWfZlHfeT6NrPsygE/kXZ/PuX3rVfmI+Rdn8+5fetV+YnO+8n0bWfZlMUFe2vZI5sT4+DfqEPGDnAP+qAp5tHqC0sE9K6rL3HUPD1s0wxv3PcRnZv3oVnefFGe0HYUKMohoX5Pu6/WfEyp288ij65F2pLQvyfd1+s+JlTt55FH1yLtVIWKMKUICEKUICEYUoQEbEbEpcqt1FTcM1ocdYDBOFgjub46kwVjGRHV1g5rsjC4yzQjLay7XVllsRsSM90p2Uz5Y3tkLdgbnGT0L2y40zoWPdMxpc3Wxn3p7aF1Y2sb2I2JRtY1rpzLJG1kZG0Hb9axy3JgdAYC2RssmoTncq8sErbG1j+xGxYDVRvgkkicH8GDnG7ISEF3MlDLM6ICRmMMB353KSzQi6bCi2W2xCQpbnHJSCeoLYsuLcZzlMceptRj+GbqvzqnO/G9WOWElaYpmfYjYkY7ix1VMx2q2KNjXh+d4KzMrqZ4BbM06ztUevoRZYPyKYxsRhY4p45g4xvDg12qccxWVdE0+UQjCMKUKgjCMKUICFWWXl1/WndgVoquy8qv607sCAyXnxRntB2FCLz4oz2g7ChRlENC/J93X6z4mVO3nkUfXIu1JaF+T7uv1nxMqdvPIo+uRdqpCyQoQgJQoQgJQhQdyAQvFPJU0fBxMLna4OAvE1A2mp5JKKL+3IwCTk4zt3rFS3KsM9SyppX6rHv4MsjPhAOcBv5yAD9aakr3N8FtNLrEHVOr4ORrb/d+IXCWCMpOT7ZpSa4K8UdTIKrML8yxgNLyMkjpWQUslTU0hmpiI44y14dg7eZMMuMrIHyTUz8sLs6rcbAdn4Y/Fepa94ZDLFTvex22QAbWg7B+OPqyua0kV5/Lsu9idTQzuNSWRHBlY9o2eEAvVRTz1ZiIpeA/tckjGtjG8rM65y8JltFMWDOfA2u3Yx+Kyd8ncXkm4nUeA7VDQ3a70j0J7rF3yN7PNHFLHbH0z4tVzA5rcbnelJQ22cSUhcwtbgcKOggnCffUziKN4Yckv1mhpJAAJHYPevIrakW4yGmdw7W41cZ1nYycDoVlpYyST8EU2hOGkqYI6aQwOeYpHlzARnB3FENtmLKVs0OW8I5z2n9EHdlMx3Kdri2akkLi841GHDQSdUE9OMZ6MrOK1/GJI+LSarWufr42HBxj17PxWfc4ev5x/RfaMSqqCZ8tWIosNcxgZggZxjZ+Cx1MTY6GeSThIpXOa5plcMucOjCepa6WXhjNTSMDMubs3jcB6TsJ+sJeKvqJJWR1FC97gACRGcBw3nJ9BGPUUlpIu68hTY7a4TBQRtdynDWd6ynElBWPlnEZpZGDV1i524ej1p1emEdkVFeDLdsEIQtkBCEIAVXZeVX9ad2BWiq7Lyq/rTuwIQyXnxRntB2FCLz4oz2g7ChRmhDQvyfd1+s+JlTt55FH1yLtSWhfk+7r9Z8TKnbzyKPrkXaqQsUpU3KGlmbC9sjnuGQGNzsTapq6aOnvkEsrsMbGcnHrXnzzcI2jUVZZU1XDVxcJE7Izg55lnytcjcGUr3yRYZNUZaX5AA6ThRG58dCZmkk01RnG3kleeOrdK0a2F++cMmZHquJfnaBsGOkrzNVxwSRMfnMrtVuBzqphY+Ka2hzjrPD3O9ZGUrTcGZqQ5JmE54TOenYktTLpL84GxF3VXCGlmbE9r3OcNYBrcrLTVUNXFwkTsjODkYwq6unjpr5BLKdVoiOTj1pMiTiUkuq5sMlUHHIIGp6fQj1M4za7SLtVF5V1EMMbRMNZsrtQDGc5RBURSvkijBHAnVOzA+pU8gaKOANlbI3jYI1c4aOjavMxLaidz88AKkcJjfjm+pHqZp9cE2Ki/fIyMAuOMqJJWxROldyWjJwlqhzXOHhtADcgZxrg7xlE8olts5GzDHDHONi9MsjVmaPMV1p5pGM1ZGGTkFzcAp5a1Su1p6Hg5DOW8phGyNZY4ZHW+qqGPkMjXOa1oOwDIyvLj1U2uVZtwRd1NRHTQOmkJ1W78DK8vq4mTRRknWlzq7FRyRRyW+odFI14AY4MjJ8E7ifcss7KITUUoP8AYEEF2Tj/AHlV6mfhen3JsRa1VdDSFjXhznP5LWDJKxsulO+Njxr+FII8Y2h3pS1ycIbrSVMmRC0EF2Ng3rFNUMqWwSRw8G3jTcOxjW9Ks881KSvrx/IUVRdgjO9Tn0qgpBmtBkmayYSu1mknWcOj1LDDGHR0b9d+tJM5jjrHk53ehX3pv9I2L1Nlz6UZHSFroBbTtia5waK7VGCcgeteXxBkFU5rn5hnAjGsdm1Pe3XyjZ9TZMoz6Vr7/CuEvCTtikEoLC7OS3oHoTVvhEtdUzOe8mKZwa3Ozatw1DlKkiONFuquy8qv607sCsxuVZZeVX9ad2Bes5mS8+KM9oOwoRefFGe0HYUKM0IaF+T7uv1nxMqdvPIo+uRdqS0L8n3dfrPiZU7eeRR9ci7VSFio1QTuXpClA86oIwRlGqOjevSEpA86oz6kag6AvSEpA86oO8I1Qdi9ISkDzqjoRqjoXpCUgedUHeMo1R0b969KEoEaoG4IDQApQlIEBoGwBGoMYwpQlIEOYHDBAI9KA0AYxsClSlIHnVGc42o1R0L0hKQPOqOhGqOhekJSB51RnPOp1QFKEpAhVll5Vd1p3YFaKrsvKr+tO7AqQyXnxRntB2FCLz4oz2g7ChRmhDQvyfd1+s+JlTt55FH1yLtSWhfk+7r9Z8TKnbzyKPrkXaqQskKEZ9KAlC85UoCUKMqAUB6Xl7GyNLXgEHmKlCAw8Upv1LPcjidP+pZ7lmUoDBxOn/Us9yOJ0/6lnuWZRlAYuJ0/6lnuRxOn/Us9yy59KlAYeJ0/6lnuRxOn/Us9yzFGfSgMPE6f9Sz3LKxjWNDWgADcApUoAQhCAEIQgBChCAlVdl5Vf1p3YFZqssvKrutO7AhDJefFGe0HYUIvPijPaDsKFGaENC/J93X6z4mVO3nkUfXIu1JaF+T7uv1nxMqdvPIo+uRdqpCx5lWXy2C40bsVlXSvia4tfTTGM5xz437udWaw1Xik3s3dijNRdSTRw63aXaTWGsoblXVVTV0dQ0uDJZS5sjc4OM7iD/vau1Wq6Ut5t0VdRyiSGUZBHMecH0hado/o9SaS9zChoapuHajjFKBtjdrHBC1DR293DueaSS2u6NdxN7sSt3gDmkb/AL/ELhFuD56Z9XLjhqU9iqcf/Ubv3QKSppKBtxorpX0s0lRHEWx1DgzDjjY3cPqW02y3NttPwTaipqCTkvqJjI7P17vUtd0/niqdFqaeCRskclZA5rmnII1gtuG5dV8zPBNv2UU/qK3K60NopHVdfUsp4W7NZ53noHSVRx6aOqmcNQaP3WrpjyZ2xNa146WhxBI+paTcKo6Z91OG2SvdxCjlc0Rnc7UGXHHpIx6l1psbWMDWtDWgYAG4KKTldGsmKOGMdytvkp7PpdarzO6likfT1rM69JUM1JW437Dv+pXYOVzPut0LaNtuv1JmGrZNwRlZsJ2Et92D71u+jF1de9HKG4vA15owX43awOD+IKsZc7WTLhSxxyw6f3LVI3W2C50hhNVU0xG1slNKY3A46Rv9SeUP5B9S2zzp07Rwux6XXu06Q0M10uFXPRyuIc2WUlrmZLS7HoI/BdzY4OaHA5B2g9K45c7B3x7mFJdImEz0E0xdjnjMjs+7Yfet17m1/wC/WjEcMsgdU0WIpBzlo5J92z6iuGNtOmfU1sI5Ie1gqp0y40pu/eawVFSwEzuHBwNG90jtjR7zn6lzLue1N10j0gko7he7iYIYHSFralwLiHAb8551u1T/AHh04ZTbH0NkbwsnOHTuHgj/ANo2+taT3H/K2tz80d/G1JO5oYYxjp8nHNJnZGM1GNaCSAMZJyUrdblBaLbPX1RIhp2F7sbz6B6U2ta0p1bncbXo/tcKibjFQObgo8HB9btUe9dm6R83HFSkk+hjRfS236VwTy0LJo+AcGvbKADtGw7CVerlGiBGjXdPuNlc7ENUXNjB/bZ+BIXV1mEm1ydtViWOfw9NWihvel1Bo/IRcIKtkWQ0TNhLmEkZxlO2S+0GkFvFdb5eEiJLSCMOaRzEdKp9PKeKrorXTTsD4prpAx7TzgkghaJLHcO5bpSJYtee01Rx/mb0f5m/isubi/odcWnhlx/D8/3Oq3a7MtFPxiSlqZ4xkvMEevqADJJ27list+gvsHGKWmqY4C0OZJNHqh4PRtUSV9NdNGpq2kkEsM1M9zXD/KVg0MH9zbR1SPsW75PM4pQba5ui8CrLLyq/rTuwKzCrLLyq7rTuwLRxMl58UZ7QdhQi8+KM9oOwoUZoQ0L8n3dfrPiZU7eeRR9ci7UloX5Pu6/WfEyp288ij65F2qkLFYqvxSb2buxZeZVd7prvV0vA2qqpqYvBEj54y8gEfo4I2+tR9GorlFb3OvIa2/5XfxFedN9DodKLZlgayugBMEnT/hJ6Cp0TsV70epo7fUV9JU0MQdqhsLmyAk535xjaeZbOdyylcaZ2lkcMznB+T5/pb5caSjGi1fG7VjrI3MD98Lmv2t9S7+OT9S07TDQVl9rqW50WpDWwyM4Qu2NlYDz7N45ityA2LOOLjaZ11eaGVRlFU+b/AHON0LDo33YiKzwY56h5Y/mIkB1T7yB712PIwqDSnQ+g0ogZwxdDUxf8qoj5Tf5hK0dLprb6cUpqbXXtYNVk82ux+P8AEBvSKcLQzzjnjGV00qZSd2SpY2xUNLka8lVrgehrSD/EFs+hFvlteiFupZmlsjYtZzTvBcS7H4qupdCZa29NvWklY2vqY8cDDGzUhix6OdbeBgBWMXucmZy5YrDHDHmuWCh58E+pSq+7x3aWBrLTPSwyE4e6ojc/AxzAEbfWuh5Vyyj0ChjqdBo4JW6zJHzNc084L3ZXOrdcajucaZV9NIwywFrm6vnjGYz2D6yuj6J6P33RyFlDPcKSpoGlzsCFwkBO3Yc4xnpC937Q2mvekNtuzy1ppHf2rSNsoG1o+o9q4uLaVdo+jjzwhkmpcxl+Iz6I2uS2WFr6ok1lY41NS4jHhv24+rd9S513IPK2t6o7+Nq6rdorrLShlpnpoZicOfUMLwG45gCNu5aPo93Or9ozcTXUF4onSOYWPbLA4tc0kHmPSAkk7VeDOHLH2eTc6cjo5xhaTT2yq0m0guN5hulTQMgeaOndA1vhsbyj4QP6efctivNPeaq3iG2VdPTTPGJJZIy7Gz9EZ3+tI6J2W8WCiZb6uspamliB1CyNzZMk52nODvK27bPNjahByT5NA03tdXonpDa78a2eveZAXPmDQSWY2bAN4K67TzMqKeOaM5ZI0OaekEZWpaZaKXjSsMpuPUdPRxSCSNvBOMhOMbTnHOdwVnoxa71ZqJlBcK2mq4IWakLmRua8AbgcnBGFmKak/Q7ZpxyYYW/iX2MWmfIs3/q1P/EVZ3uzUd+tctBWMDo5BsI3sdzOHpCqdJLJfb1UU/Fq6jp6elnZURB0TnPL27tY5xjOdyv6IVYpWCudC6f9Mwghh9QJytVbdnBy2xi4vlHHaK5XHue3KtsNzDpKGpjfqOA2bQQHt/1C6foZ5G2jqkfYselui1LpTa3U0mI6hnhQTY2sd/I86d0eoJrXo/Q0E5aZaeBsbyw5GQOZZjFxdeD0Z88MuNP9V8/2WSrLLyq/rTuwKzVZZeVX9ad2BdTwGS8+KM9oOwoRefFGe0HYUKM0IaF+T7uv1nxMqdvPIo+uRdqS0L8n3dfrPiZU7eeRR9ci7VSFihShAQhShAQpQhAQhQ4kA4GT0LTJtPKyDSFlhfYH8ekxqNFS3VIIznOPQVG0uzpDHLJe3wboheIXPdE0yMDHkAuaDnB6Mr2qcwQsRqYA4tM0YcN4LhkI41T/AK6P9oKWXa/QyhCMrFxqn1iDNGCDgjWGxUiTfRlQsQqYHEBszCTsA1htRNPHTQSTzPDI42lz3Hc0AZJKFpmVCXjrqWWNskdRE5jhkEPGCF5qblRUsLpp6qKONu9xeMKWi7Zeg0hQDnaNy9KmSEKUICEYUoQAquy8qu607sCtFV2XlV/WndgQhkvPijPaDsKEXnxRntB2FCjNCGhfk+7r9Z8TKnbzyKPrkXaktC/J93X6z4mVO3nkUfXIu1UhZIQhACEIQAhCEBC5nc//ADvoPYj+By6YSuX3OaL/AI2UTzI0NbEA45GB4DlyyeP3Pbo+5/8ALOoBCSq7xb6KklqZ6uFscTS5xDwdgXmzV8lztNPXSQ8CZ264YTkhpPg59OMLpaPJtdWaLp/R0h010bL6eLE9RibLR4Y1m8rp51d3qxaOySW6CKCkp5pKyMs4GJus7Vy4jZzYBVP3Q2QVOmGjEE7WPjdPiRjtxBc3OVdV1l0WsroLwyOloDQyGUviaAXjBGrs35yuXlnub/x4++n9zawNi5tpbb6H/ibYmyU0HB1DSZgWDEm07XdK6HSVDqmkindE6EyMDjG/e3I3H0rn2mkVLW90jR+mqmRywvYRJG/aCCTvC1k6OWk4yO/R/YvprHo87SS1tpIKaGpgc+oDII2jWAGNpG7BcCPUr27UBulpqqAS8FxmJ0ZfjOARg7PUkaHRW1W67xXG3U0VI5sTo3MiZgPBxv8AVj8VdrSRxnPlU+jQ9O9HbPa9BK19HbqeKSJsYZI2Maw8No370zaNErNdtC6FslBAyaakYeHbGA9r8bHZ35ys/dLe0aB3AEgE8Hj0/wBo1WeiDg7RK14OcUse71LNLfR6HOXu6d/qf2RbxsLI2tJyWgAnpXtQpXQ8QIQhACEIQAquy8qv607sCtFV2XlV3WndgQhkvPijPaDsKEXnxRntB2FCjNCGhfk+7r9Z8TKnbzyKPrkXaktC/J93X6z4mVO3nkUfXIu1UhZIUcyTkvFthmdDLcKVkjThzHTNBH1ZQqTfQ4pVe6+Wlp8K50bfXO0f6piCspqlutTzxSt6Y3hw/BS0Vxku0Z1KjKlUyeXNDgQRkHeqj5JaO5ybHQE9Jp2k9iuUKVZVJx6ZQ1OhejlTA+F1mo2B4wXRwta4eogZCu442xRtjY0Na0YAHMF7QlJFc5S7dlXVaN2WtqXVNVa6SeZxyXyRBxP1lYm6JaPtkbI2zUYc0gtPAjYQrlCUiqclxZ51cKrn0YsdTUOqJ7TSSzPOs6R8LS4n1q2QrVmU3HpmKCCOmhZDEwMjYMNa0YAHoWRShCCFfZLZdHtfX0FPUuaMAyxh2B9ayUFrobZG6OhpYqZjjktjaGgn6k2hKLudVfAIQhCAhCEAIQhACq7Lyq/rTuwK0VXZeVX9ad2BCGS8+KM9oOwoRefFGe0HYUKM0IaF+T7uv1nxMqdvPIo+uRdqS0L8n3dfrPiZU7eeRR9ci7VSFjzLnndatdCzRwV7aSJtVxhoMzWAOIIOcnnXQ1o3dc8jR1lnYVjJ8rPVo21nh+5U9y/RyzXfRiee4W6nqZeMuZryMyQNVuwHm3rX9N7S7QjSSnqrJPJSxzs4SMNcfAIOCPSNo2FW3c40utVg0ampq01HCGoc8COBzxjVbzgY5lXXusHdH0liENTBQUMA4NrqmVrXnJ2kNzkn0ehcHWxV2fUgskdVNz+Tmzq2jdzfedHaK4SNDXzxBzwN2dx/EJDSfSes0ahdVutDqmiZqh0zZ2tLSTjk4z0K4tlDDbLbT0NP/wAqCMMb6QOda93TR/cSv9cf8YXeVqJ8nGoSzpVw2L2vTy5Xmk43b9FqqeDWLddtQwbRv3oq9Pa+3VdJTV2jFTTvrJBHFmdp1jkDm9ax9yU/3MHWH/6K5urrbUaUWelqGufVxmSeHVIw3DcHW9+z0hZTk4p2dsixwzSht4V+pdTSSsp3vhjEkgaS1hdq6x6M8y0ar7p09DeO88+j0wrddrBGKhpyXYxg458hb7hcb0l/856brVN//KuRtLgmjxwySkprpNnXKGepnpGSVdNxWZ3Ki4QP1frCp9KNJavRundWd6XVVEwDXmZMAWknG1uM9G1X+W9I961jukEHQO5YI5LP/wBjVqTqPBwwpSypNcNhorpjVaU5mgs74aRjix875wcOxnAGMneFb3m411tpDUUduNdqAukaJQwtAHNnetV7kA/uhN1x/wDC1bpXj/w+p9k7sUi242zeeMYZ3FLhM0/R/ui1GktYaa3WGRxYA6R76hoDBnGdy2+unqoKR8lJS8amGNWLhAzW+srlncX/AOp3P2LO0rrmFMbco2zesxwxZtsVwjnx7rFNTXbvfcbTNSOZLwczzKHcGenZvW+xTMnibLG8PjeA5rmnIIPOubVGiEOlMekWpqsroLm8wSdPgt8E+gpHuf6Xz2SuOjV8zEwP1InSnbC7zT6DzdCwptP4ujtk02OcN2Htdr+Ub1pNpLWaOQPrDaXVVFGAXzMmDS0k45JHqVjaK6ur6Xhq238SLsFjDKHkgjnxuVP3RSPkJcv8jf4gtjpx/wDTx/5B2LrzuPG1H2Sdc3/RqWk2ndVotUtbW2R7oJXOEMzKhvhgejGzevVHpfpBcaRlXSaIzPgkbrMc6qY3WHSAVRd2jZQ2r2snYFu2ifklauqR/wAIWLbm1Z6ZQxx08cm3lv6muS90zvZVsp79Yq23a/JecPB9PNn6srcLfcqS60bKyhnbPA8eC9pSektiptILLUUVQwOLmkxu52PG4j61y3uUXmah0kdaXudwNW12GHc17RnPuBHuTc4ySfkLDjzYZTgqce0doCrLLyq/rTuwKzCrLLyq/rTuwLqfPMl58UZ7QdhQi8+KM9oOwoUZoQ0L8n3dfrPiZU7eeRR9ci7UloX5Pu6/WfEyp288ij65F2qkLFaP3XPI0dZZ2FbxzLn3dD7732hdZ7fYax4jnDzUENDHAA8nbt3rGT5WenSf74t+Ge+4+AdEZs/O3/wtUd1HRyhn0emu8cLIqumc0mRrcGRpIbg9O/P1JHQqpvmillkoKnRe4TudO6XWi1cbQBjf6Fh0pqNLtMYWW2k0dqKKk1g6QzOALyDsyTgADfjauXHs6PalL3t5E0lfd+B/uRXmsuFrrKGqldK2jczgnOOSGuB8HPQNVXHdN8g6/wBcf8YWXQbRP5K2l8UsgkqqhwfM5vJGNwHqSfdCdcrjZ57Lb7PV1L5tRxnaG8GAHA435zs6FqmsdM4OUJazdDqyk7nGjVFddFxU1E1Yx/DPbiGqfG3ZjmBwrqj0MFm03pLpQuqJad8MjJzPLrlhwNXadu1VWh1Vf9F7F3vm0Wrp3cK5+ux7ANv1p286QaWXKkNFbNGauiknIY6plcDwbTsJAHP6VI7VFcHTM8ss0qktrvyuje2PbI3WY4OaecHK4tpfTRVndejpZ260U09Ox4BIyCGg7Qus0VLHZLHFTQRSStpYcBjNrn4HNnnP+q5fd7XpFX6eM0ih0erGwRzxSCN2qHEM1fTvOCrl5SMaFqM5O/DN5/4daLn/APAkP/cyf1Kh030KsNp0Rrq2jpHsniDNRxme7GXtG4nHOt9oKp1ZSMnfTTUznf8A2pgA9vrwStY7oLrjXWOos1utFVVSVDWHhmBvBtAcCRnOc7OjnWpRW18HLBlye2inLz6ifcf8kJuuP/hat0r/APp9R7J3YtI7msV0sdA+0XGz1cBkndK2chpYAWjYduRuW03+uqKS3vbTW6prZZmOY1sAGw43uJIwPekPkGo51LryznPcW/6nc/Ys7SuuLk3c+tt+0VuVQ+usFa6KpY1mtHqksIO8jO7aun11W+jo3zspZqlzcYihAL3erJCmLiJ019Sztx5TootEPH9Iv/U3/wALVU90XQcXqmN1t0eLhC3w2t2cM3+oc3u6Fn0UqrtSXS4trtH62GO4VhmZJ4JbGCAPC27N3NlbrvCqSlGmc5ZJYc2+L/KOKR6aur9ArjYrm88bjjaIZHnbIA4eCfSF2in8Xi/yDsXL+6RoG9733qz07nucc1MEYySfOaO33rp8ALYIwRghoz7lnGpJtM6auWKUIyx+btfXg5v3afEbV7WTsC3bRLyStXVIv4QtK7pNFedJJaekt9jrHMpHvLpXBoa/OB4O3dsVrYtI6+1WOlobhoxdhJTQtj1oYg9rsDGd4ROsjZucXLSwiu7ZudRMyCCSWQgMY0ucTzABcT7m1JLc9POPNbiODhJnnmGtkAe8/gtsvlbpVpfB3rtlmntlHLsnqKshjnN6Mcw6cZytk0R0UpdFbZxeJ3C1EmHTzEY1z6OgDoRrfJeiJCS0+GSb+KXFGwBVll5Vf1p3YFZhVll5Vf1p3YF2PmmS8+KM9oOwoRefFGe0HYUKM0IaF+T7uv1nxMqdvPIo+uRdqS0L8n3dfrPiZU7eeRR9ci7VSFijClCAjARhShARhGFKgnAyUAYCMKBIx25wOegqchAGEYRkIyOlAGAEYUB7XDIII9Ch8scYy97WjIGScbTuQHrARqhRwjNcs1hrAZ1c7cdKnI6UAaoRheXyxs1dd7W6xwMnGT0KS9rSAXAE7h0oCdUIwjIRlAQWgqcBRrDpUg5QBhGFKEBGAjClCAFV2XlV/WndgVoquy8uu607sCEMl58UZ7QdhQi8+KM9oOwoUZoQ0L8n3dfrPiZU7eeRR9ci7UloX5Pu6/WfEyp288ij65F2qkLJCEIAQoRkICUvXvnjoKh9NDw0wjcY49nhOxsG3ZvWfKMhAalDQXegDHQUjpHUtvhhiP8AZg5LhwoG3eGgEZ2Epmph0jhZS8VlfLjU4Vr3MzgSDIJxtJYTk/4ffsiEBSV1Lcv/AAaGKWeURVANXKxzWlzRG7ad2wu1dgXu2m6cTqJ66KThnNy2Alhw4A5DSNmqdmMn1q42IQGl2u23y1WtppqV/DN4BmoXRtLg1h1s7SMax351jnoAT1RT3eY/2tM9+vxMOOY8jVfrS7j/AL5ls2xGxAUtojuBuNTU19O+IyRMDcvaQCHPyBj0Fv8AvYEaVukk7p5JxNTGR8Go0mMtYNYmTAydmMDbt2D0raNiEBrMUV5qZrXx6klLIDE+U68fL1HaxODtIdq7vx5nK2lnqL9BI2mk1I2jMjtQxuGc9Os1wIG4bc7d2y6yEIDVoHaS8QljmhnNQ90bWPD4vBGSXE4Ozzdx5jjeiqhv0VPXiljq3zVFRK5juFj8BoZiPVydgJA9Oc7NuVtKNiA1qqhvofVPphK1zqlpY4cFkwiHOAT/AI8gZ3E53ZV9QcNxGDjOeH4NvCZxnWxt3bN/Qs+xCAlChGUBKFClACq7Lyq/rTuwK0VXZeVX9ad2BCGS8+KM9oOwoRefFGe0HYUKM0IaF+T7uv1nxMqdvPIo+uRdqS0L8n3dfrPiZU7eeRR9ci7VSFkoJwpUICqtF/p7zPM2lMboo2Nex7X5LgS4ZIxs5OfrCrKua6xQXeWG5SyGiZqRt4JnhyGLPMM73sI9XPlbLHTww/8AKiZHnzWgf73qG00DC8thYDIdZ5DR4R6T0oCmptIJJuKQx0zXyzGYO1pgC0RODXE4B6R9ZHrRQ3yWeKiaIRK+rhEwPCDYCfCGwfo5Az/s3LaaBhBbCxpGcENHOcn3kbVLIYo2tayNrWtGqABgAdCAoaXScSVFFTiDhG1MUUhm4QYbrh5xu3+AU3QXmSvoamrdSSU0UYyx0mxzhq6xyCNhGcHftBT01BTywOh4JrQW6oLBgt2EDB5iMnCwUNnpqGOaNoMjZzl4eG4OzG4AD17NqApRdq6jpG8NV8ZldQslmBDG8BI4taNoGMHWdgHzVYO0gDZpYBEwObLwULpJQ1sh1C4uzg4Hgkc+0EbFaMo6WOIxMp4mxk5LGsABPqQaSmI208R8PX5A5XT6/SgKGr0jmouHdxcTnjL4mR8KBqhsetvAztIIxvyedZWXmVlU+MxulfNUBscTnBvBNDGF2T6HOPvVjNbIJq6CqIw6Auc1oa3VLiMEnZv2b0waWnL9cwRlwdr6xYM62MZ9eOdAUt5vrqKWjfDwnB8IXVDTGRmIFrCcEZ2Oe05HMClm6Sy0VLI+sLJJn1EgaxzhG2NrXNbjPOQXAenbuWyughfIJHRMc8DAcWgkDoyvHEqT5tDvJ5A3naT+A9yA1xmkz+M3mMeFHSFxY98gaW4DW4AI2jW19vSMFOHSZrK6spnUb9WlZI4Pa4EyljWO1Wt6fD/BXBpKY5zBGdYYPgDbtz27VhrLdT1cTmObqEnOuwDW3gnm58DIO9AKm4VNRY5qnguKzO1mRZdrbclrXbRuJwRs3FUsekleZmvkBbHT22aWdhaG680ZaHEHG7JcPWCtjo7ZTUlEKMM4SIEnVkAI2nO7cB0AbAs7qWne4udBG5xaWklgJIO8epAUzNJQLhLRugGpC0njDpQGuxG155uhwXh2kjm0p1GxGRtGyfXkkAa4uxs2Dm1hndyhs2q9dTU7jl0MZO3aWjnGD+ACjilNhw4vF4YDXeANoG4FAVMmkE0QrZOJNdT0LmCWVs3MQ1ziNn6LXZP1dOzJWXKodbaOSGMRy1c0bAC/ktO082/VBT9TRx1LCxxc1jna0jWYHCbMYd6P5LxLRMlq4aiR7i2n8KOM41WuwRrbs5w4jfhAVlJpA+op4TTUpnbK9jInulwXBzNcOds2HG8en6lfAnnWGJlKwBkTYm6pyGsAGCeftWYYQEqrsvKr+tO7ArRVdl5Vf1p3YEIZLz4oz2g7ChF58UZ7QdhQozQhoX5Pu6/WfEyp288ij65F2pLQvyfd1+s+JlTt55FH1yLtVIWSEIQAhCEAJO614tdrqK50ZkEDC8sBALscwynEtXUba6lNO97mNLmuJbjOwg8/qQClNfqSRgM8kUTnHwQ2QPDhrBuQRzaxx61kffbXG7VdWRh3CcFjbtdjOB07Nq8Gy075YJZnSSugc9zckAeEQdwAGzAx6RnftXiksNPQU1FFCXvFACYWuwMnV1duBtOCdu/agHKW5Udc5zaWoZKWsDyGnc0kgH3tcPqKrYdJ6eobSiOF5mqKl1PwesMsLc5cT0Ywf/cE1bbYKKOodjUmqpHSP1TnUJJOASNwJJ9ZPSsEWjdFDM2aMyNlDmuc8EZeWxmMZ2eaebn2oBk322N4TWrYgInhjyXYAcRkDPqCyz3GnhghmLw5s72MiwR4ZcQBjPryq6k0Wo6ODgWTVDgJI5BrOGxzGBjebmAB9YynZLVDJTUkDnyatI9j2HZklowM7MIDJTXKkreEbSVEc7o+UGOzjaRt+tp9yr6TSWCWCSoqo+KQRZbJJI8YbICQ5nrGrk82PrTlFa4aCV8kLn/2jQHA4xynOzu35eUo/RqklhZDJJM5jZJnuBI8Phc64Ozd4R9IQDzrtQNModVxDgdYv8Lk4AJ9wcPeiW4wtpBUxZma9wYwR/puJwAM+nn3JQ6PUrq6pqzJLr1Mb43t1hqhrg0EAY2cgJysomVUDItd0Rje17HR4y0jdvGEAr35MFVDBXQtpDKXNbrSg6xBaBq7NoOv6Ds3LO69W1kckj6yJrIgS9xdsaA7VP4jCxTWaKokjllnmfJGBqvJGR4bXnmxtLWj1BY/k7S5q9aWZzawYkaXDGNdzsDZs2ud70B6rb9TRUUstIW1MzY+EZECW620ADONm8e9P01RDVwNnp5GyxP5L2nIKUNohcagPe98dRK2V0bsausNX0bvBG9M0VKyhpI6aNznMjGAXYz+CA1nSzSS4Ucxt9ojBqA0OklcMtY0/wCq5XpBeL09xNRcZpHA/oyHHat10z0lab7LaoqORzmYa+Ro37OzatFvdGBLFquy55wW551xcviO+xbbKDv1VQSazKqoY/zhIQujdzrul1U1dHab1PwscmGQzO5TXcwcehc5r7e2Gmldk67Hhuc7zjJGPr3qrge6KZrmuwQV0RznBx7PrkHIyqyy8qv607sCwaHVk1folbqmc5kfCAT042Z/BZ7Lyq7rTuwLRzMl58UZ7QdhQi8+KM9oOwoUZoQ0L8n3dfrPiZU7eeRR9ci7UloX5Pu6/WfEyp288ij65F2qkLJCEIAQhCAEIQgBCEIAQhCAEIQgBCEIAQhCAEIQgBK3GqfQ2+apZBJO6NpcI4xlzvUE0oIQHG6q4yV4qq4sfFLO/BL2ariBzfUqCaQRSslc4O1du1WmmUnei5VbJpQXmUu1Q8knO7fu3rSeNT1kuwFznnDGDnXnUW5HqnlUUN18oqi+VwMTHHwWvOXPPOSFXUVlrbhcIaakgfI6Z4a0BvT0qy70uJ155TkjaB/NPWcTWa509fSO8OJ4IOpgeokcy9EcbR455nJ2fQFooRbLRSULdop4Wx56SBtKXsvKr+tO7AstlubLvbIqxjCzX5TDt1T/AKrFZeXX9ad2BCrkyXnxRntB2FCLz4oz2g7ChRmhDQvyfd1+s+JlTt55FH1yLtSWhfk+7r9Z8TKnbzyKPrkXaqQskIQgBCEIAQhCAEIQgBCEIAQhCAEIQgBCEIAQhCAheXSMYMucB6ysFfVcUo5JQMuAw0DnJ3Lk2kWk76CaRxqHPlBwQXFw9W1aSsxKdG5aU2rRG4F89yp2zVJbjXheQ78Dj3rlT9HoopXGGeRjMkBrDjA6M7yk6nTGoqw/hNzeTqnevFDPUSAzyynLubmXSMYo5ylJjT9GaSYEuc8npLySlDo1LSyh1DWyRvzsLXEJ/jpY3ekai5vY4nOBvBHMt0jCcjddDNININH38BcIBXULj4ZiP9oz0hvOuk2GRkzayWM6zH1Bc09ILQuL228zSxtLiTIw7HdIW3WnugNtThFVMDmSO2uPTjG0/UFzlG+UbjOuGdBvPijPaDsKFXvvVFeLe11LLlzXguYeU3YULizunZOhfk+7r9Z8TKnbzyKPrkXaktC/J93X6z4mVO3nkUfXIu1UFkhCEAIQhACEIQAhCEAIQhACEIQAhCEAIQhACELHNI2GJ8ruSxpcfqQFBpleILTaXyzSNZhrnNydpOMAD3r55u92bXTOLQQCcknnWxaX111v1zlqppy5msRHGNgjHRhanWUjo4deQNDuhq6dI5cN2LREaw1jgZySriKsDWtZjV2blTQ6rRru2kbgmIchrpnnJKJlastTWsLw0u2lLVEmx6Tp8yTFx5gpkeSx21WyVRcW6o1C0DcR71muT9aEjfjaFVwvMYa7m6VjmnfHUuySWu2q3wZ28m99zS4vqLtNTSOJLKYkHO8azf5oSPct8qanG7iT/wCNiFxl2doqkdi0L8n3dfrPiZU7eeTR9ci7UloX5Pu6/WfEyp68NJjpS0Z1KpjzkgbBknf6kKWClKd8YvN/eM/qR3xi8394z+pANoSnfGLzf3jP6kd8YvN/eM/qQDaEp3xi8394z+pHfGLzf3jP6kA2hKd8YvN/eM/qR3xi8394z+pANoSnfGLzf3jP6kd8YvN/eM/qQDaEp3xi8394z+pHfGLzf3jP6kA2hKd8YvN/eM/qR3xi8394z+pANoSnfGLzf3jP6kd8YvN/eM/qQDar74X96ZwxwaXN1S5xwAOf8Fl74xeb+8Z/UtH7o99c+hjoKcuYHnWkIIPqGQfWqkZk6Rza6TRyXCZlO8Oja4jXG4rX7qWNaGh2dqdqpeBjLGbz0c6o5mvMh13Av2nGdy6NnOKMbBlwB3EpiZ+rGGBLtOHj0FS8l8uPSsHQapfBje7oCXMmsNXG0lZS7Upj/iOF4pWB1Q0YzzqkLWkjD42h27CTuDQ14Ldw2KxaQxpOMYVXUTtn1mAY1SdvStMyuzbu5M4nSepB+ZO/jYhee5L5VVIPzJ/8bELk+zqjtOhfk+7r1Z8TKr9atA51NHwdO4xM1nO1YzqjJJJOBzkkk+krJxqo+cS/tlQGyIWt8aqPnEv7ZRxqo+cS/tlUGyKVrXGqj5xL+2UcaqPnEv7ZUBsiFrfGqj5xL+2UcaqPnEv7ZVBsiFrfGqj5xL+2UcaqPnEv7ZUBsiFrfGqj5xL+2UcaqPnEv7ZQGyIWt8aqPnEv7ZRxqo+cS/tlAbIha3xqo+cS/tlHGqj5xL+2VQbIpWtcaqPnEv7ZRxqo+cS/tlQGyLk3dZmbDdKeFg8KSPXcc/V/ot141Ufr5f2yk6yipLi8PrqWGqc0YDpow8gdG1VMjVnz9WVOtIQHE42ZSscrWaxLQTqkD1nYu/nRqwnfZLcf+1Z/JHyZsH0Hbv8A4kf8lWyUfPbV7YCTs3k4X0D8mbB9B27/AOJH/JSNG7EDkWS3g9VZ/JLLRwCod4QYP0RhMW2Jxk18YC7t8mrCTnvJbs9VZ/JexYLK0YbaKED0UzP5KpkaOHVlVgFuwb1VSHD3etfQh0csTuVZbefXSs/koOjVgO+x24/9pH/JGwkc07kjXfKioedxon/xsQupUdntdvlMtFbaSlkLdUvhgawkb8ZA3bB7kLDNI//Z%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BDAAoHBwgHBgoICAgLCgoLDhgQDg0NDh0VFhEYIx8lJCIfIiEmKzcvJik0KSEiMEExNDk7Pj4+JS5ESUM8SDc9Pjv/2wBDAQoLCw4NDhwQEBw7KCIoOzs7Ozs7Ozs7Ozs7Ozs7Ozs7Ozs7Ozs7Ozs7Ozs7Ozs7Ozs7Ozs7Ozs7Ozs7Ozs7Ozv/wAARCAFaAOYDASIAAhEBAxEB/8QAHAAAAgIDAQEAAAAAAAAAAAAAAAQBBQMGBwII/8QAUxAAAQMDAAQHCwgHBgQFBQAAAQACAwQFEQYSITETFDJBUXSxBxUiNDZSYXFzkbQWVFWBk5Wh00JTkqOy0dIjJmJywfAXMzWEJTd1gpQkQ0Szwv/EABkBAQEBAQEBAAAAAAAAAAAAAAABAgMEBf/EAC0RAAICAQQBAQcEAwEAAAAAAAABAhEDBBIhMUFRExQiMmGx8EJxwdEjM3Kh/9oADAMBAAIRAxEAPwDctHdHaK7W2SsrJbg+Z9bVNJZcahgAbPI1oDWvAAAAGwK1+Rdn8+5fetV+YjQvyfd1+s+JlVrX1zaCJkjo3ya7wwBgycncgKr5F2fz7l961X5iPkXZ/PuX3rU/mJzvvJ9G1n2ZR33k+jaz7MoBP5F2fz7l961P5iPkXZ/PuX3rU/mJzvvJ9G1n2ZR33k+jaz7IpQE/kXZ/PuX3rVfmI+Rdn8+5fetV+YnO+8n0bWfZlHfeT6NrPsygE/kXZ/PuX3rVfmI+Rdn8+5fetV+YnO+8n0bWfZlHfeT6NrPsygE/kXZ/PuX3rVfmI+Rdn8+5fetV+YnO+8n0bWfZlHfeT6NrPsygE/kXZ/PuX3rVfmI+Rdn8+5fetV+YnO+8n0bWfZlHfeT6NrPsygE/kXZ/PuX3rVfmI+Rdn8+5fetV+YnO+8n0bWfZlHfeT6NrPsygE/kXZ/PuX3rVfmI+Rdn8+5fetV+YnO+8n0bWfZlHfeT6NrPsygE/kXZ/PuX3rVfmI+Rdn8+5fetV+YnO+8n0bWfZlHfeT6NrPsygE/kXZ/PuX3rVfmI+Rdn8+5fetV+YnO+8n0bWfZlHfeT6NrPsygE/kXZ/PuX3rU/mI+Rdn8+5fetV+YnO+8n0bWfZlHfeT6NrPsygE/kXZ/PuX3rVfmI+Rdn8+5fetV+YnO+8n0bWfZlHfeT6NrPsygE/kXZ/PuX3rVfmI+Rdn8+5fetV+YnO+8n0bWfZlMUFe2vZI5sT4+DfqEPGDnAP+qAp5tHqC0sE9K6rL3HUPD1s0wxv3PcRnZv3oVnefFGe0HYUKMohoX5Pu6/WfEyp288ij65F2pLQvyfd1+s+JlTt55FH1yLtVIWKMKUICEKUICEYUoQEbEbEpcqt1FTcM1ocdYDBOFgjub46kwVjGRHV1g5rsjC4yzQjLay7XVllsRsSM90p2Uz5Y3tkLdgbnGT0L2y40zoWPdMxpc3Wxn3p7aF1Y2sb2I2JRtY1rpzLJG1kZG0Hb9axy3JgdAYC2RssmoTncq8sErbG1j+xGxYDVRvgkkicH8GDnG7ISEF3MlDLM6ICRmMMB353KSzQi6bCi2W2xCQpbnHJSCeoLYsuLcZzlMceptRj+GbqvzqnO/G9WOWElaYpmfYjYkY7ix1VMx2q2KNjXh+d4KzMrqZ4BbM06ztUevoRZYPyKYxsRhY4p45g4xvDg12qccxWVdE0+UQjCMKUKgjCMKUICFWWXl1/WndgVoquy8qv607sCAyXnxRntB2FCLz4oz2g7ChRlENC/J93X6z4mVO3nkUfXIu1JaF+T7uv1nxMqdvPIo+uRdqpCyQoQgJQoQgJQhQdyAQvFPJU0fBxMLna4OAvE1A2mp5JKKL+3IwCTk4zt3rFS3KsM9SyppX6rHv4MsjPhAOcBv5yAD9aakr3N8FtNLrEHVOr4ORrb/d+IXCWCMpOT7ZpSa4K8UdTIKrML8yxgNLyMkjpWQUslTU0hmpiI44y14dg7eZMMuMrIHyTUz8sLs6rcbAdn4Y/Fepa94ZDLFTvex22QAbWg7B+OPqyua0kV5/Lsu9idTQzuNSWRHBlY9o2eEAvVRTz1ZiIpeA/tckjGtjG8rM65y8JltFMWDOfA2u3Yx+Kyd8ncXkm4nUeA7VDQ3a70j0J7rF3yN7PNHFLHbH0z4tVzA5rcbnelJQ22cSUhcwtbgcKOggnCffUziKN4Yckv1mhpJAAJHYPevIrakW4yGmdw7W41cZ1nYycDoVlpYyST8EU2hOGkqYI6aQwOeYpHlzARnB3FENtmLKVs0OW8I5z2n9EHdlMx3Kdri2akkLi841GHDQSdUE9OMZ6MrOK1/GJI+LSarWufr42HBxj17PxWfc4ev5x/RfaMSqqCZ8tWIosNcxgZggZxjZ+Cx1MTY6GeSThIpXOa5plcMucOjCepa6WXhjNTSMDMubs3jcB6TsJ+sJeKvqJJWR1FC97gACRGcBw3nJ9BGPUUlpIu68hTY7a4TBQRtdynDWd6ynElBWPlnEZpZGDV1i524ej1p1emEdkVFeDLdsEIQtkBCEIAVXZeVX9ad2BWiq7Lyq/rTuwIQyXnxRntB2FCLz4oz2g7ChRmhDQvyfd1+s+JlTt55FH1yLtSWhfk+7r9Z8TKnbzyKPrkXaqQsUpU3KGlmbC9sjnuGQGNzsTapq6aOnvkEsrsMbGcnHrXnzzcI2jUVZZU1XDVxcJE7Izg55lnytcjcGUr3yRYZNUZaX5AA6ThRG58dCZmkk01RnG3kleeOrdK0a2F++cMmZHquJfnaBsGOkrzNVxwSRMfnMrtVuBzqphY+Ka2hzjrPD3O9ZGUrTcGZqQ5JmE54TOenYktTLpL84GxF3VXCGlmbE9r3OcNYBrcrLTVUNXFwkTsjODkYwq6unjpr5BLKdVoiOTj1pMiTiUkuq5sMlUHHIIGp6fQj1M4za7SLtVF5V1EMMbRMNZsrtQDGc5RBURSvkijBHAnVOzA+pU8gaKOANlbI3jYI1c4aOjavMxLaidz88AKkcJjfjm+pHqZp9cE2Ki/fIyMAuOMqJJWxROldyWjJwlqhzXOHhtADcgZxrg7xlE8olts5GzDHDHONi9MsjVmaPMV1p5pGM1ZGGTkFzcAp5a1Su1p6Hg5DOW8phGyNZY4ZHW+qqGPkMjXOa1oOwDIyvLj1U2uVZtwRd1NRHTQOmkJ1W78DK8vq4mTRRknWlzq7FRyRRyW+odFI14AY4MjJ8E7ifcss7KITUUoP8AYEEF2Tj/AHlV6mfhen3JsRa1VdDSFjXhznP5LWDJKxsulO+Njxr+FII8Y2h3pS1ycIbrSVMmRC0EF2Ng3rFNUMqWwSRw8G3jTcOxjW9Ks881KSvrx/IUVRdgjO9Tn0qgpBmtBkmayYSu1mknWcOj1LDDGHR0b9d+tJM5jjrHk53ehX3pv9I2L1Nlz6UZHSFroBbTtia5waK7VGCcgeteXxBkFU5rn5hnAjGsdm1Pe3XyjZ9TZMoz6Vr7/CuEvCTtikEoLC7OS3oHoTVvhEtdUzOe8mKZwa3Ozatw1DlKkiONFuquy8qv607sCsxuVZZeVX9ad2Bes5mS8+KM9oOwoRefFGe0HYUKM0IaF+T7uv1nxMqdvPIo+uRdqS0L8n3dfrPiZU7eeRR9ci7VSFio1QTuXpClA86oIwRlGqOjevSEpA86oz6kag6AvSEpA86oO8I1Qdi9ISkDzqjoRqjoXpCUgedUHeMo1R0b969KEoEaoG4IDQApQlIEBoGwBGoMYwpQlIEOYHDBAI9KA0AYxsClSlIHnVGc42o1R0L0hKQPOqOhGqOhekJSB51RnPOp1QFKEpAhVll5Vd1p3YFaKrsvKr+tO7AqQyXnxRntB2FCLz4oz2g7ChRmhDQvyfd1+s+JlTt55FH1yLtSWhfk+7r9Z8TKnbzyKPrkXaqQskKEZ9KAlC85UoCUKMqAUB6Xl7GyNLXgEHmKlCAw8Upv1LPcjidP+pZ7lmUoDBxOn/Us9yOJ0/6lnuWZRlAYuJ0/6lnuRxOn/Us9yy59KlAYeJ0/6lnuRxOn/Us9yzFGfSgMPE6f9Sz3LKxjWNDWgADcApUoAQhCAEIQgBChCAlVdl5Vf1p3YFZqssvKrutO7AhDJefFGe0HYUIvPijPaDsKFGaENC/J93X6z4mVO3nkUfXIu1JaF+T7uv1nxMqdvPIo+uRdqpCx5lWXy2C40bsVlXSvia4tfTTGM5xz437udWaw1Xik3s3dijNRdSTRw63aXaTWGsoblXVVTV0dQ0uDJZS5sjc4OM7iD/vau1Wq6Ut5t0VdRyiSGUZBHMecH0hado/o9SaS9zChoapuHajjFKBtjdrHBC1DR293DueaSS2u6NdxN7sSt3gDmkb/AL/ELhFuD56Z9XLjhqU9iqcf/Ubv3QKSppKBtxorpX0s0lRHEWx1DgzDjjY3cPqW02y3NttPwTaipqCTkvqJjI7P17vUtd0/niqdFqaeCRskclZA5rmnII1gtuG5dV8zPBNv2UU/qK3K60NopHVdfUsp4W7NZ53noHSVRx6aOqmcNQaP3WrpjyZ2xNa146WhxBI+paTcKo6Z91OG2SvdxCjlc0Rnc7UGXHHpIx6l1psbWMDWtDWgYAG4KKTldGsmKOGMdytvkp7PpdarzO6likfT1rM69JUM1JW437Dv+pXYOVzPut0LaNtuv1JmGrZNwRlZsJ2Et92D71u+jF1de9HKG4vA15owX43awOD+IKsZc7WTLhSxxyw6f3LVI3W2C50hhNVU0xG1slNKY3A46Rv9SeUP5B9S2zzp07Rwux6XXu06Q0M10uFXPRyuIc2WUlrmZLS7HoI/BdzY4OaHA5B2g9K45c7B3x7mFJdImEz0E0xdjnjMjs+7Yfet17m1/wC/WjEcMsgdU0WIpBzlo5J92z6iuGNtOmfU1sI5Ie1gqp0y40pu/eawVFSwEzuHBwNG90jtjR7zn6lzLue1N10j0gko7he7iYIYHSFralwLiHAb8551u1T/AHh04ZTbH0NkbwsnOHTuHgj/ANo2+taT3H/K2tz80d/G1JO5oYYxjp8nHNJnZGM1GNaCSAMZJyUrdblBaLbPX1RIhp2F7sbz6B6U2ta0p1bncbXo/tcKibjFQObgo8HB9btUe9dm6R83HFSkk+hjRfS236VwTy0LJo+AcGvbKADtGw7CVerlGiBGjXdPuNlc7ENUXNjB/bZ+BIXV1mEm1ydtViWOfw9NWihvel1Bo/IRcIKtkWQ0TNhLmEkZxlO2S+0GkFvFdb5eEiJLSCMOaRzEdKp9PKeKrorXTTsD4prpAx7TzgkghaJLHcO5bpSJYtee01Rx/mb0f5m/isubi/odcWnhlx/D8/3Oq3a7MtFPxiSlqZ4xkvMEevqADJJ27list+gvsHGKWmqY4C0OZJNHqh4PRtUSV9NdNGpq2kkEsM1M9zXD/KVg0MH9zbR1SPsW75PM4pQba5ui8CrLLyq/rTuwKzCrLLyq7rTuwLRxMl58UZ7QdhQi8+KM9oOwoUZoQ0L8n3dfrPiZU7eeRR9ci7UloX5Pu6/WfEyp288ij65F2qkLFYqvxSb2buxZeZVd7prvV0vA2qqpqYvBEj54y8gEfo4I2+tR9GorlFb3OvIa2/5XfxFedN9DodKLZlgayugBMEnT/hJ6Cp0TsV70epo7fUV9JU0MQdqhsLmyAk535xjaeZbOdyylcaZ2lkcMznB+T5/pb5caSjGi1fG7VjrI3MD98Lmv2t9S7+OT9S07TDQVl9rqW50WpDWwyM4Qu2NlYDz7N45ityA2LOOLjaZ11eaGVRlFU+b/AHON0LDo33YiKzwY56h5Y/mIkB1T7yB712PIwqDSnQ+g0ogZwxdDUxf8qoj5Tf5hK0dLprb6cUpqbXXtYNVk82ux+P8AEBvSKcLQzzjnjGV00qZSd2SpY2xUNLka8lVrgehrSD/EFs+hFvlteiFupZmlsjYtZzTvBcS7H4qupdCZa29NvWklY2vqY8cDDGzUhix6OdbeBgBWMXucmZy5YrDHDHmuWCh58E+pSq+7x3aWBrLTPSwyE4e6ojc/AxzAEbfWuh5Vyyj0ChjqdBo4JW6zJHzNc084L3ZXOrdcajucaZV9NIwywFrm6vnjGYz2D6yuj6J6P33RyFlDPcKSpoGlzsCFwkBO3Yc4xnpC937Q2mvekNtuzy1ppHf2rSNsoG1o+o9q4uLaVdo+jjzwhkmpcxl+Iz6I2uS2WFr6ok1lY41NS4jHhv24+rd9S513IPK2t6o7+Nq6rdorrLShlpnpoZicOfUMLwG45gCNu5aPo93Or9ozcTXUF4onSOYWPbLA4tc0kHmPSAkk7VeDOHLH2eTc6cjo5xhaTT2yq0m0guN5hulTQMgeaOndA1vhsbyj4QP6efctivNPeaq3iG2VdPTTPGJJZIy7Gz9EZ3+tI6J2W8WCiZb6uspamliB1CyNzZMk52nODvK27bPNjahByT5NA03tdXonpDa78a2eveZAXPmDQSWY2bAN4K67TzMqKeOaM5ZI0OaekEZWpaZaKXjSsMpuPUdPRxSCSNvBOMhOMbTnHOdwVnoxa71ZqJlBcK2mq4IWakLmRua8AbgcnBGFmKak/Q7ZpxyYYW/iX2MWmfIs3/q1P/EVZ3uzUd+tctBWMDo5BsI3sdzOHpCqdJLJfb1UU/Fq6jp6elnZURB0TnPL27tY5xjOdyv6IVYpWCudC6f9Mwghh9QJytVbdnBy2xi4vlHHaK5XHue3KtsNzDpKGpjfqOA2bQQHt/1C6foZ5G2jqkfYselui1LpTa3U0mI6hnhQTY2sd/I86d0eoJrXo/Q0E5aZaeBsbyw5GQOZZjFxdeD0Z88MuNP9V8/2WSrLLyq/rTuwKzVZZeVX9ad2BdTwGS8+KM9oOwoRefFGe0HYUKM0IaF+T7uv1nxMqdvPIo+uRdqS0L8n3dfrPiZU7eeRR9ci7VSFihShAQhShAQpQhAQhQ4kA4GT0LTJtPKyDSFlhfYH8ekxqNFS3VIIznOPQVG0uzpDHLJe3wboheIXPdE0yMDHkAuaDnB6Mr2qcwQsRqYA4tM0YcN4LhkI41T/AK6P9oKWXa/QyhCMrFxqn1iDNGCDgjWGxUiTfRlQsQqYHEBszCTsA1htRNPHTQSTzPDI42lz3Hc0AZJKFpmVCXjrqWWNskdRE5jhkEPGCF5qblRUsLpp6qKONu9xeMKWi7Zeg0hQDnaNy9KmSEKUICEYUoQAquy8qu607sCtFV2XlV/WndgQhkvPijPaDsKEXnxRntB2FCjNCGhfk+7r9Z8TKnbzyKPrkXaktC/J93X6z4mVO3nkUfXIu1UhZIQhACEIQAhCEBC5nc//ADvoPYj+By6YSuX3OaL/AI2UTzI0NbEA45GB4DlyyeP3Pbo+5/8ALOoBCSq7xb6KklqZ6uFscTS5xDwdgXmzV8lztNPXSQ8CZ264YTkhpPg59OMLpaPJtdWaLp/R0h010bL6eLE9RibLR4Y1m8rp51d3qxaOySW6CKCkp5pKyMs4GJus7Vy4jZzYBVP3Q2QVOmGjEE7WPjdPiRjtxBc3OVdV1l0WsroLwyOloDQyGUviaAXjBGrs35yuXlnub/x4++n9zawNi5tpbb6H/ibYmyU0HB1DSZgWDEm07XdK6HSVDqmkindE6EyMDjG/e3I3H0rn2mkVLW90jR+mqmRywvYRJG/aCCTvC1k6OWk4yO/R/YvprHo87SS1tpIKaGpgc+oDII2jWAGNpG7BcCPUr27UBulpqqAS8FxmJ0ZfjOARg7PUkaHRW1W67xXG3U0VI5sTo3MiZgPBxv8AVj8VdrSRxnPlU+jQ9O9HbPa9BK19HbqeKSJsYZI2Maw8No370zaNErNdtC6FslBAyaakYeHbGA9r8bHZ35ys/dLe0aB3AEgE8Hj0/wBo1WeiDg7RK14OcUse71LNLfR6HOXu6d/qf2RbxsLI2tJyWgAnpXtQpXQ8QIQhACEIQAquy8qv607sCtFV2XlV3WndgQhkvPijPaDsKEXnxRntB2FCjNCGhfk+7r9Z8TKnbzyKPrkXaktC/J93X6z4mVO3nkUfXIu1UhZIUcyTkvFthmdDLcKVkjThzHTNBH1ZQqTfQ4pVe6+Wlp8K50bfXO0f6piCspqlutTzxSt6Y3hw/BS0Vxku0Z1KjKlUyeXNDgQRkHeqj5JaO5ybHQE9Jp2k9iuUKVZVJx6ZQ1OhejlTA+F1mo2B4wXRwta4eogZCu442xRtjY0Na0YAHMF7QlJFc5S7dlXVaN2WtqXVNVa6SeZxyXyRBxP1lYm6JaPtkbI2zUYc0gtPAjYQrlCUiqclxZ51cKrn0YsdTUOqJ7TSSzPOs6R8LS4n1q2QrVmU3HpmKCCOmhZDEwMjYMNa0YAHoWRShCCFfZLZdHtfX0FPUuaMAyxh2B9ayUFrobZG6OhpYqZjjktjaGgn6k2hKLudVfAIQhCAhCEAIQhACq7Lyq/rTuwK0VXZeVX9ad2BCGS8+KM9oOwoRefFGe0HYUKM0IaF+T7uv1nxMqdvPIo+uRdqS0L8n3dfrPiZU7eeRR9ci7VSFjzLnndatdCzRwV7aSJtVxhoMzWAOIIOcnnXQ1o3dc8jR1lnYVjJ8rPVo21nh+5U9y/RyzXfRiee4W6nqZeMuZryMyQNVuwHm3rX9N7S7QjSSnqrJPJSxzs4SMNcfAIOCPSNo2FW3c40utVg0ampq01HCGoc8COBzxjVbzgY5lXXusHdH0liENTBQUMA4NrqmVrXnJ2kNzkn0ehcHWxV2fUgskdVNz+Tmzq2jdzfedHaK4SNDXzxBzwN2dx/EJDSfSes0ahdVutDqmiZqh0zZ2tLSTjk4z0K4tlDDbLbT0NP/wAqCMMb6QOda93TR/cSv9cf8YXeVqJ8nGoSzpVw2L2vTy5Xmk43b9FqqeDWLddtQwbRv3oq9Pa+3VdJTV2jFTTvrJBHFmdp1jkDm9ax9yU/3MHWH/6K5urrbUaUWelqGufVxmSeHVIw3DcHW9+z0hZTk4p2dsixwzSht4V+pdTSSsp3vhjEkgaS1hdq6x6M8y0ar7p09DeO88+j0wrddrBGKhpyXYxg458hb7hcb0l/856brVN//KuRtLgmjxwySkprpNnXKGepnpGSVdNxWZ3Ki4QP1frCp9KNJavRundWd6XVVEwDXmZMAWknG1uM9G1X+W9I961jukEHQO5YI5LP/wBjVqTqPBwwpSypNcNhorpjVaU5mgs74aRjix875wcOxnAGMneFb3m411tpDUUduNdqAukaJQwtAHNnetV7kA/uhN1x/wDC1bpXj/w+p9k7sUi242zeeMYZ3FLhM0/R/ui1GktYaa3WGRxYA6R76hoDBnGdy2+unqoKR8lJS8amGNWLhAzW+srlncX/AOp3P2LO0rrmFMbco2zesxwxZtsVwjnx7rFNTXbvfcbTNSOZLwczzKHcGenZvW+xTMnibLG8PjeA5rmnIIPOubVGiEOlMekWpqsroLm8wSdPgt8E+gpHuf6Xz2SuOjV8zEwP1InSnbC7zT6DzdCwptP4ujtk02OcN2Htdr+Ub1pNpLWaOQPrDaXVVFGAXzMmDS0k45JHqVjaK6ur6Xhq238SLsFjDKHkgjnxuVP3RSPkJcv8jf4gtjpx/wDTx/5B2LrzuPG1H2Sdc3/RqWk2ndVotUtbW2R7oJXOEMzKhvhgejGzevVHpfpBcaRlXSaIzPgkbrMc6qY3WHSAVRd2jZQ2r2snYFu2ifklauqR/wAIWLbm1Z6ZQxx08cm3lv6muS90zvZVsp79Yq23a/JecPB9PNn6srcLfcqS60bKyhnbPA8eC9pSektiptILLUUVQwOLmkxu52PG4j61y3uUXmah0kdaXudwNW12GHc17RnPuBHuTc4ySfkLDjzYZTgqce0doCrLLyq/rTuwKzCrLLyq/rTuwLqfPMl58UZ7QdhQi8+KM9oOwoUZoQ0L8n3dfrPiZU7eeRR9ci7UloX5Pu6/WfEyp288ij65F2qkLFaP3XPI0dZZ2FbxzLn3dD7732hdZ7fYax4jnDzUENDHAA8nbt3rGT5WenSf74t+Ge+4+AdEZs/O3/wtUd1HRyhn0emu8cLIqumc0mRrcGRpIbg9O/P1JHQqpvmillkoKnRe4TudO6XWi1cbQBjf6Fh0pqNLtMYWW2k0dqKKk1g6QzOALyDsyTgADfjauXHs6PalL3t5E0lfd+B/uRXmsuFrrKGqldK2jczgnOOSGuB8HPQNVXHdN8g6/wBcf8YWXQbRP5K2l8UsgkqqhwfM5vJGNwHqSfdCdcrjZ57Lb7PV1L5tRxnaG8GAHA435zs6FqmsdM4OUJazdDqyk7nGjVFddFxU1E1Yx/DPbiGqfG3ZjmBwrqj0MFm03pLpQuqJad8MjJzPLrlhwNXadu1VWh1Vf9F7F3vm0Wrp3cK5+ux7ANv1p286QaWXKkNFbNGauiknIY6plcDwbTsJAHP6VI7VFcHTM8ss0qktrvyuje2PbI3WY4OaecHK4tpfTRVndejpZ260U09Ox4BIyCGg7Qus0VLHZLHFTQRSStpYcBjNrn4HNnnP+q5fd7XpFX6eM0ih0erGwRzxSCN2qHEM1fTvOCrl5SMaFqM5O/DN5/4daLn/APAkP/cyf1Kh030KsNp0Rrq2jpHsniDNRxme7GXtG4nHOt9oKp1ZSMnfTTUznf8A2pgA9vrwStY7oLrjXWOos1utFVVSVDWHhmBvBtAcCRnOc7OjnWpRW18HLBlye2inLz6ifcf8kJuuP/hat0r/APp9R7J3YtI7msV0sdA+0XGz1cBkndK2chpYAWjYduRuW03+uqKS3vbTW6prZZmOY1sAGw43uJIwPekPkGo51LryznPcW/6nc/Ys7SuuLk3c+tt+0VuVQ+usFa6KpY1mtHqksIO8jO7aun11W+jo3zspZqlzcYihAL3erJCmLiJ019Sztx5TootEPH9Iv/U3/wALVU90XQcXqmN1t0eLhC3w2t2cM3+oc3u6Fn0UqrtSXS4trtH62GO4VhmZJ4JbGCAPC27N3NlbrvCqSlGmc5ZJYc2+L/KOKR6aur9ArjYrm88bjjaIZHnbIA4eCfSF2in8Xi/yDsXL+6RoG9733qz07nucc1MEYySfOaO33rp8ALYIwRghoz7lnGpJtM6auWKUIyx+btfXg5v3afEbV7WTsC3bRLyStXVIv4QtK7pNFedJJaekt9jrHMpHvLpXBoa/OB4O3dsVrYtI6+1WOlobhoxdhJTQtj1oYg9rsDGd4ROsjZucXLSwiu7ZudRMyCCSWQgMY0ucTzABcT7m1JLc9POPNbiODhJnnmGtkAe8/gtsvlbpVpfB3rtlmntlHLsnqKshjnN6Mcw6cZytk0R0UpdFbZxeJ3C1EmHTzEY1z6OgDoRrfJeiJCS0+GSb+KXFGwBVll5Vf1p3YFZhVll5Vf1p3YF2PmmS8+KM9oOwoRefFGe0HYUKM0IaF+T7uv1nxMqdvPIo+uRdqS0L8n3dfrPiZU7eeRR9ci7VSFijClCAjARhShARhGFKgnAyUAYCMKBIx25wOegqchAGEYRkIyOlAGAEYUB7XDIII9Ch8scYy97WjIGScbTuQHrARqhRwjNcs1hrAZ1c7cdKnI6UAaoRheXyxs1dd7W6xwMnGT0KS9rSAXAE7h0oCdUIwjIRlAQWgqcBRrDpUg5QBhGFKEBGAjClCAFV2XlV/WndgVoquy8uu607sCEMl58UZ7QdhQi8+KM9oOwoUZoQ0L8n3dfrPiZU7eeRR9ci7UloX5Pu6/WfEyp288ij65F2qkLJCEIAQoRkICUvXvnjoKh9NDw0wjcY49nhOxsG3ZvWfKMhAalDQXegDHQUjpHUtvhhiP8AZg5LhwoG3eGgEZ2Epmph0jhZS8VlfLjU4Vr3MzgSDIJxtJYTk/4ffsiEBSV1Lcv/AAaGKWeURVANXKxzWlzRG7ad2wu1dgXu2m6cTqJ66KThnNy2Alhw4A5DSNmqdmMn1q42IQGl2u23y1WtppqV/DN4BmoXRtLg1h1s7SMax351jnoAT1RT3eY/2tM9+vxMOOY8jVfrS7j/AL5ls2xGxAUtojuBuNTU19O+IyRMDcvaQCHPyBj0Fv8AvYEaVukk7p5JxNTGR8Go0mMtYNYmTAydmMDbt2D0raNiEBrMUV5qZrXx6klLIDE+U68fL1HaxODtIdq7vx5nK2lnqL9BI2mk1I2jMjtQxuGc9Os1wIG4bc7d2y6yEIDVoHaS8QljmhnNQ90bWPD4vBGSXE4Ozzdx5jjeiqhv0VPXiljq3zVFRK5juFj8BoZiPVydgJA9Oc7NuVtKNiA1qqhvofVPphK1zqlpY4cFkwiHOAT/AI8gZ3E53ZV9QcNxGDjOeH4NvCZxnWxt3bN/Qs+xCAlChGUBKFClACq7Lyq/rTuwK0VXZeVX9ad2BCGS8+KM9oOwoRefFGe0HYUKM0IaF+T7uv1nxMqdvPIo+uRdqS0L8n3dfrPiZU7eeRR9ci7VSFkoJwpUICqtF/p7zPM2lMboo2Nex7X5LgS4ZIxs5OfrCrKua6xQXeWG5SyGiZqRt4JnhyGLPMM73sI9XPlbLHTww/8AKiZHnzWgf73qG00DC8thYDIdZ5DR4R6T0oCmptIJJuKQx0zXyzGYO1pgC0RODXE4B6R9ZHrRQ3yWeKiaIRK+rhEwPCDYCfCGwfo5Az/s3LaaBhBbCxpGcENHOcn3kbVLIYo2tayNrWtGqABgAdCAoaXScSVFFTiDhG1MUUhm4QYbrh5xu3+AU3QXmSvoamrdSSU0UYyx0mxzhq6xyCNhGcHftBT01BTywOh4JrQW6oLBgt2EDB5iMnCwUNnpqGOaNoMjZzl4eG4OzG4AD17NqApRdq6jpG8NV8ZldQslmBDG8BI4taNoGMHWdgHzVYO0gDZpYBEwObLwULpJQ1sh1C4uzg4Hgkc+0EbFaMo6WOIxMp4mxk5LGsABPqQaSmI208R8PX5A5XT6/SgKGr0jmouHdxcTnjL4mR8KBqhsetvAztIIxvyedZWXmVlU+MxulfNUBscTnBvBNDGF2T6HOPvVjNbIJq6CqIw6Auc1oa3VLiMEnZv2b0waWnL9cwRlwdr6xYM62MZ9eOdAUt5vrqKWjfDwnB8IXVDTGRmIFrCcEZ2Oe05HMClm6Sy0VLI+sLJJn1EgaxzhG2NrXNbjPOQXAenbuWyughfIJHRMc8DAcWgkDoyvHEqT5tDvJ5A3naT+A9yA1xmkz+M3mMeFHSFxY98gaW4DW4AI2jW19vSMFOHSZrK6spnUb9WlZI4Pa4EyljWO1Wt6fD/BXBpKY5zBGdYYPgDbtz27VhrLdT1cTmObqEnOuwDW3gnm58DIO9AKm4VNRY5qnguKzO1mRZdrbclrXbRuJwRs3FUsekleZmvkBbHT22aWdhaG680ZaHEHG7JcPWCtjo7ZTUlEKMM4SIEnVkAI2nO7cB0AbAs7qWne4udBG5xaWklgJIO8epAUzNJQLhLRugGpC0njDpQGuxG155uhwXh2kjm0p1GxGRtGyfXkkAa4uxs2Dm1hndyhs2q9dTU7jl0MZO3aWjnGD+ACjilNhw4vF4YDXeANoG4FAVMmkE0QrZOJNdT0LmCWVs3MQ1ziNn6LXZP1dOzJWXKodbaOSGMRy1c0bAC/ktO082/VBT9TRx1LCxxc1jna0jWYHCbMYd6P5LxLRMlq4aiR7i2n8KOM41WuwRrbs5w4jfhAVlJpA+op4TTUpnbK9jInulwXBzNcOds2HG8en6lfAnnWGJlKwBkTYm6pyGsAGCeftWYYQEqrsvKr+tO7ArRVdl5Vf1p3YEIZLz4oz2g7ChF58UZ7QdhQozQhoX5Pu6/WfEyp288ij65F2pLQvyfd1+s+JlTt55FH1yLtVIWSEIQAhCEAJO614tdrqK50ZkEDC8sBALscwynEtXUba6lNO97mNLmuJbjOwg8/qQClNfqSRgM8kUTnHwQ2QPDhrBuQRzaxx61kffbXG7VdWRh3CcFjbtdjOB07Nq8Gy075YJZnSSugc9zckAeEQdwAGzAx6RnftXiksNPQU1FFCXvFACYWuwMnV1duBtOCdu/agHKW5Udc5zaWoZKWsDyGnc0kgH3tcPqKrYdJ6eobSiOF5mqKl1PwesMsLc5cT0Ywf/cE1bbYKKOodjUmqpHSP1TnUJJOASNwJJ9ZPSsEWjdFDM2aMyNlDmuc8EZeWxmMZ2eaebn2oBk322N4TWrYgInhjyXYAcRkDPqCyz3GnhghmLw5s72MiwR4ZcQBjPryq6k0Wo6ODgWTVDgJI5BrOGxzGBjebmAB9YynZLVDJTUkDnyatI9j2HZklowM7MIDJTXKkreEbSVEc7o+UGOzjaRt+tp9yr6TSWCWCSoqo+KQRZbJJI8YbICQ5nrGrk82PrTlFa4aCV8kLn/2jQHA4xynOzu35eUo/RqklhZDJJM5jZJnuBI8Phc64Ozd4R9IQDzrtQNModVxDgdYv8Lk4AJ9wcPeiW4wtpBUxZma9wYwR/puJwAM+nn3JQ6PUrq6pqzJLr1Mb43t1hqhrg0EAY2cgJysomVUDItd0Rje17HR4y0jdvGEAr35MFVDBXQtpDKXNbrSg6xBaBq7NoOv6Ds3LO69W1kckj6yJrIgS9xdsaA7VP4jCxTWaKokjllnmfJGBqvJGR4bXnmxtLWj1BY/k7S5q9aWZzawYkaXDGNdzsDZs2ud70B6rb9TRUUstIW1MzY+EZECW620ADONm8e9P01RDVwNnp5GyxP5L2nIKUNohcagPe98dRK2V0bsausNX0bvBG9M0VKyhpI6aNznMjGAXYz+CA1nSzSS4Ucxt9ojBqA0OklcMtY0/wCq5XpBeL09xNRcZpHA/oyHHat10z0lab7LaoqORzmYa+Ro37OzatFvdGBLFquy55wW551xcviO+xbbKDv1VQSazKqoY/zhIQujdzrul1U1dHab1PwscmGQzO5TXcwcehc5r7e2Gmldk67Hhuc7zjJGPr3qrge6KZrmuwQV0RznBx7PrkHIyqyy8qv607sCwaHVk1folbqmc5kfCAT042Z/BZ7Lyq7rTuwLRzMl58UZ7QdhQi8+KM9oOwoUZoQ0L8n3dfrPiZU7eeRR9ci7UloX5Pu6/WfEyp288ij65F2qkLJCEIAQhCAEIQgBCEIAQhCAEIQgBCEIAQhCAEIQgBK3GqfQ2+apZBJO6NpcI4xlzvUE0oIQHG6q4yV4qq4sfFLO/BL2ariBzfUqCaQRSslc4O1du1WmmUnei5VbJpQXmUu1Q8knO7fu3rSeNT1kuwFznnDGDnXnUW5HqnlUUN18oqi+VwMTHHwWvOXPPOSFXUVlrbhcIaakgfI6Z4a0BvT0qy70uJ155TkjaB/NPWcTWa509fSO8OJ4IOpgeokcy9EcbR455nJ2fQFooRbLRSULdop4Wx56SBtKXsvKr+tO7AstlubLvbIqxjCzX5TDt1T/AKrFZeXX9ad2BCrkyXnxRntB2FCLz4oz2g7ChRmhDQvyfd1+s+JlTt55FH1yLtSWhfk+7r9Z8TKnbzyKPrkXaqQskIQgBCEIAQhCAEIQgBCEIAQhCAEIQgBCEIAQhCAheXSMYMucB6ysFfVcUo5JQMuAw0DnJ3Lk2kWk76CaRxqHPlBwQXFw9W1aSsxKdG5aU2rRG4F89yp2zVJbjXheQ78Dj3rlT9HoopXGGeRjMkBrDjA6M7yk6nTGoqw/hNzeTqnevFDPUSAzyynLubmXSMYo5ylJjT9GaSYEuc8npLySlDo1LSyh1DWyRvzsLXEJ/jpY3ekai5vY4nOBvBHMt0jCcjddDNININH38BcIBXULj4ZiP9oz0hvOuk2GRkzayWM6zH1Bc09ILQuL228zSxtLiTIw7HdIW3WnugNtThFVMDmSO2uPTjG0/UFzlG+UbjOuGdBvPijPaDsKFXvvVFeLe11LLlzXguYeU3YULizunZOhfk+7r9Z8TKnbzyKPrkXaktC/J93X6z4mVO3nkUfXIu1UFkhCEAIQhACEIQAhCEAIQhACEIQAhCEAIQhACELHNI2GJ8ruSxpcfqQFBpleILTaXyzSNZhrnNydpOMAD3r55u92bXTOLQQCcknnWxaX111v1zlqppy5msRHGNgjHRhanWUjo4deQNDuhq6dI5cN2LREaw1jgZySriKsDWtZjV2blTQ6rRru2kbgmIchrpnnJKJlastTWsLw0u2lLVEmx6Tp8yTFx5gpkeSx21WyVRcW6o1C0DcR71muT9aEjfjaFVwvMYa7m6VjmnfHUuySWu2q3wZ28m99zS4vqLtNTSOJLKYkHO8azf5oSPct8qanG7iT/wCNiFxl2doqkdi0L8n3dfrPiZU7eeTR9ci7UloX5Pu6/WfEyp68NJjpS0Z1KpjzkgbBknf6kKWClKd8YvN/eM/qR3xi8394z+pANoSnfGLzf3jP6kd8YvN/eM/qQDaEp3xi8394z+pHfGLzf3jP6kA2hKd8YvN/eM/qR3xi8394z+pANoSnfGLzf3jP6kd8YvN/eM/qQDaEp3xi8394z+pHfGLzf3jP6kA2hKd8YvN/eM/qR3xi8394z+pANoSnfGLzf3jP6kd8YvN/eM/qQDar74X96ZwxwaXN1S5xwAOf8Fl74xeb+8Z/UtH7o99c+hjoKcuYHnWkIIPqGQfWqkZk6Rza6TRyXCZlO8Oja4jXG4rX7qWNaGh2dqdqpeBjLGbz0c6o5mvMh13Av2nGdy6NnOKMbBlwB3EpiZ+rGGBLtOHj0FS8l8uPSsHQapfBje7oCXMmsNXG0lZS7Upj/iOF4pWB1Q0YzzqkLWkjD42h27CTuDQ14Ldw2KxaQxpOMYVXUTtn1mAY1SdvStMyuzbu5M4nSepB+ZO/jYhee5L5VVIPzJ/8bELk+zqjtOhfk+7r1Z8TKr9atA51NHwdO4xM1nO1YzqjJJJOBzkkk+krJxqo+cS/tlQGyIWt8aqPnEv7ZRxqo+cS/tlUGyKVrXGqj5xL+2UcaqPnEv7ZUBsiFrfGqj5xL+2UcaqPnEv7ZVBsiFrfGqj5xL+2UcaqPnEv7ZUBsiFrfGqj5xL+2UcaqPnEv7ZQGyIWt8aqPnEv7ZRxqo+cS/tlAbIha3xqo+cS/tlHGqj5xL+2VQbIpWtcaqPnEv7ZRxqo+cS/tlQGyLk3dZmbDdKeFg8KSPXcc/V/ot141Ufr5f2yk6yipLi8PrqWGqc0YDpow8gdG1VMjVnz9WVOtIQHE42ZSscrWaxLQTqkD1nYu/nRqwnfZLcf+1Z/JHyZsH0Hbv8A4kf8lWyUfPbV7YCTs3k4X0D8mbB9B27/AOJH/JSNG7EDkWS3g9VZ/JLLRwCod4QYP0RhMW2Jxk18YC7t8mrCTnvJbs9VZ/JexYLK0YbaKED0UzP5KpkaOHVlVgFuwb1VSHD3etfQh0csTuVZbefXSs/koOjVgO+x24/9pH/JGwkc07kjXfKioedxon/xsQupUdntdvlMtFbaSlkLdUvhgawkb8ZA3bB7kLDNI//Z%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7" descr="data:image/jpeg;base64,/9j/4AAQSkZJRgABAQAAAQABAAD/2wBDAAoHBwgHBgoICAgLCgoLDhgQDg0NDh0VFhEYIx8lJCIfIiEmKzcvJik0KSEiMEExNDk7Pj4+JS5ESUM8SDc9Pjv/2wBDAQoLCw4NDhwQEBw7KCIoOzs7Ozs7Ozs7Ozs7Ozs7Ozs7Ozs7Ozs7Ozs7Ozs7Ozs7Ozs7Ozs7Ozs7Ozs7Ozs7Ozv/wAARCAFaAOIDASIAAhEBAxEB/8QAHAAAAQQDAQAAAAAAAAAAAAAABQADBAYBAgcI/8QAUhAAAQMDAgIECAgLBAgHAQEAAQIDBAAFERIhBjETQVFhBxQicXOBkbEyNEJUkqHB0RUWFyMlUmJyk7LhJDNVYzVDREVkgoPwJjZTdKLC8ZTS/8QAGgEAAgMBAQAAAAAAAAAAAAAAAAIBAwQFBv/EAC0RAAICAQMDBAIBAwUAAAAAAAABAgMREiExBDJBEyJRcSNhMwWhsRRCUoHw/9oADAMBAAIRAxEAPwDrkaMwqK0osNklAJJQN9qcEWP83a+gKUX4oz6NPup2gBrxWP8AN2voChd7abaaSW0JR+bdPkjHJskUaoRfikIa1hzQsOIKm2lOFOpBGcJBNAGJ1zsdmYYVdH4kQOp8gvaU6iAM8/PUH8cuDP8AF7Z9NNcz8M05yVDtKFLJ6NTm5iuM9Sf1+fqrmtpjMzLrGiyHVNIecCCtOPJycZ3qAPSp404LH+97b9JNL8dOCv8AGLb9IV51h2mLLYU8JvRACQUoWPKPRthQ7tycVrdbY3AYhuNrWvxhlLhURtkpBIG3VnHXU4QHoz8dOCv8XtvtH3Uvx04K/wAYtvtH3VwOTw1HasxnN3FDjnQNr6HbJWrSVJ58gFp37T3UlcOxGpsZly6J6NbbnjDiQFdC4hJKk89xy3696MIDvn468Ff4xbvaPurB424KH++Ld9X3V56lWZqNxGxazLStCyyFPIIIGtKSSDy21H2VJatkJmwuTTJbddQQtbKiAopS5pAHcc5PWMDtqcIDvn47cE/4vb/q+6l+O3BP+L2/6vurgDci2O2yTIEJCXWiNIJG5UCOWNwCM0WTb7WHI0dPi7pekLbUoDdOEBWcY7VdXYajCA7T+O/BP+L2/wD79VY/Hfgn/F7f/wB+quDQlQl3pEJyKiM0h7UtxflaUIByCCBnYd2aI3KFb4y3mwiKoiIXtTZSQlaVAaAcb7YOe0nnRsB2f8eeCB/vaB9H+lY/Hzgcc7tB+gfurjIt9nVNYbKmA24y44V6gEtlCQrSds5JGOvn18gMHD8TVNBlnTHfdbCtSRpSkEpUoZOQo7DH17UbAd3/AB94GH+9oX8M/dS/H7gb/FoX8M/dXALjZ4kSyxJjEwOvPaekbBB6PIz/AN8/VWzFiZcNqUqVoZmtKU65sA0oKWNPsSDv20bAd9/H3gb/ABaF/DP3Uvx+4G/xaF/DP3VwiPw/DdYtji5ujxt9ttzKh5AUpQJ9WB28+rryjh+Cu4vsquSW46WkFp1Sgdbi0gpHmznJwMAdRo2A7t+P/A3+LQ/4R/8A81n8feBj/vWF/DP3VwJVnhN2NmcuWpbxUkusIUMpTrWk/wAo7fhcsb1BusSNCuC48WQZCEAAulOAo9ePdRsB6ctF94dvzjjdqkxZS206lhCPgj1isWttDjwC0JUNcr4QzyewPYNhXJPAvIcj3a4lClAqYSPJjrd+V+zyrr9pTpkJSA8rSl5a1rjqaGVuBeBqHn9lABLxWN83a+gKXisb5u19AU9SoArUkBMp0AAALIAHVvSpSvjb3pFe+lSkh+L8UZ9Gn3U7TUX4oz6NPup2mIM1is0qAOeeFjhC78VsW1FpYQ6Y6nC5qcCMZCcc/NXNPyN8ZZ+JM/8A9KPvr0NMmR4EdUiS4G20Dcmqc7drxxW+uNaUmLCScLfOxI8/2CklJRLIQct/BxefwDe7Y50ckRg51oS+lRHnxRq1eCi9z2w4ppenGepOfMVYrtVo4Ut9qAcKPGJHMuujJz3dlHAMVCU3zsS3BcLJwo+CS9IGG7QhzvcmpHurQ+CfiTP+hoYH/vP613msHlTaULrZwVfggv6x/o5DSu1EtKh7D99Ap3g3vkGSWXw015OQp1ekHuzyzXoS9XyLZY3SPHU4fgNjmo0Eh2WVxEr8IXwqS2oHoIydgkHrNI208R5Hik1mXByOzeCm/XKN4z0KS3nyR0gTrHbk9XqNS3vA9xSs/mocZsD/AIrJrrPD892DcXOH5q9SmhmO4flp7PZVmpob7iz2eFwee/yM8W/+hF/jis/kZ4tJ/uoo/wCuK9CUqcrPPn5GOLf1Ig/6/wDSs/kW4s7If8f+legqVAHn78ivFf8AwX8f+lZ/IpxV2wv45+6vQFKgDz9+Rbiv/gv4/wDSl+Rbiv8A4L+P/SvQFYUoJGVEADmTQBwH8ivFfbC/jH7qX5FuKv8Ag/4/9K7O9xPAErxWN0st7lpYTq+vlRVla3GwpbZbJ+SSCR7KVST4GcWuTnfgx4FvHCVwmv3IMaH2koR0bmo5Bz2V0es0qYUVKlSoArUr4296RXvpUpXxt70ivfSpSQ/F+KM+jT7qepmL8UZ9Gn3U9TECpmTJaiR1vvLCW0DJJp2qbxZIfut1jcPxFEayFPEdQ7/VSTlpWR4R1PBBJkcYznJUlxUe0Rck9Ww3Prx7KuEOTa4rSYkR5hCUEJDaDyJ5es0/Bgs2+E3FYRpbbTgA8z56iwW3EXe5rW0pKHVNltZGysIAOPXUQjjd8kznq2XBJNyhhhx8yWw00soWsnZKgcEHvztWzs+Mw50bryUL0FzSeekcz5hke2q+/AmOcP3JlLL3Suy3Ftt4HlJLmQfZvU+al4X6PIQxILSIjqCttIOFFSCBv3JNWFYZzkZoNxDxExY42+FyVj8239p7q1v/ABEzZYWojVJcHkNE8u81V+HbNI4iuKrrcipbIVnyv9Yewdwqmc99MeS+utNa58E/h2ySLtL/AA5eMrKjlltX1HzdlXQDasJSEpCUgADYAdVZzTwjpRXObmyk8bLNvu9uuTI/OIPtxV0bWFtpWk7KGRVC8IUkOT4sZJyUJKj3Zq8w0FqGyhXNLaQfZSRf5JIssX4ov7H6VYzWNQq4oNqVYzSzQBmsVjUKgXe8xbPEL8hWT8hA5qPdUNpIlJt4RInT49ujKkSnAhCe3r7hVNcmXXjCUY8QKjW9JwtXb5+091aw4Nw4wm+OTlKagpPkpG2R2D76u0WKzDYSxHbS22gYCQKp3s+jR7av3L/BFtNlh2eMGozflH4bh+Eo99EKVZq5JJYRnbbeWKlSpVJAqVKlQBWpXxt70ivfSpSvjb3pFe+lSkh+L8UZ9Gn3U9TMX4oz6NPup6mINVKCUlR2AGTVT4RZ8duVyvDoypbpab7gNz9lWaeSmBII5hpXuoPwU2EcONK63HFqPn1EfZVclmSLI7QbD9LFKlmrCsWKDcQ8QsWSKckLkLH5tvP1nuqLxDxbHtQVHjEPyzsEjcI8/wB1BLPwtNvUr8JXpS0oUc6FbKX9wqmdj7Y8miupY12bL/JEs1mm8U3BU+epfi+ryln5X7IrorEdqMyhllAQ2gYSkcgKywy3HZS00gIQgYSlIwAK3qa69K/Yttrm/wBGaYlyW4cZyQ8oJQ2kkk06taUJKlEBIGST1Vzrii/u32Wm2W4KWzqx5P8ArFfdU2TUFkiqt2Swhi1h3ibi8SVpy2lfSKzyCRyFXC98UwbMC3nppGNmknl5z1VVHZaeFoBt0RSVXB4AyHRvo7EiiXDnCWMXO8DKz5aWl9Xer7qzwclsuXyarIweJPtXH7HIaL9xGfGJclVvgncJa8lSh/31mhrl6MC9rj2PpZGU9ENa1LC15+FgmpHEXEjtxf8AwRZ8rCjpUtHNZ7B3URtlqhcJWxdwmlK5OndXZ+ymp3bxF/bI2isyXPCJ1uS/aYSpt7uKluKGVJUryEdwHWaEvcU3G9SzCsMfSOt9Y5Dt7BQdCbpxrdCSS3GQefyWx9pq0ypVs4OtYaZQC6oeSj5Th7TUqTa22XyQ4KL3WZPx8Am+sosttzKuEiVcHfgHpSAntIAPKo9ls83iaSm4XVazGQAEg/Lx1Du7TWLLZpPE09V0ualGPq2H6/cO4VcmZ8VMwW6MgqLafK6NPktjqBP2URjreXx/kJzda0reXz8ExppDLaW20hKEjASOQFOUNVMkjiBEH830Coync6TqyFAc84xv2VGj3l8Tn4MxCGndShFdAOh4DmOeyh1jO43HXjUYg3SqKyuS9bELCmxIW0CFFJ0BRG22c49dQI8y4v3eZA6WMBFbZXq6FXla9WR8Lb4P10AGaVBo92cVdLnDfcYQIhQGjpIJ1I1b778+6mRd5yuF4V0Bjh6R0BUOjUUgOKSDgas7avqoAP0qjQlurZUp11t06iAptsoGBtjBJ3yDUmgCtSvjb3pFe+lSlfG3vSK99KlJD8X4oz6NPup0nAyeVNRfijPo0+6lKjolxnGFlQS4kpJScGmIIUu8WoNuMO3COkqSUkFwUF4Tu8GNaXGJExlvon1hOpYGUnfIp1ngKztK1LL7o/VUvA+oVDnWO32W6IlLhIXbXhocBGeiV1Kqh+pnODSlU1pTYZe4qt6fJjB6Yv8AVjtFX18qHSFcT3sFDTKbXGV8pasuEfZRJrh22IRrh9LHChkKjvqSD7DWyrLKT/c3qajuUUr94qWpvn+xClCPb/cZs/CdvtZDygZMjn0jm+D3Dqo6BQf8G3lPwL4SP2o6TSNvvZ53tI80ZNNH2rCQkvc8uQYzih9xvtvtaCZMhIUOSEnKj6qhLsEuQMS75MWk80t4bB9lbxeFbPFIUIiXVZzqdOrJ8xobm+EQlBcsrkyfeuLXDHgMKYh53UrYHzn7BRWPZovClnkTQA9KSjd0jkeW3YKsyUpSkJSAEgYAFNyYrMxhbD6AttYwUmlVe+W8sd3ZWlLCKLwvbmCF8QXZxISFkt6zzPWfurfiu9XCREQGm1xYbxwnVst3vx1CrTE4etkNSFNx8ls5RrUVBB7geVP3G0wrq0G5bIcCTlO5BHrpVU9GB3dH1NTRWrFBicOREvyU9Ncn0+SygZWkdg7O80Kuwul+4iatslYb3z0aTlLY7+04q9wrXDt5UqOyErX8JZOpSvOTvTEqw26XM8bdaPTkYKkLUnI78Gh1PTpQK9a3JkESmbVGFrsjAffQncj4KO0rV21U7Xb3eILy/KuUnLEdWXlqOAf2R2V0aPDjRGOgjsoabHyUjAqAjhq0IfU6IiSVK1FJUSkntxnFTKtywRC5Rz8vyMB9+5pEa1pMeEkaVSMYJHYgfbRWFBYgMBlhGlI5k7lR7Ses0+kAAADA7qzVqjgocs7EQwAbqm4dKrUlktBGBjBIOfqpqTZo82G/FlFTiHXC4lQ8lTauopI5EHkaIZFLIphTRhoMR22QSQ2kJBPM4GKjMW5LF0lTw6oqkobQpBAwAjVjH0jUzNLIoAhMW1MebNlJdUVTCkqBAwnSnSMeoUymypTZY1rEheiP0WleBk9GoKH8oonkUsigDRpC0A63NeTttjFOVjNKgCtyvjb3pFe+lSlfG3vSK99KlJD8X4oz6NPup6mYhBiM4/UT7qepiBt1suIKQtSM/KTzFULia63ezXMRVzPGIrgCtDjaN053B2roFUniq2/hXiNEZJ8pMRS0+cVTcm47Gjp2lP3cBWDFlMRWpNlkJciOpCxGfJwnPUlXVUr8MyWtpNnlpI62glwfUaCcA3NSo71qfOFsEqQD2dY9vvq3PupYYW6s4ShJJoreY5TItWmbi1kovFHF8pt9pi39PFKRlzpWwCezY5o7YGLtIbjTZ80lCmwoNjB15HXgADny+uqZxEy47Caur3w5zylgdiBsn7/XXRbGc2OAe2O3/KKrhmVjyW2YjUtKJMhgvI0h1bZHJSDiqVZbrd53EirdIuLhaQVZwhIJA9VXrrrn3DX/AJ7kedynt2cfsSjtl9F/bbDaNIUo96jk1U+NVz7dFakxrjIQFL0qSFAD6quFVPwhf6Fa9KKa1exiUP8AIh2wW9y4WSPKkXGd0zoJJTIUBzPVUK6Xe78MT2hIe8diOcitICsdmR10a4Ux+LML9w+80I43Hj7sK3Rh0klSydI6hyyara/GmuSyLza4tbFqiyG5kVqQ0codSFJPcar/ABgmXFtipkafIaUlQ8lCsDHqo5bYniFvYi6tXRICc9uKE8bf+XHv3hVst4blUMKxY4yQOFYr12s/jMu4TlOFwpBTJUMAeusXqVeOGHG3m5Zlw1HBS+AVD/m51L4DP/htHpVVrxu4l23NQmx0kh1waG07k+qqkvxZ8l7f53HG2Q5a7i3c7czMaBCXBnB6jyI9tMXW7t28tsoQXpTxw0yk7nvPYKxZIJtFkZjuHym0FS+4nc1XOGXjeeKptwd3DScNg/JycD6gas1NJJ8sqUIuUmuEWRFuektgz5TilHcoYWW0Du23PrNR5HDregmFMlxXBuCl9Sh6wTvRoClT6EVKclwVKLxJMtdz/Bt9CdzhEhIwD5+6jl1juSIDq2ZTzKktkpLasUH48gIftAlhPlsK59xp3hucudwiouHUtlC2ye0AbfVVSbUnBl8knBWR54YH4P8AGry9L8cuExQaCcBMhY3Oew91F7xEudpiLm224PrDYytp89JkdxO9C/B2fz9x86PeqrRfZLMazyVOqABQUgHrJpK0nXlj3Sauwl8Ebhm/fhyCpa0BDzRCXAnkewijVVngm0vW+2LefSULkEKCTzCRy95qzVdU5OKyUXKKsajwVuV8be9Ir30qUr4296RXvpUxWH4g/sjPo0+6nqZi/FGfRp91PUxAqrTnlcftDshn31ZCaqnjjCvCIE9KnaMUZz8rniq5vgtrWc/QIvbauGuLWri0k9C8rUQOsHZQqyX+QZsaLboy8qnqAJT1N8yfZW3FtqF0sqwgZdZ8tH3UL4GjSH2DPlKKuiT0DAV1JB3+weqqsOM3FcMubUq1N8r/AMiL4QmUMwIDbaQlDZKUpHUABVqsBzYLf/7ZH8oqteEZSTFiJ1DVqJxVg4ZfQ9w9BKVA6WUpOOogYNTH+V/RE/4E/wBhTrrnvDR/8dyPO5XQVKCQVEgAdZrnXDb7f48OOawEuKcCSTzqbuY/ZFC9s/o6RVS8IZxZGvSirZmqj4Q3UfgplrUNZcyB109r9jEoX5Yjlkt77/CTKmZ0lDimjoSlYABye7P11A4HuCUzpUGWP7UpRUHV7qVjmM8++jvCDqHOGoiUqBKAUkDqOTQjifhuQ3MF4tQIdQdSkJ557RVOGoxlHwXak5yhLyXOq/xt/wCXHv3hW/D/ABIzdmQ0+QzMQMLbVtk9opnjd5CeH1oKgFLUMDrNWuSlBtFEYONiTIPBsFcjhzUmXIaytYCW1AAH2VB4YmGDxPJhXElbzp0odc3UCOrJ7aL8BPNqsBZChrQ6rIzvvg1pxZww5cCLhB2lIG4BwVebvqlRfpxlHlGmUl6soy4ZZpCC7GcbHNSCPqqicDO+KX+ZDc8lbiTgHtSf6mjfDvEwlJEG5fmJqNsL21/1qJxBYZUa5JvlpTl1J1ONjr7x2003qxOPgStaHKuXkuApUJtPEEO6NDCwy+NlsrOFA/bRJ2Qyy2VuuJQkcyo4q9STWUZnFp4YG4ydS3w1JCua8JHnqLwtEXF4QWXElJeStwA9mNvdW0yM5xRLbRhTdtZVqUoggvHu7u+jM5TUW1vZKW0JaIA5Abcqrxmer4LdWK9HllL4DjGQ/cMPutaSn+7VjO6qVzcdsnF7DsxxyRFzlPTHXgHYkZ6xW3g+kNNzZrS1hKnQlSAevBOffVn4gsbd7hdHsl5G7a/sqmEdVW3Josmo3e7hhVtaXG0rQQpKhkEdYraqXYbzJsTotF5SptAOGnlDYd2ezv6quSFpcSFIUFJO4IOc1ohNSRksrcH+iuyvjb3pFe+lSlfG3vSK99KmED8X4mz6NPupzUntpqMf7Gz6NPuoHM4flSZM11FwLaZDqloQNwkFkN+8Z58j271OQSDzqWX2i24ErQobg8jUI2e0DH6Pi5P+UnehUjhuW8hCmZjURQWpwttpJRq2LYHLYKAUe3Joi7ZkOsQWlOAqiAjpCnKj5BTkdhyQfVUPD5J3XAQbQy0z0baUpbTtpHIVhlDDCOjaCEJG+E7Deg8SwKat8mM+plfTtIb0Nam0nSMaidzqOdz3Ab9bZ4ekqYeQuQ2tboZysJCd0FGRjHI6T7eVTsQFXLXbXVlxyHHWtXNSmwSayxbrfHWHGIrDahyUhAHupiZaUzDHc6UtuNIUglJOCCnA25HCsEbbdXOh6uHpXRPdHJZaU80tlSEIIQgKQlJUBn4WU5+rqyYwicvjIckR40tOiQ026kH4KxkVH/A1pBwLfFH/AEk0PicPuxW7mgSwrx4LwcYKNSlkefZY9nmwkWGQzdlTkyw7lS1AOAZGpLYHV1aOrHOhpME2uGGmkMsNhttKUIHJI2qMq22talOLhxlEndSmwfroUnhhaEx0CapaGHOkTrSCSSUKIPnKVct/K9sl2wIXavEELQ2DKD6lJQNwHdeMebap2ZCbROagW6O70jUWO2tO+pLYBFSitIGSRjtoE7w8t55wqkIShS9WQjylArSrCuo404Hn7t3nLQ94rDabeaUqK0W/ziMpJIACsdox9ZHXUbLgHuSpNstkpzpH47Klp+XjBHrrP4LtowVxWVqPynEhSj6zvQ17h1119bvTs/3hUkFs4WC6F4XvvjGkdxNbv8OqfgxI5lDXGWpzOjySoknAGdkjOAM5x10YROp/IQTAtiFhaYsZKgdiEJyDUvWjIGoZPIUDZ4b0LbU7ISronnHU6UYyVcs+amlcNSHG2kOTkAoheK6kNkHYEBW5796lYRD35C0qHbZ2PGWWHT1FQBNPR22GEJaZVhOPJTqJ27s0LkWHxpkB1UVt0MOtBTLGkDWAAcZ6sfXSasbqZkd9T7OGkISdLRCiUlZ2VnYHVvt1UYXIZeME6VbLbMXqkxWXF/rFIz7a0atFrjrC0RWUqSdlEZI9tQ5PDypE0S0TVNLS7rACdikqSSkjO+dPtwe4uXGwpnPuyEvBtxQb05TlOUr1HIyMhQCUnuFRhE6nxkLBScDBG9MPRocnDjzLLuOSlpCseuhbFhfZeSsSmtK9PSpDRAylaljR5XkjK8YOdhSj8OmLZhb25QVpdQ4lS28hWNPkqAO4OPdz65ICPiNvIz4tHI7ejTUgKbbSEgpSkbADb1UDe4acfEhS5uhb6idLaCEJyyWtk59f1d9Ye4dkvNqaMtgoUt8gqjkqSl1eo4Or4Q5A/VRsgbb5DMhuJJbLchLbieRC8GtYcKJDymK2G0n5KTt7OVBPxVW244tqanLkjpj0jZPynDjZQ6nPq78CfbLP+Dpz76ZSlofK1dERslSllRI37wMd2euo2zknfGCDK+NvekV76VKV8be9Ir30qCCjXC6T258lCJj6UpdUAA4QAMmoYus8n47I/iGt7mP0jK9Mv+Y1BArhSk9T3PUwhHStiaLnO65j/wDENbC4TPnT38Q1FxyrPVVep/JeoR+CYm4S+uU99M06LhK+cu/TNQQcddVe/wDFhYWqNblJK07Ld5gHsFNXCy2WIiXWVUx1SLk/ffFf7+4FvPUpzetGOJWZCtLV0CldnS4NcgemSJDiluvLWpXMk861Q6pJ1JJBHWK6C6HbeRy3/UlnaCwdtauElSsiS6Rj9c0+idJP+0O/TNcVRdZ6AAmY8AOoOEUUtfFdxhvJLshbzY5pWon66pn0NiWVItj/AFGmTw44OvtzJHW+59I1Mjz5LSwpLy8jtUd6AWacLujVHaWohIKsDPP/APKNCNIQMqYcA70muTPXF4bNslVJeA6m4KlNJ8pIXjcajmojynSrdbp7gvFRYGTLbT1HNGkRgVcqvpc5nNthCp4RCZS+R5CCe9TpNTGmpQHw0p8ySfeansxwBsMU90YTzIFdCNUjHKxfAIcYln/anfVgVoiG8o+W86rzuGjJQ2R8Ie2mXHozI8t1Ke9RxT+k/LF158EJMEAcvXua2TEUn4K1DuG1bG82wKKRLbWr9VCgT7K3FxaV8GPIV/0V/dU6CNT+DdEdQG6lH106mOe0+2mfH3APzdukr/5Me/FITLks+Ra1o9I4ge4mnVYjkyUI57acSyR11FSbuo+UxGQPTE//AFrJauyuTsZHqUr7qtUBG/2TdJ6zW+MVAjJmNyyiTIQ6CkEaEFOOfeaIVdBIRlZ4hec8bSwF6EqA37M1pH4UjhWt2Y+4Vb+SQBT/ABKxrOvr01vwvNVMiOMunK2Fac9o6q4STn1MoL5Om5Tj0ylB8ckZbaWVqaTnSg6RnngUqclbS3vSK99Ku8lhYOW3ncoFyT+kJXpV+81BSmiNx/0hKyP9av3moScZrz8n7mesr7ELScVnFOAZpYA3NV5Lclb4rvJgRREYUQ+8NyPkpqhnOcnnRC+zfHbvJfBykr0o8w2FD1ZIyequ/wBPWq4JHmerudtjZrWRS250jzrQZDPVWydjtWoGasnDvCUm8YfeJYjfrkbq81JZZGCzJltdcrHiIZ8HnF8iyXVSXUl9D7Yb0lRGMcvZvXS/x9R0hRIjaEkZBQvOKqkKywbYzojNBJxgrO6leuh91eaZ2GCequJa4Xz2R26+kjGGbN2Xiz3qHNuzaEr0rUrkoYzV1S1zGK8/9Msp6ZtaklHlApOMV2Xg2/8A4Z4dYfcWFPIGhzvI66tppjWZerWWpRDLUJS0kmS7jJ2GBj6q2/BUdSsrU8s97yvdmnIMlt9CtJzoWUnz1quYvxtxlIQkIAJUo9v/AOV0YqCimcxuWcGwtsMc2Eq/e399IW+GlWUxWQe0IFU7iHj6XZra7KRGaWpJCUpydyTVSX4Wr24kHoY7Z6wATipc4+EPCqc+Gdi0JGwSBW2AK4erwmcRPlSkupSkbDCOZrUcY8RyMZuLpJ+SnApHYl4Ll0s3vk7mCO2kXG0jdaR5zXGUjieWhLirgkJUrT5clAIOccs5qw2priCIgNyF2R/B+E+6VKx2eTUq74QkqNK5OheNRxzeR9IU6lQWApJBB6xQG0zIyo63JiITRSpQKm84zntUBRthaHGkqaIKDukp5EVbCWozyjg0x/bc9iB9tP8AVTP+1n9we8091Uy8kMEXxOWj5qE8KK0XSUjqUnPsopfF4TjuqvWm4MW66OPvrCW9wSTyrzikoda5P5OvTFy6WSC0r4296RXvpU2ZDcpRktHU295aD2g7ilXo08nIKNcdrhK9Kr3moSTvU25f6QlelX7zUEc689LuZ62vsQ8DUW7PFm0ynE80sqx58U9kimZrZkQX2f8A1G1JHrFLBJSRNiehpHKVHJpHlSWClZSeYOKxXpDyT5M4rI51gUVsVlfvExLaEkNA5WvHIffUSkorLGhCU5aYhLhXhlVzcEqSCIyTsP1z91dHSgtoS202A2kYAAwBTtqtaW2W2WkhDbYAHmoy6yyyzjYAb4rz998rZZ8Hoqa4UR0rkrcrW02Ve3FVebMSpZ8kE+arrdH2G4ZV5O/bXOnH23X3Fg4BUcCrenjncm6eEP8ASKMdzo06lKGEgDmatfCLMuzWxfTqKHHiDoz8EDl696C8Px+lkJeCkpDW41ZGo92KsS3s53p7J/7EZ9Gd2F+HOIVIcd1rOOlPM9wqfNuLEqW86F4cUpDbQ1H4WlR5cjsDVNhuBMcY23NZtz/S8UxGXntDKXUKOE5KlELSPfVlcn2vgy21ZWUSeL5KoNpekrUhLgTpCUJ0nUTgHb1GubNFDDHSLOpwnKieZJq+8YITcJRtyHwno3NQSofC/VyfNvVCejlqQQ6RpaJTt1kVoi47oSmuUY6n5N0vuJIWoaVK2QkdXfU1mSzg61kKTzJOc0GTPQJDhW2VYThvB5Htpt+WAhLbYIV1k9tP6eR/XUVnIfNwCBqQtW2/PFWaw+FW7W9CGH0Ny2U7DpM6wP3h9uaKeDPg6PJ4eVdLvb23i+4joC6CTo1AHY7YPbUPjXwXzLY69crEgvw91rYG62u3A6x9dSq8cFEr1PaQdkeFSOq1KMKGpEsryUugKRg7ncYzXQLLKVOs8SWtISp9lKyE8hkZrztYLVPv8xUCCEqe6NSwlasZx1V6E4dYdi8PQI76Ch1qOhC0nqIAyKsrzncptUEsRJo+Nq/cHvNO0yPjav3B7zT1WIoZWuIntMjT+yKrkZDb85bbqErSTuCM0V4qe0XIpyPgJoJAe/SRPfXmOpi/Vm18no+lX4P+ixMtJYYbZQMIbSEpHcBilWGHQ/HbeHJxAUPWM0q9LDsR56XcylXE/pCV6ZfvNQQakXJz9JSwep5f8xqGlQrhSXuZ6qvtQ9msZrUnasFYAyTgd9JgtOd8RQvErw8lIwhZ1p8x/wCzQvFXHiaGbk6yY2kqQCFHPs+2odp4aV42lcspLad9I6zXarviqk5cnnrekm7morYbsXC71y0vv5Zj9pG6vNXRLZBjQI4ZjNhCU9nM1HbKG28AAY5AU8h4hJFcy62dr34OvR08KVtyGGZwYRhOM1GefekKOVHB3od40GzlVMy76yw0cEZxVKrfgseFuQOKJxZj9CjdShgmqrocbY6UtqLaT5SgNs9lWa3QV3+WZcnIioOB+2a1WtMeA9apGNcRw9Gsj4aFbj7a21zUFoW78mScXY8vgYtt71iOyhtKBqCcDz4zVgW5mqcGA0+26h1HkrSdOd+dWkqB66W2McpoNUmsPwKOcNkdhNRUrUniiGnyiFqRsk7k5NTYLfSax+1TNxSxC4hhSX9mm0JUrHcTRB4kVS4wM8YyUROKJBZyAjGfPiqlcrkmevDKEpO+VDro5xFIZmvyJZwC6kFOBj6h6qr8OL4tqkOgJSpOw5mtUMd3kqlqSUEFLNaoxStya2C3oJG+MH7aiWixt3fi2NbS7oZdcSFrONk4yr7anNPKfU202pCdQyVOkAY7+wU3GvsLh2Ypy1tomSSnCpL6coz16E9nnqyDlnJnsS4PQnS2y321iHHksIbZ6NttPSDYAgD6q1unFNktDWqZcGkkjZCTqUfUK4cONbxOZw/IZQlR+ChlCcfVUUyGnFFbiytZ3JJ50O2SfAsOmUllsvHBt4sv5Q7lOjo8RiSI6tPTEJGrUknzZwdq6tFebkR0vNLC23BqSociDyNedY7jSVKyAARXfeG8fi5b9PLxdGPYKaqbbwL1FSik0yYPjiv3B9tPUyPjiv3B7zT1XIys59xgoi+rHYhPuoLbVKXciO1VGeMMfh1z91PuoRaR+lh+9Xnuo75Ho+meKV9FntzamrZFbWMKQyhJ84SKVSRyFKu/DeKPPT7mc6uiv0pM9Ov+Y1CSunrsrF3mj/PX/MagpWc7b1x5R3Z6eD9qJK3tI23J5CoTnSOHy1bdlSkowdSudMOr2xULA7GtOBgYzUlpOkbcxvyplINOHyRzPmpmQOh86sk1q9ctKdjUB98J7qGSZeM+VTwr1FU7dJNlXNQB8o0OS4uWvUvJbB5Z50QtMGMlxuZdnUNskgobWcau891TLlc+F485D0Ra1AKytDLfkqOe/wCyrU1F6YrJkm21mTwHrEC3aWwUaEkkpHdVV4gTm/PlbpSjCfJHXsKPQ+LrTNX0YcUweoOgAH18qqs6Ut6+vut6V5WQnJ2qmiuatcpLBdZZB1pReSQ02lRQS0EJb3B+UO/HXR1LuQCDz3qrIS+qSF+NJLmeXIeo0caJQ2ElpTSutJPX3d1XWRKoyyGrYoAqyR8OhnHj6mXogQB5bZBPZg/1rVh46yc4GqmuMcPNwlZzhtQz7KWtYnuV2ZxsVxDi5TX59WpDXwc8/NTzK0yCelGyB5KR21FCdDQHLbJrWM4Q7nNamhFLDSZtcypCEowSc+UrqHdQ5PPtJojKkNrwMZCTnfrNOsCOtkOBIChzxzp4y0xKZw1zeGDC8tBxuCKejuvOuBCApSidkjcmn/F2lu5VsOqnWXFwZbU2G4W3mVBaFDqIOabUmJokt8hZ/h682+yG7TI6mWC6GQHNlZIJ5dm1egOFN+FLUe2I3/KK5zxDfFX/AMGKJh0IclTB0yAR1J3x60iujcKjHCtrHZEbH/xFTDGSmxtxyyf/ALar9we808aZz/blejHvNOqOKdFLOfcXH9Ou+ZPuoLaFZuuf2qLcWq/Tr/mT7hQK0L/Sp/erz9690z0XT/xL6L0ndI81KsN7tp8wpV3a+xfR5+fczmN5J/C87f8A2hz+Y1Cjg5JNS7wCb1NA3/tDn8xptlHIAVy5vDZ6avtRhRKtqx0WTk1PRCUE6iOqhs2SI2c9VVxeXhDt43Zs4pKMVBflhOd6GTLws5CU7dtB3ri86djitddDfJhu6uMdkFJc4ZPlUKcnL6TU2dwcgkZqKpRUdyT56xW2Faicuy+U3sOuyHX1lbrilqPWo5rUbmtazirMFGW3uOYIFTYLSpAUkKIUkZ9VQATyojZ3uimoUeQzkdo7KSfbkuqfuSEhBS9hJJUTirGyktsoQokkDcmhqIzf4VWtvJbHlJzzokVb1jslnCOjXHCyboVgnz1F4gfJZiDs1fZT6TuagX05Zj9xV9lLBe4Wx4iCVulZI3ppSw3vzNIk8q0LWvma2JIyttjK1lZ3qdbYkiQh0trSlKACdVR0spScqVsO6rJHtDiLSmdCkIkMlpLkpKDu0vUQARzGxHtonLbYSEfduCW2HwtSF6jp56U5wKnM21Smgt6SAknSAob1q2t1KJBQ4AXAAPbTsFet9DHi3TulWB5ZGT2VS3J8Gn2oORo8dzgJhBdbS61PUFHG+NJxXbOGCBwzbQDkCMgfVXAnG5EGW/GkQlgMKOptwkaMntFd24ZdB4cgEAJHQJ2zy2p637tzPdFKKSCRVi4Hf/Vj/wC1OLXUMrzcj6NPvNOrWKtUijSc/wCK1fpyR/y/yigVoV+kif2jRfilYN7kf8v8ooFaFfpAn9o1w7VlyO7T2I6Iz/cN/uj3UqxHOYzR/YHupV26+xfRwJ9zOeTmQbxOPbIc/mNTYEELIISDWZjX6TlnHN9efpGi1sbSloHFcG6byz1C9taE7AAa2TVOv8QNqJxV8lPJQnBONqpfEchCknGCaWhvUV8p5Oez3D0pSKggEVNmeU8pXaajobJPKvQR2RxLVmYxjfesgVs4NKj31gVYZmsMyfNWQe6tlAFII6q05UA9hVMt4xLRnkRTMaOqVIbZR8JxQSKMMQEIuiIrIK1IcCCT1nNVzklsaKYN+7wHPwQ6zDMvODoBUhR30nkR7ai6t6dlXKTIkSB0mlRToAPUKetkNmaA2pwh8K5dRT1msDyllnSznZEZJ3qDfkkRI6u1avsq+KskRlvyWUnUBud8VXeLba2LclbaQlTR1YHWDsaSm+MppBbS/TbKOvJORWUukc6RrXFdTBy909hzpM99SGXZEVQdjOKRqxqAOyhzwR1im+iBiF3rCsVJiYUyARVbeC2McvDNeldJKjsT2bUR4cuaLZfWZchvpEN58nvIwDUfowTypJZAVsNzVeUW6GXPiji+2XiwFmPHWmY5I1qcKRsnmQDz54q6M3u522x2xUSAX464qd0blK9uY54xnlXIFITgJ7K7ZYlf+H4CexhA+oUucCTjgKMyVOzErWnQpTCSUnqO9PuO4FCw4Rcj6Ie80468cc6nUVYKZxM5m9SD5v5RQS1LxO/5jRHiBzXdXz3j3ChNtViXnvNc6a7jrVPZHTYm8Nk/5afdSrWFvAjn/KT7hSrsw7UcGfcyoyVZuMv06/5jU6K9oY50GmvFu6TR/nr/AJjWW5ZxjNcG2HuZ6iPugidPl4QTmqPfJZUpW9H5zxU2dzVRuYUVE1f00EnllV7xHCBCgXF+upPi/RsFR7KlQLcV/nXdhW1yUlLZSnkK3ueZYRgVeE5MCOoyO/NNaSg+UNx1VIALikpA5mrNxvZUxHI01pGlDyAhYA21Ac/WKt9RRkovyY5V6k5LwVEnel11sEE742p1uK658FBPqq1tIoUW3sO25wsyA6nmggijdtfZbuPjakkrWTzOMd9DY8UsIUVJOo/VUiO0F5J5dVZ7GpbnQpUoxwyapSHH1vAc+WKdhyVRpKHUnBSfqqOAANqxnFUNZWDQ/akdEiyW5TAOoEYqJdLczPYLL2rSQdwcGq3ZrgqLKQFK/Nq2I7Kt68OIznbFc2cXVPY2wasic/dsdt1lHSS2iNiFBKse6sDhmG5/d3FY/fY+41YL1BIPjbScpzhzG2D20PZWEnkr1AmuhC2TjlM5s6oxeGhpHBTjrOhq6MYO+FJUAfqqQxwLcUIGiREX5nCM+0UVhyGzgKUBt17UZjSGBj86nzZqHbPyLpS3RVRwPfz8CGlwfsPIP21qeDOI2edqeP7oB9xrpUCUyoBIUM0WSdtjTxlkRzaZxs8NXVlRWu2TSvlgMkgDtrq1oQpuzxELSUqSykEKGCNqnpUvOAtXtrReQdzvUsWU3IhKX+kVeiHvNZdc8nFNlJNxV6Ie81lwE86jIjKTe1fpN/z/AGULt6sP57zU+8n9JSP3qGQz+c9dZXwzpVPg6nb97dGP+Sj3ClWLd/oyL6FH8opV14dqOHPuZRpiekuk3ukOD/5GtW2tINavu6bxPH/FOfzGt+lAHVXFszqZ6iprQiLKwEkGgEtsLcwN6LzH9jvQkry5nqq2tYK7HnYTpDTYSOyhE5WtJGaIS1jSTQt7Kgc1prXky2vbBvYopl3qIwBnLoJ8w3Purrc21MXWJ4nJbC2z7Qe0Gua8E6RxG2TzCVY8+K7HHCA2MjkN6y9bNqax4FoS0fYAicCWVBz4oD5ySKLucMQvFC00yhodWlNEIaFOZWORNTwwSNNYXOcuWNKag9jkd44UlsvqbZSVpPIg4qOxwhdA0MIQe7VXXnITJPl4zTsePGSMAJq5dTZjBDnDuwcWk2G5RR+ciqI7U71GVAko3Uysequ5PQGHRyBzQabw5GezlJHekkGnXVSXcgUoTORhpxJ+CRVwtchT8Jsq5hOD6qmTuGZTYJiySf2XEhQraywlJYU1IRpeSTq2wD5qW22M45NNK05IpISspWAptY0qHdQJcUx5SmuYB2PaOqrVJgnSogVBjiItwtyknWORHZU02YIvin7kDEx1EA4J7M1sl0oOCDirTHg29wBIdI84rEuwMFJUl1Ok8jV2v5MeUCIRZCwdIBq3WxaHGcZVkdizyqutWZSB5LiVY76MW1iQysAJyKmM1kSa2DOhPMLXnvOa1Wg8+lX5sDFPIjOlOdJpKYdA3Qa0mYHdGUSFO69RKdOMYpp1RqctlY5pNR1snrBpWSUG8n+3P/vGo1jaQ6+sOpCgBkdWKIXKMXZ8jA+WaatkcxXnQSCdGcdlUbPY2ZxDJ0CGAITASMANpx7KVawFardGVjGWknHqFKutHhHIlyzm8x3TfrgCf9pdH/yNYLwAqNdV6OILh/7lz+Y0wqQcVy5wzI9BXLEEay3cnGaiqG2c1stWsk02obYNMlgGyNIypOM1Ac8lJFTnRjlUJ8DNXwM9gR4RQocQMHljPurraX/zGM7muV8MEIvDZP6proTUjUpCerNYer3mW0xxAtEJwIYSBzFSHZeBsagRnQWwK1kuhIrBvwK4JvInpa1HnWEOrGMKxQ9yWlO5NVq98XqhrCIuFr7+Qp4VSm8Id4itzoLDqwASafL6TzrlcPwgTtJ6ZlCgOw4omxxyl9Q/NOA924qyXT2R8FSUZF5efbHwtqiuSI2DjGTVQlcXsgYcKkk9oqCeK4x/1g9tKunm98Fq0ryXNa2tJCsYrnnEj6VSnG2jgHrB5U9M4tCmyELB9dVV64OSpmpR8k5PnxWvp+nknli2XRSxknR5tyaI6KY+nzLNEG+IL+2nSJi1J7FJSr7KhRAFKANGGGEk9VXznp8CwrUhlPEl0R8Jps9vkkfbUmPxjNYVuwfUsiiceG2pA1IBrL9rjuJ3aTnzVn9eGd0Weh+yTC8JRbAS+y9juwr7qMMeEu2qwHFLT+82fsqjSrWhtZ0pwKhLg4O1aIzi1sZ5UHVWeO7M+d5TQ/eOn3iiDN8tMoeS80rPWlST7jXHG7dr5Kwac/BD3ySKlziL/p2XPi5+FagH2FhSpBUduo/9mqjZpjki5OKcOzicAZ5VEdtsrkQVY5b0mIUlpwKSlaT2ikWhbof05YwdcggJgR0jkGkj6hSrS15/BMPUSVdAjJP7opV048I5Etmzl19SRep6x1SXP5jQ9KgrroteUZvE/vkOfzGgiElDhGOusHLZ21skPnATUdxVPqGRTCk5qEM2MLOQahObrqetHk1DWjCiauiUzJFukiPcGVZwNWD69qu0SXhxAJ6655jCgocxuKtUWT0rLbqesAnz1TfDOGPTPlF7jy9ODq2rMqYkozmgSJuGknOdqZlTSpsgVz/T3L9iPdrooZQ2T6qpsha3H1KWck0blqBJoS8jyya6NMVFGW1tmiUhTSknkpJFQ7ShL1waaaeUh1asJBGBnqyR391Tkc+W1SbPYVsym7iJDfRR1BxYIIISOdaE0kzLYm2sEa6267QPJlyA6MbEOZx7aD63RyJPm3q08QXGLcUERXQ4SkgAc6q0ZtSZbYUkjfrFNW8xyyqfKwzBeX8FWPWK2afCDkoyN6KPNjoVkpBISSMjuoQySt5CFJBBUAdsU8WpIWScWEo1yQhQPSLT5wKLRryMjDzR/eBFDBbmVclKT9dQQ4yFlJJBG2dP3GqXXGfBerpw5L5GviwEgsoUCNihfOpgvbePKacT5hmqR4jJUlLjYCgpIxpVjbzGtwbgydI6cY3IHlCsr6WL4NC6uS5Lc9cozhyF47QoY99AW7k8Jjpc/OMJKlaUqAwkHqzQxVxlhJKlBSRzBTTSJqFaytpA1JO42NW10aRLOpcuGWiHNalKcW0FJbCylIXzx30YYUFIzkGqUxdSkkqDoKjknOaIMXN19SW4i8nOVahjAqm2ht7F1XULCTLNhKlU6hpPZUeKpS2kqWkg43qYgVhllbG5NNFwhbQI/ok+4UqzC+IseiT7qVegh2o81PuZsfB9ZppMp4yNb56RWFgDJ3PV31h/wacPvvqeUmQkqxslzbYY7KtMX4oz6NPup6p9OPwN61nyU/8AJlw9jGJP8X+lanwX8OnmmT/F/pVyrBGRzxR6cfgPWs+SmHwWcNnqlfxf6U2rwS8Mq5iX/F/pRSLcLkpTakv+MFVxdjraKE+S0lak6sgbEADnsfXRG+zpUK2uLgtpclaSptCuRwMn6hjzkVOiPwQ7JvyVc+CDhjtmD/rD7qkR/Bfw/Gb6NCpenOd3f6VZmZAulralQny2mQ2lbbmkEgHfkaGNP3F3iOZa/HyG2YrTyF9EnVqUpYOduXkihwi+UQrJrhkUeD2ypTpC5OPSf0rVXg7sqtiuT/EH3VP4jmzLZa4zzMkIcMlllxZQN0qWEqO/LnUi1y5T86ay4tL8ZkpDMhIwVnB1JONiQcbjtxzBpfSh8DetZ/yASvBlYF81Sv4g+6mz4KeHVc1S/wCIPuo8zNkr4tk29ToMduG2+lOkZ1KUtJ37PJFPpmGZcZUFh0t+KBHSqSAValDIAztyweXXUqEV4I9Sb8lYHgn4bB+FL/ij7qlteDixMx3GEmTpcQUHLm+OXZVkjNSWw4l9/phnKF6QFYxyONs57hQSz3WVc3J8MzE+MR5jjeQlOUNJVgHHWTg/9850R+CPUl8gVvwN8LtuBaTMyO10fdTyvBLw2oFJMsZ7Hdx9VXdIIABOdudBOI7lLtJiS2VAxku/2tBGcNY3UOvIyD5ganCFUmuACPBHw2AQXJqgRghTwP2U0nwN8KIcC0iYCk5H57+lWS5XGU3ebVEjKSliQ8UvOYycdGtSQOr5ByfN21LlzFpuMa3s4DjyFuKWfkITgEjtOVJHtowkGWVv8lnDY6pP8X+lRD4GeFCTkTN/87+lWSdOk2abCLz6pMWZIEc60gKbWoHSQUgZGRg5HXz6qxeZkiNebYwmaYzEnpQ7sj5KMg5UDjehJLgHJvkFN+DDh1tASlMnCRgfnf6VHkeCPhiU90rgl6sY2ex9lWeyyJcuCXJWknpVpacSMB1sHyV47xvTPD8yTMVcxJd6TxecthvyQMJSBjkO+oUUiXKT5YGjeC/hyKhSEokuJV1OPasfVSd8FvCrwIXCXv1hePdRS/TZMS6WllqUphqU+tt3ShJJAQpQ5g43FT223XbepLc9xS1glD5QnUOzbGPqo0oNTKr+SThUHZqUB2B81qfA/wAJnH5mTnt6c0ctE+ZPaEN51SJsFzRNWEDCjjIxkYwoEK25CjtTgjLKY14K+HGP7pU5vH6spQqfH4FtUcEJdlrBH+se149oqy0qV1wlyhlZNcMq7jKI7imG/gNkoTnsG1Kt5Xxt70ivfSqeBeQ/F+KM+jT7qepmL8UZ9Gn3U9TECrBzjas0qAB9qgvQGXm3VoX0khx4FIIxrUVY9WcU4mM6qe4+8ULb0BDSMbo/WPr29gqZSoAGWS2vWqIuItxC2Q6tTASnHRoUokI78ZwO6sMWx5riOVdFOoLb8dtkNgHI0lRznv1fVRSg7NwmyL7cLegsIRFQ0tKlIJKtYVz3HLTQA5frW7dojLDTiEdHIaeJWCc6FBWPXisxLY7AuD7sd0eLSVFxbCt9Dh5lJ7D1jt3re13FU7xll9noZMR3o3UBWRnAUCD2EEGm3LwlviBm2qbOh5CtLvV0icEo+ic0AJq2vI4kkXQuILbsZDAbAORpUo5z/wA1bLtrrV2VcYjiUl9ARIaUNnNPwVA9RGcdeR5q0u1xkW2TAVoQYkh8MvLIOWyoeSefIqwPXUgyiLj0JcaS0EZOr4RV2Duxz84oAdjpkguKkLQdSvIQgbJTjt6zz383ZQBHC0hlL8hiU21cDLckMyEpOEhZBKFD5Sf/AN2oizdVuX2VCUpkMMsNupWDuSoqGCc420j21iVdHW71HhtORwy6w44pxW5QUlOBzA31fVQAUa6TQnpdOvG+nlmos2GqW+1qDamAFpdQsZ1hQxio8W8JE6RCmqabcZQHUuJX5DjZJGd+RBByN8bb71N8djKA0yWjqJCcLByRzH1GgAQzw85FbtiGZOvxB8ulTvwljo1NpT6kqG/7PfU6421UqRGmMO9FKik9GrGUqSr4SVDrBwPMQDUGDeJk21uTUqiFaHXUhkkp1BC1JB1ZOMhOeVSTeUSuGF3qCAR4sp5CXB1gE4PrBFAEhyEZbzDksIIjr6RCE7jXggKJPZk01Ptjku6wJiXEBuJ0hU2UnK9SdPPqra2SX5jDL7jzCg4ylakNpIKSRkb6jtzrHjz/AOMZt2G+h8V6fVg6s6tOOdACtVudtTaoqHy7ETuwlfw2h+rnrA6uzlTFttc+3rmFMlhSZctUg/mzlAVgEDfflzp7iG4PWmwy7gwlClx2ysJWDg+w0/HedfcCkqQWAnGdO61do32Hv94BGudrfnXC3Smn0NiE6pzSpBVrykpxzGOdT2EvhB6dSFKztoTgY9pp2s0ADIFsch3S5TFOpWJziF6AnGjSgJxnO/LuonSpUAKlSpUAVqV8be9Ir30qUr4296RXvpUpIfi/FGfRp91PVWhJfSAA+4ANgAs7UvGpPzh36ZqSCy0qrXjUn5w79M0vGpPzh36ZqQLLSqteNSfnDv0zS8ak/OHfpmgCy0GjwJ0fiC4TwlhTMptpCB0hCgUas5Gn9rt6qh+NSfnDv0zS8ak/OHfpmgAtDgriGXIJSuRKc6RWNkghISkD1JG/n81Dp9klPwIzrPRi5svokBSnFdEF58sDuIKhyzg0141J+cO/TNLxqT84d+maAC9ygfhS0vwnDoLzeNQ+QrmCPMcH1U3Dtx8UaM4BctSCH3EbaioAK9WwH/KKGeNSfnDv0zS8ak/OHfpmgB1jhzo765KWE+KJbQGUBZ1BYUSSduXLrPKsP8OqN7alNIQqMGlJcQp0g6sp0kYTyGD19dN+NSfnDv0zS8ak/OHfpmgCXH4dipkuyHWUAuM9CEIJwlGSTk9ZJPPsAp9Nht7ZSpEfBQMJ8o7c/vNDfGpPzh36ZpeNSfnDv0zQArfw9IYgGPIbYLiXHC2tDqsJSpSinycDcBWPtqeqziNwu5Z4IHxZTKC4cZJBGSQO055VA8ak/OHfpml41J+cO/TNABS2x5UWPHYeZYT0TKULW2skkgY60jbnTLsKeOIvwiyhhbXinQaVulKs6tWdkmoPjUn5w79M0vGpPzh36ZoAn363yrvw5KgNlpD8lrRlSjpSTz3xk+ym4NsmWucUwy0Lc6NSo6lnLC879Ht8E55bd1RPGpPzh36ZpeNSfnDv0zQBZByrNVrxqT84d+maXjUn5w79M0AWWlVa8ak/OHfpml41J+cO/TNAFlpVWvGpPzh36ZpeNSfnDv0zQApXxt70ivfSpskqJJJJO5J66VKSf//Z%2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340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359"/>
                                        </p:tgtEl>
                                        <p:attrNameLst>
                                          <p:attrName>style.visibility</p:attrName>
                                        </p:attrNameLst>
                                      </p:cBhvr>
                                      <p:to>
                                        <p:strVal val="visible"/>
                                      </p:to>
                                    </p:set>
                                    <p:anim calcmode="lin" valueType="num">
                                      <p:cBhvr>
                                        <p:cTn id="14" dur="500" fill="hold"/>
                                        <p:tgtEl>
                                          <p:spTgt spid="14359"/>
                                        </p:tgtEl>
                                        <p:attrNameLst>
                                          <p:attrName>ppt_w</p:attrName>
                                        </p:attrNameLst>
                                      </p:cBhvr>
                                      <p:tavLst>
                                        <p:tav tm="0">
                                          <p:val>
                                            <p:fltVal val="0"/>
                                          </p:val>
                                        </p:tav>
                                        <p:tav tm="100000">
                                          <p:val>
                                            <p:strVal val="#ppt_w"/>
                                          </p:val>
                                        </p:tav>
                                      </p:tavLst>
                                    </p:anim>
                                    <p:anim calcmode="lin" valueType="num">
                                      <p:cBhvr>
                                        <p:cTn id="15" dur="500" fill="hold"/>
                                        <p:tgtEl>
                                          <p:spTgt spid="14359"/>
                                        </p:tgtEl>
                                        <p:attrNameLst>
                                          <p:attrName>ppt_h</p:attrName>
                                        </p:attrNameLst>
                                      </p:cBhvr>
                                      <p:tavLst>
                                        <p:tav tm="0">
                                          <p:val>
                                            <p:fltVal val="0"/>
                                          </p:val>
                                        </p:tav>
                                        <p:tav tm="100000">
                                          <p:val>
                                            <p:strVal val="#ppt_h"/>
                                          </p:val>
                                        </p:tav>
                                      </p:tavLst>
                                    </p:anim>
                                    <p:animEffect transition="in" filter="fade">
                                      <p:cBhvr>
                                        <p:cTn id="16" dur="500"/>
                                        <p:tgtEl>
                                          <p:spTgt spid="143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316"/>
                                        </p:tgtEl>
                                        <p:attrNameLst>
                                          <p:attrName>style.visibility</p:attrName>
                                        </p:attrNameLst>
                                      </p:cBhvr>
                                      <p:to>
                                        <p:strVal val="visible"/>
                                      </p:to>
                                    </p:set>
                                    <p:anim calcmode="lin" valueType="num">
                                      <p:cBhvr>
                                        <p:cTn id="21" dur="500" fill="hold"/>
                                        <p:tgtEl>
                                          <p:spTgt spid="13316"/>
                                        </p:tgtEl>
                                        <p:attrNameLst>
                                          <p:attrName>ppt_w</p:attrName>
                                        </p:attrNameLst>
                                      </p:cBhvr>
                                      <p:tavLst>
                                        <p:tav tm="0">
                                          <p:val>
                                            <p:fltVal val="0"/>
                                          </p:val>
                                        </p:tav>
                                        <p:tav tm="100000">
                                          <p:val>
                                            <p:strVal val="#ppt_w"/>
                                          </p:val>
                                        </p:tav>
                                      </p:tavLst>
                                    </p:anim>
                                    <p:anim calcmode="lin" valueType="num">
                                      <p:cBhvr>
                                        <p:cTn id="22" dur="500" fill="hold"/>
                                        <p:tgtEl>
                                          <p:spTgt spid="13316"/>
                                        </p:tgtEl>
                                        <p:attrNameLst>
                                          <p:attrName>ppt_h</p:attrName>
                                        </p:attrNameLst>
                                      </p:cBhvr>
                                      <p:tavLst>
                                        <p:tav tm="0">
                                          <p:val>
                                            <p:fltVal val="0"/>
                                          </p:val>
                                        </p:tav>
                                        <p:tav tm="100000">
                                          <p:val>
                                            <p:strVal val="#ppt_h"/>
                                          </p:val>
                                        </p:tav>
                                      </p:tavLst>
                                    </p:anim>
                                    <p:animEffect transition="in" filter="fade">
                                      <p:cBhvr>
                                        <p:cTn id="23" dur="500"/>
                                        <p:tgtEl>
                                          <p:spTgt spid="133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338"/>
                                        </p:tgtEl>
                                        <p:attrNameLst>
                                          <p:attrName>style.visibility</p:attrName>
                                        </p:attrNameLst>
                                      </p:cBhvr>
                                      <p:to>
                                        <p:strVal val="visible"/>
                                      </p:to>
                                    </p:set>
                                    <p:anim calcmode="lin" valueType="num">
                                      <p:cBhvr>
                                        <p:cTn id="28" dur="500" fill="hold"/>
                                        <p:tgtEl>
                                          <p:spTgt spid="14338"/>
                                        </p:tgtEl>
                                        <p:attrNameLst>
                                          <p:attrName>ppt_w</p:attrName>
                                        </p:attrNameLst>
                                      </p:cBhvr>
                                      <p:tavLst>
                                        <p:tav tm="0">
                                          <p:val>
                                            <p:fltVal val="0"/>
                                          </p:val>
                                        </p:tav>
                                        <p:tav tm="100000">
                                          <p:val>
                                            <p:strVal val="#ppt_w"/>
                                          </p:val>
                                        </p:tav>
                                      </p:tavLst>
                                    </p:anim>
                                    <p:anim calcmode="lin" valueType="num">
                                      <p:cBhvr>
                                        <p:cTn id="29" dur="500" fill="hold"/>
                                        <p:tgtEl>
                                          <p:spTgt spid="14338"/>
                                        </p:tgtEl>
                                        <p:attrNameLst>
                                          <p:attrName>ppt_h</p:attrName>
                                        </p:attrNameLst>
                                      </p:cBhvr>
                                      <p:tavLst>
                                        <p:tav tm="0">
                                          <p:val>
                                            <p:fltVal val="0"/>
                                          </p:val>
                                        </p:tav>
                                        <p:tav tm="100000">
                                          <p:val>
                                            <p:strVal val="#ppt_h"/>
                                          </p:val>
                                        </p:tav>
                                      </p:tavLst>
                                    </p:anim>
                                    <p:animEffect transition="in" filter="fade">
                                      <p:cBhvr>
                                        <p:cTn id="3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0" y="0"/>
            <a:ext cx="9144000" cy="683568"/>
          </a:xfrm>
        </p:spPr>
        <p:txBody>
          <a:bodyPr>
            <a:noAutofit/>
          </a:bodyPr>
          <a:lstStyle/>
          <a:p>
            <a:r>
              <a:rPr lang="es-GT" sz="2400" dirty="0">
                <a:solidFill>
                  <a:schemeClr val="tx1"/>
                </a:solidFill>
                <a:effectLst/>
              </a:rPr>
              <a:t>Recursos de Discipulado para Matrimonios y Familias</a:t>
            </a:r>
            <a:endParaRPr lang="es-GT" sz="2200" b="1" dirty="0">
              <a:solidFill>
                <a:schemeClr val="tx1"/>
              </a:solidFill>
              <a:effectLst/>
            </a:endParaRPr>
          </a:p>
        </p:txBody>
      </p:sp>
      <p:pic>
        <p:nvPicPr>
          <p:cNvPr id="13318" name="Picture 6" descr="C:\Users\Monte Cyr\Documents\Discipleship\Articles, Publications\Amistad Noviazg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4391" y="868374"/>
            <a:ext cx="1825561" cy="2750417"/>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C:\Users\Monte Cyr\Documents\Discipleship\Conversion Folder - jpg\Radical Relationships Cover - Spanish0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86906" y="791881"/>
            <a:ext cx="1809257" cy="27079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onte Cyr\Documents\Discipleship\Articles, Publications\Making a Marriage - Spanish.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9513" y="3996149"/>
            <a:ext cx="1656183" cy="2457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2000" y="3394760"/>
            <a:ext cx="1872208" cy="2626528"/>
          </a:xfrm>
          <a:prstGeom prst="rect">
            <a:avLst/>
          </a:prstGeom>
        </p:spPr>
      </p:pic>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314391" y="4088698"/>
            <a:ext cx="1681545" cy="2517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76256" y="3849560"/>
            <a:ext cx="1911895" cy="2867843"/>
          </a:xfrm>
          <a:prstGeom prst="rect">
            <a:avLst/>
          </a:prstGeom>
        </p:spPr>
      </p:pic>
      <p:grpSp>
        <p:nvGrpSpPr>
          <p:cNvPr id="4" name="Group 3"/>
          <p:cNvGrpSpPr/>
          <p:nvPr/>
        </p:nvGrpSpPr>
        <p:grpSpPr>
          <a:xfrm>
            <a:off x="4499992" y="980728"/>
            <a:ext cx="1872208" cy="2055911"/>
            <a:chOff x="4499992" y="980728"/>
            <a:chExt cx="1872208" cy="2055911"/>
          </a:xfrm>
        </p:grpSpPr>
        <p:pic>
          <p:nvPicPr>
            <p:cNvPr id="14340" name="Picture 4" descr="C:\Users\Monte Cyr\AppData\Local\Microsoft\Windows\Temporary Internet Files\Content.IE5\FY6WM968\MC900441448[1].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99260" y="980728"/>
              <a:ext cx="1767879" cy="2055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9992" y="2420888"/>
              <a:ext cx="1872208" cy="523220"/>
            </a:xfrm>
            <a:prstGeom prst="rect">
              <a:avLst/>
            </a:prstGeom>
            <a:noFill/>
          </p:spPr>
          <p:txBody>
            <a:bodyPr wrap="square" rtlCol="0">
              <a:spAutoFit/>
            </a:bodyPr>
            <a:lstStyle/>
            <a:p>
              <a:r>
                <a:rPr lang="en-US"/>
                <a:t>CARPETA</a:t>
              </a:r>
            </a:p>
          </p:txBody>
        </p:sp>
      </p:grpSp>
      <p:pic>
        <p:nvPicPr>
          <p:cNvPr id="4098" name="Picture 2" descr="Image result for o&#9;Los 5 Lenguajes del Amor">
            <a:extLst>
              <a:ext uri="{FF2B5EF4-FFF2-40B4-BE49-F238E27FC236}">
                <a16:creationId xmlns:a16="http://schemas.microsoft.com/office/drawing/2014/main" id="{E2538187-58C9-F74C-ABC3-265CB60ECCF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4415" y="800381"/>
            <a:ext cx="1638942" cy="25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0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animEffect transition="in" filter="fade">
                                      <p:cBhvr>
                                        <p:cTn id="9" dur="500"/>
                                        <p:tgtEl>
                                          <p:spTgt spid="133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360"/>
                                        </p:tgtEl>
                                        <p:attrNameLst>
                                          <p:attrName>style.visibility</p:attrName>
                                        </p:attrNameLst>
                                      </p:cBhvr>
                                      <p:to>
                                        <p:strVal val="visible"/>
                                      </p:to>
                                    </p:set>
                                    <p:anim calcmode="lin" valueType="num">
                                      <p:cBhvr>
                                        <p:cTn id="14" dur="500" fill="hold"/>
                                        <p:tgtEl>
                                          <p:spTgt spid="14360"/>
                                        </p:tgtEl>
                                        <p:attrNameLst>
                                          <p:attrName>ppt_w</p:attrName>
                                        </p:attrNameLst>
                                      </p:cBhvr>
                                      <p:tavLst>
                                        <p:tav tm="0">
                                          <p:val>
                                            <p:fltVal val="0"/>
                                          </p:val>
                                        </p:tav>
                                        <p:tav tm="100000">
                                          <p:val>
                                            <p:strVal val="#ppt_w"/>
                                          </p:val>
                                        </p:tav>
                                      </p:tavLst>
                                    </p:anim>
                                    <p:anim calcmode="lin" valueType="num">
                                      <p:cBhvr>
                                        <p:cTn id="15" dur="500" fill="hold"/>
                                        <p:tgtEl>
                                          <p:spTgt spid="14360"/>
                                        </p:tgtEl>
                                        <p:attrNameLst>
                                          <p:attrName>ppt_h</p:attrName>
                                        </p:attrNameLst>
                                      </p:cBhvr>
                                      <p:tavLst>
                                        <p:tav tm="0">
                                          <p:val>
                                            <p:fltVal val="0"/>
                                          </p:val>
                                        </p:tav>
                                        <p:tav tm="100000">
                                          <p:val>
                                            <p:strVal val="#ppt_h"/>
                                          </p:val>
                                        </p:tav>
                                      </p:tavLst>
                                    </p:anim>
                                    <p:animEffect transition="in" filter="fade">
                                      <p:cBhvr>
                                        <p:cTn id="16" dur="500"/>
                                        <p:tgtEl>
                                          <p:spTgt spid="1436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339"/>
                                        </p:tgtEl>
                                        <p:attrNameLst>
                                          <p:attrName>style.visibility</p:attrName>
                                        </p:attrNameLst>
                                      </p:cBhvr>
                                      <p:to>
                                        <p:strVal val="visible"/>
                                      </p:to>
                                    </p:set>
                                    <p:anim calcmode="lin" valueType="num">
                                      <p:cBhvr>
                                        <p:cTn id="28" dur="500" fill="hold"/>
                                        <p:tgtEl>
                                          <p:spTgt spid="14339"/>
                                        </p:tgtEl>
                                        <p:attrNameLst>
                                          <p:attrName>ppt_w</p:attrName>
                                        </p:attrNameLst>
                                      </p:cBhvr>
                                      <p:tavLst>
                                        <p:tav tm="0">
                                          <p:val>
                                            <p:fltVal val="0"/>
                                          </p:val>
                                        </p:tav>
                                        <p:tav tm="100000">
                                          <p:val>
                                            <p:strVal val="#ppt_w"/>
                                          </p:val>
                                        </p:tav>
                                      </p:tavLst>
                                    </p:anim>
                                    <p:anim calcmode="lin" valueType="num">
                                      <p:cBhvr>
                                        <p:cTn id="29" dur="500" fill="hold"/>
                                        <p:tgtEl>
                                          <p:spTgt spid="14339"/>
                                        </p:tgtEl>
                                        <p:attrNameLst>
                                          <p:attrName>ppt_h</p:attrName>
                                        </p:attrNameLst>
                                      </p:cBhvr>
                                      <p:tavLst>
                                        <p:tav tm="0">
                                          <p:val>
                                            <p:fltVal val="0"/>
                                          </p:val>
                                        </p:tav>
                                        <p:tav tm="100000">
                                          <p:val>
                                            <p:strVal val="#ppt_h"/>
                                          </p:val>
                                        </p:tav>
                                      </p:tavLst>
                                    </p:anim>
                                    <p:animEffect transition="in" filter="fade">
                                      <p:cBhvr>
                                        <p:cTn id="30" dur="500"/>
                                        <p:tgtEl>
                                          <p:spTgt spid="143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849E3-BE76-8546-870C-C8BFFDE3A7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8" y="33518"/>
            <a:ext cx="9144000" cy="5304741"/>
          </a:xfrm>
          <a:prstGeom prst="rect">
            <a:avLst/>
          </a:prstGeom>
        </p:spPr>
      </p:pic>
      <p:sp>
        <p:nvSpPr>
          <p:cNvPr id="2" name="TextBox 1"/>
          <p:cNvSpPr txBox="1"/>
          <p:nvPr/>
        </p:nvSpPr>
        <p:spPr>
          <a:xfrm>
            <a:off x="0" y="5949280"/>
            <a:ext cx="9144000" cy="584775"/>
          </a:xfrm>
          <a:prstGeom prst="rect">
            <a:avLst/>
          </a:prstGeom>
          <a:noFill/>
        </p:spPr>
        <p:txBody>
          <a:bodyPr wrap="square" rtlCol="0">
            <a:spAutoFit/>
          </a:bodyPr>
          <a:lstStyle/>
          <a:p>
            <a:pPr algn="ctr"/>
            <a:r>
              <a:rPr lang="en-US" sz="3200" b="1" dirty="0" err="1"/>
              <a:t>www.discipulado.mesoamericaregion.org</a:t>
            </a:r>
            <a:endParaRPr lang="en-US" sz="3200" b="1" dirty="0"/>
          </a:p>
        </p:txBody>
      </p:sp>
      <p:sp>
        <p:nvSpPr>
          <p:cNvPr id="4" name="Oval 3"/>
          <p:cNvSpPr/>
          <p:nvPr/>
        </p:nvSpPr>
        <p:spPr>
          <a:xfrm>
            <a:off x="5292080" y="1519064"/>
            <a:ext cx="2590800" cy="6858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93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5545"/>
            <a:ext cx="9144000" cy="507831"/>
          </a:xfrm>
          <a:prstGeom prst="rect">
            <a:avLst/>
          </a:prstGeom>
          <a:noFill/>
        </p:spPr>
        <p:txBody>
          <a:bodyPr wrap="square" rtlCol="0">
            <a:spAutoFit/>
          </a:bodyPr>
          <a:lstStyle/>
          <a:p>
            <a:pPr algn="ctr"/>
            <a:r>
              <a:rPr lang="en-US" sz="2700" b="1" dirty="0" err="1">
                <a:solidFill>
                  <a:srgbClr val="00B0F0"/>
                </a:solidFill>
              </a:rPr>
              <a:t>www.MieddRecursos.MesoamericaRegion.org</a:t>
            </a:r>
            <a:endParaRPr lang="en-US" sz="2700" b="1" dirty="0">
              <a:solidFill>
                <a:srgbClr val="00B0F0"/>
              </a:solidFill>
            </a:endParaRPr>
          </a:p>
        </p:txBody>
      </p:sp>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8973" y="0"/>
            <a:ext cx="3355195" cy="6242428"/>
          </a:xfrm>
          <a:prstGeom prst="rect">
            <a:avLst/>
          </a:prstGeom>
        </p:spPr>
      </p:pic>
      <p:sp>
        <p:nvSpPr>
          <p:cNvPr id="6" name="Oval 5">
            <a:extLst>
              <a:ext uri="{FF2B5EF4-FFF2-40B4-BE49-F238E27FC236}">
                <a16:creationId xmlns:a16="http://schemas.microsoft.com/office/drawing/2014/main" id="{072D9126-934E-AE4A-A651-4B69A626343F}"/>
              </a:ext>
            </a:extLst>
          </p:cNvPr>
          <p:cNvSpPr/>
          <p:nvPr/>
        </p:nvSpPr>
        <p:spPr>
          <a:xfrm>
            <a:off x="1547664" y="1484784"/>
            <a:ext cx="5256584" cy="4968552"/>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99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05545"/>
            <a:ext cx="9144000" cy="507831"/>
          </a:xfrm>
          <a:prstGeom prst="rect">
            <a:avLst/>
          </a:prstGeom>
          <a:noFill/>
        </p:spPr>
        <p:txBody>
          <a:bodyPr wrap="square" rtlCol="0">
            <a:spAutoFit/>
          </a:bodyPr>
          <a:lstStyle/>
          <a:p>
            <a:pPr algn="ctr"/>
            <a:r>
              <a:rPr lang="en-US" sz="2700" b="1" dirty="0" err="1">
                <a:solidFill>
                  <a:srgbClr val="00B0F0"/>
                </a:solidFill>
              </a:rPr>
              <a:t>www.MieddRecursos.mesoamericaregion.org</a:t>
            </a:r>
            <a:endParaRPr lang="en-US" sz="2700" b="1" dirty="0">
              <a:solidFill>
                <a:srgbClr val="00B0F0"/>
              </a:solidFill>
            </a:endParaRPr>
          </a:p>
        </p:txBody>
      </p:sp>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93070"/>
          </a:xfrm>
          <a:prstGeom prst="rect">
            <a:avLst/>
          </a:prstGeom>
        </p:spPr>
      </p:pic>
      <p:sp>
        <p:nvSpPr>
          <p:cNvPr id="6" name="Oval 5">
            <a:extLst>
              <a:ext uri="{FF2B5EF4-FFF2-40B4-BE49-F238E27FC236}">
                <a16:creationId xmlns:a16="http://schemas.microsoft.com/office/drawing/2014/main" id="{20D4447B-7A48-8F46-83F3-1167E4702B7C}"/>
              </a:ext>
            </a:extLst>
          </p:cNvPr>
          <p:cNvSpPr/>
          <p:nvPr/>
        </p:nvSpPr>
        <p:spPr>
          <a:xfrm>
            <a:off x="-180528" y="0"/>
            <a:ext cx="4896544" cy="1556792"/>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FD9F94F-F29B-7449-BC41-4B6DB397B521}"/>
              </a:ext>
            </a:extLst>
          </p:cNvPr>
          <p:cNvSpPr/>
          <p:nvPr/>
        </p:nvSpPr>
        <p:spPr>
          <a:xfrm>
            <a:off x="1476400" y="1525779"/>
            <a:ext cx="1727448" cy="53506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18160-8D37-F946-8527-9F9C3E05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7025" y="0"/>
            <a:ext cx="7369950" cy="6858000"/>
          </a:xfrm>
          <a:prstGeom prst="rect">
            <a:avLst/>
          </a:prstGeom>
        </p:spPr>
      </p:pic>
      <p:sp>
        <p:nvSpPr>
          <p:cNvPr id="4" name="Oval 3">
            <a:extLst>
              <a:ext uri="{FF2B5EF4-FFF2-40B4-BE49-F238E27FC236}">
                <a16:creationId xmlns:a16="http://schemas.microsoft.com/office/drawing/2014/main" id="{38C7D81A-85D8-F147-A7D9-078BD8DE6FB2}"/>
              </a:ext>
            </a:extLst>
          </p:cNvPr>
          <p:cNvSpPr/>
          <p:nvPr/>
        </p:nvSpPr>
        <p:spPr>
          <a:xfrm>
            <a:off x="6804248" y="5877272"/>
            <a:ext cx="1727448" cy="98072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02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0" y="2226568"/>
            <a:ext cx="9144000" cy="914400"/>
          </a:xfrm>
        </p:spPr>
        <p:txBody>
          <a:bodyPr>
            <a:noAutofit/>
          </a:bodyPr>
          <a:lstStyle/>
          <a:p>
            <a:br>
              <a:rPr lang="en-US" sz="3100" dirty="0">
                <a:solidFill>
                  <a:schemeClr val="tx1"/>
                </a:solidFill>
                <a:effectLst/>
              </a:rPr>
            </a:br>
            <a:br>
              <a:rPr lang="en-US" sz="3100" dirty="0">
                <a:solidFill>
                  <a:schemeClr val="tx1"/>
                </a:solidFill>
                <a:effectLst/>
              </a:rPr>
            </a:br>
            <a:br>
              <a:rPr lang="en-US" sz="3100" dirty="0">
                <a:solidFill>
                  <a:schemeClr val="tx1"/>
                </a:solidFill>
                <a:effectLst/>
              </a:rPr>
            </a:br>
            <a:br>
              <a:rPr lang="en-US" sz="3100" dirty="0">
                <a:solidFill>
                  <a:schemeClr val="bg1"/>
                </a:solidFill>
                <a:effectLst/>
              </a:rPr>
            </a:br>
            <a:r>
              <a:rPr lang="es-ES" sz="4400" dirty="0">
                <a:solidFill>
                  <a:schemeClr val="tx1"/>
                </a:solidFill>
                <a:effectLst/>
              </a:rPr>
              <a:t>El discipulado es un proceso intencional, relacional, y sistemático de ayudar a alguien a convertirse en semejantes a Cristo: madurando en la fe, entrenado y movilizado para una vida de servir a Cristo y </a:t>
            </a:r>
            <a:br>
              <a:rPr lang="es-ES" sz="4400" dirty="0">
                <a:solidFill>
                  <a:schemeClr val="tx1"/>
                </a:solidFill>
                <a:effectLst/>
              </a:rPr>
            </a:br>
            <a:r>
              <a:rPr lang="es-ES" sz="4400" dirty="0">
                <a:solidFill>
                  <a:schemeClr val="tx1"/>
                </a:solidFill>
                <a:effectLst/>
              </a:rPr>
              <a:t>hacer discípulos.</a:t>
            </a:r>
            <a:endParaRPr lang="es-ES" sz="4400" dirty="0">
              <a:solidFill>
                <a:schemeClr val="bg1"/>
              </a:solidFill>
              <a:effectLst/>
            </a:endParaRPr>
          </a:p>
        </p:txBody>
      </p:sp>
      <p:sp>
        <p:nvSpPr>
          <p:cNvPr id="10" name="Oval 9"/>
          <p:cNvSpPr/>
          <p:nvPr/>
        </p:nvSpPr>
        <p:spPr>
          <a:xfrm>
            <a:off x="107504" y="3789040"/>
            <a:ext cx="5904656"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63688" y="44624"/>
            <a:ext cx="6048672" cy="769441"/>
          </a:xfrm>
          <a:prstGeom prst="rect">
            <a:avLst/>
          </a:prstGeom>
          <a:noFill/>
        </p:spPr>
        <p:txBody>
          <a:bodyPr wrap="square" rtlCol="0">
            <a:spAutoFit/>
          </a:bodyPr>
          <a:lstStyle/>
          <a:p>
            <a:r>
              <a:rPr lang="en-US" sz="4400" b="1" dirty="0"/>
              <a:t>Discipulado </a:t>
            </a:r>
            <a:r>
              <a:rPr lang="en-US" sz="4400" b="1" dirty="0" err="1"/>
              <a:t>es</a:t>
            </a:r>
            <a:r>
              <a:rPr lang="en-US" sz="4400" b="1" dirty="0"/>
              <a:t> …</a:t>
            </a:r>
          </a:p>
        </p:txBody>
      </p:sp>
      <p:sp>
        <p:nvSpPr>
          <p:cNvPr id="18" name="Oval 17"/>
          <p:cNvSpPr/>
          <p:nvPr/>
        </p:nvSpPr>
        <p:spPr>
          <a:xfrm>
            <a:off x="1937032" y="5157192"/>
            <a:ext cx="4579184"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08161" y="1124744"/>
            <a:ext cx="3591831"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3414" y="4509120"/>
            <a:ext cx="3432522"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37724" y="3789040"/>
            <a:ext cx="3306275"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75908" y="548680"/>
            <a:ext cx="2544564"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97458" y="4509120"/>
            <a:ext cx="1474942"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331640" y="3139646"/>
            <a:ext cx="6336704"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763688" y="5877272"/>
            <a:ext cx="5472608"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21469" y="1203830"/>
            <a:ext cx="2824212" cy="86409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43607" y="1916832"/>
            <a:ext cx="3577861" cy="86409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17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10" grpId="0" animBg="1"/>
      <p:bldP spid="18" grpId="0" animBg="1"/>
      <p:bldP spid="19" grpId="0" animBg="1"/>
      <p:bldP spid="20" grpId="0" animBg="1"/>
      <p:bldP spid="22" grpId="0" animBg="1"/>
      <p:bldP spid="23" grpId="0" animBg="1"/>
      <p:bldP spid="24" grpId="0" animBg="1"/>
      <p:bldP spid="25" grpId="0" animBg="1"/>
      <p:bldP spid="26" grpId="0" animBg="1"/>
      <p:bldP spid="28"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776683-1654-7A44-9B1A-6C1856010162}"/>
              </a:ext>
            </a:extLst>
          </p:cNvPr>
          <p:cNvSpPr txBox="1"/>
          <p:nvPr/>
        </p:nvSpPr>
        <p:spPr>
          <a:xfrm>
            <a:off x="0" y="6093296"/>
            <a:ext cx="9144000" cy="507831"/>
          </a:xfrm>
          <a:prstGeom prst="rect">
            <a:avLst/>
          </a:prstGeom>
          <a:noFill/>
        </p:spPr>
        <p:txBody>
          <a:bodyPr wrap="square" rtlCol="0">
            <a:spAutoFit/>
          </a:bodyPr>
          <a:lstStyle/>
          <a:p>
            <a:pPr algn="ctr"/>
            <a:r>
              <a:rPr lang="en-US" sz="2700" b="1" dirty="0" err="1">
                <a:solidFill>
                  <a:srgbClr val="00B0F0"/>
                </a:solidFill>
              </a:rPr>
              <a:t>www.MieddRecursos.mesoamericaregion.org</a:t>
            </a:r>
            <a:endParaRPr lang="en-US" sz="2700" b="1" dirty="0">
              <a:solidFill>
                <a:srgbClr val="00B0F0"/>
              </a:solidFill>
            </a:endParaRPr>
          </a:p>
        </p:txBody>
      </p:sp>
      <p:sp>
        <p:nvSpPr>
          <p:cNvPr id="5" name="Oval 4"/>
          <p:cNvSpPr/>
          <p:nvPr/>
        </p:nvSpPr>
        <p:spPr>
          <a:xfrm>
            <a:off x="3075316" y="2420888"/>
            <a:ext cx="2993368" cy="93610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845EC8-C658-7B42-A82E-78A06CD5B9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57" y="-27384"/>
            <a:ext cx="8975262" cy="5904656"/>
          </a:xfrm>
          <a:prstGeom prst="rect">
            <a:avLst/>
          </a:prstGeom>
        </p:spPr>
      </p:pic>
      <p:sp>
        <p:nvSpPr>
          <p:cNvPr id="9" name="Oval 8">
            <a:extLst>
              <a:ext uri="{FF2B5EF4-FFF2-40B4-BE49-F238E27FC236}">
                <a16:creationId xmlns:a16="http://schemas.microsoft.com/office/drawing/2014/main" id="{CFC05B3A-8B85-F445-8B53-045C59705F2E}"/>
              </a:ext>
            </a:extLst>
          </p:cNvPr>
          <p:cNvSpPr/>
          <p:nvPr/>
        </p:nvSpPr>
        <p:spPr>
          <a:xfrm>
            <a:off x="3500248" y="3404488"/>
            <a:ext cx="2572484" cy="57606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94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B9BE178D-D574-4107-856C-5F7695A9B40B}" type="slidenum">
              <a:rPr kumimoji="0" lang="en-US" altLang="en-US" sz="1400" smtClean="0">
                <a:solidFill>
                  <a:srgbClr val="578963"/>
                </a:solidFill>
              </a:rPr>
              <a:pPr>
                <a:spcBef>
                  <a:spcPct val="50000"/>
                </a:spcBef>
                <a:buClrTx/>
                <a:buFontTx/>
                <a:buNone/>
              </a:pPr>
              <a:t>61</a:t>
            </a:fld>
            <a:endParaRPr kumimoji="0" lang="en-US" altLang="en-US" sz="1400">
              <a:solidFill>
                <a:srgbClr val="578963"/>
              </a:solidFill>
            </a:endParaRPr>
          </a:p>
        </p:txBody>
      </p:sp>
      <p:sp>
        <p:nvSpPr>
          <p:cNvPr id="27652" name="Rectangle 4"/>
          <p:cNvSpPr>
            <a:spLocks noChangeArrowheads="1"/>
          </p:cNvSpPr>
          <p:nvPr/>
        </p:nvSpPr>
        <p:spPr bwMode="auto">
          <a:xfrm>
            <a:off x="685800" y="2996952"/>
            <a:ext cx="7772400" cy="241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0"/>
              </a:spcBef>
              <a:buClrTx/>
              <a:buFontTx/>
              <a:buNone/>
            </a:pPr>
            <a:r>
              <a:rPr lang="es-ES" altLang="en-US" sz="6600" b="1" dirty="0">
                <a:latin typeface="Arial" pitchFamily="34" charset="0"/>
                <a:cs typeface="Arial" pitchFamily="34" charset="0"/>
              </a:rPr>
              <a:t>Jesús nos ha llamado a ser sus discípulos, y nos llama a </a:t>
            </a:r>
            <a:r>
              <a:rPr lang="es-ES" altLang="en-US" sz="6600" b="1" u="sng" dirty="0">
                <a:latin typeface="Arial" pitchFamily="34" charset="0"/>
                <a:cs typeface="Arial" pitchFamily="34" charset="0"/>
              </a:rPr>
              <a:t>HACER</a:t>
            </a:r>
            <a:r>
              <a:rPr lang="es-ES" altLang="en-US" sz="6600" b="1" dirty="0">
                <a:latin typeface="Arial" pitchFamily="34" charset="0"/>
                <a:cs typeface="Arial" pitchFamily="34" charset="0"/>
              </a:rPr>
              <a:t> discípulos</a:t>
            </a:r>
            <a:endParaRPr lang="en-US" altLang="en-US" sz="6000" dirty="0"/>
          </a:p>
        </p:txBody>
      </p:sp>
      <p:sp>
        <p:nvSpPr>
          <p:cNvPr id="27653" name="Text Box 5"/>
          <p:cNvSpPr txBox="1">
            <a:spLocks noChangeArrowheads="1"/>
          </p:cNvSpPr>
          <p:nvPr/>
        </p:nvSpPr>
        <p:spPr bwMode="auto">
          <a:xfrm>
            <a:off x="3276600" y="57912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en-US" altLang="en-US" sz="4400">
                <a:solidFill>
                  <a:schemeClr val="tx2"/>
                </a:solidFill>
                <a:latin typeface="Arial" pitchFamily="34" charset="0"/>
                <a:cs typeface="Arial" pitchFamily="34" charset="0"/>
              </a:rPr>
              <a:t>(Mateo 28:19-20)</a:t>
            </a:r>
          </a:p>
        </p:txBody>
      </p:sp>
    </p:spTree>
    <p:extLst>
      <p:ext uri="{BB962C8B-B14F-4D97-AF65-F5344CB8AC3E}">
        <p14:creationId xmlns:p14="http://schemas.microsoft.com/office/powerpoint/2010/main" val="15067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ox(in)">
                                      <p:cBhvr>
                                        <p:cTn id="7" dur="500"/>
                                        <p:tgtEl>
                                          <p:spTgt spid="2765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653"/>
                                        </p:tgtEl>
                                        <p:attrNameLst>
                                          <p:attrName>style.visibility</p:attrName>
                                        </p:attrNameLst>
                                      </p:cBhvr>
                                      <p:to>
                                        <p:strVal val="visible"/>
                                      </p:to>
                                    </p:set>
                                    <p:anim calcmode="lin" valueType="num">
                                      <p:cBhvr additive="base">
                                        <p:cTn id="10" dur="500" fill="hold"/>
                                        <p:tgtEl>
                                          <p:spTgt spid="27653"/>
                                        </p:tgtEl>
                                        <p:attrNameLst>
                                          <p:attrName>ppt_x</p:attrName>
                                        </p:attrNameLst>
                                      </p:cBhvr>
                                      <p:tavLst>
                                        <p:tav tm="0">
                                          <p:val>
                                            <p:strVal val="#ppt_x"/>
                                          </p:val>
                                        </p:tav>
                                        <p:tav tm="100000">
                                          <p:val>
                                            <p:strVal val="#ppt_x"/>
                                          </p:val>
                                        </p:tav>
                                      </p:tavLst>
                                    </p:anim>
                                    <p:anim calcmode="lin" valueType="num">
                                      <p:cBhvr additive="base">
                                        <p:cTn id="11"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B9BE178D-D574-4107-856C-5F7695A9B40B}" type="slidenum">
              <a:rPr kumimoji="0" lang="en-US" altLang="en-US" sz="1400" smtClean="0">
                <a:solidFill>
                  <a:srgbClr val="578963"/>
                </a:solidFill>
              </a:rPr>
              <a:pPr>
                <a:spcBef>
                  <a:spcPct val="50000"/>
                </a:spcBef>
                <a:buClrTx/>
                <a:buFontTx/>
                <a:buNone/>
              </a:pPr>
              <a:t>62</a:t>
            </a:fld>
            <a:endParaRPr kumimoji="0" lang="en-US" altLang="en-US" sz="1400">
              <a:solidFill>
                <a:srgbClr val="578963"/>
              </a:solidFill>
            </a:endParaRPr>
          </a:p>
        </p:txBody>
      </p:sp>
      <p:sp>
        <p:nvSpPr>
          <p:cNvPr id="27652" name="Rectangle 4"/>
          <p:cNvSpPr>
            <a:spLocks noChangeArrowheads="1"/>
          </p:cNvSpPr>
          <p:nvPr/>
        </p:nvSpPr>
        <p:spPr bwMode="auto">
          <a:xfrm>
            <a:off x="19248" y="6599237"/>
            <a:ext cx="91440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0"/>
              </a:spcBef>
              <a:buClrTx/>
              <a:buFontTx/>
              <a:buNone/>
            </a:pPr>
            <a:br>
              <a:rPr lang="es-ES" altLang="en-US" sz="6000" dirty="0"/>
            </a:br>
            <a:r>
              <a:rPr lang="es-ES" altLang="en-US" sz="8800" dirty="0"/>
              <a:t>¿A quién estás discipulando?</a:t>
            </a:r>
          </a:p>
          <a:p>
            <a:pPr algn="ctr">
              <a:spcBef>
                <a:spcPct val="0"/>
              </a:spcBef>
              <a:buClrTx/>
              <a:buFontTx/>
              <a:buNone/>
            </a:pPr>
            <a:endParaRPr lang="es-ES" altLang="en-US" sz="8800" dirty="0"/>
          </a:p>
          <a:p>
            <a:pPr algn="ctr">
              <a:spcBef>
                <a:spcPct val="0"/>
              </a:spcBef>
              <a:buClrTx/>
              <a:buFontTx/>
              <a:buNone/>
            </a:pPr>
            <a:r>
              <a:rPr lang="es-ES" altLang="en-US" sz="8800" dirty="0"/>
              <a:t>¿Quién te está discipulando?</a:t>
            </a:r>
          </a:p>
          <a:p>
            <a:pPr algn="ctr">
              <a:spcBef>
                <a:spcPct val="0"/>
              </a:spcBef>
              <a:buClrTx/>
              <a:buFontTx/>
              <a:buNone/>
            </a:pPr>
            <a:br>
              <a:rPr lang="es-ES" altLang="en-US" sz="8800" dirty="0"/>
            </a:br>
            <a:endParaRPr lang="en-US" altLang="en-US" sz="8800" dirty="0"/>
          </a:p>
        </p:txBody>
      </p:sp>
    </p:spTree>
    <p:extLst>
      <p:ext uri="{BB962C8B-B14F-4D97-AF65-F5344CB8AC3E}">
        <p14:creationId xmlns:p14="http://schemas.microsoft.com/office/powerpoint/2010/main" val="10610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Effect transition="in" filter="box(in)">
                                      <p:cBhvr>
                                        <p:cTn id="7" dur="500"/>
                                        <p:tgtEl>
                                          <p:spTgt spid="27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52">
                                            <p:txEl>
                                              <p:pRg st="2" end="2"/>
                                            </p:txEl>
                                          </p:spTgt>
                                        </p:tgtEl>
                                        <p:attrNameLst>
                                          <p:attrName>style.visibility</p:attrName>
                                        </p:attrNameLst>
                                      </p:cBhvr>
                                      <p:to>
                                        <p:strVal val="visible"/>
                                      </p:to>
                                    </p:set>
                                    <p:animEffect transition="in" filter="box(in)">
                                      <p:cBhvr>
                                        <p:cTn id="12" dur="500"/>
                                        <p:tgtEl>
                                          <p:spTgt spid="276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27786" y="347342"/>
            <a:ext cx="3888432" cy="4267471"/>
            <a:chOff x="2123729" y="347342"/>
            <a:chExt cx="4608513" cy="5574611"/>
          </a:xfrm>
        </p:grpSpPr>
        <p:pic>
          <p:nvPicPr>
            <p:cNvPr id="410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23731" y="4948975"/>
              <a:ext cx="4608511" cy="97297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Users\Monte Cyr\Documents\Discipleship\Logos\Ministry Logos\SDMI Logos\sdmi logo spanish color0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3729" y="347342"/>
              <a:ext cx="4608512" cy="460851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0" y="4941168"/>
            <a:ext cx="9144000" cy="1508105"/>
          </a:xfrm>
          <a:prstGeom prst="rect">
            <a:avLst/>
          </a:prstGeom>
          <a:noFill/>
        </p:spPr>
        <p:txBody>
          <a:bodyPr wrap="square" rtlCol="0">
            <a:spAutoFit/>
          </a:bodyPr>
          <a:lstStyle/>
          <a:p>
            <a:pPr algn="ctr"/>
            <a:r>
              <a:rPr lang="en-US" sz="4800" dirty="0"/>
              <a:t>Monte Cyr </a:t>
            </a:r>
            <a:br>
              <a:rPr lang="en-US" sz="4800" dirty="0"/>
            </a:br>
            <a:r>
              <a:rPr lang="en-US" sz="4400" dirty="0" err="1"/>
              <a:t>mcyr@mesoamericaregion.org</a:t>
            </a:r>
            <a:endParaRPr lang="en-US" sz="4400" dirty="0"/>
          </a:p>
        </p:txBody>
      </p:sp>
    </p:spTree>
    <p:extLst>
      <p:ext uri="{BB962C8B-B14F-4D97-AF65-F5344CB8AC3E}">
        <p14:creationId xmlns:p14="http://schemas.microsoft.com/office/powerpoint/2010/main" val="47834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784976" cy="759619"/>
          </a:xfrm>
        </p:spPr>
        <p:txBody>
          <a:bodyPr>
            <a:normAutofit fontScale="90000"/>
          </a:bodyPr>
          <a:lstStyle/>
          <a:p>
            <a:r>
              <a:rPr lang="es-ES_tradnl" altLang="es-ES_tradnl" sz="3600" dirty="0">
                <a:solidFill>
                  <a:schemeClr val="tx1"/>
                </a:solidFill>
              </a:rPr>
              <a:t>El discipulado cristiano es proceso de transformación integral</a:t>
            </a:r>
            <a:br>
              <a:rPr lang="es-ES_tradnl" altLang="es-ES_tradnl" sz="3000" dirty="0"/>
            </a:br>
            <a:endParaRPr lang="es-ES_tradnl" altLang="es-ES_tradnl" sz="3000" dirty="0"/>
          </a:p>
        </p:txBody>
      </p:sp>
      <p:graphicFrame>
        <p:nvGraphicFramePr>
          <p:cNvPr id="7" name="Diagram 6"/>
          <p:cNvGraphicFramePr/>
          <p:nvPr>
            <p:extLst>
              <p:ext uri="{D42A27DB-BD31-4B8C-83A1-F6EECF244321}">
                <p14:modId xmlns:p14="http://schemas.microsoft.com/office/powerpoint/2010/main" val="499289915"/>
              </p:ext>
            </p:extLst>
          </p:nvPr>
        </p:nvGraphicFramePr>
        <p:xfrm>
          <a:off x="107504" y="1628800"/>
          <a:ext cx="8784976" cy="5112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6CB5D0E7-B6EA-C640-A46C-B2A26F56139D}"/>
              </a:ext>
            </a:extLst>
          </p:cNvPr>
          <p:cNvSpPr/>
          <p:nvPr/>
        </p:nvSpPr>
        <p:spPr>
          <a:xfrm>
            <a:off x="1835696" y="1556792"/>
            <a:ext cx="5472608"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4333523-F381-FA43-A089-59C4FC4FDC55}"/>
              </a:ext>
            </a:extLst>
          </p:cNvPr>
          <p:cNvSpPr/>
          <p:nvPr/>
        </p:nvSpPr>
        <p:spPr>
          <a:xfrm>
            <a:off x="611560" y="2954521"/>
            <a:ext cx="7704856" cy="1008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27D288A-A58B-1F4F-B2E3-D305DF942E43}"/>
              </a:ext>
            </a:extLst>
          </p:cNvPr>
          <p:cNvSpPr/>
          <p:nvPr/>
        </p:nvSpPr>
        <p:spPr>
          <a:xfrm>
            <a:off x="107504" y="4352250"/>
            <a:ext cx="8784976" cy="123699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25A3968-F358-9A46-A8B6-5EC05965525D}"/>
              </a:ext>
            </a:extLst>
          </p:cNvPr>
          <p:cNvSpPr/>
          <p:nvPr/>
        </p:nvSpPr>
        <p:spPr>
          <a:xfrm>
            <a:off x="107504" y="5661248"/>
            <a:ext cx="8784976" cy="123699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8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BA66A804-30D6-401B-9A4D-183413EA4281}" type="slidenum">
              <a:rPr kumimoji="0" lang="en-US" altLang="en-US" sz="1400" smtClean="0">
                <a:solidFill>
                  <a:schemeClr val="bg2"/>
                </a:solidFill>
              </a:rPr>
              <a:pPr>
                <a:spcBef>
                  <a:spcPct val="50000"/>
                </a:spcBef>
                <a:buClrTx/>
                <a:buFontTx/>
                <a:buNone/>
              </a:pPr>
              <a:t>8</a:t>
            </a:fld>
            <a:endParaRPr kumimoji="0" lang="en-US" altLang="en-US" sz="1400">
              <a:solidFill>
                <a:schemeClr val="bg2"/>
              </a:solidFill>
            </a:endParaRPr>
          </a:p>
        </p:txBody>
      </p:sp>
      <p:sp>
        <p:nvSpPr>
          <p:cNvPr id="12290" name="Rectangle 2"/>
          <p:cNvSpPr>
            <a:spLocks noGrp="1" noChangeArrowheads="1"/>
          </p:cNvSpPr>
          <p:nvPr>
            <p:ph type="title"/>
          </p:nvPr>
        </p:nvSpPr>
        <p:spPr>
          <a:xfrm>
            <a:off x="0" y="476672"/>
            <a:ext cx="9144000" cy="838200"/>
          </a:xfrm>
        </p:spPr>
        <p:txBody>
          <a:bodyPr>
            <a:normAutofit fontScale="90000"/>
          </a:bodyPr>
          <a:lstStyle/>
          <a:p>
            <a:pPr algn="ctr"/>
            <a:r>
              <a:rPr lang="es-ES" altLang="en-US" sz="4800" b="1" dirty="0">
                <a:solidFill>
                  <a:schemeClr val="tx1"/>
                </a:solidFill>
                <a:latin typeface="Arial" charset="0"/>
                <a:cs typeface="Arial" charset="0"/>
              </a:rPr>
              <a:t>El peligro de no Ser Discipulado</a:t>
            </a:r>
            <a:endParaRPr lang="en-US" altLang="en-US" sz="4800" b="1" dirty="0">
              <a:solidFill>
                <a:schemeClr val="tx1"/>
              </a:solidFill>
              <a:latin typeface="Arial" charset="0"/>
              <a:cs typeface="Arial" charset="0"/>
            </a:endParaRPr>
          </a:p>
        </p:txBody>
      </p:sp>
      <p:sp>
        <p:nvSpPr>
          <p:cNvPr id="12291" name="Rectangle 3"/>
          <p:cNvSpPr>
            <a:spLocks noGrp="1" noChangeArrowheads="1"/>
          </p:cNvSpPr>
          <p:nvPr>
            <p:ph type="body" idx="1"/>
          </p:nvPr>
        </p:nvSpPr>
        <p:spPr>
          <a:xfrm>
            <a:off x="152400" y="1676400"/>
            <a:ext cx="8915400" cy="2819400"/>
          </a:xfrm>
        </p:spPr>
        <p:txBody>
          <a:bodyPr>
            <a:noAutofit/>
          </a:bodyPr>
          <a:lstStyle/>
          <a:p>
            <a:pPr marL="914400" indent="-914400">
              <a:lnSpc>
                <a:spcPct val="110000"/>
              </a:lnSpc>
              <a:spcBef>
                <a:spcPct val="0"/>
              </a:spcBef>
              <a:spcAft>
                <a:spcPts val="2400"/>
              </a:spcAft>
              <a:buFont typeface="Times New Roman" pitchFamily="18" charset="0"/>
              <a:buAutoNum type="arabicPeriod"/>
            </a:pPr>
            <a:r>
              <a:rPr lang="es-ES" altLang="en-US" sz="4400" b="1" dirty="0">
                <a:latin typeface="Arial" charset="0"/>
              </a:rPr>
              <a:t>Permanece un Cristiano </a:t>
            </a:r>
            <a:r>
              <a:rPr lang="es-ES" altLang="en-US" sz="4400" b="1" u="sng" dirty="0">
                <a:latin typeface="Arial" charset="0"/>
              </a:rPr>
              <a:t>bebé</a:t>
            </a:r>
            <a:endParaRPr lang="en-US" altLang="en-US" sz="4400" b="1" u="sng" dirty="0">
              <a:latin typeface="Arial" charset="0"/>
            </a:endParaRPr>
          </a:p>
          <a:p>
            <a:pPr marL="914400" indent="-914400">
              <a:lnSpc>
                <a:spcPct val="110000"/>
              </a:lnSpc>
              <a:spcBef>
                <a:spcPct val="0"/>
              </a:spcBef>
              <a:spcAft>
                <a:spcPts val="2400"/>
              </a:spcAft>
              <a:buFont typeface="Times New Roman" pitchFamily="18" charset="0"/>
              <a:buAutoNum type="arabicPeriod"/>
            </a:pPr>
            <a:r>
              <a:rPr lang="es-ES" altLang="en-US" sz="4400" b="1" dirty="0">
                <a:latin typeface="Arial" charset="0"/>
                <a:cs typeface="Arial" charset="0"/>
              </a:rPr>
              <a:t>Está </a:t>
            </a:r>
            <a:r>
              <a:rPr lang="es-ES" altLang="en-US" sz="4400" b="1" u="sng" dirty="0">
                <a:latin typeface="Arial" charset="0"/>
                <a:cs typeface="Arial" charset="0"/>
              </a:rPr>
              <a:t>dirigido</a:t>
            </a:r>
            <a:r>
              <a:rPr lang="es-ES" altLang="en-US" sz="4400" b="1" dirty="0">
                <a:latin typeface="Arial" charset="0"/>
                <a:cs typeface="Arial" charset="0"/>
              </a:rPr>
              <a:t> fácilmente por mal camino</a:t>
            </a:r>
            <a:endParaRPr lang="en-US" altLang="en-US" sz="4400" b="1" dirty="0">
              <a:latin typeface="Arial" charset="0"/>
              <a:cs typeface="Arial" charset="0"/>
            </a:endParaRPr>
          </a:p>
          <a:p>
            <a:pPr marL="914400" indent="-914400">
              <a:lnSpc>
                <a:spcPct val="110000"/>
              </a:lnSpc>
              <a:spcBef>
                <a:spcPct val="0"/>
              </a:spcBef>
              <a:spcAft>
                <a:spcPts val="2400"/>
              </a:spcAft>
              <a:buFont typeface="Times New Roman" pitchFamily="18" charset="0"/>
              <a:buAutoNum type="arabicPeriod"/>
            </a:pPr>
            <a:r>
              <a:rPr lang="es-ES" altLang="en-US" sz="4400" b="1" dirty="0">
                <a:latin typeface="Arial" charset="0"/>
              </a:rPr>
              <a:t>Abandona la </a:t>
            </a:r>
            <a:r>
              <a:rPr lang="es-ES" altLang="en-US" sz="4400" b="1" u="sng" dirty="0">
                <a:latin typeface="Arial" charset="0"/>
              </a:rPr>
              <a:t>fe</a:t>
            </a:r>
          </a:p>
        </p:txBody>
      </p:sp>
    </p:spTree>
    <p:extLst>
      <p:ext uri="{BB962C8B-B14F-4D97-AF65-F5344CB8AC3E}">
        <p14:creationId xmlns:p14="http://schemas.microsoft.com/office/powerpoint/2010/main" val="214240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ppt_x</p:attrName>
                                        </p:attrNameLst>
                                      </p:cBhvr>
                                      <p:tavLst>
                                        <p:tav tm="0">
                                          <p:val>
                                            <p:strVal val="#ppt_x"/>
                                          </p:val>
                                        </p:tav>
                                        <p:tav tm="100000">
                                          <p:val>
                                            <p:strVal val="#ppt_x"/>
                                          </p:val>
                                        </p:tav>
                                      </p:tavLst>
                                    </p:anim>
                                    <p:anim calcmode="lin" valueType="num">
                                      <p:cBhvr>
                                        <p:cTn id="8" dur="500" fill="hold"/>
                                        <p:tgtEl>
                                          <p:spTgt spid="12290"/>
                                        </p:tgtEl>
                                        <p:attrNameLst>
                                          <p:attrName>ppt_y</p:attrName>
                                        </p:attrNameLst>
                                      </p:cBhvr>
                                      <p:tavLst>
                                        <p:tav tm="0">
                                          <p:val>
                                            <p:strVal val="#ppt_y+#ppt_h/2"/>
                                          </p:val>
                                        </p:tav>
                                        <p:tav tm="100000">
                                          <p:val>
                                            <p:strVal val="#ppt_y"/>
                                          </p:val>
                                        </p:tav>
                                      </p:tavLst>
                                    </p:anim>
                                    <p:anim calcmode="lin" valueType="num">
                                      <p:cBhvr>
                                        <p:cTn id="9" dur="500" fill="hold"/>
                                        <p:tgtEl>
                                          <p:spTgt spid="12290"/>
                                        </p:tgtEl>
                                        <p:attrNameLst>
                                          <p:attrName>ppt_w</p:attrName>
                                        </p:attrNameLst>
                                      </p:cBhvr>
                                      <p:tavLst>
                                        <p:tav tm="0">
                                          <p:val>
                                            <p:strVal val="#ppt_w"/>
                                          </p:val>
                                        </p:tav>
                                        <p:tav tm="100000">
                                          <p:val>
                                            <p:strVal val="#ppt_w"/>
                                          </p:val>
                                        </p:tav>
                                      </p:tavLst>
                                    </p:anim>
                                    <p:anim calcmode="lin" valueType="num">
                                      <p:cBhvr>
                                        <p:cTn id="10" dur="500" fill="hold"/>
                                        <p:tgtEl>
                                          <p:spTgt spid="12290"/>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2291">
                                            <p:txEl>
                                              <p:pRg st="0" end="0"/>
                                            </p:txEl>
                                          </p:spTgt>
                                        </p:tgtEl>
                                        <p:attrNameLst>
                                          <p:attrName>style.visibility</p:attrName>
                                        </p:attrNameLst>
                                      </p:cBhvr>
                                      <p:to>
                                        <p:strVal val="visible"/>
                                      </p:to>
                                    </p:set>
                                    <p:anim calcmode="lin" valueType="num">
                                      <p:cBhvr>
                                        <p:cTn id="15"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2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 calcmode="lin" valueType="num">
                                      <p:cBhvr>
                                        <p:cTn id="21"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22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anim calcmode="lin" valueType="num">
                                      <p:cBhvr>
                                        <p:cTn id="27"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229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2EDCBC1E-0FCC-4F17-87B2-D5933847BE39}" type="slidenum">
              <a:rPr kumimoji="0" lang="en-US" altLang="en-US" sz="1400" smtClean="0">
                <a:solidFill>
                  <a:schemeClr val="bg2"/>
                </a:solidFill>
              </a:rPr>
              <a:pPr>
                <a:spcBef>
                  <a:spcPct val="50000"/>
                </a:spcBef>
                <a:buClrTx/>
                <a:buFontTx/>
                <a:buNone/>
              </a:pPr>
              <a:t>9</a:t>
            </a:fld>
            <a:endParaRPr kumimoji="0" lang="en-US" altLang="en-US" sz="1400">
              <a:solidFill>
                <a:schemeClr val="bg2"/>
              </a:solidFill>
            </a:endParaRPr>
          </a:p>
        </p:txBody>
      </p:sp>
      <p:sp>
        <p:nvSpPr>
          <p:cNvPr id="2" name="Rectangle 2"/>
          <p:cNvSpPr>
            <a:spLocks noGrp="1" noChangeArrowheads="1"/>
          </p:cNvSpPr>
          <p:nvPr>
            <p:ph type="title"/>
          </p:nvPr>
        </p:nvSpPr>
        <p:spPr>
          <a:xfrm>
            <a:off x="838200" y="2209800"/>
            <a:ext cx="7772400" cy="3124200"/>
          </a:xfrm>
        </p:spPr>
        <p:txBody>
          <a:bodyPr>
            <a:normAutofit fontScale="90000"/>
          </a:bodyPr>
          <a:lstStyle/>
          <a:p>
            <a:pPr algn="ctr">
              <a:lnSpc>
                <a:spcPct val="150000"/>
              </a:lnSpc>
            </a:pPr>
            <a:r>
              <a:rPr lang="es-ES" altLang="en-US" sz="5400" dirty="0">
                <a:solidFill>
                  <a:schemeClr val="tx1"/>
                </a:solidFill>
                <a:latin typeface="Arial" charset="0"/>
              </a:rPr>
              <a:t>El objetivo del discipulado no es sólo para aprender, es </a:t>
            </a:r>
            <a:r>
              <a:rPr lang="es-ES" altLang="en-US" sz="5400" b="1" u="sng" dirty="0">
                <a:solidFill>
                  <a:schemeClr val="tx1"/>
                </a:solidFill>
                <a:latin typeface="Arial" charset="0"/>
              </a:rPr>
              <a:t>LLEGAR A SER</a:t>
            </a:r>
            <a:r>
              <a:rPr lang="es-ES" altLang="en-US" sz="5400" dirty="0">
                <a:solidFill>
                  <a:schemeClr val="tx1"/>
                </a:solidFill>
                <a:latin typeface="Arial" charset="0"/>
              </a:rPr>
              <a:t>, es </a:t>
            </a:r>
            <a:r>
              <a:rPr lang="es-ES" altLang="en-US" sz="5400" u="sng" dirty="0">
                <a:solidFill>
                  <a:schemeClr val="tx1"/>
                </a:solidFill>
                <a:latin typeface="Arial" charset="0"/>
              </a:rPr>
              <a:t>TRANSFORMATION</a:t>
            </a:r>
            <a:br>
              <a:rPr lang="en-US" altLang="en-US" dirty="0">
                <a:solidFill>
                  <a:schemeClr val="tx1"/>
                </a:solidFill>
              </a:rPr>
            </a:br>
            <a:endParaRPr lang="en-US" altLang="en-US" dirty="0">
              <a:solidFill>
                <a:schemeClr val="tx1"/>
              </a:solidFill>
            </a:endParaRPr>
          </a:p>
        </p:txBody>
      </p:sp>
    </p:spTree>
    <p:extLst>
      <p:ext uri="{BB962C8B-B14F-4D97-AF65-F5344CB8AC3E}">
        <p14:creationId xmlns:p14="http://schemas.microsoft.com/office/powerpoint/2010/main" val="38973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TC101859861[[fn=Tradeshow]]</Template>
  <TotalTime>28485</TotalTime>
  <Words>1344</Words>
  <Application>Microsoft Macintosh PowerPoint</Application>
  <PresentationFormat>On-screen Show (4:3)</PresentationFormat>
  <Paragraphs>365</Paragraphs>
  <Slides>63</Slides>
  <Notes>44</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8" baseType="lpstr">
      <vt:lpstr>ＭＳ Ｐゴシック</vt:lpstr>
      <vt:lpstr>Arial</vt:lpstr>
      <vt:lpstr>Arial Rounded MT Bold</vt:lpstr>
      <vt:lpstr>Book Antiqua</vt:lpstr>
      <vt:lpstr>Helvetica</vt:lpstr>
      <vt:lpstr>Lucida Sans</vt:lpstr>
      <vt:lpstr>Monotype Sorts</vt:lpstr>
      <vt:lpstr>Osaka</vt:lpstr>
      <vt:lpstr>Times New Roman</vt:lpstr>
      <vt:lpstr>Verdana</vt:lpstr>
      <vt:lpstr>Wingdings</vt:lpstr>
      <vt:lpstr>Wingdings 2</vt:lpstr>
      <vt:lpstr>Wingdings 3</vt:lpstr>
      <vt:lpstr>Apex</vt:lpstr>
      <vt:lpstr>Acrobat Document</vt:lpstr>
      <vt:lpstr>PowerPoint Presentation</vt:lpstr>
      <vt:lpstr>PowerPoint Presentation</vt:lpstr>
      <vt:lpstr>DISCIPULADO</vt:lpstr>
      <vt:lpstr>La misión de la  Iglesia del Nazareno es hacer discípulos semejantes a Cristo en las naciones.</vt:lpstr>
      <vt:lpstr>Gran Comisión de Cristo Por tanto, id, y haced discípulos a todas las naciones, bautizándolos en el nombre del Padre, y del Hijo, y del Espíritu Santo;            enseñándoles que     guarden todas las          cosas que os he       mandado.      (Mateo 28:19-20)</vt:lpstr>
      <vt:lpstr>    El discipulado es un proceso intencional, relacional, y sistemático de ayudar a alguien a convertirse en semejantes a Cristo: madurando en la fe, entrenado y movilizado para una vida de servir a Cristo y  hacer discípulos.</vt:lpstr>
      <vt:lpstr>El discipulado cristiano es proceso de transformación integral </vt:lpstr>
      <vt:lpstr>El peligro de no Ser Discipulado</vt:lpstr>
      <vt:lpstr>El objetivo del discipulado no es sólo para aprender, es LLEGAR A SER, es TRANSFORMATION </vt:lpstr>
      <vt:lpstr>PowerPoint Presentation</vt:lpstr>
      <vt:lpstr>Características de los Discípulos Maduros</vt:lpstr>
      <vt:lpstr>Características de los Discípulos Maduros</vt:lpstr>
      <vt:lpstr>¡La madurez espiritual no viene instantáneamente!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quién tenemos que discipular?</vt:lpstr>
      <vt:lpstr>Proceso de Discipulado - Tabla de Crecimiento Espiritual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Objetivos específicos de cada nivel del Discipulado ABCDE</vt:lpstr>
      <vt:lpstr>Objetivos específicos de cada nivel del Discipulado ABCDE</vt:lpstr>
      <vt:lpstr>PowerPoint Presentation</vt:lpstr>
      <vt:lpstr>PowerPoint Presentation</vt:lpstr>
      <vt:lpstr>PowerPoint Presentation</vt:lpstr>
      <vt:lpstr>PowerPoint Presentation</vt:lpstr>
      <vt:lpstr>Materiales de discipulado B1 Creyentes Nuevos (Conversión a Bautismo)</vt:lpstr>
      <vt:lpstr>PowerPoint Presentation</vt:lpstr>
      <vt:lpstr>PowerPoint Presentation</vt:lpstr>
      <vt:lpstr>Materiales de discipulado B2 – Niños (Bautismo a Membresía)</vt:lpstr>
      <vt:lpstr>PowerPoint Presentation</vt:lpstr>
      <vt:lpstr>PowerPoint Presentation</vt:lpstr>
      <vt:lpstr> Discipulado Nivel C - Consolidación  (De Membresía a Santificación Entera y Compromiso a Servir y Ministrar) </vt:lpstr>
      <vt:lpstr>PowerPoint Presentation</vt:lpstr>
      <vt:lpstr>PowerPoint Presentation</vt:lpstr>
      <vt:lpstr>PowerPoint Presentation</vt:lpstr>
      <vt:lpstr>PowerPoint Presentation</vt:lpstr>
      <vt:lpstr>Discipulado Nivel E</vt:lpstr>
      <vt:lpstr> Recursos de Discipulado para Ministerios de Hombres</vt:lpstr>
      <vt:lpstr>Recursos de Discipulado para Matrimonios y Familias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ELEMENTOS DE DIRECCIÓN</dc:title>
  <dc:creator>enedina castro navarro</dc:creator>
  <cp:lastModifiedBy>Monte Cyr</cp:lastModifiedBy>
  <cp:revision>350</cp:revision>
  <cp:lastPrinted>2018-03-01T22:35:48Z</cp:lastPrinted>
  <dcterms:created xsi:type="dcterms:W3CDTF">2005-02-19T19:15:34Z</dcterms:created>
  <dcterms:modified xsi:type="dcterms:W3CDTF">2018-10-08T22:29:37Z</dcterms:modified>
</cp:coreProperties>
</file>