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video/mp4" Extension="mp4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Poppins Bold" charset="1" panose="02000000000000000000"/>
      <p:regular r:id="rId12"/>
    </p:embeddedFont>
    <p:embeddedFont>
      <p:font typeface="Poppins Light" charset="1" panose="02000000000000000000"/>
      <p:regular r:id="rId13"/>
    </p:embeddedFont>
    <p:embeddedFont>
      <p:font typeface="Poppins Medium Bold" charset="1" panose="02000000000000000000"/>
      <p:regular r:id="rId14"/>
    </p:embeddedFont>
    <p:embeddedFont>
      <p:font typeface="Cooper Hewitt Heavy Italics" charset="1" panose="000000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Relationship Id="rId4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png" Type="http://schemas.openxmlformats.org/officeDocument/2006/relationships/image"/><Relationship Id="rId4" Target="../media/image1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Relationship Id="rId3" Target="../media/VAEfsKvYEco.mp4" Type="http://schemas.openxmlformats.org/officeDocument/2006/relationships/video"/><Relationship Id="rId4" Target="../media/VAEfsKvYEco.mp4" Type="http://schemas.microsoft.com/office/2007/relationships/media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Relationship Id="rId3" Target="../media/image15.svg" Type="http://schemas.openxmlformats.org/officeDocument/2006/relationships/image"/><Relationship Id="rId4" Target="../media/image16.png" Type="http://schemas.openxmlformats.org/officeDocument/2006/relationships/image"/><Relationship Id="rId5" Target="../media/image5.png" Type="http://schemas.openxmlformats.org/officeDocument/2006/relationships/image"/><Relationship Id="rId6" Target="../media/image6.png" Type="http://schemas.openxmlformats.org/officeDocument/2006/relationships/image"/><Relationship Id="rId7" Target="../media/image17.png" Type="http://schemas.openxmlformats.org/officeDocument/2006/relationships/image"/><Relationship Id="rId8" Target="../media/image1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7F9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-62497"/>
            <a:ext cx="5804486" cy="10411994"/>
          </a:xfrm>
          <a:custGeom>
            <a:avLst/>
            <a:gdLst/>
            <a:ahLst/>
            <a:cxnLst/>
            <a:rect r="r" b="b" t="t" l="l"/>
            <a:pathLst>
              <a:path h="10411994" w="5804486">
                <a:moveTo>
                  <a:pt x="0" y="0"/>
                </a:moveTo>
                <a:lnTo>
                  <a:pt x="5804486" y="0"/>
                </a:lnTo>
                <a:lnTo>
                  <a:pt x="5804486" y="10411994"/>
                </a:lnTo>
                <a:lnTo>
                  <a:pt x="0" y="1041199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751" t="0" r="-21751" b="0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1028700" y="1028700"/>
            <a:ext cx="5631787" cy="10326691"/>
          </a:xfrm>
          <a:prstGeom prst="rect">
            <a:avLst/>
          </a:prstGeom>
          <a:solidFill>
            <a:srgbClr val="231F1D"/>
          </a:solidFill>
        </p:spPr>
      </p:sp>
      <p:sp>
        <p:nvSpPr>
          <p:cNvPr name="Freeform 4" id="4"/>
          <p:cNvSpPr/>
          <p:nvPr/>
        </p:nvSpPr>
        <p:spPr>
          <a:xfrm flipH="false" flipV="false" rot="0">
            <a:off x="1462863" y="1239520"/>
            <a:ext cx="6863945" cy="10411994"/>
          </a:xfrm>
          <a:custGeom>
            <a:avLst/>
            <a:gdLst/>
            <a:ahLst/>
            <a:cxnLst/>
            <a:rect r="r" b="b" t="t" l="l"/>
            <a:pathLst>
              <a:path h="10411994" w="6863945">
                <a:moveTo>
                  <a:pt x="0" y="0"/>
                </a:moveTo>
                <a:lnTo>
                  <a:pt x="6863945" y="0"/>
                </a:lnTo>
                <a:lnTo>
                  <a:pt x="6863945" y="10411994"/>
                </a:lnTo>
                <a:lnTo>
                  <a:pt x="0" y="104119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5509" t="0" r="-26181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842059" y="8794016"/>
            <a:ext cx="1417241" cy="928568"/>
          </a:xfrm>
          <a:custGeom>
            <a:avLst/>
            <a:gdLst/>
            <a:ahLst/>
            <a:cxnLst/>
            <a:rect r="r" b="b" t="t" l="l"/>
            <a:pathLst>
              <a:path h="928568" w="1417241">
                <a:moveTo>
                  <a:pt x="0" y="0"/>
                </a:moveTo>
                <a:lnTo>
                  <a:pt x="1417241" y="0"/>
                </a:lnTo>
                <a:lnTo>
                  <a:pt x="1417241" y="928568"/>
                </a:lnTo>
                <a:lnTo>
                  <a:pt x="0" y="9285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-51767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8578572" y="4455321"/>
            <a:ext cx="8932492" cy="1736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3250"/>
              </a:lnSpc>
            </a:pPr>
            <a:r>
              <a:rPr lang="en-US" b="true" sz="12500" i="true" spc="-212">
                <a:solidFill>
                  <a:srgbClr val="38B6FF"/>
                </a:solidFill>
                <a:latin typeface="Poppins Bold"/>
                <a:ea typeface="Poppins Bold"/>
                <a:cs typeface="Poppins Bold"/>
                <a:sym typeface="Poppins Bold"/>
              </a:rPr>
              <a:t>GODTOOLS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830335" y="1000125"/>
            <a:ext cx="8428965" cy="450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640"/>
              </a:lnSpc>
            </a:pPr>
            <a:r>
              <a:rPr lang="en-US" sz="2800" spc="392">
                <a:solidFill>
                  <a:srgbClr val="231F1D"/>
                </a:solidFill>
                <a:latin typeface="Poppins Light"/>
                <a:ea typeface="Poppins Light"/>
                <a:cs typeface="Poppins Light"/>
                <a:sym typeface="Poppins Light"/>
              </a:rPr>
              <a:t>APP´S DE EVANGELISMO Y DISCIPULADO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7F9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-164081"/>
            <a:ext cx="3733069" cy="2221717"/>
          </a:xfrm>
          <a:prstGeom prst="rect">
            <a:avLst/>
          </a:prstGeom>
          <a:solidFill>
            <a:srgbClr val="40C6CC"/>
          </a:solidFill>
        </p:spPr>
      </p:sp>
      <p:sp>
        <p:nvSpPr>
          <p:cNvPr name="Freeform 3" id="3"/>
          <p:cNvSpPr/>
          <p:nvPr/>
        </p:nvSpPr>
        <p:spPr>
          <a:xfrm flipH="false" flipV="false" rot="0">
            <a:off x="7323492" y="2610434"/>
            <a:ext cx="10475518" cy="5499647"/>
          </a:xfrm>
          <a:custGeom>
            <a:avLst/>
            <a:gdLst/>
            <a:ahLst/>
            <a:cxnLst/>
            <a:rect r="r" b="b" t="t" l="l"/>
            <a:pathLst>
              <a:path h="5499647" w="10475518">
                <a:moveTo>
                  <a:pt x="0" y="0"/>
                </a:moveTo>
                <a:lnTo>
                  <a:pt x="10475518" y="0"/>
                </a:lnTo>
                <a:lnTo>
                  <a:pt x="10475518" y="5499646"/>
                </a:lnTo>
                <a:lnTo>
                  <a:pt x="0" y="54996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22222" y="3069177"/>
            <a:ext cx="6621695" cy="44699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99"/>
              </a:lnSpc>
            </a:pPr>
            <a:r>
              <a:rPr lang="en-US" sz="3399" spc="33">
                <a:solidFill>
                  <a:srgbClr val="231F1D"/>
                </a:solidFill>
                <a:latin typeface="Poppins Light"/>
                <a:ea typeface="Poppins Light"/>
                <a:cs typeface="Poppins Light"/>
                <a:sym typeface="Poppins Light"/>
              </a:rPr>
              <a:t>Vivimos en un mundo donde la tecnología es indispensable, el evangelio digital es un  recurso que podemos usar.</a:t>
            </a:r>
          </a:p>
          <a:p>
            <a:pPr algn="l">
              <a:lnSpc>
                <a:spcPts val="5100"/>
              </a:lnSpc>
            </a:pPr>
            <a:r>
              <a:rPr lang="en-US" sz="3400" spc="34">
                <a:solidFill>
                  <a:srgbClr val="231F1D"/>
                </a:solidFill>
                <a:latin typeface="Poppins Light"/>
                <a:ea typeface="Poppins Light"/>
                <a:cs typeface="Poppins Light"/>
                <a:sym typeface="Poppins Light"/>
              </a:rPr>
              <a:t>Esta App es una manera de impartir el evangelio de manera creativa.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9432983" y="7825305"/>
            <a:ext cx="1878950" cy="1878950"/>
          </a:xfrm>
          <a:custGeom>
            <a:avLst/>
            <a:gdLst/>
            <a:ahLst/>
            <a:cxnLst/>
            <a:rect r="r" b="b" t="t" l="l"/>
            <a:pathLst>
              <a:path h="1878950" w="1878950">
                <a:moveTo>
                  <a:pt x="0" y="0"/>
                </a:moveTo>
                <a:lnTo>
                  <a:pt x="1878950" y="0"/>
                </a:lnTo>
                <a:lnTo>
                  <a:pt x="1878950" y="1878951"/>
                </a:lnTo>
                <a:lnTo>
                  <a:pt x="0" y="187895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554033" y="7825305"/>
            <a:ext cx="1878950" cy="1878950"/>
          </a:xfrm>
          <a:custGeom>
            <a:avLst/>
            <a:gdLst/>
            <a:ahLst/>
            <a:cxnLst/>
            <a:rect r="r" b="b" t="t" l="l"/>
            <a:pathLst>
              <a:path h="1878950" w="1878950">
                <a:moveTo>
                  <a:pt x="0" y="0"/>
                </a:moveTo>
                <a:lnTo>
                  <a:pt x="1878950" y="0"/>
                </a:lnTo>
                <a:lnTo>
                  <a:pt x="1878950" y="1878951"/>
                </a:lnTo>
                <a:lnTo>
                  <a:pt x="0" y="18789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692209" y="768644"/>
            <a:ext cx="7607129" cy="21156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399"/>
              </a:lnSpc>
            </a:pPr>
            <a:r>
              <a:rPr lang="en-US" b="true" sz="6999" i="true" spc="209">
                <a:solidFill>
                  <a:srgbClr val="231F1D"/>
                </a:solidFill>
                <a:latin typeface="Poppins Bold"/>
                <a:ea typeface="Poppins Bold"/>
                <a:cs typeface="Poppins Bold"/>
                <a:sym typeface="Poppins Bold"/>
              </a:rPr>
              <a:t>¿POR QUÉ</a:t>
            </a:r>
          </a:p>
          <a:p>
            <a:pPr algn="l">
              <a:lnSpc>
                <a:spcPts val="8400"/>
              </a:lnSpc>
            </a:pPr>
            <a:r>
              <a:rPr lang="en-US" b="true" sz="7000" i="true" spc="210">
                <a:solidFill>
                  <a:srgbClr val="231F1D"/>
                </a:solidFill>
                <a:latin typeface="Poppins Bold"/>
                <a:ea typeface="Poppins Bold"/>
                <a:cs typeface="Poppins Bold"/>
                <a:sym typeface="Poppins Bold"/>
              </a:rPr>
              <a:t>UTILIZARLA?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31F1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060370" y="808997"/>
            <a:ext cx="2597007" cy="1791935"/>
          </a:xfrm>
          <a:custGeom>
            <a:avLst/>
            <a:gdLst/>
            <a:ahLst/>
            <a:cxnLst/>
            <a:rect r="r" b="b" t="t" l="l"/>
            <a:pathLst>
              <a:path h="1791935" w="2597007">
                <a:moveTo>
                  <a:pt x="0" y="0"/>
                </a:moveTo>
                <a:lnTo>
                  <a:pt x="2597006" y="0"/>
                </a:lnTo>
                <a:lnTo>
                  <a:pt x="2597006" y="1791935"/>
                </a:lnTo>
                <a:lnTo>
                  <a:pt x="0" y="17919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724845" y="2833818"/>
            <a:ext cx="11301259" cy="5763642"/>
          </a:xfrm>
          <a:custGeom>
            <a:avLst/>
            <a:gdLst/>
            <a:ahLst/>
            <a:cxnLst/>
            <a:rect r="r" b="b" t="t" l="l"/>
            <a:pathLst>
              <a:path h="5763642" w="11301259">
                <a:moveTo>
                  <a:pt x="0" y="0"/>
                </a:moveTo>
                <a:lnTo>
                  <a:pt x="11301259" y="0"/>
                </a:lnTo>
                <a:lnTo>
                  <a:pt x="11301259" y="5763642"/>
                </a:lnTo>
                <a:lnTo>
                  <a:pt x="0" y="57636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828675"/>
            <a:ext cx="10582734" cy="1236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200"/>
              </a:lnSpc>
            </a:pPr>
            <a:r>
              <a:rPr lang="en-US" sz="6800" spc="204" b="true">
                <a:solidFill>
                  <a:srgbClr val="F7F9F8"/>
                </a:solidFill>
                <a:latin typeface="Poppins Medium Bold"/>
                <a:ea typeface="Poppins Medium Bold"/>
                <a:cs typeface="Poppins Medium Bold"/>
                <a:sym typeface="Poppins Medium Bold"/>
              </a:rPr>
              <a:t>FUNCIONES BÁSICA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425455" y="9050761"/>
            <a:ext cx="7833845" cy="3875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120"/>
              </a:lnSpc>
            </a:pPr>
            <a:r>
              <a:rPr lang="en-US" sz="2400" spc="120">
                <a:solidFill>
                  <a:srgbClr val="F7F9F8"/>
                </a:solidFill>
                <a:latin typeface="Poppins Light"/>
                <a:ea typeface="Poppins Light"/>
                <a:cs typeface="Poppins Light"/>
                <a:sym typeface="Poppins Light"/>
              </a:rPr>
              <a:t>GodTools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09511" y="2215621"/>
            <a:ext cx="6320067" cy="72227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101089" indent="-550545" lvl="1">
              <a:lnSpc>
                <a:spcPts val="7139"/>
              </a:lnSpc>
              <a:buFont typeface="Arial"/>
              <a:buChar char="•"/>
            </a:pPr>
            <a:r>
              <a:rPr lang="en-US" sz="5099">
                <a:solidFill>
                  <a:srgbClr val="F7F9F8"/>
                </a:solidFill>
                <a:latin typeface="Poppins Light"/>
                <a:ea typeface="Poppins Light"/>
                <a:cs typeface="Poppins Light"/>
                <a:sym typeface="Poppins Light"/>
              </a:rPr>
              <a:t>80 Idiomas</a:t>
            </a:r>
          </a:p>
          <a:p>
            <a:pPr algn="l" marL="1101090" indent="-550545" lvl="1">
              <a:lnSpc>
                <a:spcPts val="7139"/>
              </a:lnSpc>
              <a:buFont typeface="Arial"/>
              <a:buChar char="•"/>
            </a:pPr>
            <a:r>
              <a:rPr lang="en-US" sz="5100">
                <a:solidFill>
                  <a:srgbClr val="F7F9F8"/>
                </a:solidFill>
                <a:latin typeface="Poppins Light"/>
                <a:ea typeface="Poppins Light"/>
                <a:cs typeface="Poppins Light"/>
                <a:sym typeface="Poppins Light"/>
              </a:rPr>
              <a:t>herramientas y recursos para antes, durante y después de una conversación sobre el evangelio.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7F9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6175975" cy="4403853"/>
          </a:xfrm>
          <a:prstGeom prst="rect">
            <a:avLst/>
          </a:prstGeom>
          <a:solidFill>
            <a:srgbClr val="231F1D"/>
          </a:solidFill>
        </p:spPr>
      </p:sp>
      <p:sp>
        <p:nvSpPr>
          <p:cNvPr name="AutoShape 3" id="3"/>
          <p:cNvSpPr/>
          <p:nvPr/>
        </p:nvSpPr>
        <p:spPr>
          <a:xfrm rot="0">
            <a:off x="14963526" y="-937367"/>
            <a:ext cx="3874765" cy="2221717"/>
          </a:xfrm>
          <a:prstGeom prst="rect">
            <a:avLst/>
          </a:prstGeom>
          <a:solidFill>
            <a:srgbClr val="40C6CC"/>
          </a:solidFill>
        </p:spPr>
      </p:sp>
      <p:sp>
        <p:nvSpPr>
          <p:cNvPr name="Freeform 4" id="4"/>
          <p:cNvSpPr/>
          <p:nvPr/>
        </p:nvSpPr>
        <p:spPr>
          <a:xfrm flipH="false" flipV="false" rot="0">
            <a:off x="-284307" y="2300492"/>
            <a:ext cx="10705597" cy="6021898"/>
          </a:xfrm>
          <a:custGeom>
            <a:avLst/>
            <a:gdLst/>
            <a:ahLst/>
            <a:cxnLst/>
            <a:rect r="r" b="b" t="t" l="l"/>
            <a:pathLst>
              <a:path h="6021898" w="10705597">
                <a:moveTo>
                  <a:pt x="0" y="0"/>
                </a:moveTo>
                <a:lnTo>
                  <a:pt x="10705597" y="0"/>
                </a:lnTo>
                <a:lnTo>
                  <a:pt x="10705597" y="6021899"/>
                </a:lnTo>
                <a:lnTo>
                  <a:pt x="0" y="60218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421290" y="1453817"/>
            <a:ext cx="6479619" cy="7591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3600" indent="-431800" lvl="1">
              <a:lnSpc>
                <a:spcPts val="6000"/>
              </a:lnSpc>
              <a:buFont typeface="Arial"/>
              <a:buChar char="•"/>
            </a:pPr>
            <a:r>
              <a:rPr lang="en-US" sz="4000" spc="40">
                <a:solidFill>
                  <a:srgbClr val="231F1D"/>
                </a:solidFill>
                <a:latin typeface="Poppins Light"/>
                <a:ea typeface="Poppins Light"/>
                <a:cs typeface="Poppins Light"/>
                <a:sym typeface="Poppins Light"/>
              </a:rPr>
              <a:t>Do</a:t>
            </a:r>
            <a:r>
              <a:rPr lang="en-US" sz="4000" spc="40">
                <a:solidFill>
                  <a:srgbClr val="231F1D"/>
                </a:solidFill>
                <a:latin typeface="Poppins Light"/>
                <a:ea typeface="Poppins Light"/>
                <a:cs typeface="Poppins Light"/>
                <a:sym typeface="Poppins Light"/>
              </a:rPr>
              <a:t>s personas pueden ver la misma herramienta al mismo tiempo en dos idiomas distintos.</a:t>
            </a:r>
          </a:p>
          <a:p>
            <a:pPr algn="l">
              <a:lnSpc>
                <a:spcPts val="6000"/>
              </a:lnSpc>
            </a:pPr>
          </a:p>
          <a:p>
            <a:pPr algn="l" marL="863600" indent="-431800" lvl="1">
              <a:lnSpc>
                <a:spcPts val="6000"/>
              </a:lnSpc>
              <a:buFont typeface="Arial"/>
              <a:buChar char="•"/>
            </a:pPr>
            <a:r>
              <a:rPr lang="en-US" sz="4000" spc="40">
                <a:solidFill>
                  <a:srgbClr val="231F1D"/>
                </a:solidFill>
                <a:latin typeface="Poppins Light"/>
                <a:ea typeface="Poppins Light"/>
                <a:cs typeface="Poppins Light"/>
                <a:sym typeface="Poppins Light"/>
              </a:rPr>
              <a:t>Es una herramienta diseñada para ayudarte a compartir tu fe.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50330" y="395908"/>
            <a:ext cx="5075315" cy="1265584"/>
          </a:xfrm>
          <a:custGeom>
            <a:avLst/>
            <a:gdLst/>
            <a:ahLst/>
            <a:cxnLst/>
            <a:rect r="r" b="b" t="t" l="l"/>
            <a:pathLst>
              <a:path h="1265584" w="5075315">
                <a:moveTo>
                  <a:pt x="0" y="0"/>
                </a:moveTo>
                <a:lnTo>
                  <a:pt x="5075315" y="0"/>
                </a:lnTo>
                <a:lnTo>
                  <a:pt x="5075315" y="1265584"/>
                </a:lnTo>
                <a:lnTo>
                  <a:pt x="0" y="126558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7F9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4032642"/>
            <a:ext cx="3364661" cy="2221717"/>
          </a:xfrm>
          <a:prstGeom prst="rect">
            <a:avLst/>
          </a:prstGeom>
          <a:solidFill>
            <a:srgbClr val="40C6CC"/>
          </a:solidFill>
        </p:spPr>
      </p:sp>
      <p:sp>
        <p:nvSpPr>
          <p:cNvPr name="AutoShape 3" id="3"/>
          <p:cNvSpPr/>
          <p:nvPr/>
        </p:nvSpPr>
        <p:spPr>
          <a:xfrm rot="0">
            <a:off x="7328467" y="-323082"/>
            <a:ext cx="10959533" cy="10610082"/>
          </a:xfrm>
          <a:prstGeom prst="rect">
            <a:avLst/>
          </a:prstGeom>
          <a:solidFill>
            <a:srgbClr val="231F1D"/>
          </a:solidFill>
        </p:spPr>
      </p:sp>
      <p:pic>
        <p:nvPicPr>
          <p:cNvPr name="Picture 4" id="4">
            <a:hlinkClick action="ppaction://media"/>
          </p:cNvPr>
          <p:cNvPicPr>
            <a:picLocks noChangeAspect="true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0479102" y="1028700"/>
            <a:ext cx="4658264" cy="82296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028700" y="3363304"/>
            <a:ext cx="5921149" cy="2743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9000" i="true" spc="270">
                <a:solidFill>
                  <a:srgbClr val="231F1D"/>
                </a:solidFill>
                <a:latin typeface="Poppins Bold"/>
                <a:ea typeface="Poppins Bold"/>
                <a:cs typeface="Poppins Bold"/>
                <a:sym typeface="Poppins Bold"/>
              </a:rPr>
              <a:t>¿Cómo usarla?</a:t>
            </a:r>
          </a:p>
        </p:txBody>
      </p:sp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7F9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-196068" y="-266404"/>
            <a:ext cx="18484068" cy="10553404"/>
          </a:xfrm>
          <a:prstGeom prst="rect">
            <a:avLst/>
          </a:prstGeom>
          <a:solidFill>
            <a:srgbClr val="231F1D"/>
          </a:solidFill>
        </p:spPr>
      </p:sp>
      <p:sp>
        <p:nvSpPr>
          <p:cNvPr name="Freeform 3" id="3"/>
          <p:cNvSpPr/>
          <p:nvPr/>
        </p:nvSpPr>
        <p:spPr>
          <a:xfrm flipH="false" flipV="false" rot="0">
            <a:off x="6128259" y="6735527"/>
            <a:ext cx="2780855" cy="2780855"/>
          </a:xfrm>
          <a:custGeom>
            <a:avLst/>
            <a:gdLst/>
            <a:ahLst/>
            <a:cxnLst/>
            <a:rect r="r" b="b" t="t" l="l"/>
            <a:pathLst>
              <a:path h="2780855" w="2780855">
                <a:moveTo>
                  <a:pt x="0" y="0"/>
                </a:moveTo>
                <a:lnTo>
                  <a:pt x="2780855" y="0"/>
                </a:lnTo>
                <a:lnTo>
                  <a:pt x="2780855" y="2780855"/>
                </a:lnTo>
                <a:lnTo>
                  <a:pt x="0" y="27808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9045966" y="6754351"/>
            <a:ext cx="2762041" cy="2762030"/>
            <a:chOff x="0" y="0"/>
            <a:chExt cx="6350000" cy="634997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00" cy="6349974"/>
            </a:xfrm>
            <a:custGeom>
              <a:avLst/>
              <a:gdLst/>
              <a:ahLst/>
              <a:cxnLst/>
              <a:rect r="r" b="b" t="t" l="l"/>
              <a:pathLst>
                <a:path h="6349974" w="6350000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5848748" y="3046234"/>
            <a:ext cx="2097266" cy="2097266"/>
          </a:xfrm>
          <a:custGeom>
            <a:avLst/>
            <a:gdLst/>
            <a:ahLst/>
            <a:cxnLst/>
            <a:rect r="r" b="b" t="t" l="l"/>
            <a:pathLst>
              <a:path h="2097266" w="2097266">
                <a:moveTo>
                  <a:pt x="0" y="0"/>
                </a:moveTo>
                <a:lnTo>
                  <a:pt x="2097265" y="0"/>
                </a:lnTo>
                <a:lnTo>
                  <a:pt x="2097265" y="2097266"/>
                </a:lnTo>
                <a:lnTo>
                  <a:pt x="0" y="20972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710742" y="3046234"/>
            <a:ext cx="2097266" cy="2097266"/>
          </a:xfrm>
          <a:custGeom>
            <a:avLst/>
            <a:gdLst/>
            <a:ahLst/>
            <a:cxnLst/>
            <a:rect r="r" b="b" t="t" l="l"/>
            <a:pathLst>
              <a:path h="2097266" w="2097266">
                <a:moveTo>
                  <a:pt x="0" y="0"/>
                </a:moveTo>
                <a:lnTo>
                  <a:pt x="2097265" y="0"/>
                </a:lnTo>
                <a:lnTo>
                  <a:pt x="2097265" y="2097266"/>
                </a:lnTo>
                <a:lnTo>
                  <a:pt x="0" y="20972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9319685" y="5010298"/>
            <a:ext cx="3145783" cy="1572891"/>
          </a:xfrm>
          <a:custGeom>
            <a:avLst/>
            <a:gdLst/>
            <a:ahLst/>
            <a:cxnLst/>
            <a:rect r="r" b="b" t="t" l="l"/>
            <a:pathLst>
              <a:path h="1572891" w="3145783">
                <a:moveTo>
                  <a:pt x="0" y="0"/>
                </a:moveTo>
                <a:lnTo>
                  <a:pt x="3145783" y="0"/>
                </a:lnTo>
                <a:lnTo>
                  <a:pt x="3145783" y="1572891"/>
                </a:lnTo>
                <a:lnTo>
                  <a:pt x="0" y="157289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300146" y="1133475"/>
            <a:ext cx="13687708" cy="1508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78"/>
              </a:lnSpc>
            </a:pPr>
            <a:r>
              <a:rPr lang="en-US" b="true" sz="10598" i="true" spc="794">
                <a:solidFill>
                  <a:srgbClr val="5BABE2"/>
                </a:solidFill>
                <a:latin typeface="Cooper Hewitt Heavy Italics"/>
                <a:ea typeface="Cooper Hewitt Heavy Italics"/>
                <a:cs typeface="Cooper Hewitt Heavy Italics"/>
                <a:sym typeface="Cooper Hewitt Heavy Italics"/>
              </a:rPr>
              <a:t>¡EVANGELICEMOS!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5505092" y="5487427"/>
            <a:ext cx="2784577" cy="751836"/>
          </a:xfrm>
          <a:custGeom>
            <a:avLst/>
            <a:gdLst/>
            <a:ahLst/>
            <a:cxnLst/>
            <a:rect r="r" b="b" t="t" l="l"/>
            <a:pathLst>
              <a:path h="751836" w="2784577">
                <a:moveTo>
                  <a:pt x="0" y="0"/>
                </a:moveTo>
                <a:lnTo>
                  <a:pt x="2784577" y="0"/>
                </a:lnTo>
                <a:lnTo>
                  <a:pt x="2784577" y="751836"/>
                </a:lnTo>
                <a:lnTo>
                  <a:pt x="0" y="75183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853" t="-7440" r="-3288" b="-7592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DAGggI2MwNY</dc:identifier>
  <dcterms:modified xsi:type="dcterms:W3CDTF">2011-08-01T06:04:30Z</dcterms:modified>
  <cp:revision>1</cp:revision>
  <dc:title>Copia de God Tools (para Comunicaciones)</dc:title>
</cp:coreProperties>
</file>