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WEF Promotion\Easter Offering Promotion\Easter 2015\Resources\PowerPoint\Slide Backgrounds\FRENCH SLIDE 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2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WEF Promotion\Easter Offering Promotion\Easter 2015\Resources\PowerPoint\Slide Backgrounds\FRENCH SLIDE 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5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50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94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«</a:t>
            </a:r>
            <a:r>
              <a:rPr lang="fr-FR" sz="4000" dirty="0" smtClean="0">
                <a:effectLst>
                  <a:glow rad="50800">
                    <a:schemeClr val="bg1">
                      <a:alpha val="25000"/>
                    </a:schemeClr>
                  </a:glow>
                </a:effectLst>
              </a:rPr>
              <a:t>Afin </a:t>
            </a:r>
            <a:r>
              <a:rPr lang="fr-FR" sz="4000" dirty="0">
                <a:effectLst>
                  <a:glow rad="50800">
                    <a:schemeClr val="bg1">
                      <a:alpha val="25000"/>
                    </a:schemeClr>
                  </a:glow>
                </a:effectLst>
              </a:rPr>
              <a:t>qu’au nom de Jésus tout genou fléchisse dans les cieux, sur la terre et sous la terre et que toute langue confesse que Jésus-Christ est Seigneur, à la gloire de Dieu le Père</a:t>
            </a:r>
            <a:r>
              <a:rPr lang="fr-FR" sz="4000" dirty="0" smtClean="0">
                <a:effectLst>
                  <a:glow rad="50800">
                    <a:schemeClr val="bg1">
                      <a:alpha val="25000"/>
                    </a:schemeClr>
                  </a:glow>
                </a:effectLst>
              </a:rPr>
              <a:t>.</a:t>
            </a:r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»</a:t>
            </a:r>
            <a:r>
              <a:rPr lang="fr-FR" sz="4000" dirty="0" smtClean="0">
                <a:effectLst>
                  <a:glow rad="50800">
                    <a:schemeClr val="bg1">
                      <a:alpha val="25000"/>
                    </a:schemeClr>
                  </a:glow>
                </a:effectLst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effectLst>
                  <a:glow rad="50800">
                    <a:schemeClr val="bg1">
                      <a:alpha val="25000"/>
                    </a:schemeClr>
                  </a:glow>
                </a:effectLst>
              </a:rPr>
              <a:t>Philippiens</a:t>
            </a:r>
            <a:r>
              <a:rPr lang="en-US" sz="3200" dirty="0" smtClean="0">
                <a:effectLst>
                  <a:glow rad="50800">
                    <a:schemeClr val="bg1">
                      <a:alpha val="25000"/>
                    </a:schemeClr>
                  </a:glow>
                </a:effectLst>
              </a:rPr>
              <a:t> </a:t>
            </a:r>
            <a:r>
              <a:rPr lang="en-US" sz="3200" dirty="0">
                <a:effectLst>
                  <a:glow rad="50800">
                    <a:schemeClr val="bg1">
                      <a:alpha val="25000"/>
                    </a:schemeClr>
                  </a:glow>
                </a:effectLst>
              </a:rPr>
              <a:t>2:10-11 (NEG1979)</a:t>
            </a:r>
          </a:p>
        </p:txBody>
      </p:sp>
    </p:spTree>
    <p:extLst>
      <p:ext uri="{BB962C8B-B14F-4D97-AF65-F5344CB8AC3E}">
        <p14:creationId xmlns:p14="http://schemas.microsoft.com/office/powerpoint/2010/main" val="271208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1905000"/>
            <a:ext cx="7543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«Soit le Christ est Seigneur de tout, soit il n'est pas Seigneur du tout</a:t>
            </a:r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.» 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Hudson Taylor, </a:t>
            </a:r>
            <a:r>
              <a:rPr lang="fr-FR" sz="28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missionnaire chrétien en Chine au 19ème siècle</a:t>
            </a:r>
            <a:endParaRPr lang="en-US" sz="2800" dirty="0">
              <a:effectLst>
                <a:glow rad="50800">
                  <a:schemeClr val="bg1"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10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543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«Alors </a:t>
            </a:r>
            <a:r>
              <a:rPr lang="fr-FR" sz="40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il dit à ses disciples: La moisson est grande, mais il y a peu d’ouvriers. Priez donc le maître de la moisson d’envoyer des ouvriers dans sa moisson</a:t>
            </a:r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.» 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Mateo </a:t>
            </a:r>
            <a:r>
              <a:rPr lang="en-US" sz="32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9:37-38 (NEG1979).</a:t>
            </a:r>
          </a:p>
        </p:txBody>
      </p:sp>
    </p:spTree>
    <p:extLst>
      <p:ext uri="{BB962C8B-B14F-4D97-AF65-F5344CB8AC3E}">
        <p14:creationId xmlns:p14="http://schemas.microsoft.com/office/powerpoint/2010/main" val="26879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1295400"/>
            <a:ext cx="7543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«Si </a:t>
            </a:r>
            <a:r>
              <a:rPr lang="fr-FR" sz="40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Jésus est Dieu et qu'il est mort pour moi, aucun sacrifice que je puisse faire pour lui n'est trop grand</a:t>
            </a:r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.»</a:t>
            </a:r>
            <a:r>
              <a:rPr lang="fr-FR" sz="40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 </a:t>
            </a:r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 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CT </a:t>
            </a:r>
            <a:r>
              <a:rPr lang="en-US" sz="2800" dirty="0" err="1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Studd</a:t>
            </a:r>
            <a:r>
              <a:rPr lang="fr-FR" sz="28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, </a:t>
            </a:r>
            <a:r>
              <a:rPr lang="fr-FR" sz="28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missionnaire en Chine </a:t>
            </a:r>
            <a:r>
              <a:rPr lang="fr-FR" sz="28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et</a:t>
            </a:r>
            <a:br>
              <a:rPr lang="fr-FR" sz="28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</a:br>
            <a:r>
              <a:rPr lang="fr-FR" sz="28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en </a:t>
            </a:r>
            <a:r>
              <a:rPr lang="fr-FR" sz="28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Inde au 19ème siècle</a:t>
            </a:r>
            <a:endParaRPr lang="en-US" sz="2800" dirty="0">
              <a:effectLst>
                <a:glow rad="50800">
                  <a:schemeClr val="bg1"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63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46525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«Si </a:t>
            </a:r>
            <a:r>
              <a:rPr lang="fr-FR" sz="40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tu confesses de ta bouche le Seigneur Jésus, et si tu crois dans ton cœur que Dieu l’a ressuscité des morts, tu seras sauvé</a:t>
            </a:r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.» </a:t>
            </a:r>
          </a:p>
          <a:p>
            <a:r>
              <a:rPr lang="en-US" sz="32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Romains </a:t>
            </a:r>
            <a:r>
              <a:rPr lang="en-US" sz="32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10:9 (</a:t>
            </a:r>
            <a:r>
              <a:rPr lang="en-US" sz="32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NEG1979)</a:t>
            </a:r>
          </a:p>
        </p:txBody>
      </p:sp>
    </p:spTree>
    <p:extLst>
      <p:ext uri="{BB962C8B-B14F-4D97-AF65-F5344CB8AC3E}">
        <p14:creationId xmlns:p14="http://schemas.microsoft.com/office/powerpoint/2010/main" val="240395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25019"/>
            <a:ext cx="78867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«La véritable marque du saint n'est pas sa volonté de prêcher l'Évangile mais sa volonté d'accomplir un geste comme le lavement des pieds des disciples. C'est-à-dire sa volonté d'accomplir ces choses que les hommes estiment négligeables mais que Dieu considère essentielles</a:t>
            </a:r>
            <a:r>
              <a:rPr lang="fr-FR" sz="34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.» 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Oswald Chambers</a:t>
            </a:r>
            <a:r>
              <a:rPr lang="fr-FR" sz="24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, </a:t>
            </a:r>
            <a:r>
              <a:rPr lang="fr-FR" sz="24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évangéliste et </a:t>
            </a:r>
            <a:r>
              <a:rPr lang="fr-FR" sz="24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enseignant</a:t>
            </a:r>
          </a:p>
          <a:p>
            <a:r>
              <a:rPr lang="fr-FR" sz="24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du </a:t>
            </a:r>
            <a:r>
              <a:rPr lang="fr-FR" sz="24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20ème siècle</a:t>
            </a:r>
            <a:endParaRPr lang="en-US" sz="2400" dirty="0">
              <a:effectLst>
                <a:glow rad="50800">
                  <a:schemeClr val="bg1"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739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543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«Mais </a:t>
            </a:r>
            <a:r>
              <a:rPr lang="fr-FR" sz="40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vous recevrez une puissance, le Saint-Esprit survenant sur vous, et vous serez mes témoins à Jérusalem, dans toute la Judée, dans la Samarie, et jusqu’aux extrémités de la terre</a:t>
            </a:r>
            <a:r>
              <a:rPr lang="fr-FR" sz="4000" dirty="0" smtClean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.» </a:t>
            </a:r>
          </a:p>
          <a:p>
            <a:r>
              <a:rPr lang="en-US" sz="3200" dirty="0" err="1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Actes</a:t>
            </a:r>
            <a:r>
              <a:rPr lang="en-US" sz="3200" dirty="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 </a:t>
            </a:r>
            <a:r>
              <a:rPr lang="en-US" sz="3200">
                <a:effectLst>
                  <a:glow rad="50800">
                    <a:schemeClr val="bg1">
                      <a:alpha val="35000"/>
                    </a:schemeClr>
                  </a:glow>
                </a:effectLst>
              </a:rPr>
              <a:t>1:8 (NEG1979)</a:t>
            </a:r>
            <a:endParaRPr lang="en-US" sz="3200" dirty="0">
              <a:effectLst>
                <a:glow rad="50800">
                  <a:schemeClr val="bg1"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127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223</Words>
  <Application>Microsoft Office PowerPoint</Application>
  <PresentationFormat>Presentación en pantalla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Church of the Nazarene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McLane</dc:creator>
  <cp:lastModifiedBy>Ana de Diaz</cp:lastModifiedBy>
  <cp:revision>12</cp:revision>
  <dcterms:created xsi:type="dcterms:W3CDTF">2014-11-25T21:46:17Z</dcterms:created>
  <dcterms:modified xsi:type="dcterms:W3CDTF">2015-03-04T21:11:32Z</dcterms:modified>
</cp:coreProperties>
</file>