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Arimo" panose="020B0604020202020204" charset="0"/>
      <p:regular r:id="rId41"/>
    </p:embeddedFont>
    <p:embeddedFont>
      <p:font typeface="Arimo Bold" panose="020B0604020202020204" charset="0"/>
      <p:regular r:id="rId42"/>
      <p:bold r:id="rId43"/>
    </p:embeddedFont>
    <p:embeddedFont>
      <p:font typeface="Arimo Bold Italics" panose="020B0604020202020204" charset="0"/>
      <p:regular r:id="rId44"/>
      <p:bold r:id="rId45"/>
      <p:italic r:id="rId46"/>
      <p:boldItalic r:id="rId47"/>
    </p:embeddedFont>
    <p:embeddedFont>
      <p:font typeface="Arimo Italics" panose="020B0604020202020204" charset="0"/>
      <p:regular r:id="rId48"/>
      <p:italic r:id="rId49"/>
    </p:embeddedFont>
    <p:embeddedFont>
      <p:font typeface="Barlow Light" panose="00000400000000000000" pitchFamily="2" charset="0"/>
      <p:regular r:id="rId50"/>
      <p:italic r:id="rId51"/>
    </p:embeddedFont>
    <p:embeddedFont>
      <p:font typeface="Barlow Light Bold" panose="020B0604020202020204" charset="0"/>
      <p:regular r:id="rId52"/>
    </p:embeddedFont>
    <p:embeddedFont>
      <p:font typeface="Barlow Light Bold Italics" panose="020B0604020202020204" charset="0"/>
      <p:regular r:id="rId53"/>
      <p:italic r:id="rId54"/>
    </p:embeddedFont>
    <p:embeddedFont>
      <p:font typeface="Barlow Light Italics" panose="020B0604020202020204" charset="0"/>
      <p:regular r:id="rId55"/>
      <p:italic r:id="rId56"/>
    </p:embeddedFont>
    <p:embeddedFont>
      <p:font typeface="Calibri" panose="020F0502020204030204" pitchFamily="34" charset="0"/>
      <p:regular r:id="rId57"/>
      <p:bold r:id="rId58"/>
      <p:italic r:id="rId59"/>
      <p:boldItalic r:id="rId60"/>
    </p:embeddedFont>
    <p:embeddedFont>
      <p:font typeface="Roboto" panose="02000000000000000000" pitchFamily="2" charset="0"/>
      <p:regular r:id="rId61"/>
      <p:bold r:id="rId62"/>
      <p:italic r:id="rId63"/>
      <p:boldItalic r:id="rId64"/>
    </p:embeddedFont>
    <p:embeddedFont>
      <p:font typeface="Roboto Bold" panose="02000000000000000000" charset="0"/>
      <p:regular r:id="rId65"/>
      <p:bold r:id="rId66"/>
    </p:embeddedFont>
    <p:embeddedFont>
      <p:font typeface="Roboto Bold Italics" panose="020B0604020202020204" charset="0"/>
      <p:regular r:id="rId67"/>
      <p:bold r:id="rId68"/>
      <p:italic r:id="rId69"/>
      <p:boldItalic r:id="rId70"/>
    </p:embeddedFont>
    <p:embeddedFont>
      <p:font typeface="Roboto Italics" panose="020B0604020202020204"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576" autoAdjust="0"/>
  </p:normalViewPr>
  <p:slideViewPr>
    <p:cSldViewPr>
      <p:cViewPr varScale="1">
        <p:scale>
          <a:sx n="44" d="100"/>
          <a:sy n="44" d="100"/>
        </p:scale>
        <p:origin x="87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font" Target="fonts/font34.fntdata"/><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72" Type="http://schemas.openxmlformats.org/officeDocument/2006/relationships/font" Target="fonts/font3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31.fntdata"/><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Crocker" userId="912a8108f3d596b1" providerId="LiveId" clId="{1E4EF084-6D6C-4B7F-B176-709E62746943}"/>
    <pc:docChg chg="undo custSel modSld">
      <pc:chgData name="Ana Crocker" userId="912a8108f3d596b1" providerId="LiveId" clId="{1E4EF084-6D6C-4B7F-B176-709E62746943}" dt="2022-02-02T20:10:48.382" v="3" actId="1076"/>
      <pc:docMkLst>
        <pc:docMk/>
      </pc:docMkLst>
      <pc:sldChg chg="modSp mod">
        <pc:chgData name="Ana Crocker" userId="912a8108f3d596b1" providerId="LiveId" clId="{1E4EF084-6D6C-4B7F-B176-709E62746943}" dt="2022-02-02T18:46:09.028" v="0" actId="1076"/>
        <pc:sldMkLst>
          <pc:docMk/>
          <pc:sldMk cId="0" sldId="257"/>
        </pc:sldMkLst>
        <pc:spChg chg="mod">
          <ac:chgData name="Ana Crocker" userId="912a8108f3d596b1" providerId="LiveId" clId="{1E4EF084-6D6C-4B7F-B176-709E62746943}" dt="2022-02-02T18:46:09.028" v="0" actId="1076"/>
          <ac:spMkLst>
            <pc:docMk/>
            <pc:sldMk cId="0" sldId="257"/>
            <ac:spMk id="2" creationId="{00000000-0000-0000-0000-000000000000}"/>
          </ac:spMkLst>
        </pc:spChg>
      </pc:sldChg>
      <pc:sldChg chg="modSp mod">
        <pc:chgData name="Ana Crocker" userId="912a8108f3d596b1" providerId="LiveId" clId="{1E4EF084-6D6C-4B7F-B176-709E62746943}" dt="2022-02-02T18:54:52.512" v="2" actId="14100"/>
        <pc:sldMkLst>
          <pc:docMk/>
          <pc:sldMk cId="0" sldId="264"/>
        </pc:sldMkLst>
        <pc:spChg chg="mod">
          <ac:chgData name="Ana Crocker" userId="912a8108f3d596b1" providerId="LiveId" clId="{1E4EF084-6D6C-4B7F-B176-709E62746943}" dt="2022-02-02T18:54:52.512" v="2" actId="14100"/>
          <ac:spMkLst>
            <pc:docMk/>
            <pc:sldMk cId="0" sldId="264"/>
            <ac:spMk id="3" creationId="{00000000-0000-0000-0000-000000000000}"/>
          </ac:spMkLst>
        </pc:spChg>
      </pc:sldChg>
      <pc:sldChg chg="modSp mod">
        <pc:chgData name="Ana Crocker" userId="912a8108f3d596b1" providerId="LiveId" clId="{1E4EF084-6D6C-4B7F-B176-709E62746943}" dt="2022-02-02T20:10:48.382" v="3" actId="1076"/>
        <pc:sldMkLst>
          <pc:docMk/>
          <pc:sldMk cId="0" sldId="284"/>
        </pc:sldMkLst>
        <pc:spChg chg="mod">
          <ac:chgData name="Ana Crocker" userId="912a8108f3d596b1" providerId="LiveId" clId="{1E4EF084-6D6C-4B7F-B176-709E62746943}" dt="2022-02-02T20:10:48.382" v="3" actId="1076"/>
          <ac:spMkLst>
            <pc:docMk/>
            <pc:sldMk cId="0" sldId="284"/>
            <ac:spMk id="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547" b="7547"/>
          <a:stretch>
            <a:fillRect/>
          </a:stretch>
        </p:blipFill>
        <p:spPr>
          <a:xfrm>
            <a:off x="0" y="0"/>
            <a:ext cx="18288000" cy="10287000"/>
          </a:xfrm>
          <a:prstGeom prst="rect">
            <a:avLst/>
          </a:prstGeom>
        </p:spPr>
      </p:pic>
      <p:sp>
        <p:nvSpPr>
          <p:cNvPr id="3" name="TextBox 3"/>
          <p:cNvSpPr txBox="1"/>
          <p:nvPr/>
        </p:nvSpPr>
        <p:spPr>
          <a:xfrm>
            <a:off x="1028700" y="2662915"/>
            <a:ext cx="11815598" cy="1974850"/>
          </a:xfrm>
          <a:prstGeom prst="rect">
            <a:avLst/>
          </a:prstGeom>
        </p:spPr>
        <p:txBody>
          <a:bodyPr lIns="0" tIns="0" rIns="0" bIns="0" rtlCol="0" anchor="t">
            <a:spAutoFit/>
          </a:bodyPr>
          <a:lstStyle/>
          <a:p>
            <a:pPr>
              <a:lnSpc>
                <a:spcPts val="7699"/>
              </a:lnSpc>
            </a:pPr>
            <a:r>
              <a:rPr lang="en-US" sz="6999">
                <a:solidFill>
                  <a:srgbClr val="FEFFFD"/>
                </a:solidFill>
                <a:latin typeface="Roboto Bold"/>
              </a:rPr>
              <a:t>SIENDO Y HACIENDO DISCIPULOS EN MI CIUDAD</a:t>
            </a:r>
          </a:p>
        </p:txBody>
      </p:sp>
      <p:sp>
        <p:nvSpPr>
          <p:cNvPr id="4" name="TextBox 4"/>
          <p:cNvSpPr txBox="1"/>
          <p:nvPr/>
        </p:nvSpPr>
        <p:spPr>
          <a:xfrm>
            <a:off x="1028700" y="5253714"/>
            <a:ext cx="8554737" cy="1416050"/>
          </a:xfrm>
          <a:prstGeom prst="rect">
            <a:avLst/>
          </a:prstGeom>
        </p:spPr>
        <p:txBody>
          <a:bodyPr lIns="0" tIns="0" rIns="0" bIns="0" rtlCol="0" anchor="t">
            <a:spAutoFit/>
          </a:bodyPr>
          <a:lstStyle/>
          <a:p>
            <a:pPr>
              <a:lnSpc>
                <a:spcPts val="5500"/>
              </a:lnSpc>
            </a:pPr>
            <a:r>
              <a:rPr lang="en-US" sz="5000">
                <a:solidFill>
                  <a:srgbClr val="FEFFFD"/>
                </a:solidFill>
                <a:latin typeface="Roboto Italics"/>
              </a:rPr>
              <a:t>BEING AND MAKING DISCIPLES IN MY CITY</a:t>
            </a:r>
          </a:p>
        </p:txBody>
      </p:sp>
      <p:sp>
        <p:nvSpPr>
          <p:cNvPr id="5" name="TextBox 5"/>
          <p:cNvSpPr txBox="1"/>
          <p:nvPr/>
        </p:nvSpPr>
        <p:spPr>
          <a:xfrm>
            <a:off x="1028700" y="7285714"/>
            <a:ext cx="8554737" cy="1416050"/>
          </a:xfrm>
          <a:prstGeom prst="rect">
            <a:avLst/>
          </a:prstGeom>
        </p:spPr>
        <p:txBody>
          <a:bodyPr lIns="0" tIns="0" rIns="0" bIns="0" rtlCol="0" anchor="t">
            <a:spAutoFit/>
          </a:bodyPr>
          <a:lstStyle/>
          <a:p>
            <a:pPr>
              <a:lnSpc>
                <a:spcPts val="5500"/>
              </a:lnSpc>
            </a:pPr>
            <a:r>
              <a:rPr lang="en-US" sz="5000">
                <a:solidFill>
                  <a:srgbClr val="FEFFFD"/>
                </a:solidFill>
                <a:latin typeface="Roboto Bold"/>
              </a:rPr>
              <a:t>ÊTRE ET FAIRE DES DISCIPLES DANS MA VILLE</a:t>
            </a:r>
          </a:p>
        </p:txBody>
      </p:sp>
      <p:sp>
        <p:nvSpPr>
          <p:cNvPr id="6" name="TextBox 6"/>
          <p:cNvSpPr txBox="1"/>
          <p:nvPr/>
        </p:nvSpPr>
        <p:spPr>
          <a:xfrm>
            <a:off x="1028700" y="990600"/>
            <a:ext cx="4836460" cy="372745"/>
          </a:xfrm>
          <a:prstGeom prst="rect">
            <a:avLst/>
          </a:prstGeom>
        </p:spPr>
        <p:txBody>
          <a:bodyPr lIns="0" tIns="0" rIns="0" bIns="0" rtlCol="0" anchor="t">
            <a:spAutoFit/>
          </a:bodyPr>
          <a:lstStyle/>
          <a:p>
            <a:pPr>
              <a:lnSpc>
                <a:spcPts val="3079"/>
              </a:lnSpc>
            </a:pPr>
            <a:r>
              <a:rPr lang="en-US" sz="2199">
                <a:solidFill>
                  <a:srgbClr val="FEFFFD"/>
                </a:solidFill>
                <a:latin typeface="Barlow Light Bold"/>
              </a:rPr>
              <a:t>DR. MILTON GAY</a:t>
            </a:r>
          </a:p>
        </p:txBody>
      </p:sp>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746" t="9142" b="9142"/>
          <a:stretch>
            <a:fillRect/>
          </a:stretch>
        </p:blipFill>
        <p:spPr>
          <a:xfrm>
            <a:off x="1028700" y="1011017"/>
            <a:ext cx="6731012" cy="3770377"/>
          </a:xfrm>
          <a:prstGeom prst="rect">
            <a:avLst/>
          </a:prstGeom>
        </p:spPr>
      </p:pic>
      <p:sp>
        <p:nvSpPr>
          <p:cNvPr id="3" name="TextBox 3"/>
          <p:cNvSpPr txBox="1"/>
          <p:nvPr/>
        </p:nvSpPr>
        <p:spPr>
          <a:xfrm>
            <a:off x="9144000" y="1019175"/>
            <a:ext cx="8115300" cy="1066800"/>
          </a:xfrm>
          <a:prstGeom prst="rect">
            <a:avLst/>
          </a:prstGeom>
        </p:spPr>
        <p:txBody>
          <a:bodyPr lIns="0" tIns="0" rIns="0" bIns="0" rtlCol="0" anchor="t">
            <a:spAutoFit/>
          </a:bodyPr>
          <a:lstStyle/>
          <a:p>
            <a:pPr>
              <a:lnSpc>
                <a:spcPts val="8399"/>
              </a:lnSpc>
            </a:pPr>
            <a:r>
              <a:rPr lang="en-US" sz="6999">
                <a:solidFill>
                  <a:srgbClr val="101010"/>
                </a:solidFill>
                <a:latin typeface="Roboto Bold"/>
              </a:rPr>
              <a:t>CÓMO ES LA URBE?</a:t>
            </a:r>
          </a:p>
        </p:txBody>
      </p:sp>
      <p:sp>
        <p:nvSpPr>
          <p:cNvPr id="4" name="TextBox 4"/>
          <p:cNvSpPr txBox="1"/>
          <p:nvPr/>
        </p:nvSpPr>
        <p:spPr>
          <a:xfrm>
            <a:off x="1028700" y="6000963"/>
            <a:ext cx="7124700" cy="771525"/>
          </a:xfrm>
          <a:prstGeom prst="rect">
            <a:avLst/>
          </a:prstGeom>
        </p:spPr>
        <p:txBody>
          <a:bodyPr wrap="square" lIns="0" tIns="0" rIns="0" bIns="0" rtlCol="0" anchor="t">
            <a:spAutoFit/>
          </a:bodyPr>
          <a:lstStyle/>
          <a:p>
            <a:pPr>
              <a:lnSpc>
                <a:spcPts val="6000"/>
              </a:lnSpc>
            </a:pPr>
            <a:r>
              <a:rPr lang="en-US" sz="5000" dirty="0">
                <a:solidFill>
                  <a:srgbClr val="101010"/>
                </a:solidFill>
                <a:latin typeface="Roboto Italics"/>
              </a:rPr>
              <a:t>HOW THE BIG CITY IS?</a:t>
            </a:r>
          </a:p>
        </p:txBody>
      </p:sp>
      <p:sp>
        <p:nvSpPr>
          <p:cNvPr id="5" name="TextBox 5"/>
          <p:cNvSpPr txBox="1"/>
          <p:nvPr/>
        </p:nvSpPr>
        <p:spPr>
          <a:xfrm>
            <a:off x="9144000" y="5619963"/>
            <a:ext cx="7328837" cy="1533525"/>
          </a:xfrm>
          <a:prstGeom prst="rect">
            <a:avLst/>
          </a:prstGeom>
        </p:spPr>
        <p:txBody>
          <a:bodyPr lIns="0" tIns="0" rIns="0" bIns="0" rtlCol="0" anchor="t">
            <a:spAutoFit/>
          </a:bodyPr>
          <a:lstStyle/>
          <a:p>
            <a:pPr>
              <a:lnSpc>
                <a:spcPts val="6000"/>
              </a:lnSpc>
            </a:pPr>
            <a:r>
              <a:rPr lang="en-US" sz="5000">
                <a:solidFill>
                  <a:srgbClr val="101010"/>
                </a:solidFill>
                <a:latin typeface="Roboto Bold"/>
              </a:rPr>
              <a:t>COMMENT EST LA GRANDE VILLE?</a:t>
            </a:r>
          </a:p>
        </p:txBody>
      </p:sp>
      <p:sp>
        <p:nvSpPr>
          <p:cNvPr id="6" name="TextBox 6"/>
          <p:cNvSpPr txBox="1"/>
          <p:nvPr/>
        </p:nvSpPr>
        <p:spPr>
          <a:xfrm>
            <a:off x="9144000" y="1943100"/>
            <a:ext cx="8115300" cy="320040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101010"/>
                </a:solidFill>
                <a:latin typeface="Barlow Light"/>
              </a:rPr>
              <a:t>Centro de </a:t>
            </a:r>
            <a:r>
              <a:rPr lang="en-US" sz="3000" dirty="0" err="1">
                <a:solidFill>
                  <a:srgbClr val="101010"/>
                </a:solidFill>
                <a:latin typeface="Barlow Light"/>
              </a:rPr>
              <a:t>intercambio</a:t>
            </a:r>
            <a:r>
              <a:rPr lang="en-US" sz="3000" dirty="0">
                <a:solidFill>
                  <a:srgbClr val="101010"/>
                </a:solidFill>
                <a:latin typeface="Barlow Light"/>
              </a:rPr>
              <a:t> y </a:t>
            </a:r>
            <a:r>
              <a:rPr lang="en-US" sz="3000" dirty="0" err="1">
                <a:solidFill>
                  <a:srgbClr val="101010"/>
                </a:solidFill>
                <a:latin typeface="Barlow Light"/>
              </a:rPr>
              <a:t>distribución</a:t>
            </a:r>
            <a:r>
              <a:rPr lang="en-US" sz="3000" dirty="0">
                <a:solidFill>
                  <a:srgbClr val="101010"/>
                </a:solidFill>
                <a:latin typeface="Barlow Light"/>
              </a:rPr>
              <a:t> </a:t>
            </a:r>
            <a:r>
              <a:rPr lang="en-US" sz="3000" dirty="0" err="1">
                <a:solidFill>
                  <a:srgbClr val="101010"/>
                </a:solidFill>
                <a:latin typeface="Barlow Light"/>
              </a:rPr>
              <a:t>comercial</a:t>
            </a:r>
            <a:r>
              <a:rPr lang="en-US" sz="3000" dirty="0">
                <a:solidFill>
                  <a:srgbClr val="101010"/>
                </a:solidFill>
                <a:latin typeface="Barlow Light"/>
              </a:rPr>
              <a:t>.</a:t>
            </a:r>
          </a:p>
          <a:p>
            <a:pPr marL="647700" lvl="1" indent="-323850">
              <a:lnSpc>
                <a:spcPts val="4200"/>
              </a:lnSpc>
              <a:buFont typeface="Arial"/>
              <a:buChar char="•"/>
            </a:pPr>
            <a:r>
              <a:rPr lang="en-US" sz="3000" dirty="0">
                <a:solidFill>
                  <a:srgbClr val="101010"/>
                </a:solidFill>
                <a:latin typeface="Barlow Light"/>
              </a:rPr>
              <a:t>Centro cultural que </a:t>
            </a:r>
            <a:r>
              <a:rPr lang="en-US" sz="3000" dirty="0" err="1">
                <a:solidFill>
                  <a:srgbClr val="101010"/>
                </a:solidFill>
                <a:latin typeface="Barlow Light"/>
              </a:rPr>
              <a:t>reúnan</a:t>
            </a:r>
            <a:r>
              <a:rPr lang="en-US" sz="3000" dirty="0">
                <a:solidFill>
                  <a:srgbClr val="101010"/>
                </a:solidFill>
                <a:latin typeface="Barlow Light"/>
              </a:rPr>
              <a:t> </a:t>
            </a:r>
            <a:r>
              <a:rPr lang="en-US" sz="3000" dirty="0" err="1">
                <a:solidFill>
                  <a:srgbClr val="101010"/>
                </a:solidFill>
                <a:latin typeface="Barlow Light"/>
              </a:rPr>
              <a:t>universidades</a:t>
            </a:r>
            <a:r>
              <a:rPr lang="en-US" sz="3000" dirty="0">
                <a:solidFill>
                  <a:srgbClr val="101010"/>
                </a:solidFill>
                <a:latin typeface="Barlow Light"/>
              </a:rPr>
              <a:t>, </a:t>
            </a:r>
            <a:r>
              <a:rPr lang="en-US" sz="3000" dirty="0" err="1">
                <a:solidFill>
                  <a:srgbClr val="101010"/>
                </a:solidFill>
                <a:latin typeface="Barlow Light"/>
              </a:rPr>
              <a:t>bibliotecas</a:t>
            </a:r>
            <a:r>
              <a:rPr lang="en-US" sz="3000" dirty="0">
                <a:solidFill>
                  <a:srgbClr val="101010"/>
                </a:solidFill>
                <a:latin typeface="Barlow Light"/>
              </a:rPr>
              <a:t> y </a:t>
            </a:r>
            <a:r>
              <a:rPr lang="en-US" sz="3000" dirty="0" err="1">
                <a:solidFill>
                  <a:srgbClr val="101010"/>
                </a:solidFill>
                <a:latin typeface="Barlow Light"/>
              </a:rPr>
              <a:t>centros</a:t>
            </a:r>
            <a:r>
              <a:rPr lang="en-US" sz="3000" dirty="0">
                <a:solidFill>
                  <a:srgbClr val="101010"/>
                </a:solidFill>
                <a:latin typeface="Barlow Light"/>
              </a:rPr>
              <a:t> de </a:t>
            </a:r>
            <a:r>
              <a:rPr lang="en-US" sz="3000" dirty="0" err="1">
                <a:solidFill>
                  <a:srgbClr val="101010"/>
                </a:solidFill>
                <a:latin typeface="Barlow Light"/>
              </a:rPr>
              <a:t>investigación</a:t>
            </a:r>
            <a:r>
              <a:rPr lang="en-US" sz="3000" dirty="0">
                <a:solidFill>
                  <a:srgbClr val="101010"/>
                </a:solidFill>
                <a:latin typeface="Barlow Light"/>
              </a:rPr>
              <a:t>.</a:t>
            </a:r>
          </a:p>
          <a:p>
            <a:pPr marL="647700" lvl="1" indent="-323850">
              <a:lnSpc>
                <a:spcPts val="4199"/>
              </a:lnSpc>
              <a:buFont typeface="Arial"/>
              <a:buChar char="•"/>
            </a:pPr>
            <a:r>
              <a:rPr lang="en-US" sz="3000" dirty="0">
                <a:solidFill>
                  <a:srgbClr val="101010"/>
                </a:solidFill>
                <a:latin typeface="Barlow Light"/>
              </a:rPr>
              <a:t>Tener </a:t>
            </a:r>
            <a:r>
              <a:rPr lang="en-US" sz="3000" dirty="0" err="1">
                <a:solidFill>
                  <a:srgbClr val="101010"/>
                </a:solidFill>
                <a:latin typeface="Barlow Light"/>
              </a:rPr>
              <a:t>atracción</a:t>
            </a:r>
            <a:r>
              <a:rPr lang="en-US" sz="3000" dirty="0">
                <a:solidFill>
                  <a:srgbClr val="101010"/>
                </a:solidFill>
                <a:latin typeface="Barlow Light"/>
              </a:rPr>
              <a:t> </a:t>
            </a:r>
            <a:r>
              <a:rPr lang="en-US" sz="3000" dirty="0" err="1">
                <a:solidFill>
                  <a:srgbClr val="101010"/>
                </a:solidFill>
                <a:latin typeface="Barlow Light"/>
              </a:rPr>
              <a:t>turística</a:t>
            </a:r>
            <a:r>
              <a:rPr lang="en-US" sz="3000" dirty="0">
                <a:solidFill>
                  <a:srgbClr val="101010"/>
                </a:solidFill>
                <a:latin typeface="Barlow Light"/>
              </a:rPr>
              <a:t> con </a:t>
            </a:r>
            <a:r>
              <a:rPr lang="en-US" sz="3000" dirty="0" err="1">
                <a:solidFill>
                  <a:srgbClr val="101010"/>
                </a:solidFill>
                <a:latin typeface="Barlow Light"/>
              </a:rPr>
              <a:t>ofertas</a:t>
            </a:r>
            <a:r>
              <a:rPr lang="en-US" sz="3000" dirty="0">
                <a:solidFill>
                  <a:srgbClr val="101010"/>
                </a:solidFill>
                <a:latin typeface="Barlow Light"/>
              </a:rPr>
              <a:t> de </a:t>
            </a:r>
            <a:r>
              <a:rPr lang="en-US" sz="3000" dirty="0" err="1">
                <a:solidFill>
                  <a:srgbClr val="101010"/>
                </a:solidFill>
                <a:latin typeface="Barlow Light"/>
              </a:rPr>
              <a:t>ocio</a:t>
            </a:r>
            <a:r>
              <a:rPr lang="en-US" sz="3000" dirty="0">
                <a:solidFill>
                  <a:srgbClr val="101010"/>
                </a:solidFill>
                <a:latin typeface="Barlow Light"/>
              </a:rPr>
              <a:t> y </a:t>
            </a:r>
            <a:r>
              <a:rPr lang="en-US" sz="3000" dirty="0" err="1">
                <a:solidFill>
                  <a:srgbClr val="101010"/>
                </a:solidFill>
                <a:latin typeface="Barlow Light"/>
              </a:rPr>
              <a:t>servicios</a:t>
            </a:r>
            <a:r>
              <a:rPr lang="en-US" sz="3000" dirty="0">
                <a:solidFill>
                  <a:srgbClr val="101010"/>
                </a:solidFill>
                <a:latin typeface="Barlow Light"/>
              </a:rPr>
              <a:t> </a:t>
            </a:r>
            <a:r>
              <a:rPr lang="en-US" sz="3000" dirty="0" err="1">
                <a:solidFill>
                  <a:srgbClr val="101010"/>
                </a:solidFill>
                <a:latin typeface="Barlow Light"/>
              </a:rPr>
              <a:t>hoteleros</a:t>
            </a:r>
            <a:r>
              <a:rPr lang="en-US" sz="3000" dirty="0">
                <a:solidFill>
                  <a:srgbClr val="101010"/>
                </a:solidFill>
                <a:latin typeface="Barlow Light"/>
              </a:rPr>
              <a:t>.</a:t>
            </a:r>
          </a:p>
        </p:txBody>
      </p:sp>
      <p:sp>
        <p:nvSpPr>
          <p:cNvPr id="7" name="TextBox 7"/>
          <p:cNvSpPr txBox="1"/>
          <p:nvPr/>
        </p:nvSpPr>
        <p:spPr>
          <a:xfrm>
            <a:off x="1028700" y="6715338"/>
            <a:ext cx="7434080" cy="2846070"/>
          </a:xfrm>
          <a:prstGeom prst="rect">
            <a:avLst/>
          </a:prstGeom>
        </p:spPr>
        <p:txBody>
          <a:bodyPr lIns="0" tIns="0" rIns="0" bIns="0" rtlCol="0" anchor="t">
            <a:spAutoFit/>
          </a:bodyPr>
          <a:lstStyle/>
          <a:p>
            <a:pPr marL="582930" lvl="1" indent="-291465">
              <a:lnSpc>
                <a:spcPts val="3779"/>
              </a:lnSpc>
              <a:buFont typeface="Arial"/>
              <a:buChar char="•"/>
            </a:pPr>
            <a:r>
              <a:rPr lang="en-US" sz="2700" dirty="0">
                <a:solidFill>
                  <a:srgbClr val="101010"/>
                </a:solidFill>
                <a:latin typeface="Barlow Light Italics"/>
              </a:rPr>
              <a:t>Center of commercial exchange and distribution. </a:t>
            </a:r>
          </a:p>
          <a:p>
            <a:pPr marL="582930" lvl="1" indent="-291465">
              <a:lnSpc>
                <a:spcPts val="3779"/>
              </a:lnSpc>
              <a:buFont typeface="Arial"/>
              <a:buChar char="•"/>
            </a:pPr>
            <a:r>
              <a:rPr lang="en-US" sz="2700" dirty="0">
                <a:solidFill>
                  <a:srgbClr val="101010"/>
                </a:solidFill>
                <a:latin typeface="Barlow Light Italics"/>
              </a:rPr>
              <a:t>A cultural center that brings together universities, libraries, and research centers.</a:t>
            </a:r>
          </a:p>
          <a:p>
            <a:pPr marL="582930" lvl="1" indent="-291465">
              <a:lnSpc>
                <a:spcPts val="3779"/>
              </a:lnSpc>
              <a:buFont typeface="Arial"/>
              <a:buChar char="•"/>
            </a:pPr>
            <a:r>
              <a:rPr lang="en-US" sz="2700" dirty="0">
                <a:solidFill>
                  <a:srgbClr val="101010"/>
                </a:solidFill>
                <a:latin typeface="Barlow Light Italics"/>
              </a:rPr>
              <a:t>Must have a tourist attraction with leisure offers and hotel services. </a:t>
            </a:r>
          </a:p>
        </p:txBody>
      </p:sp>
      <p:sp>
        <p:nvSpPr>
          <p:cNvPr id="8" name="TextBox 8"/>
          <p:cNvSpPr txBox="1"/>
          <p:nvPr/>
        </p:nvSpPr>
        <p:spPr>
          <a:xfrm>
            <a:off x="9144000" y="7191588"/>
            <a:ext cx="8115300" cy="2369820"/>
          </a:xfrm>
          <a:prstGeom prst="rect">
            <a:avLst/>
          </a:prstGeom>
        </p:spPr>
        <p:txBody>
          <a:bodyPr lIns="0" tIns="0" rIns="0" bIns="0" rtlCol="0" anchor="t">
            <a:spAutoFit/>
          </a:bodyPr>
          <a:lstStyle/>
          <a:p>
            <a:pPr marL="582930" lvl="1" indent="-291465">
              <a:lnSpc>
                <a:spcPts val="3779"/>
              </a:lnSpc>
              <a:buFont typeface="Arial"/>
              <a:buChar char="•"/>
            </a:pPr>
            <a:r>
              <a:rPr lang="en-US" sz="2700">
                <a:solidFill>
                  <a:srgbClr val="101010"/>
                </a:solidFill>
                <a:latin typeface="Barlow Light"/>
              </a:rPr>
              <a:t>Là où il y a plus de 10 000 habitants.</a:t>
            </a:r>
          </a:p>
          <a:p>
            <a:pPr marL="582930" lvl="1" indent="-291465">
              <a:lnSpc>
                <a:spcPts val="3779"/>
              </a:lnSpc>
              <a:buFont typeface="Arial"/>
              <a:buChar char="•"/>
            </a:pPr>
            <a:r>
              <a:rPr lang="en-US" sz="2700">
                <a:solidFill>
                  <a:srgbClr val="101010"/>
                </a:solidFill>
                <a:latin typeface="Barlow Light"/>
              </a:rPr>
              <a:t>Un centre culturel qui rassemble des universités, des bibliothèques et des centres de recherche.</a:t>
            </a:r>
          </a:p>
          <a:p>
            <a:pPr marL="582930" lvl="1" indent="-291465">
              <a:lnSpc>
                <a:spcPts val="3779"/>
              </a:lnSpc>
              <a:buFont typeface="Arial"/>
              <a:buChar char="•"/>
            </a:pPr>
            <a:r>
              <a:rPr lang="en-US" sz="2700">
                <a:solidFill>
                  <a:srgbClr val="101010"/>
                </a:solidFill>
                <a:latin typeface="Barlow Light"/>
              </a:rPr>
              <a:t>Elle doit avoir une attraction touristique avec des offres de loisirs et des services hôteliers.</a:t>
            </a: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101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728" r="11690" b="6626"/>
          <a:stretch>
            <a:fillRect/>
          </a:stretch>
        </p:blipFill>
        <p:spPr>
          <a:xfrm>
            <a:off x="9144000" y="5143500"/>
            <a:ext cx="8115300" cy="4114800"/>
          </a:xfrm>
          <a:prstGeom prst="rect">
            <a:avLst/>
          </a:prstGeom>
        </p:spPr>
      </p:pic>
      <p:sp>
        <p:nvSpPr>
          <p:cNvPr id="4" name="TextBox 4"/>
          <p:cNvSpPr txBox="1"/>
          <p:nvPr/>
        </p:nvSpPr>
        <p:spPr>
          <a:xfrm>
            <a:off x="1028700" y="460340"/>
            <a:ext cx="8009873" cy="904030"/>
          </a:xfrm>
          <a:prstGeom prst="rect">
            <a:avLst/>
          </a:prstGeom>
        </p:spPr>
        <p:txBody>
          <a:bodyPr lIns="0" tIns="0" rIns="0" bIns="0" rtlCol="0" anchor="t">
            <a:spAutoFit/>
          </a:bodyPr>
          <a:lstStyle/>
          <a:p>
            <a:pPr>
              <a:lnSpc>
                <a:spcPts val="8640"/>
              </a:lnSpc>
            </a:pPr>
            <a:r>
              <a:rPr lang="en-US" sz="3000" dirty="0">
                <a:solidFill>
                  <a:srgbClr val="FEFFFD"/>
                </a:solidFill>
                <a:latin typeface="Barlow Light"/>
              </a:rPr>
              <a:t>CÚAL ES EL PROPÓSITO DEL DISCIPULADO?</a:t>
            </a:r>
          </a:p>
        </p:txBody>
      </p:sp>
      <p:sp>
        <p:nvSpPr>
          <p:cNvPr id="5" name="TextBox 5"/>
          <p:cNvSpPr txBox="1"/>
          <p:nvPr/>
        </p:nvSpPr>
        <p:spPr>
          <a:xfrm>
            <a:off x="893909" y="1757958"/>
            <a:ext cx="7653863" cy="3385542"/>
          </a:xfrm>
          <a:prstGeom prst="rect">
            <a:avLst/>
          </a:prstGeom>
        </p:spPr>
        <p:txBody>
          <a:bodyPr wrap="square" lIns="0" tIns="0" rIns="0" bIns="0" rtlCol="0" anchor="t">
            <a:spAutoFit/>
          </a:bodyPr>
          <a:lstStyle/>
          <a:p>
            <a:r>
              <a:rPr lang="en-US" sz="5500" dirty="0">
                <a:solidFill>
                  <a:srgbClr val="FEFFFD"/>
                </a:solidFill>
                <a:latin typeface="Roboto Bold"/>
              </a:rPr>
              <a:t>Que Cristo sea </a:t>
            </a:r>
            <a:r>
              <a:rPr lang="en-US" sz="5500" dirty="0" err="1">
                <a:solidFill>
                  <a:srgbClr val="FEFFFD"/>
                </a:solidFill>
                <a:latin typeface="Roboto Bold"/>
              </a:rPr>
              <a:t>formado</a:t>
            </a:r>
            <a:r>
              <a:rPr lang="en-US" sz="5500" dirty="0">
                <a:solidFill>
                  <a:srgbClr val="FEFFFD"/>
                </a:solidFill>
                <a:latin typeface="Roboto Bold"/>
              </a:rPr>
              <a:t> </a:t>
            </a:r>
            <a:r>
              <a:rPr lang="en-US" sz="5500" dirty="0" err="1">
                <a:solidFill>
                  <a:srgbClr val="FEFFFD"/>
                </a:solidFill>
                <a:latin typeface="Roboto Bold"/>
              </a:rPr>
              <a:t>en</a:t>
            </a:r>
            <a:r>
              <a:rPr lang="en-US" sz="5500" dirty="0">
                <a:solidFill>
                  <a:srgbClr val="FEFFFD"/>
                </a:solidFill>
                <a:latin typeface="Roboto Bold"/>
              </a:rPr>
              <a:t> </a:t>
            </a:r>
            <a:r>
              <a:rPr lang="en-US" sz="5500" dirty="0" err="1">
                <a:solidFill>
                  <a:srgbClr val="FEFFFD"/>
                </a:solidFill>
                <a:latin typeface="Roboto Bold"/>
              </a:rPr>
              <a:t>nosotros</a:t>
            </a:r>
            <a:r>
              <a:rPr lang="en-US" sz="5500" dirty="0">
                <a:solidFill>
                  <a:srgbClr val="FEFFFD"/>
                </a:solidFill>
                <a:latin typeface="Roboto Bold"/>
              </a:rPr>
              <a:t> para que </a:t>
            </a:r>
            <a:r>
              <a:rPr lang="en-US" sz="5500" dirty="0" err="1">
                <a:solidFill>
                  <a:srgbClr val="FEFFFD"/>
                </a:solidFill>
                <a:latin typeface="Roboto Bold"/>
              </a:rPr>
              <a:t>seamos</a:t>
            </a:r>
            <a:r>
              <a:rPr lang="en-US" sz="5500" dirty="0">
                <a:solidFill>
                  <a:srgbClr val="FEFFFD"/>
                </a:solidFill>
                <a:latin typeface="Roboto Bold"/>
              </a:rPr>
              <a:t> </a:t>
            </a:r>
            <a:r>
              <a:rPr lang="en-US" sz="5500" dirty="0" err="1">
                <a:solidFill>
                  <a:srgbClr val="FEFFFD"/>
                </a:solidFill>
                <a:latin typeface="Roboto Bold"/>
              </a:rPr>
              <a:t>agentes</a:t>
            </a:r>
            <a:r>
              <a:rPr lang="en-US" sz="5500" dirty="0">
                <a:solidFill>
                  <a:srgbClr val="FEFFFD"/>
                </a:solidFill>
                <a:latin typeface="Roboto Bold"/>
              </a:rPr>
              <a:t> de </a:t>
            </a:r>
            <a:r>
              <a:rPr lang="en-US" sz="5500" dirty="0" err="1">
                <a:solidFill>
                  <a:srgbClr val="FEFFFD"/>
                </a:solidFill>
                <a:latin typeface="Roboto Bold"/>
              </a:rPr>
              <a:t>cambio</a:t>
            </a:r>
            <a:r>
              <a:rPr lang="en-US" sz="5500" dirty="0">
                <a:solidFill>
                  <a:srgbClr val="FEFFFD"/>
                </a:solidFill>
                <a:latin typeface="Roboto Bold"/>
              </a:rPr>
              <a:t> </a:t>
            </a:r>
            <a:r>
              <a:rPr lang="en-US" sz="5500" dirty="0" err="1">
                <a:solidFill>
                  <a:srgbClr val="FEFFFD"/>
                </a:solidFill>
                <a:latin typeface="Roboto Bold"/>
              </a:rPr>
              <a:t>en</a:t>
            </a:r>
            <a:r>
              <a:rPr lang="en-US" sz="5500" dirty="0">
                <a:solidFill>
                  <a:srgbClr val="FEFFFD"/>
                </a:solidFill>
                <a:latin typeface="Roboto Bold"/>
              </a:rPr>
              <a:t> las </a:t>
            </a:r>
            <a:r>
              <a:rPr lang="en-US" sz="5500" dirty="0" err="1">
                <a:solidFill>
                  <a:srgbClr val="FEFFFD"/>
                </a:solidFill>
                <a:latin typeface="Roboto Bold"/>
              </a:rPr>
              <a:t>ciudades</a:t>
            </a:r>
            <a:r>
              <a:rPr lang="en-US" sz="5500" dirty="0">
                <a:solidFill>
                  <a:srgbClr val="FEFFFD"/>
                </a:solidFill>
                <a:latin typeface="Roboto Bold"/>
              </a:rPr>
              <a:t>. </a:t>
            </a:r>
          </a:p>
        </p:txBody>
      </p:sp>
      <p:sp>
        <p:nvSpPr>
          <p:cNvPr id="7" name="TextBox 7"/>
          <p:cNvSpPr txBox="1"/>
          <p:nvPr/>
        </p:nvSpPr>
        <p:spPr>
          <a:xfrm>
            <a:off x="1028700" y="5753100"/>
            <a:ext cx="7519073" cy="684739"/>
          </a:xfrm>
          <a:prstGeom prst="rect">
            <a:avLst/>
          </a:prstGeom>
        </p:spPr>
        <p:txBody>
          <a:bodyPr lIns="0" tIns="0" rIns="0" bIns="0" rtlCol="0" anchor="t">
            <a:spAutoFit/>
          </a:bodyPr>
          <a:lstStyle/>
          <a:p>
            <a:pPr>
              <a:lnSpc>
                <a:spcPts val="6322"/>
              </a:lnSpc>
            </a:pPr>
            <a:r>
              <a:rPr lang="en-US" sz="2700" i="1" dirty="0">
                <a:solidFill>
                  <a:srgbClr val="FEFFFD"/>
                </a:solidFill>
                <a:latin typeface="Arimo"/>
              </a:rPr>
              <a:t>WHAT IS THE PURPOSE OF DISCIPLESHIP?</a:t>
            </a:r>
          </a:p>
        </p:txBody>
      </p:sp>
      <p:sp>
        <p:nvSpPr>
          <p:cNvPr id="8" name="TextBox 8"/>
          <p:cNvSpPr txBox="1"/>
          <p:nvPr/>
        </p:nvSpPr>
        <p:spPr>
          <a:xfrm>
            <a:off x="1028700" y="6622862"/>
            <a:ext cx="6941199" cy="2330638"/>
          </a:xfrm>
          <a:prstGeom prst="rect">
            <a:avLst/>
          </a:prstGeom>
        </p:spPr>
        <p:txBody>
          <a:bodyPr lIns="0" tIns="0" rIns="0" bIns="0" rtlCol="0" anchor="t">
            <a:spAutoFit/>
          </a:bodyPr>
          <a:lstStyle/>
          <a:p>
            <a:pPr>
              <a:lnSpc>
                <a:spcPts val="4500"/>
              </a:lnSpc>
            </a:pPr>
            <a:r>
              <a:rPr lang="en-US" sz="5268" dirty="0">
                <a:solidFill>
                  <a:srgbClr val="FEFFFD"/>
                </a:solidFill>
                <a:latin typeface="Roboto Italics"/>
              </a:rPr>
              <a:t>That Christ be formed in us so that we can be agents of change in the cities.</a:t>
            </a:r>
          </a:p>
        </p:txBody>
      </p:sp>
      <p:sp>
        <p:nvSpPr>
          <p:cNvPr id="10" name="TextBox 10"/>
          <p:cNvSpPr txBox="1"/>
          <p:nvPr/>
        </p:nvSpPr>
        <p:spPr>
          <a:xfrm>
            <a:off x="9759824" y="624184"/>
            <a:ext cx="8115300" cy="588623"/>
          </a:xfrm>
          <a:prstGeom prst="rect">
            <a:avLst/>
          </a:prstGeom>
        </p:spPr>
        <p:txBody>
          <a:bodyPr lIns="0" tIns="0" rIns="0" bIns="0" rtlCol="0" anchor="t">
            <a:spAutoFit/>
          </a:bodyPr>
          <a:lstStyle/>
          <a:p>
            <a:pPr>
              <a:lnSpc>
                <a:spcPts val="5399"/>
              </a:lnSpc>
            </a:pPr>
            <a:r>
              <a:rPr lang="en-US" sz="2699" dirty="0">
                <a:solidFill>
                  <a:srgbClr val="FEFFFD"/>
                </a:solidFill>
                <a:latin typeface="Barlow Light"/>
              </a:rPr>
              <a:t>QUEL EST LE BUT DE LA FORMATION DE DISCIPLES?</a:t>
            </a:r>
          </a:p>
        </p:txBody>
      </p:sp>
      <p:sp>
        <p:nvSpPr>
          <p:cNvPr id="11" name="TextBox 11"/>
          <p:cNvSpPr txBox="1"/>
          <p:nvPr/>
        </p:nvSpPr>
        <p:spPr>
          <a:xfrm>
            <a:off x="9759824" y="1479033"/>
            <a:ext cx="7491604" cy="1971696"/>
          </a:xfrm>
          <a:prstGeom prst="rect">
            <a:avLst/>
          </a:prstGeom>
        </p:spPr>
        <p:txBody>
          <a:bodyPr lIns="0" tIns="0" rIns="0" bIns="0" rtlCol="0" anchor="t">
            <a:spAutoFit/>
          </a:bodyPr>
          <a:lstStyle/>
          <a:p>
            <a:pPr>
              <a:lnSpc>
                <a:spcPts val="3779"/>
              </a:lnSpc>
            </a:pPr>
            <a:r>
              <a:rPr lang="en-US" sz="4499" dirty="0">
                <a:solidFill>
                  <a:srgbClr val="FEFFFD"/>
                </a:solidFill>
                <a:latin typeface="Roboto Bold"/>
              </a:rPr>
              <a:t>Que le Christ </a:t>
            </a:r>
            <a:r>
              <a:rPr lang="en-US" sz="4499" dirty="0" err="1">
                <a:solidFill>
                  <a:srgbClr val="FEFFFD"/>
                </a:solidFill>
                <a:latin typeface="Roboto Bold"/>
              </a:rPr>
              <a:t>soit</a:t>
            </a:r>
            <a:r>
              <a:rPr lang="en-US" sz="4499" dirty="0">
                <a:solidFill>
                  <a:srgbClr val="FEFFFD"/>
                </a:solidFill>
                <a:latin typeface="Roboto Bold"/>
              </a:rPr>
              <a:t> </a:t>
            </a:r>
            <a:r>
              <a:rPr lang="en-US" sz="4499" dirty="0" err="1">
                <a:solidFill>
                  <a:srgbClr val="FEFFFD"/>
                </a:solidFill>
                <a:latin typeface="Roboto Bold"/>
              </a:rPr>
              <a:t>formé</a:t>
            </a:r>
            <a:r>
              <a:rPr lang="en-US" sz="4499" dirty="0">
                <a:solidFill>
                  <a:srgbClr val="FEFFFD"/>
                </a:solidFill>
                <a:latin typeface="Roboto Bold"/>
              </a:rPr>
              <a:t> </a:t>
            </a:r>
            <a:r>
              <a:rPr lang="en-US" sz="4499" dirty="0" err="1">
                <a:solidFill>
                  <a:srgbClr val="FEFFFD"/>
                </a:solidFill>
                <a:latin typeface="Roboto Bold"/>
              </a:rPr>
              <a:t>en</a:t>
            </a:r>
            <a:r>
              <a:rPr lang="en-US" sz="4499" dirty="0">
                <a:solidFill>
                  <a:srgbClr val="FEFFFD"/>
                </a:solidFill>
                <a:latin typeface="Roboto Bold"/>
              </a:rPr>
              <a:t> nous </a:t>
            </a:r>
            <a:r>
              <a:rPr lang="en-US" sz="4499" dirty="0" err="1">
                <a:solidFill>
                  <a:srgbClr val="FEFFFD"/>
                </a:solidFill>
                <a:latin typeface="Roboto Bold"/>
              </a:rPr>
              <a:t>afin</a:t>
            </a:r>
            <a:r>
              <a:rPr lang="en-US" sz="4499" dirty="0">
                <a:solidFill>
                  <a:srgbClr val="FEFFFD"/>
                </a:solidFill>
                <a:latin typeface="Roboto Bold"/>
              </a:rPr>
              <a:t> que nous </a:t>
            </a:r>
            <a:r>
              <a:rPr lang="en-US" sz="4499" dirty="0" err="1">
                <a:solidFill>
                  <a:srgbClr val="FEFFFD"/>
                </a:solidFill>
                <a:latin typeface="Roboto Bold"/>
              </a:rPr>
              <a:t>puissions</a:t>
            </a:r>
            <a:r>
              <a:rPr lang="en-US" sz="4499" dirty="0">
                <a:solidFill>
                  <a:srgbClr val="FEFFFD"/>
                </a:solidFill>
                <a:latin typeface="Roboto Bold"/>
              </a:rPr>
              <a:t> </a:t>
            </a:r>
            <a:r>
              <a:rPr lang="en-US" sz="4499" dirty="0" err="1">
                <a:solidFill>
                  <a:srgbClr val="FEFFFD"/>
                </a:solidFill>
                <a:latin typeface="Roboto Bold"/>
              </a:rPr>
              <a:t>être</a:t>
            </a:r>
            <a:r>
              <a:rPr lang="en-US" sz="4499" dirty="0">
                <a:solidFill>
                  <a:srgbClr val="FEFFFD"/>
                </a:solidFill>
                <a:latin typeface="Roboto Bold"/>
              </a:rPr>
              <a:t> des agents de </a:t>
            </a:r>
            <a:r>
              <a:rPr lang="en-US" sz="4499" dirty="0" err="1">
                <a:solidFill>
                  <a:srgbClr val="FEFFFD"/>
                </a:solidFill>
                <a:latin typeface="Roboto Bold"/>
              </a:rPr>
              <a:t>changement</a:t>
            </a:r>
            <a:r>
              <a:rPr lang="en-US" sz="4499" dirty="0">
                <a:solidFill>
                  <a:srgbClr val="FEFFFD"/>
                </a:solidFill>
                <a:latin typeface="Roboto Bold"/>
              </a:rPr>
              <a:t> dans les </a:t>
            </a:r>
            <a:r>
              <a:rPr lang="en-US" sz="4499" dirty="0" err="1">
                <a:solidFill>
                  <a:srgbClr val="FEFFFD"/>
                </a:solidFill>
                <a:latin typeface="Roboto Bold"/>
              </a:rPr>
              <a:t>villes</a:t>
            </a:r>
            <a:r>
              <a:rPr lang="en-US" sz="4499" dirty="0">
                <a:solidFill>
                  <a:srgbClr val="FEFFFD"/>
                </a:solidFill>
                <a:latin typeface="Roboto Bold"/>
              </a:rPr>
              <a:t>.</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ppt_x</p:attrName>
                                        </p:attrNameLst>
                                      </p:cBhvr>
                                      <p:tavLst>
                                        <p:tav tm="0">
                                          <p:val>
                                            <p:strVal val="#ppt_x+#ppt_w*1.125000"/>
                                          </p:val>
                                        </p:tav>
                                        <p:tav tm="100000">
                                          <p:val>
                                            <p:strVal val="#ppt_x"/>
                                          </p:val>
                                        </p:tav>
                                      </p:tavLst>
                                    </p:anim>
                                    <p:animEffect transition="in" filter="wipe(left)">
                                      <p:cBhvr>
                                        <p:cTn id="12" dur="500"/>
                                        <p:tgtEl>
                                          <p:spTgt spid="11"/>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000" b="5000"/>
          <a:stretch>
            <a:fillRect/>
          </a:stretch>
        </p:blipFill>
        <p:spPr>
          <a:xfrm>
            <a:off x="0" y="0"/>
            <a:ext cx="18288000" cy="10287000"/>
          </a:xfrm>
          <a:prstGeom prst="rect">
            <a:avLst/>
          </a:prstGeom>
        </p:spPr>
      </p:pic>
      <p:sp>
        <p:nvSpPr>
          <p:cNvPr id="3" name="TextBox 3"/>
          <p:cNvSpPr txBox="1"/>
          <p:nvPr/>
        </p:nvSpPr>
        <p:spPr>
          <a:xfrm>
            <a:off x="9144000" y="1066800"/>
            <a:ext cx="8115300" cy="1562100"/>
          </a:xfrm>
          <a:prstGeom prst="rect">
            <a:avLst/>
          </a:prstGeom>
        </p:spPr>
        <p:txBody>
          <a:bodyPr lIns="0" tIns="0" rIns="0" bIns="0" rtlCol="0" anchor="t">
            <a:spAutoFit/>
          </a:bodyPr>
          <a:lstStyle/>
          <a:p>
            <a:pPr>
              <a:lnSpc>
                <a:spcPts val="3000"/>
              </a:lnSpc>
            </a:pPr>
            <a:r>
              <a:rPr lang="en-US" sz="3000" dirty="0">
                <a:solidFill>
                  <a:srgbClr val="FEFFFD"/>
                </a:solidFill>
                <a:latin typeface="Barlow Light Bold"/>
              </a:rPr>
              <a:t>Ante la </a:t>
            </a:r>
            <a:r>
              <a:rPr lang="en-US" sz="3000" dirty="0" err="1">
                <a:solidFill>
                  <a:srgbClr val="FEFFFD"/>
                </a:solidFill>
                <a:latin typeface="Barlow Light Bold"/>
              </a:rPr>
              <a:t>pregunta</a:t>
            </a:r>
            <a:r>
              <a:rPr lang="en-US" sz="3000" dirty="0">
                <a:solidFill>
                  <a:srgbClr val="FEFFFD"/>
                </a:solidFill>
                <a:latin typeface="Barlow Light Bold"/>
              </a:rPr>
              <a:t> del </a:t>
            </a:r>
            <a:r>
              <a:rPr lang="en-US" sz="3000" dirty="0" err="1">
                <a:solidFill>
                  <a:srgbClr val="FEFFFD"/>
                </a:solidFill>
                <a:latin typeface="Barlow Light Bold"/>
              </a:rPr>
              <a:t>joven</a:t>
            </a:r>
            <a:r>
              <a:rPr lang="en-US" sz="3000" dirty="0">
                <a:solidFill>
                  <a:srgbClr val="FEFFFD"/>
                </a:solidFill>
                <a:latin typeface="Barlow Light Bold"/>
              </a:rPr>
              <a:t> </a:t>
            </a:r>
            <a:r>
              <a:rPr lang="en-US" sz="3000" dirty="0" err="1">
                <a:solidFill>
                  <a:srgbClr val="FEFFFD"/>
                </a:solidFill>
                <a:latin typeface="Barlow Light Bold"/>
              </a:rPr>
              <a:t>rico</a:t>
            </a:r>
            <a:r>
              <a:rPr lang="en-US" sz="3000" dirty="0">
                <a:solidFill>
                  <a:srgbClr val="FEFFFD"/>
                </a:solidFill>
                <a:latin typeface="Barlow Light Bold"/>
              </a:rPr>
              <a:t> de QUÉ </a:t>
            </a:r>
            <a:r>
              <a:rPr lang="en-US" sz="3000" dirty="0" err="1">
                <a:solidFill>
                  <a:srgbClr val="FEFFFD"/>
                </a:solidFill>
                <a:latin typeface="Barlow Light Bold"/>
              </a:rPr>
              <a:t>debía</a:t>
            </a:r>
            <a:r>
              <a:rPr lang="en-US" sz="3000" dirty="0">
                <a:solidFill>
                  <a:srgbClr val="FEFFFD"/>
                </a:solidFill>
                <a:latin typeface="Barlow Light Bold"/>
              </a:rPr>
              <a:t> </a:t>
            </a:r>
            <a:r>
              <a:rPr lang="en-US" sz="3000" dirty="0" err="1">
                <a:solidFill>
                  <a:srgbClr val="FEFFFD"/>
                </a:solidFill>
                <a:latin typeface="Barlow Light Bold"/>
              </a:rPr>
              <a:t>hacer</a:t>
            </a:r>
            <a:r>
              <a:rPr lang="en-US" sz="3000" dirty="0">
                <a:solidFill>
                  <a:srgbClr val="FEFFFD"/>
                </a:solidFill>
                <a:latin typeface="Barlow Light Bold"/>
              </a:rPr>
              <a:t> para </a:t>
            </a:r>
            <a:r>
              <a:rPr lang="en-US" sz="3000" dirty="0" err="1">
                <a:solidFill>
                  <a:srgbClr val="FEFFFD"/>
                </a:solidFill>
                <a:latin typeface="Barlow Light Bold"/>
              </a:rPr>
              <a:t>heredar</a:t>
            </a:r>
            <a:r>
              <a:rPr lang="en-US" sz="3000" dirty="0">
                <a:solidFill>
                  <a:srgbClr val="FEFFFD"/>
                </a:solidFill>
                <a:latin typeface="Barlow Light Bold"/>
              </a:rPr>
              <a:t> la </a:t>
            </a:r>
            <a:r>
              <a:rPr lang="en-US" sz="3000" dirty="0" err="1">
                <a:solidFill>
                  <a:srgbClr val="FEFFFD"/>
                </a:solidFill>
                <a:latin typeface="Barlow Light Bold"/>
              </a:rPr>
              <a:t>vida</a:t>
            </a:r>
            <a:r>
              <a:rPr lang="en-US" sz="3000" dirty="0">
                <a:solidFill>
                  <a:srgbClr val="FEFFFD"/>
                </a:solidFill>
                <a:latin typeface="Barlow Light Bold"/>
              </a:rPr>
              <a:t> </a:t>
            </a:r>
            <a:r>
              <a:rPr lang="en-US" sz="3000" dirty="0" err="1">
                <a:solidFill>
                  <a:srgbClr val="FEFFFD"/>
                </a:solidFill>
                <a:latin typeface="Barlow Light Bold"/>
              </a:rPr>
              <a:t>eterna</a:t>
            </a:r>
            <a:r>
              <a:rPr lang="en-US" sz="3000" dirty="0">
                <a:solidFill>
                  <a:srgbClr val="FEFFFD"/>
                </a:solidFill>
                <a:latin typeface="Barlow Light Bold"/>
              </a:rPr>
              <a:t>, Jesús le da la clave de </a:t>
            </a:r>
            <a:r>
              <a:rPr lang="en-US" sz="3000" dirty="0" err="1">
                <a:solidFill>
                  <a:srgbClr val="FEFFFD"/>
                </a:solidFill>
                <a:latin typeface="Barlow Light Bold"/>
              </a:rPr>
              <a:t>cómo</a:t>
            </a:r>
            <a:r>
              <a:rPr lang="en-US" sz="3000" dirty="0">
                <a:solidFill>
                  <a:srgbClr val="FEFFFD"/>
                </a:solidFill>
                <a:latin typeface="Barlow Light Bold"/>
              </a:rPr>
              <a:t> saber </a:t>
            </a:r>
            <a:r>
              <a:rPr lang="en-US" sz="3000" dirty="0" err="1">
                <a:solidFill>
                  <a:srgbClr val="FEFFFD"/>
                </a:solidFill>
                <a:latin typeface="Barlow Light Bold"/>
              </a:rPr>
              <a:t>si</a:t>
            </a:r>
            <a:r>
              <a:rPr lang="en-US" sz="3000" dirty="0">
                <a:solidFill>
                  <a:srgbClr val="FEFFFD"/>
                </a:solidFill>
                <a:latin typeface="Barlow Light Bold"/>
              </a:rPr>
              <a:t> es un </a:t>
            </a:r>
            <a:r>
              <a:rPr lang="en-US" sz="3000" dirty="0" err="1">
                <a:solidFill>
                  <a:srgbClr val="FEFFFD"/>
                </a:solidFill>
                <a:latin typeface="Barlow Light Bold"/>
              </a:rPr>
              <a:t>creyente</a:t>
            </a:r>
            <a:r>
              <a:rPr lang="en-US" sz="3000" dirty="0">
                <a:solidFill>
                  <a:srgbClr val="FEFFFD"/>
                </a:solidFill>
                <a:latin typeface="Barlow Light Bold"/>
              </a:rPr>
              <a:t> o un </a:t>
            </a:r>
            <a:r>
              <a:rPr lang="en-US" sz="3000" dirty="0" err="1">
                <a:solidFill>
                  <a:srgbClr val="FEFFFD"/>
                </a:solidFill>
                <a:latin typeface="Barlow Light Bold"/>
              </a:rPr>
              <a:t>verdadero</a:t>
            </a:r>
            <a:r>
              <a:rPr lang="en-US" sz="3000" dirty="0">
                <a:solidFill>
                  <a:srgbClr val="FEFFFD"/>
                </a:solidFill>
                <a:latin typeface="Barlow Light Bold"/>
              </a:rPr>
              <a:t> </a:t>
            </a:r>
            <a:r>
              <a:rPr lang="en-US" sz="3000" dirty="0" err="1">
                <a:solidFill>
                  <a:srgbClr val="FEFFFD"/>
                </a:solidFill>
                <a:latin typeface="Barlow Light Bold"/>
              </a:rPr>
              <a:t>discípulo</a:t>
            </a:r>
            <a:r>
              <a:rPr lang="en-US" sz="3000" dirty="0">
                <a:solidFill>
                  <a:srgbClr val="FEFFFD"/>
                </a:solidFill>
                <a:latin typeface="Barlow Light Bold"/>
              </a:rPr>
              <a:t>: </a:t>
            </a:r>
            <a:r>
              <a:rPr lang="en-US" sz="3000" dirty="0" err="1">
                <a:solidFill>
                  <a:srgbClr val="FEFFFD"/>
                </a:solidFill>
                <a:latin typeface="Barlow Light Bold"/>
              </a:rPr>
              <a:t>Poniendo</a:t>
            </a:r>
            <a:r>
              <a:rPr lang="en-US" sz="3000" dirty="0">
                <a:solidFill>
                  <a:srgbClr val="FEFFFD"/>
                </a:solidFill>
                <a:latin typeface="Barlow Light Bold"/>
              </a:rPr>
              <a:t> </a:t>
            </a:r>
            <a:r>
              <a:rPr lang="en-US" sz="3000" dirty="0" err="1">
                <a:solidFill>
                  <a:srgbClr val="FEFFFD"/>
                </a:solidFill>
                <a:latin typeface="Barlow Light Bold"/>
              </a:rPr>
              <a:t>en</a:t>
            </a:r>
            <a:r>
              <a:rPr lang="en-US" sz="3000" dirty="0">
                <a:solidFill>
                  <a:srgbClr val="FEFFFD"/>
                </a:solidFill>
                <a:latin typeface="Barlow Light Bold"/>
              </a:rPr>
              <a:t> </a:t>
            </a:r>
            <a:r>
              <a:rPr lang="en-US" sz="3000" dirty="0" err="1">
                <a:solidFill>
                  <a:srgbClr val="FEFFFD"/>
                </a:solidFill>
                <a:latin typeface="Barlow Light Bold"/>
              </a:rPr>
              <a:t>práctica</a:t>
            </a:r>
            <a:r>
              <a:rPr lang="en-US" sz="3000" dirty="0">
                <a:solidFill>
                  <a:srgbClr val="FEFFFD"/>
                </a:solidFill>
                <a:latin typeface="Barlow Light Bold"/>
              </a:rPr>
              <a:t> </a:t>
            </a:r>
            <a:r>
              <a:rPr lang="en-US" sz="3000" dirty="0" err="1">
                <a:solidFill>
                  <a:srgbClr val="FEFFFD"/>
                </a:solidFill>
                <a:latin typeface="Barlow Light Bold"/>
              </a:rPr>
              <a:t>su</a:t>
            </a:r>
            <a:r>
              <a:rPr lang="en-US" sz="3000" dirty="0">
                <a:solidFill>
                  <a:srgbClr val="FEFFFD"/>
                </a:solidFill>
                <a:latin typeface="Barlow Light Bold"/>
              </a:rPr>
              <a:t> </a:t>
            </a:r>
            <a:r>
              <a:rPr lang="en-US" sz="3000" dirty="0" err="1">
                <a:solidFill>
                  <a:srgbClr val="FEFFFD"/>
                </a:solidFill>
                <a:latin typeface="Barlow Light Bold"/>
              </a:rPr>
              <a:t>fe</a:t>
            </a:r>
            <a:r>
              <a:rPr lang="en-US" sz="3000" dirty="0">
                <a:solidFill>
                  <a:srgbClr val="FEFFFD"/>
                </a:solidFill>
                <a:latin typeface="Barlow Light Bold"/>
              </a:rPr>
              <a:t>.</a:t>
            </a:r>
          </a:p>
        </p:txBody>
      </p:sp>
      <p:sp>
        <p:nvSpPr>
          <p:cNvPr id="4" name="TextBox 4"/>
          <p:cNvSpPr txBox="1"/>
          <p:nvPr/>
        </p:nvSpPr>
        <p:spPr>
          <a:xfrm>
            <a:off x="9144000" y="4375431"/>
            <a:ext cx="8115300" cy="1562100"/>
          </a:xfrm>
          <a:prstGeom prst="rect">
            <a:avLst/>
          </a:prstGeom>
        </p:spPr>
        <p:txBody>
          <a:bodyPr lIns="0" tIns="0" rIns="0" bIns="0" rtlCol="0" anchor="t">
            <a:spAutoFit/>
          </a:bodyPr>
          <a:lstStyle/>
          <a:p>
            <a:pPr>
              <a:lnSpc>
                <a:spcPts val="3000"/>
              </a:lnSpc>
            </a:pPr>
            <a:r>
              <a:rPr lang="en-US" sz="3000">
                <a:solidFill>
                  <a:srgbClr val="FEFFFD"/>
                </a:solidFill>
                <a:latin typeface="Barlow Light Italics"/>
              </a:rPr>
              <a:t>When the rich young man asks what he should do to inherit eternal life, Jesus gives him the key of how to know if he is a believer or a true disciple: by putting his faith into practice.</a:t>
            </a:r>
          </a:p>
        </p:txBody>
      </p:sp>
      <p:sp>
        <p:nvSpPr>
          <p:cNvPr id="5" name="TextBox 5"/>
          <p:cNvSpPr txBox="1"/>
          <p:nvPr/>
        </p:nvSpPr>
        <p:spPr>
          <a:xfrm>
            <a:off x="9144000" y="7696200"/>
            <a:ext cx="8115300" cy="1562100"/>
          </a:xfrm>
          <a:prstGeom prst="rect">
            <a:avLst/>
          </a:prstGeom>
        </p:spPr>
        <p:txBody>
          <a:bodyPr lIns="0" tIns="0" rIns="0" bIns="0" rtlCol="0" anchor="t">
            <a:spAutoFit/>
          </a:bodyPr>
          <a:lstStyle/>
          <a:p>
            <a:pPr>
              <a:lnSpc>
                <a:spcPts val="3000"/>
              </a:lnSpc>
            </a:pPr>
            <a:r>
              <a:rPr lang="en-US" sz="3000">
                <a:solidFill>
                  <a:srgbClr val="FEFFFD"/>
                </a:solidFill>
                <a:latin typeface="Barlow Light Bold"/>
              </a:rPr>
              <a:t>Lorsque le jeune homme riche demande ce qu'il doit faire pour hériter de la vie éternelle, Jésus lui donne la clé pour savoir s'il est un croyant ou un vrai disciple : en mettant sa foi en pratique.</a:t>
            </a:r>
          </a:p>
        </p:txBody>
      </p:sp>
      <p:sp>
        <p:nvSpPr>
          <p:cNvPr id="6" name="AutoShape 6"/>
          <p:cNvSpPr/>
          <p:nvPr/>
        </p:nvSpPr>
        <p:spPr>
          <a:xfrm>
            <a:off x="9144000" y="3360473"/>
            <a:ext cx="8115300" cy="0"/>
          </a:xfrm>
          <a:prstGeom prst="line">
            <a:avLst/>
          </a:prstGeom>
          <a:ln w="38100" cap="rnd">
            <a:solidFill>
              <a:srgbClr val="101010"/>
            </a:solidFill>
            <a:prstDash val="sysDot"/>
            <a:headEnd type="none" w="sm" len="sm"/>
            <a:tailEnd type="none" w="sm" len="sm"/>
          </a:ln>
        </p:spPr>
      </p:sp>
      <p:sp>
        <p:nvSpPr>
          <p:cNvPr id="7" name="AutoShape 7"/>
          <p:cNvSpPr/>
          <p:nvPr/>
        </p:nvSpPr>
        <p:spPr>
          <a:xfrm>
            <a:off x="9144000" y="6795089"/>
            <a:ext cx="8115300" cy="0"/>
          </a:xfrm>
          <a:prstGeom prst="line">
            <a:avLst/>
          </a:prstGeom>
          <a:ln w="38100" cap="rnd">
            <a:solidFill>
              <a:srgbClr val="101010"/>
            </a:solidFill>
            <a:prstDash val="sysDot"/>
            <a:headEnd type="none" w="sm" len="sm"/>
            <a:tailEnd type="none" w="sm" len="sm"/>
          </a:ln>
        </p:spPr>
      </p:sp>
      <p:grpSp>
        <p:nvGrpSpPr>
          <p:cNvPr id="8" name="Group 8"/>
          <p:cNvGrpSpPr/>
          <p:nvPr/>
        </p:nvGrpSpPr>
        <p:grpSpPr>
          <a:xfrm>
            <a:off x="1028700" y="1028700"/>
            <a:ext cx="6612971" cy="1688538"/>
            <a:chOff x="0" y="0"/>
            <a:chExt cx="8817294" cy="2251385"/>
          </a:xfrm>
        </p:grpSpPr>
        <p:sp>
          <p:nvSpPr>
            <p:cNvPr id="9" name="TextBox 9"/>
            <p:cNvSpPr txBox="1"/>
            <p:nvPr/>
          </p:nvSpPr>
          <p:spPr>
            <a:xfrm>
              <a:off x="0" y="-12065"/>
              <a:ext cx="8817294" cy="1025525"/>
            </a:xfrm>
            <a:prstGeom prst="rect">
              <a:avLst/>
            </a:prstGeom>
          </p:spPr>
          <p:txBody>
            <a:bodyPr lIns="0" tIns="0" rIns="0" bIns="0" rtlCol="0" anchor="t">
              <a:spAutoFit/>
            </a:bodyPr>
            <a:lstStyle/>
            <a:p>
              <a:pPr>
                <a:lnSpc>
                  <a:spcPts val="6000"/>
                </a:lnSpc>
              </a:pPr>
              <a:r>
                <a:rPr lang="en-US" sz="5000" dirty="0" err="1">
                  <a:solidFill>
                    <a:srgbClr val="FEFFFD"/>
                  </a:solidFill>
                  <a:latin typeface="Roboto Bold"/>
                </a:rPr>
                <a:t>Creyentes</a:t>
              </a:r>
              <a:r>
                <a:rPr lang="en-US" sz="5000" dirty="0">
                  <a:solidFill>
                    <a:srgbClr val="FEFFFD"/>
                  </a:solidFill>
                  <a:latin typeface="Roboto Bold"/>
                </a:rPr>
                <a:t> o </a:t>
              </a:r>
              <a:r>
                <a:rPr lang="en-US" sz="5000" dirty="0" err="1">
                  <a:solidFill>
                    <a:srgbClr val="FEFFFD"/>
                  </a:solidFill>
                  <a:latin typeface="Roboto Bold"/>
                </a:rPr>
                <a:t>Discípulos</a:t>
              </a:r>
              <a:endParaRPr lang="en-US" sz="5000" dirty="0">
                <a:solidFill>
                  <a:srgbClr val="FEFFFD"/>
                </a:solidFill>
                <a:latin typeface="Roboto Bold"/>
              </a:endParaRPr>
            </a:p>
          </p:txBody>
        </p:sp>
        <p:sp>
          <p:nvSpPr>
            <p:cNvPr id="10" name="TextBox 10"/>
            <p:cNvSpPr txBox="1"/>
            <p:nvPr/>
          </p:nvSpPr>
          <p:spPr>
            <a:xfrm>
              <a:off x="0" y="1575110"/>
              <a:ext cx="8817294" cy="676275"/>
            </a:xfrm>
            <a:prstGeom prst="rect">
              <a:avLst/>
            </a:prstGeom>
          </p:spPr>
          <p:txBody>
            <a:bodyPr lIns="0" tIns="0" rIns="0" bIns="0" rtlCol="0" anchor="t">
              <a:spAutoFit/>
            </a:bodyPr>
            <a:lstStyle/>
            <a:p>
              <a:pPr>
                <a:lnSpc>
                  <a:spcPts val="4199"/>
                </a:lnSpc>
              </a:pPr>
              <a:r>
                <a:rPr lang="en-US" sz="3000">
                  <a:solidFill>
                    <a:srgbClr val="FEFFFD"/>
                  </a:solidFill>
                  <a:latin typeface="Barlow Light"/>
                </a:rPr>
                <a:t>Marcos 10:17-22</a:t>
              </a:r>
            </a:p>
          </p:txBody>
        </p:sp>
      </p:grpSp>
      <p:grpSp>
        <p:nvGrpSpPr>
          <p:cNvPr id="11" name="Group 11"/>
          <p:cNvGrpSpPr/>
          <p:nvPr/>
        </p:nvGrpSpPr>
        <p:grpSpPr>
          <a:xfrm>
            <a:off x="1028700" y="4337331"/>
            <a:ext cx="6612971" cy="1612338"/>
            <a:chOff x="0" y="0"/>
            <a:chExt cx="8817294" cy="2149785"/>
          </a:xfrm>
        </p:grpSpPr>
        <p:sp>
          <p:nvSpPr>
            <p:cNvPr id="12" name="TextBox 12"/>
            <p:cNvSpPr txBox="1"/>
            <p:nvPr/>
          </p:nvSpPr>
          <p:spPr>
            <a:xfrm>
              <a:off x="0" y="-21590"/>
              <a:ext cx="8817294" cy="933450"/>
            </a:xfrm>
            <a:prstGeom prst="rect">
              <a:avLst/>
            </a:prstGeom>
          </p:spPr>
          <p:txBody>
            <a:bodyPr lIns="0" tIns="0" rIns="0" bIns="0" rtlCol="0" anchor="t">
              <a:spAutoFit/>
            </a:bodyPr>
            <a:lstStyle/>
            <a:p>
              <a:pPr>
                <a:lnSpc>
                  <a:spcPts val="5400"/>
                </a:lnSpc>
              </a:pPr>
              <a:r>
                <a:rPr lang="en-US" sz="4500" i="1" dirty="0">
                  <a:solidFill>
                    <a:srgbClr val="FEFFFD"/>
                  </a:solidFill>
                  <a:latin typeface="Roboto Italics"/>
                </a:rPr>
                <a:t>Believers or Disciples</a:t>
              </a:r>
            </a:p>
          </p:txBody>
        </p:sp>
        <p:sp>
          <p:nvSpPr>
            <p:cNvPr id="13" name="TextBox 13"/>
            <p:cNvSpPr txBox="1"/>
            <p:nvPr/>
          </p:nvSpPr>
          <p:spPr>
            <a:xfrm>
              <a:off x="0" y="1473510"/>
              <a:ext cx="8817294" cy="676275"/>
            </a:xfrm>
            <a:prstGeom prst="rect">
              <a:avLst/>
            </a:prstGeom>
          </p:spPr>
          <p:txBody>
            <a:bodyPr lIns="0" tIns="0" rIns="0" bIns="0" rtlCol="0" anchor="t">
              <a:spAutoFit/>
            </a:bodyPr>
            <a:lstStyle/>
            <a:p>
              <a:pPr>
                <a:lnSpc>
                  <a:spcPts val="4199"/>
                </a:lnSpc>
              </a:pPr>
              <a:r>
                <a:rPr lang="en-US" sz="3000">
                  <a:solidFill>
                    <a:srgbClr val="FEFFFD"/>
                  </a:solidFill>
                  <a:latin typeface="Barlow Light Italics"/>
                </a:rPr>
                <a:t>Mark 10:17-22 </a:t>
              </a:r>
            </a:p>
          </p:txBody>
        </p:sp>
      </p:grpSp>
      <p:grpSp>
        <p:nvGrpSpPr>
          <p:cNvPr id="14" name="Group 14"/>
          <p:cNvGrpSpPr/>
          <p:nvPr/>
        </p:nvGrpSpPr>
        <p:grpSpPr>
          <a:xfrm>
            <a:off x="1028700" y="7077344"/>
            <a:ext cx="6612971" cy="1612338"/>
            <a:chOff x="0" y="0"/>
            <a:chExt cx="8817294" cy="2149785"/>
          </a:xfrm>
        </p:grpSpPr>
        <p:sp>
          <p:nvSpPr>
            <p:cNvPr id="15" name="TextBox 15"/>
            <p:cNvSpPr txBox="1"/>
            <p:nvPr/>
          </p:nvSpPr>
          <p:spPr>
            <a:xfrm>
              <a:off x="0" y="-21590"/>
              <a:ext cx="8817294" cy="933450"/>
            </a:xfrm>
            <a:prstGeom prst="rect">
              <a:avLst/>
            </a:prstGeom>
          </p:spPr>
          <p:txBody>
            <a:bodyPr lIns="0" tIns="0" rIns="0" bIns="0" rtlCol="0" anchor="t">
              <a:spAutoFit/>
            </a:bodyPr>
            <a:lstStyle/>
            <a:p>
              <a:pPr>
                <a:lnSpc>
                  <a:spcPts val="5400"/>
                </a:lnSpc>
              </a:pPr>
              <a:r>
                <a:rPr lang="en-US" sz="4500">
                  <a:solidFill>
                    <a:srgbClr val="FEFFFD"/>
                  </a:solidFill>
                  <a:latin typeface="Roboto Bold"/>
                </a:rPr>
                <a:t>Croyants ou disciples</a:t>
              </a:r>
            </a:p>
          </p:txBody>
        </p:sp>
        <p:sp>
          <p:nvSpPr>
            <p:cNvPr id="16" name="TextBox 16"/>
            <p:cNvSpPr txBox="1"/>
            <p:nvPr/>
          </p:nvSpPr>
          <p:spPr>
            <a:xfrm>
              <a:off x="0" y="1473510"/>
              <a:ext cx="8817294" cy="676275"/>
            </a:xfrm>
            <a:prstGeom prst="rect">
              <a:avLst/>
            </a:prstGeom>
          </p:spPr>
          <p:txBody>
            <a:bodyPr lIns="0" tIns="0" rIns="0" bIns="0" rtlCol="0" anchor="t">
              <a:spAutoFit/>
            </a:bodyPr>
            <a:lstStyle/>
            <a:p>
              <a:pPr>
                <a:lnSpc>
                  <a:spcPts val="4199"/>
                </a:lnSpc>
              </a:pPr>
              <a:r>
                <a:rPr lang="en-US" sz="3000">
                  <a:solidFill>
                    <a:srgbClr val="FEFFFD"/>
                  </a:solidFill>
                  <a:latin typeface="Barlow Light"/>
                </a:rPr>
                <a:t>Marc 10:17-22</a:t>
              </a:r>
            </a:p>
          </p:txBody>
        </p:sp>
      </p:gr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2" r="222"/>
          <a:stretch>
            <a:fillRect/>
          </a:stretch>
        </p:blipFill>
        <p:spPr>
          <a:xfrm>
            <a:off x="0" y="0"/>
            <a:ext cx="18288000" cy="10287000"/>
          </a:xfrm>
          <a:prstGeom prst="rect">
            <a:avLst/>
          </a:prstGeom>
        </p:spPr>
      </p:pic>
      <p:sp>
        <p:nvSpPr>
          <p:cNvPr id="3" name="TextBox 3"/>
          <p:cNvSpPr txBox="1"/>
          <p:nvPr/>
        </p:nvSpPr>
        <p:spPr>
          <a:xfrm>
            <a:off x="9144000" y="1447800"/>
            <a:ext cx="8115300" cy="800100"/>
          </a:xfrm>
          <a:prstGeom prst="rect">
            <a:avLst/>
          </a:prstGeom>
        </p:spPr>
        <p:txBody>
          <a:bodyPr lIns="0" tIns="0" rIns="0" bIns="0" rtlCol="0" anchor="t">
            <a:spAutoFit/>
          </a:bodyPr>
          <a:lstStyle/>
          <a:p>
            <a:pPr>
              <a:lnSpc>
                <a:spcPts val="3000"/>
              </a:lnSpc>
            </a:pPr>
            <a:r>
              <a:rPr lang="en-US" sz="3000" dirty="0">
                <a:solidFill>
                  <a:srgbClr val="FEFFFD"/>
                </a:solidFill>
                <a:latin typeface="Barlow Light Bold"/>
              </a:rPr>
              <a:t>Una solo </a:t>
            </a:r>
            <a:r>
              <a:rPr lang="en-US" sz="3000" dirty="0" err="1">
                <a:solidFill>
                  <a:srgbClr val="FEFFFD"/>
                </a:solidFill>
                <a:latin typeface="Barlow Light Bold"/>
              </a:rPr>
              <a:t>cosa</a:t>
            </a:r>
            <a:r>
              <a:rPr lang="en-US" sz="3000" dirty="0">
                <a:solidFill>
                  <a:srgbClr val="FEFFFD"/>
                </a:solidFill>
                <a:latin typeface="Barlow Light Bold"/>
              </a:rPr>
              <a:t> </a:t>
            </a:r>
            <a:r>
              <a:rPr lang="en-US" sz="3000" dirty="0" err="1">
                <a:solidFill>
                  <a:srgbClr val="FEFFFD"/>
                </a:solidFill>
                <a:latin typeface="Barlow Light Bold"/>
              </a:rPr>
              <a:t>te</a:t>
            </a:r>
            <a:r>
              <a:rPr lang="en-US" sz="3000" dirty="0">
                <a:solidFill>
                  <a:srgbClr val="FEFFFD"/>
                </a:solidFill>
                <a:latin typeface="Barlow Light Bold"/>
              </a:rPr>
              <a:t> </a:t>
            </a:r>
            <a:r>
              <a:rPr lang="en-US" sz="3000" dirty="0" err="1">
                <a:solidFill>
                  <a:srgbClr val="FEFFFD"/>
                </a:solidFill>
                <a:latin typeface="Barlow Light Bold"/>
              </a:rPr>
              <a:t>falta</a:t>
            </a:r>
            <a:r>
              <a:rPr lang="en-US" sz="3000" dirty="0">
                <a:solidFill>
                  <a:srgbClr val="FEFFFD"/>
                </a:solidFill>
                <a:latin typeface="Barlow Light Bold"/>
              </a:rPr>
              <a:t>, </a:t>
            </a:r>
            <a:r>
              <a:rPr lang="en-US" sz="3000" dirty="0" err="1">
                <a:solidFill>
                  <a:srgbClr val="FEFFFD"/>
                </a:solidFill>
                <a:latin typeface="Barlow Light Bold"/>
              </a:rPr>
              <a:t>vende</a:t>
            </a:r>
            <a:r>
              <a:rPr lang="en-US" sz="3000" dirty="0">
                <a:solidFill>
                  <a:srgbClr val="FEFFFD"/>
                </a:solidFill>
                <a:latin typeface="Barlow Light Bold"/>
              </a:rPr>
              <a:t> </a:t>
            </a:r>
            <a:r>
              <a:rPr lang="en-US" sz="3000" dirty="0" err="1">
                <a:solidFill>
                  <a:srgbClr val="FEFFFD"/>
                </a:solidFill>
                <a:latin typeface="Barlow Light Bold"/>
              </a:rPr>
              <a:t>todo</a:t>
            </a:r>
            <a:r>
              <a:rPr lang="en-US" sz="3000" dirty="0">
                <a:solidFill>
                  <a:srgbClr val="FEFFFD"/>
                </a:solidFill>
                <a:latin typeface="Barlow Light Bold"/>
              </a:rPr>
              <a:t> lo que </a:t>
            </a:r>
            <a:r>
              <a:rPr lang="en-US" sz="3000" dirty="0" err="1">
                <a:solidFill>
                  <a:srgbClr val="FEFFFD"/>
                </a:solidFill>
                <a:latin typeface="Barlow Light Bold"/>
              </a:rPr>
              <a:t>tienes</a:t>
            </a:r>
            <a:r>
              <a:rPr lang="en-US" sz="3000" dirty="0">
                <a:solidFill>
                  <a:srgbClr val="FEFFFD"/>
                </a:solidFill>
                <a:latin typeface="Barlow Light Bold"/>
              </a:rPr>
              <a:t>; </a:t>
            </a:r>
            <a:r>
              <a:rPr lang="en-US" sz="3000" dirty="0" err="1">
                <a:solidFill>
                  <a:srgbClr val="FEFFFD"/>
                </a:solidFill>
                <a:latin typeface="Barlow Light Bold"/>
              </a:rPr>
              <a:t>ven</a:t>
            </a:r>
            <a:r>
              <a:rPr lang="en-US" sz="3000" dirty="0">
                <a:solidFill>
                  <a:srgbClr val="FEFFFD"/>
                </a:solidFill>
                <a:latin typeface="Barlow Light Bold"/>
              </a:rPr>
              <a:t> y </a:t>
            </a:r>
            <a:r>
              <a:rPr lang="en-US" sz="3000" dirty="0" err="1">
                <a:solidFill>
                  <a:srgbClr val="FEFFFD"/>
                </a:solidFill>
                <a:latin typeface="Barlow Light Bold"/>
              </a:rPr>
              <a:t>sígueme</a:t>
            </a:r>
            <a:r>
              <a:rPr lang="en-US" sz="3000" dirty="0">
                <a:solidFill>
                  <a:srgbClr val="FEFFFD"/>
                </a:solidFill>
                <a:latin typeface="Barlow Light Bold"/>
              </a:rPr>
              <a:t> y </a:t>
            </a:r>
            <a:r>
              <a:rPr lang="en-US" sz="3000" dirty="0" err="1">
                <a:solidFill>
                  <a:srgbClr val="FEFFFD"/>
                </a:solidFill>
                <a:latin typeface="Barlow Light Bold"/>
              </a:rPr>
              <a:t>el</a:t>
            </a:r>
            <a:r>
              <a:rPr lang="en-US" sz="3000" dirty="0">
                <a:solidFill>
                  <a:srgbClr val="FEFFFD"/>
                </a:solidFill>
                <a:latin typeface="Barlow Light Bold"/>
              </a:rPr>
              <a:t> </a:t>
            </a:r>
            <a:r>
              <a:rPr lang="en-US" sz="3000" dirty="0" err="1">
                <a:solidFill>
                  <a:srgbClr val="FEFFFD"/>
                </a:solidFill>
                <a:latin typeface="Barlow Light Bold"/>
              </a:rPr>
              <a:t>joven</a:t>
            </a:r>
            <a:r>
              <a:rPr lang="en-US" sz="3000" dirty="0">
                <a:solidFill>
                  <a:srgbClr val="FEFFFD"/>
                </a:solidFill>
                <a:latin typeface="Barlow Light Bold"/>
              </a:rPr>
              <a:t> se </a:t>
            </a:r>
            <a:r>
              <a:rPr lang="en-US" sz="3000" dirty="0" err="1">
                <a:solidFill>
                  <a:srgbClr val="FEFFFD"/>
                </a:solidFill>
                <a:latin typeface="Barlow Light Bold"/>
              </a:rPr>
              <a:t>fue</a:t>
            </a:r>
            <a:r>
              <a:rPr lang="en-US" sz="3000" dirty="0">
                <a:solidFill>
                  <a:srgbClr val="FEFFFD"/>
                </a:solidFill>
                <a:latin typeface="Barlow Light Bold"/>
              </a:rPr>
              <a:t> triste.</a:t>
            </a:r>
          </a:p>
        </p:txBody>
      </p:sp>
      <p:sp>
        <p:nvSpPr>
          <p:cNvPr id="4" name="TextBox 4"/>
          <p:cNvSpPr txBox="1"/>
          <p:nvPr/>
        </p:nvSpPr>
        <p:spPr>
          <a:xfrm>
            <a:off x="9144000" y="4756431"/>
            <a:ext cx="8115300" cy="800100"/>
          </a:xfrm>
          <a:prstGeom prst="rect">
            <a:avLst/>
          </a:prstGeom>
        </p:spPr>
        <p:txBody>
          <a:bodyPr lIns="0" tIns="0" rIns="0" bIns="0" rtlCol="0" anchor="t">
            <a:spAutoFit/>
          </a:bodyPr>
          <a:lstStyle/>
          <a:p>
            <a:pPr>
              <a:lnSpc>
                <a:spcPts val="3000"/>
              </a:lnSpc>
            </a:pPr>
            <a:r>
              <a:rPr lang="en-US" sz="3000">
                <a:solidFill>
                  <a:srgbClr val="FEFFFD"/>
                </a:solidFill>
                <a:latin typeface="Barlow Light Italics"/>
              </a:rPr>
              <a:t>You only lack one thing, sell everything you have; come and follow me, and the young man left sad.</a:t>
            </a:r>
          </a:p>
        </p:txBody>
      </p:sp>
      <p:sp>
        <p:nvSpPr>
          <p:cNvPr id="5" name="TextBox 5"/>
          <p:cNvSpPr txBox="1"/>
          <p:nvPr/>
        </p:nvSpPr>
        <p:spPr>
          <a:xfrm>
            <a:off x="9144000" y="7886700"/>
            <a:ext cx="8115300" cy="1181100"/>
          </a:xfrm>
          <a:prstGeom prst="rect">
            <a:avLst/>
          </a:prstGeom>
        </p:spPr>
        <p:txBody>
          <a:bodyPr lIns="0" tIns="0" rIns="0" bIns="0" rtlCol="0" anchor="t">
            <a:spAutoFit/>
          </a:bodyPr>
          <a:lstStyle/>
          <a:p>
            <a:pPr>
              <a:lnSpc>
                <a:spcPts val="3000"/>
              </a:lnSpc>
            </a:pPr>
            <a:r>
              <a:rPr lang="en-US" sz="3000">
                <a:solidFill>
                  <a:srgbClr val="FEFFFD"/>
                </a:solidFill>
                <a:latin typeface="Barlow Light Bold"/>
              </a:rPr>
              <a:t>Il ne vous manque qu'une chose, vendez tout ce que vous avez ; viens me suivre, et le jeune homme est parti triste.</a:t>
            </a:r>
          </a:p>
        </p:txBody>
      </p:sp>
      <p:sp>
        <p:nvSpPr>
          <p:cNvPr id="6" name="AutoShape 6"/>
          <p:cNvSpPr/>
          <p:nvPr/>
        </p:nvSpPr>
        <p:spPr>
          <a:xfrm>
            <a:off x="9144000" y="3360473"/>
            <a:ext cx="8115300" cy="0"/>
          </a:xfrm>
          <a:prstGeom prst="line">
            <a:avLst/>
          </a:prstGeom>
          <a:ln w="38100" cap="rnd">
            <a:solidFill>
              <a:srgbClr val="101010"/>
            </a:solidFill>
            <a:prstDash val="sysDot"/>
            <a:headEnd type="none" w="sm" len="sm"/>
            <a:tailEnd type="none" w="sm" len="sm"/>
          </a:ln>
        </p:spPr>
      </p:sp>
      <p:sp>
        <p:nvSpPr>
          <p:cNvPr id="7" name="AutoShape 7"/>
          <p:cNvSpPr/>
          <p:nvPr/>
        </p:nvSpPr>
        <p:spPr>
          <a:xfrm>
            <a:off x="9144000" y="6795089"/>
            <a:ext cx="8115300" cy="0"/>
          </a:xfrm>
          <a:prstGeom prst="line">
            <a:avLst/>
          </a:prstGeom>
          <a:ln w="38100" cap="rnd">
            <a:solidFill>
              <a:srgbClr val="101010"/>
            </a:solidFill>
            <a:prstDash val="sysDot"/>
            <a:headEnd type="none" w="sm" len="sm"/>
            <a:tailEnd type="none" w="sm" len="sm"/>
          </a:ln>
        </p:spPr>
      </p:sp>
      <p:grpSp>
        <p:nvGrpSpPr>
          <p:cNvPr id="8" name="Group 8"/>
          <p:cNvGrpSpPr/>
          <p:nvPr/>
        </p:nvGrpSpPr>
        <p:grpSpPr>
          <a:xfrm>
            <a:off x="1028700" y="1028700"/>
            <a:ext cx="6612971" cy="1688538"/>
            <a:chOff x="0" y="0"/>
            <a:chExt cx="8817294" cy="2251385"/>
          </a:xfrm>
        </p:grpSpPr>
        <p:sp>
          <p:nvSpPr>
            <p:cNvPr id="9" name="TextBox 9"/>
            <p:cNvSpPr txBox="1"/>
            <p:nvPr/>
          </p:nvSpPr>
          <p:spPr>
            <a:xfrm>
              <a:off x="0" y="-12065"/>
              <a:ext cx="8817294" cy="1025525"/>
            </a:xfrm>
            <a:prstGeom prst="rect">
              <a:avLst/>
            </a:prstGeom>
          </p:spPr>
          <p:txBody>
            <a:bodyPr lIns="0" tIns="0" rIns="0" bIns="0" rtlCol="0" anchor="t">
              <a:spAutoFit/>
            </a:bodyPr>
            <a:lstStyle/>
            <a:p>
              <a:pPr>
                <a:lnSpc>
                  <a:spcPts val="6000"/>
                </a:lnSpc>
              </a:pPr>
              <a:r>
                <a:rPr lang="en-US" sz="5000">
                  <a:solidFill>
                    <a:srgbClr val="FEFFFD"/>
                  </a:solidFill>
                  <a:latin typeface="Roboto Bold"/>
                </a:rPr>
                <a:t>Creyentes o Discípulos</a:t>
              </a:r>
            </a:p>
          </p:txBody>
        </p:sp>
        <p:sp>
          <p:nvSpPr>
            <p:cNvPr id="10" name="TextBox 10"/>
            <p:cNvSpPr txBox="1"/>
            <p:nvPr/>
          </p:nvSpPr>
          <p:spPr>
            <a:xfrm>
              <a:off x="0" y="1575110"/>
              <a:ext cx="8817294" cy="676275"/>
            </a:xfrm>
            <a:prstGeom prst="rect">
              <a:avLst/>
            </a:prstGeom>
          </p:spPr>
          <p:txBody>
            <a:bodyPr lIns="0" tIns="0" rIns="0" bIns="0" rtlCol="0" anchor="t">
              <a:spAutoFit/>
            </a:bodyPr>
            <a:lstStyle/>
            <a:p>
              <a:pPr>
                <a:lnSpc>
                  <a:spcPts val="4199"/>
                </a:lnSpc>
              </a:pPr>
              <a:r>
                <a:rPr lang="en-US" sz="3000">
                  <a:solidFill>
                    <a:srgbClr val="FEFFFD"/>
                  </a:solidFill>
                  <a:latin typeface="Barlow Light"/>
                </a:rPr>
                <a:t>Marcos 10:17-22</a:t>
              </a:r>
            </a:p>
          </p:txBody>
        </p:sp>
      </p:grpSp>
      <p:grpSp>
        <p:nvGrpSpPr>
          <p:cNvPr id="11" name="Group 11"/>
          <p:cNvGrpSpPr/>
          <p:nvPr/>
        </p:nvGrpSpPr>
        <p:grpSpPr>
          <a:xfrm>
            <a:off x="1028700" y="4337331"/>
            <a:ext cx="6612971" cy="1612338"/>
            <a:chOff x="0" y="0"/>
            <a:chExt cx="8817294" cy="2149785"/>
          </a:xfrm>
        </p:grpSpPr>
        <p:sp>
          <p:nvSpPr>
            <p:cNvPr id="12" name="TextBox 12"/>
            <p:cNvSpPr txBox="1"/>
            <p:nvPr/>
          </p:nvSpPr>
          <p:spPr>
            <a:xfrm>
              <a:off x="0" y="-21590"/>
              <a:ext cx="8817294" cy="933450"/>
            </a:xfrm>
            <a:prstGeom prst="rect">
              <a:avLst/>
            </a:prstGeom>
          </p:spPr>
          <p:txBody>
            <a:bodyPr lIns="0" tIns="0" rIns="0" bIns="0" rtlCol="0" anchor="t">
              <a:spAutoFit/>
            </a:bodyPr>
            <a:lstStyle/>
            <a:p>
              <a:pPr>
                <a:lnSpc>
                  <a:spcPts val="5400"/>
                </a:lnSpc>
              </a:pPr>
              <a:r>
                <a:rPr lang="en-US" sz="4500" i="1" dirty="0">
                  <a:solidFill>
                    <a:srgbClr val="FEFFFD"/>
                  </a:solidFill>
                  <a:latin typeface="Roboto Italics"/>
                </a:rPr>
                <a:t>Believers or Disciples</a:t>
              </a:r>
            </a:p>
          </p:txBody>
        </p:sp>
        <p:sp>
          <p:nvSpPr>
            <p:cNvPr id="13" name="TextBox 13"/>
            <p:cNvSpPr txBox="1"/>
            <p:nvPr/>
          </p:nvSpPr>
          <p:spPr>
            <a:xfrm>
              <a:off x="0" y="1473510"/>
              <a:ext cx="8817294" cy="676275"/>
            </a:xfrm>
            <a:prstGeom prst="rect">
              <a:avLst/>
            </a:prstGeom>
          </p:spPr>
          <p:txBody>
            <a:bodyPr lIns="0" tIns="0" rIns="0" bIns="0" rtlCol="0" anchor="t">
              <a:spAutoFit/>
            </a:bodyPr>
            <a:lstStyle/>
            <a:p>
              <a:pPr>
                <a:lnSpc>
                  <a:spcPts val="4199"/>
                </a:lnSpc>
              </a:pPr>
              <a:r>
                <a:rPr lang="en-US" sz="3000">
                  <a:solidFill>
                    <a:srgbClr val="FEFFFD"/>
                  </a:solidFill>
                  <a:latin typeface="Barlow Light Italics"/>
                </a:rPr>
                <a:t>Mark 10:17-22 </a:t>
              </a:r>
            </a:p>
          </p:txBody>
        </p:sp>
      </p:grpSp>
      <p:grpSp>
        <p:nvGrpSpPr>
          <p:cNvPr id="14" name="Group 14"/>
          <p:cNvGrpSpPr/>
          <p:nvPr/>
        </p:nvGrpSpPr>
        <p:grpSpPr>
          <a:xfrm>
            <a:off x="1028700" y="7077344"/>
            <a:ext cx="6612971" cy="1612338"/>
            <a:chOff x="0" y="0"/>
            <a:chExt cx="8817294" cy="2149785"/>
          </a:xfrm>
        </p:grpSpPr>
        <p:sp>
          <p:nvSpPr>
            <p:cNvPr id="15" name="TextBox 15"/>
            <p:cNvSpPr txBox="1"/>
            <p:nvPr/>
          </p:nvSpPr>
          <p:spPr>
            <a:xfrm>
              <a:off x="0" y="-21590"/>
              <a:ext cx="8817294" cy="933450"/>
            </a:xfrm>
            <a:prstGeom prst="rect">
              <a:avLst/>
            </a:prstGeom>
          </p:spPr>
          <p:txBody>
            <a:bodyPr lIns="0" tIns="0" rIns="0" bIns="0" rtlCol="0" anchor="t">
              <a:spAutoFit/>
            </a:bodyPr>
            <a:lstStyle/>
            <a:p>
              <a:pPr>
                <a:lnSpc>
                  <a:spcPts val="5400"/>
                </a:lnSpc>
              </a:pPr>
              <a:r>
                <a:rPr lang="en-US" sz="4500">
                  <a:solidFill>
                    <a:srgbClr val="FEFFFD"/>
                  </a:solidFill>
                  <a:latin typeface="Roboto Bold"/>
                </a:rPr>
                <a:t>Croyants ou disciples</a:t>
              </a:r>
            </a:p>
          </p:txBody>
        </p:sp>
        <p:sp>
          <p:nvSpPr>
            <p:cNvPr id="16" name="TextBox 16"/>
            <p:cNvSpPr txBox="1"/>
            <p:nvPr/>
          </p:nvSpPr>
          <p:spPr>
            <a:xfrm>
              <a:off x="0" y="1473510"/>
              <a:ext cx="8817294" cy="676275"/>
            </a:xfrm>
            <a:prstGeom prst="rect">
              <a:avLst/>
            </a:prstGeom>
          </p:spPr>
          <p:txBody>
            <a:bodyPr lIns="0" tIns="0" rIns="0" bIns="0" rtlCol="0" anchor="t">
              <a:spAutoFit/>
            </a:bodyPr>
            <a:lstStyle/>
            <a:p>
              <a:pPr>
                <a:lnSpc>
                  <a:spcPts val="4199"/>
                </a:lnSpc>
              </a:pPr>
              <a:r>
                <a:rPr lang="en-US" sz="3000">
                  <a:solidFill>
                    <a:srgbClr val="FEFFFD"/>
                  </a:solidFill>
                  <a:latin typeface="Barlow Light"/>
                </a:rPr>
                <a:t>Marc 10:17-22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173" b="31173"/>
          <a:stretch>
            <a:fillRect/>
          </a:stretch>
        </p:blipFill>
        <p:spPr>
          <a:xfrm>
            <a:off x="0" y="0"/>
            <a:ext cx="18288000" cy="10287000"/>
          </a:xfrm>
          <a:prstGeom prst="rect">
            <a:avLst/>
          </a:prstGeom>
        </p:spPr>
      </p:pic>
      <p:sp>
        <p:nvSpPr>
          <p:cNvPr id="3" name="TextBox 3"/>
          <p:cNvSpPr txBox="1"/>
          <p:nvPr/>
        </p:nvSpPr>
        <p:spPr>
          <a:xfrm>
            <a:off x="9144000" y="1257300"/>
            <a:ext cx="8115300" cy="1181100"/>
          </a:xfrm>
          <a:prstGeom prst="rect">
            <a:avLst/>
          </a:prstGeom>
        </p:spPr>
        <p:txBody>
          <a:bodyPr lIns="0" tIns="0" rIns="0" bIns="0" rtlCol="0" anchor="t">
            <a:spAutoFit/>
          </a:bodyPr>
          <a:lstStyle/>
          <a:p>
            <a:pPr>
              <a:lnSpc>
                <a:spcPts val="3000"/>
              </a:lnSpc>
            </a:pPr>
            <a:r>
              <a:rPr lang="en-US" sz="3000" dirty="0">
                <a:solidFill>
                  <a:srgbClr val="FEFFFD"/>
                </a:solidFill>
                <a:latin typeface="Barlow Light Bold"/>
              </a:rPr>
              <a:t>El </a:t>
            </a:r>
            <a:r>
              <a:rPr lang="en-US" sz="3000" dirty="0" err="1">
                <a:solidFill>
                  <a:srgbClr val="FEFFFD"/>
                </a:solidFill>
                <a:latin typeface="Barlow Light Bold"/>
              </a:rPr>
              <a:t>joven</a:t>
            </a:r>
            <a:r>
              <a:rPr lang="en-US" sz="3000" dirty="0">
                <a:solidFill>
                  <a:srgbClr val="FEFFFD"/>
                </a:solidFill>
                <a:latin typeface="Barlow Light Bold"/>
              </a:rPr>
              <a:t> era un </a:t>
            </a:r>
            <a:r>
              <a:rPr lang="en-US" sz="3000" dirty="0" err="1">
                <a:solidFill>
                  <a:srgbClr val="FEFFFD"/>
                </a:solidFill>
                <a:latin typeface="Barlow Light Bold"/>
              </a:rPr>
              <a:t>buen</a:t>
            </a:r>
            <a:r>
              <a:rPr lang="en-US" sz="3000" dirty="0">
                <a:solidFill>
                  <a:srgbClr val="FEFFFD"/>
                </a:solidFill>
                <a:latin typeface="Barlow Light Bold"/>
              </a:rPr>
              <a:t> </a:t>
            </a:r>
            <a:r>
              <a:rPr lang="en-US" sz="3000" dirty="0" err="1">
                <a:solidFill>
                  <a:srgbClr val="FEFFFD"/>
                </a:solidFill>
                <a:latin typeface="Barlow Light Bold"/>
              </a:rPr>
              <a:t>cristiano</a:t>
            </a:r>
            <a:r>
              <a:rPr lang="en-US" sz="3000" dirty="0">
                <a:solidFill>
                  <a:srgbClr val="FEFFFD"/>
                </a:solidFill>
                <a:latin typeface="Barlow Light Bold"/>
              </a:rPr>
              <a:t>, </a:t>
            </a:r>
            <a:r>
              <a:rPr lang="en-US" sz="3000" dirty="0" err="1">
                <a:solidFill>
                  <a:srgbClr val="FEFFFD"/>
                </a:solidFill>
                <a:latin typeface="Barlow Light Bold"/>
              </a:rPr>
              <a:t>cumplía</a:t>
            </a:r>
            <a:r>
              <a:rPr lang="en-US" sz="3000" dirty="0">
                <a:solidFill>
                  <a:srgbClr val="FEFFFD"/>
                </a:solidFill>
                <a:latin typeface="Barlow Light Bold"/>
              </a:rPr>
              <a:t> con los </a:t>
            </a:r>
            <a:r>
              <a:rPr lang="en-US" sz="3000" dirty="0" err="1">
                <a:solidFill>
                  <a:srgbClr val="FEFFFD"/>
                </a:solidFill>
                <a:latin typeface="Barlow Light Bold"/>
              </a:rPr>
              <a:t>mandamientos</a:t>
            </a:r>
            <a:r>
              <a:rPr lang="en-US" sz="3000" dirty="0">
                <a:solidFill>
                  <a:srgbClr val="FEFFFD"/>
                </a:solidFill>
                <a:latin typeface="Barlow Light Bold"/>
              </a:rPr>
              <a:t> </a:t>
            </a:r>
            <a:r>
              <a:rPr lang="en-US" sz="3000" dirty="0" err="1">
                <a:solidFill>
                  <a:srgbClr val="FEFFFD"/>
                </a:solidFill>
                <a:latin typeface="Barlow Light Bold"/>
              </a:rPr>
              <a:t>pero</a:t>
            </a:r>
            <a:r>
              <a:rPr lang="en-US" sz="3000" dirty="0">
                <a:solidFill>
                  <a:srgbClr val="FEFFFD"/>
                </a:solidFill>
                <a:latin typeface="Barlow Light Bold"/>
              </a:rPr>
              <a:t> no </a:t>
            </a:r>
            <a:r>
              <a:rPr lang="en-US" sz="3000" dirty="0" err="1">
                <a:solidFill>
                  <a:srgbClr val="FEFFFD"/>
                </a:solidFill>
                <a:latin typeface="Barlow Light Bold"/>
              </a:rPr>
              <a:t>estaba</a:t>
            </a:r>
            <a:r>
              <a:rPr lang="en-US" sz="3000" dirty="0">
                <a:solidFill>
                  <a:srgbClr val="FEFFFD"/>
                </a:solidFill>
                <a:latin typeface="Barlow Light Bold"/>
              </a:rPr>
              <a:t> </a:t>
            </a:r>
            <a:r>
              <a:rPr lang="en-US" sz="3000" dirty="0" err="1">
                <a:solidFill>
                  <a:srgbClr val="FEFFFD"/>
                </a:solidFill>
                <a:latin typeface="Barlow Light Bold"/>
              </a:rPr>
              <a:t>dispuesto</a:t>
            </a:r>
            <a:r>
              <a:rPr lang="en-US" sz="3000" dirty="0">
                <a:solidFill>
                  <a:srgbClr val="FEFFFD"/>
                </a:solidFill>
                <a:latin typeface="Barlow Light Bold"/>
              </a:rPr>
              <a:t> a </a:t>
            </a:r>
            <a:r>
              <a:rPr lang="en-US" sz="3000" dirty="0" err="1">
                <a:solidFill>
                  <a:srgbClr val="FEFFFD"/>
                </a:solidFill>
                <a:latin typeface="Barlow Light Bold"/>
              </a:rPr>
              <a:t>dejarlo</a:t>
            </a:r>
            <a:r>
              <a:rPr lang="en-US" sz="3000" dirty="0">
                <a:solidFill>
                  <a:srgbClr val="FEFFFD"/>
                </a:solidFill>
                <a:latin typeface="Barlow Light Bold"/>
              </a:rPr>
              <a:t> </a:t>
            </a:r>
            <a:r>
              <a:rPr lang="en-US" sz="3000" dirty="0" err="1">
                <a:solidFill>
                  <a:srgbClr val="FEFFFD"/>
                </a:solidFill>
                <a:latin typeface="Barlow Light Bold"/>
              </a:rPr>
              <a:t>todo</a:t>
            </a:r>
            <a:r>
              <a:rPr lang="en-US" sz="3000" dirty="0">
                <a:solidFill>
                  <a:srgbClr val="FEFFFD"/>
                </a:solidFill>
                <a:latin typeface="Barlow Light Bold"/>
              </a:rPr>
              <a:t>, </a:t>
            </a:r>
            <a:r>
              <a:rPr lang="en-US" sz="3000" dirty="0" err="1">
                <a:solidFill>
                  <a:srgbClr val="FEFFFD"/>
                </a:solidFill>
                <a:latin typeface="Barlow Light Bold"/>
              </a:rPr>
              <a:t>ejerció</a:t>
            </a:r>
            <a:r>
              <a:rPr lang="en-US" sz="3000" dirty="0">
                <a:solidFill>
                  <a:srgbClr val="FEFFFD"/>
                </a:solidFill>
                <a:latin typeface="Barlow Light Bold"/>
              </a:rPr>
              <a:t> </a:t>
            </a:r>
            <a:r>
              <a:rPr lang="en-US" sz="3000" dirty="0" err="1">
                <a:solidFill>
                  <a:srgbClr val="FEFFFD"/>
                </a:solidFill>
                <a:latin typeface="Barlow Light Bold"/>
              </a:rPr>
              <a:t>su</a:t>
            </a:r>
            <a:r>
              <a:rPr lang="en-US" sz="3000" dirty="0">
                <a:solidFill>
                  <a:srgbClr val="FEFFFD"/>
                </a:solidFill>
                <a:latin typeface="Barlow Light Bold"/>
              </a:rPr>
              <a:t> libre </a:t>
            </a:r>
            <a:r>
              <a:rPr lang="en-US" sz="3000" dirty="0" err="1">
                <a:solidFill>
                  <a:srgbClr val="FEFFFD"/>
                </a:solidFill>
                <a:latin typeface="Barlow Light Bold"/>
              </a:rPr>
              <a:t>albedrío</a:t>
            </a:r>
            <a:r>
              <a:rPr lang="en-US" sz="3000" dirty="0">
                <a:solidFill>
                  <a:srgbClr val="FEFFFD"/>
                </a:solidFill>
                <a:latin typeface="Barlow Light Bold"/>
              </a:rPr>
              <a:t> y </a:t>
            </a:r>
            <a:r>
              <a:rPr lang="en-US" sz="3000" dirty="0" err="1">
                <a:solidFill>
                  <a:srgbClr val="FEFFFD"/>
                </a:solidFill>
                <a:latin typeface="Barlow Light Bold"/>
              </a:rPr>
              <a:t>decidió</a:t>
            </a:r>
            <a:endParaRPr lang="en-US" sz="3000" dirty="0">
              <a:solidFill>
                <a:srgbClr val="FEFFFD"/>
              </a:solidFill>
              <a:latin typeface="Barlow Light Bold"/>
            </a:endParaRPr>
          </a:p>
        </p:txBody>
      </p:sp>
      <p:sp>
        <p:nvSpPr>
          <p:cNvPr id="4" name="TextBox 4"/>
          <p:cNvSpPr txBox="1"/>
          <p:nvPr/>
        </p:nvSpPr>
        <p:spPr>
          <a:xfrm>
            <a:off x="9144000" y="4375431"/>
            <a:ext cx="8115300" cy="1562100"/>
          </a:xfrm>
          <a:prstGeom prst="rect">
            <a:avLst/>
          </a:prstGeom>
        </p:spPr>
        <p:txBody>
          <a:bodyPr lIns="0" tIns="0" rIns="0" bIns="0" rtlCol="0" anchor="t">
            <a:spAutoFit/>
          </a:bodyPr>
          <a:lstStyle/>
          <a:p>
            <a:pPr>
              <a:lnSpc>
                <a:spcPts val="3000"/>
              </a:lnSpc>
            </a:pPr>
            <a:r>
              <a:rPr lang="en-US" sz="3000">
                <a:solidFill>
                  <a:srgbClr val="FEFFFD"/>
                </a:solidFill>
                <a:latin typeface="Barlow Light Italics"/>
              </a:rPr>
              <a:t>The young man was a good Christian, he kept the commandments but he was not willing to give up everything, he exercised his free will and made a decision.</a:t>
            </a:r>
          </a:p>
        </p:txBody>
      </p:sp>
      <p:sp>
        <p:nvSpPr>
          <p:cNvPr id="5" name="TextBox 5"/>
          <p:cNvSpPr txBox="1"/>
          <p:nvPr/>
        </p:nvSpPr>
        <p:spPr>
          <a:xfrm>
            <a:off x="9144000" y="7696200"/>
            <a:ext cx="8115300" cy="1562100"/>
          </a:xfrm>
          <a:prstGeom prst="rect">
            <a:avLst/>
          </a:prstGeom>
        </p:spPr>
        <p:txBody>
          <a:bodyPr lIns="0" tIns="0" rIns="0" bIns="0" rtlCol="0" anchor="t">
            <a:spAutoFit/>
          </a:bodyPr>
          <a:lstStyle/>
          <a:p>
            <a:pPr>
              <a:lnSpc>
                <a:spcPts val="3000"/>
              </a:lnSpc>
            </a:pPr>
            <a:r>
              <a:rPr lang="en-US" sz="3000">
                <a:solidFill>
                  <a:srgbClr val="FEFFFD"/>
                </a:solidFill>
                <a:latin typeface="Barlow Light Bold"/>
              </a:rPr>
              <a:t>Le jeune homme était un bon chrétien, il gardait les commandements mais il ne voulait pas tout abandonner, il a exercé son libre arbitre et a pris une décision.</a:t>
            </a:r>
          </a:p>
        </p:txBody>
      </p:sp>
      <p:sp>
        <p:nvSpPr>
          <p:cNvPr id="6" name="AutoShape 6"/>
          <p:cNvSpPr/>
          <p:nvPr/>
        </p:nvSpPr>
        <p:spPr>
          <a:xfrm>
            <a:off x="9144000" y="3360473"/>
            <a:ext cx="8115300" cy="0"/>
          </a:xfrm>
          <a:prstGeom prst="line">
            <a:avLst/>
          </a:prstGeom>
          <a:ln w="38100" cap="rnd">
            <a:solidFill>
              <a:srgbClr val="101010"/>
            </a:solidFill>
            <a:prstDash val="sysDot"/>
            <a:headEnd type="none" w="sm" len="sm"/>
            <a:tailEnd type="none" w="sm" len="sm"/>
          </a:ln>
        </p:spPr>
      </p:sp>
      <p:sp>
        <p:nvSpPr>
          <p:cNvPr id="7" name="AutoShape 7"/>
          <p:cNvSpPr/>
          <p:nvPr/>
        </p:nvSpPr>
        <p:spPr>
          <a:xfrm>
            <a:off x="9144000" y="6795089"/>
            <a:ext cx="8115300" cy="0"/>
          </a:xfrm>
          <a:prstGeom prst="line">
            <a:avLst/>
          </a:prstGeom>
          <a:ln w="38100" cap="rnd">
            <a:solidFill>
              <a:srgbClr val="101010"/>
            </a:solidFill>
            <a:prstDash val="sysDot"/>
            <a:headEnd type="none" w="sm" len="sm"/>
            <a:tailEnd type="none" w="sm" len="sm"/>
          </a:ln>
        </p:spPr>
      </p:sp>
      <p:grpSp>
        <p:nvGrpSpPr>
          <p:cNvPr id="8" name="Group 8"/>
          <p:cNvGrpSpPr/>
          <p:nvPr/>
        </p:nvGrpSpPr>
        <p:grpSpPr>
          <a:xfrm>
            <a:off x="1028700" y="1028700"/>
            <a:ext cx="6612971" cy="1688538"/>
            <a:chOff x="0" y="0"/>
            <a:chExt cx="8817294" cy="2251385"/>
          </a:xfrm>
        </p:grpSpPr>
        <p:sp>
          <p:nvSpPr>
            <p:cNvPr id="9" name="TextBox 9"/>
            <p:cNvSpPr txBox="1"/>
            <p:nvPr/>
          </p:nvSpPr>
          <p:spPr>
            <a:xfrm>
              <a:off x="0" y="-12065"/>
              <a:ext cx="8817294" cy="1025525"/>
            </a:xfrm>
            <a:prstGeom prst="rect">
              <a:avLst/>
            </a:prstGeom>
          </p:spPr>
          <p:txBody>
            <a:bodyPr lIns="0" tIns="0" rIns="0" bIns="0" rtlCol="0" anchor="t">
              <a:spAutoFit/>
            </a:bodyPr>
            <a:lstStyle/>
            <a:p>
              <a:pPr>
                <a:lnSpc>
                  <a:spcPts val="6000"/>
                </a:lnSpc>
              </a:pPr>
              <a:r>
                <a:rPr lang="en-US" sz="5000">
                  <a:solidFill>
                    <a:srgbClr val="FEFFFD"/>
                  </a:solidFill>
                  <a:latin typeface="Roboto Bold"/>
                </a:rPr>
                <a:t>Creyentes o Discípulos</a:t>
              </a:r>
            </a:p>
          </p:txBody>
        </p:sp>
        <p:sp>
          <p:nvSpPr>
            <p:cNvPr id="10" name="TextBox 10"/>
            <p:cNvSpPr txBox="1"/>
            <p:nvPr/>
          </p:nvSpPr>
          <p:spPr>
            <a:xfrm>
              <a:off x="0" y="1575110"/>
              <a:ext cx="8817294" cy="676275"/>
            </a:xfrm>
            <a:prstGeom prst="rect">
              <a:avLst/>
            </a:prstGeom>
          </p:spPr>
          <p:txBody>
            <a:bodyPr lIns="0" tIns="0" rIns="0" bIns="0" rtlCol="0" anchor="t">
              <a:spAutoFit/>
            </a:bodyPr>
            <a:lstStyle/>
            <a:p>
              <a:pPr>
                <a:lnSpc>
                  <a:spcPts val="4199"/>
                </a:lnSpc>
              </a:pPr>
              <a:r>
                <a:rPr lang="en-US" sz="3000">
                  <a:solidFill>
                    <a:srgbClr val="FEFFFD"/>
                  </a:solidFill>
                  <a:latin typeface="Barlow Light"/>
                </a:rPr>
                <a:t>Marcos 10:17-22</a:t>
              </a:r>
            </a:p>
          </p:txBody>
        </p:sp>
      </p:grpSp>
      <p:grpSp>
        <p:nvGrpSpPr>
          <p:cNvPr id="11" name="Group 11"/>
          <p:cNvGrpSpPr/>
          <p:nvPr/>
        </p:nvGrpSpPr>
        <p:grpSpPr>
          <a:xfrm>
            <a:off x="1028700" y="4337331"/>
            <a:ext cx="6612971" cy="1612338"/>
            <a:chOff x="0" y="0"/>
            <a:chExt cx="8817294" cy="2149785"/>
          </a:xfrm>
        </p:grpSpPr>
        <p:sp>
          <p:nvSpPr>
            <p:cNvPr id="12" name="TextBox 12"/>
            <p:cNvSpPr txBox="1"/>
            <p:nvPr/>
          </p:nvSpPr>
          <p:spPr>
            <a:xfrm>
              <a:off x="0" y="-21590"/>
              <a:ext cx="8817294" cy="933450"/>
            </a:xfrm>
            <a:prstGeom prst="rect">
              <a:avLst/>
            </a:prstGeom>
          </p:spPr>
          <p:txBody>
            <a:bodyPr lIns="0" tIns="0" rIns="0" bIns="0" rtlCol="0" anchor="t">
              <a:spAutoFit/>
            </a:bodyPr>
            <a:lstStyle/>
            <a:p>
              <a:pPr>
                <a:lnSpc>
                  <a:spcPts val="5400"/>
                </a:lnSpc>
              </a:pPr>
              <a:r>
                <a:rPr lang="en-US" sz="4500" i="1" dirty="0">
                  <a:solidFill>
                    <a:srgbClr val="FEFFFD"/>
                  </a:solidFill>
                  <a:latin typeface="Roboto Italics"/>
                </a:rPr>
                <a:t>Believers or Disciples</a:t>
              </a:r>
            </a:p>
          </p:txBody>
        </p:sp>
        <p:sp>
          <p:nvSpPr>
            <p:cNvPr id="13" name="TextBox 13"/>
            <p:cNvSpPr txBox="1"/>
            <p:nvPr/>
          </p:nvSpPr>
          <p:spPr>
            <a:xfrm>
              <a:off x="0" y="1473510"/>
              <a:ext cx="8817294" cy="676275"/>
            </a:xfrm>
            <a:prstGeom prst="rect">
              <a:avLst/>
            </a:prstGeom>
          </p:spPr>
          <p:txBody>
            <a:bodyPr lIns="0" tIns="0" rIns="0" bIns="0" rtlCol="0" anchor="t">
              <a:spAutoFit/>
            </a:bodyPr>
            <a:lstStyle/>
            <a:p>
              <a:pPr>
                <a:lnSpc>
                  <a:spcPts val="4199"/>
                </a:lnSpc>
              </a:pPr>
              <a:r>
                <a:rPr lang="en-US" sz="3000">
                  <a:solidFill>
                    <a:srgbClr val="FEFFFD"/>
                  </a:solidFill>
                  <a:latin typeface="Barlow Light Italics"/>
                </a:rPr>
                <a:t>Mark 10:17-22 </a:t>
              </a:r>
            </a:p>
          </p:txBody>
        </p:sp>
      </p:grpSp>
      <p:grpSp>
        <p:nvGrpSpPr>
          <p:cNvPr id="14" name="Group 14"/>
          <p:cNvGrpSpPr/>
          <p:nvPr/>
        </p:nvGrpSpPr>
        <p:grpSpPr>
          <a:xfrm>
            <a:off x="1028700" y="7077344"/>
            <a:ext cx="6612971" cy="1612338"/>
            <a:chOff x="0" y="0"/>
            <a:chExt cx="8817294" cy="2149785"/>
          </a:xfrm>
        </p:grpSpPr>
        <p:sp>
          <p:nvSpPr>
            <p:cNvPr id="15" name="TextBox 15"/>
            <p:cNvSpPr txBox="1"/>
            <p:nvPr/>
          </p:nvSpPr>
          <p:spPr>
            <a:xfrm>
              <a:off x="0" y="-21590"/>
              <a:ext cx="8817294" cy="933450"/>
            </a:xfrm>
            <a:prstGeom prst="rect">
              <a:avLst/>
            </a:prstGeom>
          </p:spPr>
          <p:txBody>
            <a:bodyPr lIns="0" tIns="0" rIns="0" bIns="0" rtlCol="0" anchor="t">
              <a:spAutoFit/>
            </a:bodyPr>
            <a:lstStyle/>
            <a:p>
              <a:pPr>
                <a:lnSpc>
                  <a:spcPts val="5400"/>
                </a:lnSpc>
              </a:pPr>
              <a:r>
                <a:rPr lang="en-US" sz="4500">
                  <a:solidFill>
                    <a:srgbClr val="FEFFFD"/>
                  </a:solidFill>
                  <a:latin typeface="Roboto Bold"/>
                </a:rPr>
                <a:t>Croyants ou disciples</a:t>
              </a:r>
            </a:p>
          </p:txBody>
        </p:sp>
        <p:sp>
          <p:nvSpPr>
            <p:cNvPr id="16" name="TextBox 16"/>
            <p:cNvSpPr txBox="1"/>
            <p:nvPr/>
          </p:nvSpPr>
          <p:spPr>
            <a:xfrm>
              <a:off x="0" y="1473510"/>
              <a:ext cx="8817294" cy="676275"/>
            </a:xfrm>
            <a:prstGeom prst="rect">
              <a:avLst/>
            </a:prstGeom>
          </p:spPr>
          <p:txBody>
            <a:bodyPr lIns="0" tIns="0" rIns="0" bIns="0" rtlCol="0" anchor="t">
              <a:spAutoFit/>
            </a:bodyPr>
            <a:lstStyle/>
            <a:p>
              <a:pPr>
                <a:lnSpc>
                  <a:spcPts val="4199"/>
                </a:lnSpc>
              </a:pPr>
              <a:r>
                <a:rPr lang="en-US" sz="3000">
                  <a:solidFill>
                    <a:srgbClr val="FEFFFD"/>
                  </a:solidFill>
                  <a:latin typeface="Barlow Light"/>
                </a:rPr>
                <a:t>Marc 10:17-22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TextBox 3"/>
          <p:cNvSpPr txBox="1"/>
          <p:nvPr/>
        </p:nvSpPr>
        <p:spPr>
          <a:xfrm>
            <a:off x="3791563" y="1348389"/>
            <a:ext cx="10704874" cy="2789737"/>
          </a:xfrm>
          <a:prstGeom prst="rect">
            <a:avLst/>
          </a:prstGeom>
        </p:spPr>
        <p:txBody>
          <a:bodyPr lIns="0" tIns="0" rIns="0" bIns="0" rtlCol="0" anchor="t">
            <a:spAutoFit/>
          </a:bodyPr>
          <a:lstStyle/>
          <a:p>
            <a:pPr algn="ctr">
              <a:lnSpc>
                <a:spcPts val="10964"/>
              </a:lnSpc>
            </a:pPr>
            <a:r>
              <a:rPr lang="en-US" sz="9137" dirty="0">
                <a:solidFill>
                  <a:srgbClr val="FEFFFD"/>
                </a:solidFill>
                <a:latin typeface="Roboto Bold"/>
              </a:rPr>
              <a:t>¿</a:t>
            </a:r>
            <a:r>
              <a:rPr lang="en-US" sz="9137" dirty="0" err="1">
                <a:solidFill>
                  <a:srgbClr val="FEFFFD"/>
                </a:solidFill>
                <a:latin typeface="Roboto Bold"/>
              </a:rPr>
              <a:t>Cómo</a:t>
            </a:r>
            <a:r>
              <a:rPr lang="en-US" sz="9137" dirty="0">
                <a:solidFill>
                  <a:srgbClr val="FEFFFD"/>
                </a:solidFill>
                <a:latin typeface="Roboto Bold"/>
              </a:rPr>
              <a:t> se </a:t>
            </a:r>
            <a:r>
              <a:rPr lang="en-US" sz="9137" dirty="0" err="1">
                <a:solidFill>
                  <a:srgbClr val="FEFFFD"/>
                </a:solidFill>
                <a:latin typeface="Roboto Bold"/>
              </a:rPr>
              <a:t>hace</a:t>
            </a:r>
            <a:endParaRPr lang="en-US" sz="9137" dirty="0">
              <a:solidFill>
                <a:srgbClr val="FEFFFD"/>
              </a:solidFill>
              <a:latin typeface="Roboto Bold"/>
            </a:endParaRPr>
          </a:p>
          <a:p>
            <a:pPr algn="ctr">
              <a:lnSpc>
                <a:spcPts val="10964"/>
              </a:lnSpc>
            </a:pPr>
            <a:r>
              <a:rPr lang="en-US" sz="9137" dirty="0">
                <a:solidFill>
                  <a:srgbClr val="FEFFFD"/>
                </a:solidFill>
                <a:latin typeface="Roboto Bold"/>
              </a:rPr>
              <a:t>para </a:t>
            </a:r>
            <a:r>
              <a:rPr lang="en-US" sz="9137" dirty="0" err="1">
                <a:solidFill>
                  <a:srgbClr val="FEFFFD"/>
                </a:solidFill>
                <a:latin typeface="Roboto Bold"/>
              </a:rPr>
              <a:t>lograr</a:t>
            </a:r>
            <a:r>
              <a:rPr lang="en-US" sz="9137" dirty="0">
                <a:solidFill>
                  <a:srgbClr val="FEFFFD"/>
                </a:solidFill>
                <a:latin typeface="Roboto Bold"/>
              </a:rPr>
              <a:t> </a:t>
            </a:r>
            <a:r>
              <a:rPr lang="en-US" sz="9137" dirty="0" err="1">
                <a:solidFill>
                  <a:srgbClr val="FEFFFD"/>
                </a:solidFill>
                <a:latin typeface="Roboto Bold"/>
              </a:rPr>
              <a:t>esto</a:t>
            </a:r>
            <a:r>
              <a:rPr lang="en-US" sz="9137" dirty="0">
                <a:solidFill>
                  <a:srgbClr val="FEFFFD"/>
                </a:solidFill>
                <a:latin typeface="Roboto Bold"/>
              </a:rPr>
              <a:t>?</a:t>
            </a:r>
          </a:p>
        </p:txBody>
      </p:sp>
      <p:sp>
        <p:nvSpPr>
          <p:cNvPr id="4" name="TextBox 4"/>
          <p:cNvSpPr txBox="1"/>
          <p:nvPr/>
        </p:nvSpPr>
        <p:spPr>
          <a:xfrm>
            <a:off x="3994565" y="4204801"/>
            <a:ext cx="10298871" cy="487313"/>
          </a:xfrm>
          <a:prstGeom prst="rect">
            <a:avLst/>
          </a:prstGeom>
        </p:spPr>
        <p:txBody>
          <a:bodyPr lIns="0" tIns="0" rIns="0" bIns="0" rtlCol="0" anchor="t">
            <a:spAutoFit/>
          </a:bodyPr>
          <a:lstStyle/>
          <a:p>
            <a:pPr algn="ctr">
              <a:lnSpc>
                <a:spcPts val="3807"/>
              </a:lnSpc>
            </a:pPr>
            <a:r>
              <a:rPr lang="en-US" sz="3500" dirty="0">
                <a:solidFill>
                  <a:srgbClr val="FEFFFD"/>
                </a:solidFill>
                <a:latin typeface="Barlow Light Bold"/>
              </a:rPr>
              <a:t> </a:t>
            </a:r>
            <a:r>
              <a:rPr lang="en-US" sz="3500" dirty="0">
                <a:solidFill>
                  <a:srgbClr val="FEFFFD"/>
                </a:solidFill>
                <a:latin typeface="Arimo Bold"/>
              </a:rPr>
              <a:t>No </a:t>
            </a:r>
            <a:r>
              <a:rPr lang="en-US" sz="3500" dirty="0" err="1">
                <a:solidFill>
                  <a:srgbClr val="FEFFFD"/>
                </a:solidFill>
                <a:latin typeface="Arimo Bold"/>
              </a:rPr>
              <a:t>existe</a:t>
            </a:r>
            <a:r>
              <a:rPr lang="en-US" sz="3500" dirty="0">
                <a:solidFill>
                  <a:srgbClr val="FEFFFD"/>
                </a:solidFill>
                <a:latin typeface="Arimo Bold"/>
              </a:rPr>
              <a:t> una formula </a:t>
            </a:r>
            <a:r>
              <a:rPr lang="en-US" sz="3500" dirty="0" err="1">
                <a:solidFill>
                  <a:srgbClr val="FEFFFD"/>
                </a:solidFill>
                <a:latin typeface="Arimo Bold"/>
              </a:rPr>
              <a:t>mágica</a:t>
            </a:r>
            <a:r>
              <a:rPr lang="en-US" sz="3500" dirty="0">
                <a:solidFill>
                  <a:srgbClr val="FEFFFD"/>
                </a:solidFill>
                <a:latin typeface="Arimo Bold"/>
              </a:rPr>
              <a:t> </a:t>
            </a:r>
          </a:p>
        </p:txBody>
      </p:sp>
      <p:sp>
        <p:nvSpPr>
          <p:cNvPr id="5" name="TextBox 5"/>
          <p:cNvSpPr txBox="1"/>
          <p:nvPr/>
        </p:nvSpPr>
        <p:spPr>
          <a:xfrm>
            <a:off x="1028700" y="5713263"/>
            <a:ext cx="7550481" cy="1981200"/>
          </a:xfrm>
          <a:prstGeom prst="rect">
            <a:avLst/>
          </a:prstGeom>
        </p:spPr>
        <p:txBody>
          <a:bodyPr lIns="0" tIns="0" rIns="0" bIns="0" rtlCol="0" anchor="t">
            <a:spAutoFit/>
          </a:bodyPr>
          <a:lstStyle/>
          <a:p>
            <a:pPr algn="ctr">
              <a:lnSpc>
                <a:spcPts val="7733"/>
              </a:lnSpc>
            </a:pPr>
            <a:r>
              <a:rPr lang="en-US" sz="6444" i="1" dirty="0">
                <a:solidFill>
                  <a:srgbClr val="FEFFFD"/>
                </a:solidFill>
                <a:latin typeface="Roboto Italics"/>
              </a:rPr>
              <a:t>How can we </a:t>
            </a:r>
          </a:p>
          <a:p>
            <a:pPr algn="ctr">
              <a:lnSpc>
                <a:spcPts val="7733"/>
              </a:lnSpc>
            </a:pPr>
            <a:r>
              <a:rPr lang="en-US" sz="6444" i="1" dirty="0">
                <a:solidFill>
                  <a:srgbClr val="FEFFFD"/>
                </a:solidFill>
                <a:latin typeface="Roboto Italics"/>
              </a:rPr>
              <a:t>achieve this?</a:t>
            </a:r>
          </a:p>
        </p:txBody>
      </p:sp>
      <p:sp>
        <p:nvSpPr>
          <p:cNvPr id="6" name="TextBox 6"/>
          <p:cNvSpPr txBox="1"/>
          <p:nvPr/>
        </p:nvSpPr>
        <p:spPr>
          <a:xfrm>
            <a:off x="9708819" y="5713854"/>
            <a:ext cx="7550481" cy="1980020"/>
          </a:xfrm>
          <a:prstGeom prst="rect">
            <a:avLst/>
          </a:prstGeom>
        </p:spPr>
        <p:txBody>
          <a:bodyPr lIns="0" tIns="0" rIns="0" bIns="0" rtlCol="0" anchor="t">
            <a:spAutoFit/>
          </a:bodyPr>
          <a:lstStyle/>
          <a:p>
            <a:pPr algn="ctr">
              <a:lnSpc>
                <a:spcPts val="7733"/>
              </a:lnSpc>
            </a:pPr>
            <a:r>
              <a:rPr lang="en-US" sz="6444">
                <a:solidFill>
                  <a:srgbClr val="FEFFFD"/>
                </a:solidFill>
                <a:latin typeface="Roboto Bold"/>
              </a:rPr>
              <a:t>Comment pouvons-nous y parvenir?</a:t>
            </a:r>
          </a:p>
        </p:txBody>
      </p:sp>
      <p:sp>
        <p:nvSpPr>
          <p:cNvPr id="7" name="TextBox 7"/>
          <p:cNvSpPr txBox="1"/>
          <p:nvPr/>
        </p:nvSpPr>
        <p:spPr>
          <a:xfrm>
            <a:off x="1171883" y="7745330"/>
            <a:ext cx="7264114" cy="353958"/>
          </a:xfrm>
          <a:prstGeom prst="rect">
            <a:avLst/>
          </a:prstGeom>
        </p:spPr>
        <p:txBody>
          <a:bodyPr lIns="0" tIns="0" rIns="0" bIns="0" rtlCol="0" anchor="t">
            <a:spAutoFit/>
          </a:bodyPr>
          <a:lstStyle/>
          <a:p>
            <a:pPr algn="ctr">
              <a:lnSpc>
                <a:spcPts val="2685"/>
              </a:lnSpc>
            </a:pPr>
            <a:r>
              <a:rPr lang="en-US" sz="2685" i="1">
                <a:solidFill>
                  <a:srgbClr val="FEFFFD"/>
                </a:solidFill>
                <a:latin typeface="Barlow Light Bold Italics"/>
              </a:rPr>
              <a:t>There is no magic formula </a:t>
            </a:r>
          </a:p>
        </p:txBody>
      </p:sp>
      <p:sp>
        <p:nvSpPr>
          <p:cNvPr id="8" name="TextBox 8"/>
          <p:cNvSpPr txBox="1"/>
          <p:nvPr/>
        </p:nvSpPr>
        <p:spPr>
          <a:xfrm>
            <a:off x="9852003" y="7741498"/>
            <a:ext cx="7264114" cy="361621"/>
          </a:xfrm>
          <a:prstGeom prst="rect">
            <a:avLst/>
          </a:prstGeom>
        </p:spPr>
        <p:txBody>
          <a:bodyPr lIns="0" tIns="0" rIns="0" bIns="0" rtlCol="0" anchor="t">
            <a:spAutoFit/>
          </a:bodyPr>
          <a:lstStyle/>
          <a:p>
            <a:pPr algn="ctr">
              <a:lnSpc>
                <a:spcPts val="2685"/>
              </a:lnSpc>
            </a:pPr>
            <a:r>
              <a:rPr lang="en-US" sz="2685">
                <a:solidFill>
                  <a:srgbClr val="FEFFFD"/>
                </a:solidFill>
                <a:latin typeface="Barlow Light Bold"/>
              </a:rPr>
              <a:t>Il n'y a pas de formule magique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1010"/>
        </a:solidFill>
        <a:effectLst/>
      </p:bgPr>
    </p:bg>
    <p:spTree>
      <p:nvGrpSpPr>
        <p:cNvPr id="1" name=""/>
        <p:cNvGrpSpPr/>
        <p:nvPr/>
      </p:nvGrpSpPr>
      <p:grpSpPr>
        <a:xfrm>
          <a:off x="0" y="0"/>
          <a:ext cx="0" cy="0"/>
          <a:chOff x="0" y="0"/>
          <a:chExt cx="0" cy="0"/>
        </a:xfrm>
      </p:grpSpPr>
      <p:sp>
        <p:nvSpPr>
          <p:cNvPr id="2" name="TextBox 2"/>
          <p:cNvSpPr txBox="1"/>
          <p:nvPr/>
        </p:nvSpPr>
        <p:spPr>
          <a:xfrm>
            <a:off x="1028700" y="1462087"/>
            <a:ext cx="6612971" cy="1104900"/>
          </a:xfrm>
          <a:prstGeom prst="rect">
            <a:avLst/>
          </a:prstGeom>
        </p:spPr>
        <p:txBody>
          <a:bodyPr lIns="0" tIns="0" rIns="0" bIns="0" rtlCol="0" anchor="t">
            <a:spAutoFit/>
          </a:bodyPr>
          <a:lstStyle/>
          <a:p>
            <a:pPr>
              <a:lnSpc>
                <a:spcPts val="8640"/>
              </a:lnSpc>
            </a:pPr>
            <a:r>
              <a:rPr lang="en-US" sz="7200" dirty="0" err="1">
                <a:solidFill>
                  <a:srgbClr val="FEFFFD"/>
                </a:solidFill>
                <a:latin typeface="Roboto Bold"/>
              </a:rPr>
              <a:t>Espiritual</a:t>
            </a:r>
            <a:r>
              <a:rPr lang="en-US" sz="7200" dirty="0">
                <a:solidFill>
                  <a:srgbClr val="FEFFFD"/>
                </a:solidFill>
                <a:latin typeface="Roboto Bold"/>
              </a:rPr>
              <a:t>:</a:t>
            </a:r>
          </a:p>
        </p:txBody>
      </p:sp>
      <p:sp>
        <p:nvSpPr>
          <p:cNvPr id="3" name="TextBox 3"/>
          <p:cNvSpPr txBox="1"/>
          <p:nvPr/>
        </p:nvSpPr>
        <p:spPr>
          <a:xfrm>
            <a:off x="1028700" y="4585758"/>
            <a:ext cx="5172170" cy="832087"/>
          </a:xfrm>
          <a:prstGeom prst="rect">
            <a:avLst/>
          </a:prstGeom>
        </p:spPr>
        <p:txBody>
          <a:bodyPr lIns="0" tIns="0" rIns="0" bIns="0" rtlCol="0" anchor="t">
            <a:spAutoFit/>
          </a:bodyPr>
          <a:lstStyle/>
          <a:p>
            <a:pPr>
              <a:lnSpc>
                <a:spcPts val="6757"/>
              </a:lnSpc>
            </a:pPr>
            <a:r>
              <a:rPr lang="en-US" sz="5631" i="1" dirty="0">
                <a:solidFill>
                  <a:srgbClr val="FEFFFD"/>
                </a:solidFill>
                <a:latin typeface="Roboto Bold Italics"/>
              </a:rPr>
              <a:t>Spiritual:</a:t>
            </a:r>
          </a:p>
        </p:txBody>
      </p:sp>
      <p:sp>
        <p:nvSpPr>
          <p:cNvPr id="4" name="TextBox 4"/>
          <p:cNvSpPr txBox="1"/>
          <p:nvPr/>
        </p:nvSpPr>
        <p:spPr>
          <a:xfrm>
            <a:off x="1028700" y="7029803"/>
            <a:ext cx="5172170" cy="866245"/>
          </a:xfrm>
          <a:prstGeom prst="rect">
            <a:avLst/>
          </a:prstGeom>
        </p:spPr>
        <p:txBody>
          <a:bodyPr lIns="0" tIns="0" rIns="0" bIns="0" rtlCol="0" anchor="t">
            <a:spAutoFit/>
          </a:bodyPr>
          <a:lstStyle/>
          <a:p>
            <a:pPr>
              <a:lnSpc>
                <a:spcPts val="6757"/>
              </a:lnSpc>
            </a:pPr>
            <a:r>
              <a:rPr lang="en-US" sz="5631">
                <a:solidFill>
                  <a:srgbClr val="FEFFFD"/>
                </a:solidFill>
                <a:latin typeface="Roboto Bold"/>
              </a:rPr>
              <a:t>Spirituel :</a:t>
            </a:r>
          </a:p>
        </p:txBody>
      </p:sp>
      <p:sp>
        <p:nvSpPr>
          <p:cNvPr id="5" name="TextBox 5"/>
          <p:cNvSpPr txBox="1"/>
          <p:nvPr/>
        </p:nvSpPr>
        <p:spPr>
          <a:xfrm>
            <a:off x="9144000" y="1066800"/>
            <a:ext cx="8115300" cy="1943100"/>
          </a:xfrm>
          <a:prstGeom prst="rect">
            <a:avLst/>
          </a:prstGeom>
        </p:spPr>
        <p:txBody>
          <a:bodyPr lIns="0" tIns="0" rIns="0" bIns="0" rtlCol="0" anchor="t">
            <a:spAutoFit/>
          </a:bodyPr>
          <a:lstStyle/>
          <a:p>
            <a:pPr marL="647700" lvl="1" indent="-323850" algn="l">
              <a:lnSpc>
                <a:spcPts val="3000"/>
              </a:lnSpc>
              <a:buFont typeface="Arial"/>
              <a:buChar char="•"/>
            </a:pPr>
            <a:r>
              <a:rPr lang="en-US" sz="3000" u="none" dirty="0">
                <a:solidFill>
                  <a:srgbClr val="FEFFFD"/>
                </a:solidFill>
                <a:latin typeface="Barlow Light Bold"/>
              </a:rPr>
              <a:t>Es un </a:t>
            </a:r>
            <a:r>
              <a:rPr lang="en-US" sz="3000" u="none" dirty="0" err="1">
                <a:solidFill>
                  <a:srgbClr val="FEFFFD"/>
                </a:solidFill>
                <a:latin typeface="Barlow Light Bold"/>
              </a:rPr>
              <a:t>proceso</a:t>
            </a:r>
            <a:r>
              <a:rPr lang="en-US" sz="3000" u="none" dirty="0">
                <a:solidFill>
                  <a:srgbClr val="FEFFFD"/>
                </a:solidFill>
                <a:latin typeface="Barlow Light Bold"/>
              </a:rPr>
              <a:t> y </a:t>
            </a:r>
            <a:r>
              <a:rPr lang="en-US" sz="3000" u="none" dirty="0" err="1">
                <a:solidFill>
                  <a:srgbClr val="FEFFFD"/>
                </a:solidFill>
                <a:latin typeface="Barlow Light Bold"/>
              </a:rPr>
              <a:t>toma</a:t>
            </a:r>
            <a:r>
              <a:rPr lang="en-US" sz="3000" u="none" dirty="0">
                <a:solidFill>
                  <a:srgbClr val="FEFFFD"/>
                </a:solidFill>
                <a:latin typeface="Barlow Light Bold"/>
              </a:rPr>
              <a:t> </a:t>
            </a:r>
            <a:r>
              <a:rPr lang="en-US" sz="3000" u="none" dirty="0" err="1">
                <a:solidFill>
                  <a:srgbClr val="FEFFFD"/>
                </a:solidFill>
                <a:latin typeface="Barlow Light Bold"/>
              </a:rPr>
              <a:t>tiempo</a:t>
            </a:r>
            <a:r>
              <a:rPr lang="en-US" sz="3000" u="none" dirty="0">
                <a:solidFill>
                  <a:srgbClr val="FEFFFD"/>
                </a:solidFill>
                <a:latin typeface="Barlow Light Bold"/>
              </a:rPr>
              <a:t>.</a:t>
            </a:r>
          </a:p>
          <a:p>
            <a:pPr marL="647700" lvl="1" indent="-323850" algn="l">
              <a:lnSpc>
                <a:spcPts val="3000"/>
              </a:lnSpc>
              <a:buFont typeface="Arial"/>
              <a:buChar char="•"/>
            </a:pPr>
            <a:r>
              <a:rPr lang="en-US" sz="3000" u="none" dirty="0" err="1">
                <a:solidFill>
                  <a:srgbClr val="FEFFFD"/>
                </a:solidFill>
                <a:latin typeface="Barlow Light Bold"/>
              </a:rPr>
              <a:t>Viviendo</a:t>
            </a:r>
            <a:r>
              <a:rPr lang="en-US" sz="3000" u="none" dirty="0">
                <a:solidFill>
                  <a:srgbClr val="FEFFFD"/>
                </a:solidFill>
                <a:latin typeface="Barlow Light Bold"/>
              </a:rPr>
              <a:t> </a:t>
            </a:r>
            <a:r>
              <a:rPr lang="en-US" sz="3000" u="none" dirty="0" err="1">
                <a:solidFill>
                  <a:srgbClr val="FEFFFD"/>
                </a:solidFill>
                <a:latin typeface="Barlow Light Bold"/>
              </a:rPr>
              <a:t>cada</a:t>
            </a:r>
            <a:r>
              <a:rPr lang="en-US" sz="3000" u="none" dirty="0">
                <a:solidFill>
                  <a:srgbClr val="FEFFFD"/>
                </a:solidFill>
                <a:latin typeface="Barlow Light Bold"/>
              </a:rPr>
              <a:t> día </a:t>
            </a:r>
            <a:r>
              <a:rPr lang="en-US" sz="3000" u="none" dirty="0" err="1">
                <a:solidFill>
                  <a:srgbClr val="FEFFFD"/>
                </a:solidFill>
                <a:latin typeface="Barlow Light Bold"/>
              </a:rPr>
              <a:t>en</a:t>
            </a:r>
            <a:r>
              <a:rPr lang="en-US" sz="3000" u="none" dirty="0">
                <a:solidFill>
                  <a:srgbClr val="FEFFFD"/>
                </a:solidFill>
                <a:latin typeface="Barlow Light Bold"/>
              </a:rPr>
              <a:t> la </a:t>
            </a:r>
            <a:r>
              <a:rPr lang="en-US" sz="3000" u="none" dirty="0" err="1">
                <a:solidFill>
                  <a:srgbClr val="FEFFFD"/>
                </a:solidFill>
                <a:latin typeface="Barlow Light Bold"/>
              </a:rPr>
              <a:t>gracia</a:t>
            </a:r>
            <a:r>
              <a:rPr lang="en-US" sz="3000" u="none" dirty="0">
                <a:solidFill>
                  <a:srgbClr val="FEFFFD"/>
                </a:solidFill>
                <a:latin typeface="Barlow Light Bold"/>
              </a:rPr>
              <a:t> </a:t>
            </a:r>
            <a:r>
              <a:rPr lang="en-US" sz="3000" u="none" dirty="0" err="1">
                <a:solidFill>
                  <a:srgbClr val="FEFFFD"/>
                </a:solidFill>
                <a:latin typeface="Barlow Light Bold"/>
              </a:rPr>
              <a:t>sustentadora</a:t>
            </a:r>
            <a:r>
              <a:rPr lang="en-US" sz="3000" u="none" dirty="0">
                <a:solidFill>
                  <a:srgbClr val="FEFFFD"/>
                </a:solidFill>
                <a:latin typeface="Barlow Light Bold"/>
              </a:rPr>
              <a:t> </a:t>
            </a:r>
            <a:r>
              <a:rPr lang="en-US" sz="3000" u="none" dirty="0" err="1">
                <a:solidFill>
                  <a:srgbClr val="FEFFFD"/>
                </a:solidFill>
                <a:latin typeface="Barlow Light Bold"/>
              </a:rPr>
              <a:t>espiritual</a:t>
            </a:r>
            <a:r>
              <a:rPr lang="en-US" sz="3000" u="none" dirty="0">
                <a:solidFill>
                  <a:srgbClr val="FEFFFD"/>
                </a:solidFill>
                <a:latin typeface="Barlow Light Bold"/>
              </a:rPr>
              <a:t> y </a:t>
            </a:r>
            <a:r>
              <a:rPr lang="en-US" sz="3000" u="none" dirty="0" err="1">
                <a:solidFill>
                  <a:srgbClr val="FEFFFD"/>
                </a:solidFill>
                <a:latin typeface="Barlow Light Bold"/>
              </a:rPr>
              <a:t>practica</a:t>
            </a:r>
            <a:r>
              <a:rPr lang="en-US" sz="3000" u="none" dirty="0">
                <a:solidFill>
                  <a:srgbClr val="FEFFFD"/>
                </a:solidFill>
                <a:latin typeface="Barlow Light Bold"/>
              </a:rPr>
              <a:t>.</a:t>
            </a:r>
          </a:p>
          <a:p>
            <a:pPr marL="647700" lvl="1" indent="-323850" algn="l">
              <a:lnSpc>
                <a:spcPts val="3000"/>
              </a:lnSpc>
              <a:buFont typeface="Arial"/>
              <a:buChar char="•"/>
            </a:pPr>
            <a:r>
              <a:rPr lang="en-US" sz="3000" u="none" dirty="0" err="1">
                <a:solidFill>
                  <a:srgbClr val="FEFFFD"/>
                </a:solidFill>
                <a:latin typeface="Barlow Light Bold"/>
              </a:rPr>
              <a:t>Espiritual</a:t>
            </a:r>
            <a:r>
              <a:rPr lang="en-US" sz="3000" u="none" dirty="0">
                <a:solidFill>
                  <a:srgbClr val="FEFFFD"/>
                </a:solidFill>
                <a:latin typeface="Barlow Light Bold"/>
              </a:rPr>
              <a:t> por que es un regalo de Dios, </a:t>
            </a:r>
            <a:r>
              <a:rPr lang="en-US" sz="3000" u="none" dirty="0" err="1">
                <a:solidFill>
                  <a:srgbClr val="FEFFFD"/>
                </a:solidFill>
                <a:latin typeface="Barlow Light Bold"/>
              </a:rPr>
              <a:t>producto</a:t>
            </a:r>
            <a:r>
              <a:rPr lang="en-US" sz="3000" u="none" dirty="0">
                <a:solidFill>
                  <a:srgbClr val="FEFFFD"/>
                </a:solidFill>
                <a:latin typeface="Barlow Light Bold"/>
              </a:rPr>
              <a:t> del </a:t>
            </a:r>
            <a:r>
              <a:rPr lang="en-US" sz="3000" u="none" dirty="0" err="1">
                <a:solidFill>
                  <a:srgbClr val="FEFFFD"/>
                </a:solidFill>
                <a:latin typeface="Barlow Light Bold"/>
              </a:rPr>
              <a:t>Espíritu</a:t>
            </a:r>
            <a:r>
              <a:rPr lang="en-US" sz="3000" u="none" dirty="0">
                <a:solidFill>
                  <a:srgbClr val="FEFFFD"/>
                </a:solidFill>
                <a:latin typeface="Barlow Light Bold"/>
              </a:rPr>
              <a:t> Santo.</a:t>
            </a:r>
          </a:p>
        </p:txBody>
      </p:sp>
      <p:sp>
        <p:nvSpPr>
          <p:cNvPr id="6" name="TextBox 6"/>
          <p:cNvSpPr txBox="1"/>
          <p:nvPr/>
        </p:nvSpPr>
        <p:spPr>
          <a:xfrm>
            <a:off x="9144000" y="4191000"/>
            <a:ext cx="8115300" cy="1943100"/>
          </a:xfrm>
          <a:prstGeom prst="rect">
            <a:avLst/>
          </a:prstGeom>
        </p:spPr>
        <p:txBody>
          <a:bodyPr lIns="0" tIns="0" rIns="0" bIns="0" rtlCol="0" anchor="t">
            <a:spAutoFit/>
          </a:bodyPr>
          <a:lstStyle/>
          <a:p>
            <a:pPr marL="647700" lvl="1" indent="-323850">
              <a:lnSpc>
                <a:spcPts val="3000"/>
              </a:lnSpc>
              <a:buFont typeface="Arial"/>
              <a:buChar char="•"/>
            </a:pPr>
            <a:r>
              <a:rPr lang="en-US" sz="3000" dirty="0">
                <a:solidFill>
                  <a:srgbClr val="FEFFFD"/>
                </a:solidFill>
                <a:latin typeface="Barlow Light Bold Italics"/>
              </a:rPr>
              <a:t>It is a process and it takes time.</a:t>
            </a:r>
          </a:p>
          <a:p>
            <a:pPr marL="647700" lvl="1" indent="-323850">
              <a:lnSpc>
                <a:spcPts val="3000"/>
              </a:lnSpc>
              <a:buFont typeface="Arial"/>
              <a:buChar char="•"/>
            </a:pPr>
            <a:r>
              <a:rPr lang="en-US" sz="3000" dirty="0">
                <a:solidFill>
                  <a:srgbClr val="FEFFFD"/>
                </a:solidFill>
                <a:latin typeface="Barlow Light Bold Italics"/>
              </a:rPr>
              <a:t>Living each day in spiritual and practical sustaining grace.</a:t>
            </a:r>
          </a:p>
          <a:p>
            <a:pPr marL="647700" lvl="1" indent="-323850" algn="l">
              <a:lnSpc>
                <a:spcPts val="3000"/>
              </a:lnSpc>
              <a:buFont typeface="Arial"/>
              <a:buChar char="•"/>
            </a:pPr>
            <a:r>
              <a:rPr lang="en-US" sz="3000" dirty="0">
                <a:solidFill>
                  <a:srgbClr val="FEFFFD"/>
                </a:solidFill>
                <a:latin typeface="Barlow Light Bold Italics"/>
              </a:rPr>
              <a:t>Spiritual because it is a gift from God, a product of the Holy Spirit.</a:t>
            </a:r>
          </a:p>
        </p:txBody>
      </p:sp>
      <p:sp>
        <p:nvSpPr>
          <p:cNvPr id="7" name="TextBox 7"/>
          <p:cNvSpPr txBox="1"/>
          <p:nvPr/>
        </p:nvSpPr>
        <p:spPr>
          <a:xfrm>
            <a:off x="9144000" y="7315200"/>
            <a:ext cx="8115300" cy="1943100"/>
          </a:xfrm>
          <a:prstGeom prst="rect">
            <a:avLst/>
          </a:prstGeom>
        </p:spPr>
        <p:txBody>
          <a:bodyPr lIns="0" tIns="0" rIns="0" bIns="0" rtlCol="0" anchor="t">
            <a:spAutoFit/>
          </a:bodyPr>
          <a:lstStyle/>
          <a:p>
            <a:pPr marL="647700" lvl="1" indent="-323850">
              <a:lnSpc>
                <a:spcPts val="3000"/>
              </a:lnSpc>
              <a:buFont typeface="Arial"/>
              <a:buChar char="•"/>
            </a:pPr>
            <a:r>
              <a:rPr lang="en-US" sz="3000" dirty="0" err="1">
                <a:solidFill>
                  <a:srgbClr val="FEFFFD"/>
                </a:solidFill>
                <a:latin typeface="Barlow Light Bold"/>
              </a:rPr>
              <a:t>C'est</a:t>
            </a:r>
            <a:r>
              <a:rPr lang="en-US" sz="3000" dirty="0">
                <a:solidFill>
                  <a:srgbClr val="FEFFFD"/>
                </a:solidFill>
                <a:latin typeface="Barlow Light Bold"/>
              </a:rPr>
              <a:t> un </a:t>
            </a:r>
            <a:r>
              <a:rPr lang="en-US" sz="3000" dirty="0" err="1">
                <a:solidFill>
                  <a:srgbClr val="FEFFFD"/>
                </a:solidFill>
                <a:latin typeface="Barlow Light Bold"/>
              </a:rPr>
              <a:t>processus</a:t>
            </a:r>
            <a:r>
              <a:rPr lang="en-US" sz="3000" dirty="0">
                <a:solidFill>
                  <a:srgbClr val="FEFFFD"/>
                </a:solidFill>
                <a:latin typeface="Barlow Light Bold"/>
              </a:rPr>
              <a:t> et </a:t>
            </a:r>
            <a:r>
              <a:rPr lang="en-US" sz="3000" dirty="0" err="1">
                <a:solidFill>
                  <a:srgbClr val="FEFFFD"/>
                </a:solidFill>
                <a:latin typeface="Barlow Light Bold"/>
              </a:rPr>
              <a:t>cela</a:t>
            </a:r>
            <a:r>
              <a:rPr lang="en-US" sz="3000" dirty="0">
                <a:solidFill>
                  <a:srgbClr val="FEFFFD"/>
                </a:solidFill>
                <a:latin typeface="Barlow Light Bold"/>
              </a:rPr>
              <a:t> </a:t>
            </a:r>
            <a:r>
              <a:rPr lang="en-US" sz="3000" dirty="0" err="1">
                <a:solidFill>
                  <a:srgbClr val="FEFFFD"/>
                </a:solidFill>
                <a:latin typeface="Barlow Light Bold"/>
              </a:rPr>
              <a:t>prend</a:t>
            </a:r>
            <a:r>
              <a:rPr lang="en-US" sz="3000" dirty="0">
                <a:solidFill>
                  <a:srgbClr val="FEFFFD"/>
                </a:solidFill>
                <a:latin typeface="Barlow Light Bold"/>
              </a:rPr>
              <a:t> du temps.</a:t>
            </a:r>
          </a:p>
          <a:p>
            <a:pPr marL="647700" lvl="1" indent="-323850">
              <a:lnSpc>
                <a:spcPts val="3000"/>
              </a:lnSpc>
              <a:buFont typeface="Arial"/>
              <a:buChar char="•"/>
            </a:pPr>
            <a:r>
              <a:rPr lang="en-US" sz="3000" dirty="0">
                <a:solidFill>
                  <a:srgbClr val="FEFFFD"/>
                </a:solidFill>
                <a:latin typeface="Barlow Light Bold"/>
              </a:rPr>
              <a:t>Vivre </a:t>
            </a:r>
            <a:r>
              <a:rPr lang="en-US" sz="3000" dirty="0" err="1">
                <a:solidFill>
                  <a:srgbClr val="FEFFFD"/>
                </a:solidFill>
                <a:latin typeface="Barlow Light Bold"/>
              </a:rPr>
              <a:t>chaque</a:t>
            </a:r>
            <a:r>
              <a:rPr lang="en-US" sz="3000" dirty="0">
                <a:solidFill>
                  <a:srgbClr val="FEFFFD"/>
                </a:solidFill>
                <a:latin typeface="Barlow Light Bold"/>
              </a:rPr>
              <a:t> jour dans la grâce spirituelle et pratique qui nous </a:t>
            </a:r>
            <a:r>
              <a:rPr lang="en-US" sz="3000" dirty="0" err="1">
                <a:solidFill>
                  <a:srgbClr val="FEFFFD"/>
                </a:solidFill>
                <a:latin typeface="Barlow Light Bold"/>
              </a:rPr>
              <a:t>soutient</a:t>
            </a:r>
            <a:r>
              <a:rPr lang="en-US" sz="3000" dirty="0">
                <a:solidFill>
                  <a:srgbClr val="FEFFFD"/>
                </a:solidFill>
                <a:latin typeface="Barlow Light Bold"/>
              </a:rPr>
              <a:t>.</a:t>
            </a:r>
          </a:p>
          <a:p>
            <a:pPr marL="647700" lvl="1" indent="-323850" algn="l">
              <a:lnSpc>
                <a:spcPts val="3000"/>
              </a:lnSpc>
              <a:buFont typeface="Arial"/>
              <a:buChar char="•"/>
            </a:pPr>
            <a:r>
              <a:rPr lang="en-US" sz="3000" dirty="0">
                <a:solidFill>
                  <a:srgbClr val="FEFFFD"/>
                </a:solidFill>
                <a:latin typeface="Barlow Light Bold"/>
              </a:rPr>
              <a:t>Spirituel </a:t>
            </a:r>
            <a:r>
              <a:rPr lang="en-US" sz="3000" dirty="0" err="1">
                <a:solidFill>
                  <a:srgbClr val="FEFFFD"/>
                </a:solidFill>
                <a:latin typeface="Barlow Light Bold"/>
              </a:rPr>
              <a:t>parce</a:t>
            </a:r>
            <a:r>
              <a:rPr lang="en-US" sz="3000" dirty="0">
                <a:solidFill>
                  <a:srgbClr val="FEFFFD"/>
                </a:solidFill>
                <a:latin typeface="Barlow Light Bold"/>
              </a:rPr>
              <a:t> que </a:t>
            </a:r>
            <a:r>
              <a:rPr lang="en-US" sz="3000" dirty="0" err="1">
                <a:solidFill>
                  <a:srgbClr val="FEFFFD"/>
                </a:solidFill>
                <a:latin typeface="Barlow Light Bold"/>
              </a:rPr>
              <a:t>c'est</a:t>
            </a:r>
            <a:r>
              <a:rPr lang="en-US" sz="3000" dirty="0">
                <a:solidFill>
                  <a:srgbClr val="FEFFFD"/>
                </a:solidFill>
                <a:latin typeface="Barlow Light Bold"/>
              </a:rPr>
              <a:t> un don de Dieu, un </a:t>
            </a:r>
            <a:r>
              <a:rPr lang="en-US" sz="3000" dirty="0" err="1">
                <a:solidFill>
                  <a:srgbClr val="FEFFFD"/>
                </a:solidFill>
                <a:latin typeface="Barlow Light Bold"/>
              </a:rPr>
              <a:t>produit</a:t>
            </a:r>
            <a:r>
              <a:rPr lang="en-US" sz="3000" dirty="0">
                <a:solidFill>
                  <a:srgbClr val="FEFFFD"/>
                </a:solidFill>
                <a:latin typeface="Barlow Light Bold"/>
              </a:rPr>
              <a:t> du Saint-Esprit.</a:t>
            </a:r>
          </a:p>
        </p:txBody>
      </p:sp>
      <p:sp>
        <p:nvSpPr>
          <p:cNvPr id="8" name="AutoShape 8"/>
          <p:cNvSpPr/>
          <p:nvPr/>
        </p:nvSpPr>
        <p:spPr>
          <a:xfrm>
            <a:off x="9144000" y="3576539"/>
            <a:ext cx="8115300" cy="0"/>
          </a:xfrm>
          <a:prstGeom prst="line">
            <a:avLst/>
          </a:prstGeom>
          <a:ln w="38100" cap="rnd">
            <a:solidFill>
              <a:srgbClr val="2E2D2D"/>
            </a:solidFill>
            <a:prstDash val="sysDot"/>
            <a:headEnd type="none" w="sm" len="sm"/>
            <a:tailEnd type="none" w="sm" len="sm"/>
          </a:ln>
        </p:spPr>
      </p:sp>
      <p:sp>
        <p:nvSpPr>
          <p:cNvPr id="9" name="AutoShape 9"/>
          <p:cNvSpPr/>
          <p:nvPr/>
        </p:nvSpPr>
        <p:spPr>
          <a:xfrm>
            <a:off x="9144000" y="6835404"/>
            <a:ext cx="8115300" cy="0"/>
          </a:xfrm>
          <a:prstGeom prst="line">
            <a:avLst/>
          </a:prstGeom>
          <a:ln w="38100" cap="rnd">
            <a:solidFill>
              <a:srgbClr val="2E2D2D"/>
            </a:solidFill>
            <a:prstDash val="sysDot"/>
            <a:headEnd type="none" w="sm" len="sm"/>
            <a:tailEnd type="none" w="sm" len="sm"/>
          </a:ln>
        </p:spPr>
      </p:sp>
      <p:sp>
        <p:nvSpPr>
          <p:cNvPr id="10" name="TextBox 10"/>
          <p:cNvSpPr txBox="1"/>
          <p:nvPr/>
        </p:nvSpPr>
        <p:spPr>
          <a:xfrm>
            <a:off x="1028700" y="8731268"/>
            <a:ext cx="6612971" cy="373099"/>
          </a:xfrm>
          <a:prstGeom prst="rect">
            <a:avLst/>
          </a:prstGeom>
        </p:spPr>
        <p:txBody>
          <a:bodyPr lIns="0" tIns="0" rIns="0" bIns="0" rtlCol="0" anchor="t">
            <a:spAutoFit/>
          </a:bodyPr>
          <a:lstStyle/>
          <a:p>
            <a:pPr algn="ctr">
              <a:lnSpc>
                <a:spcPts val="2867"/>
              </a:lnSpc>
            </a:pPr>
            <a:r>
              <a:rPr lang="en-US" sz="2389">
                <a:solidFill>
                  <a:srgbClr val="FEFFFD"/>
                </a:solidFill>
                <a:latin typeface="Roboto Bold"/>
              </a:rPr>
              <a:t>Cómo se hace para lograr esto?</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1010"/>
        </a:solidFill>
        <a:effectLst/>
      </p:bgPr>
    </p:bg>
    <p:spTree>
      <p:nvGrpSpPr>
        <p:cNvPr id="1" name=""/>
        <p:cNvGrpSpPr/>
        <p:nvPr/>
      </p:nvGrpSpPr>
      <p:grpSpPr>
        <a:xfrm>
          <a:off x="0" y="0"/>
          <a:ext cx="0" cy="0"/>
          <a:chOff x="0" y="0"/>
          <a:chExt cx="0" cy="0"/>
        </a:xfrm>
      </p:grpSpPr>
      <p:sp>
        <p:nvSpPr>
          <p:cNvPr id="2" name="TextBox 2"/>
          <p:cNvSpPr txBox="1"/>
          <p:nvPr/>
        </p:nvSpPr>
        <p:spPr>
          <a:xfrm>
            <a:off x="1028700" y="1462087"/>
            <a:ext cx="6612971" cy="1104900"/>
          </a:xfrm>
          <a:prstGeom prst="rect">
            <a:avLst/>
          </a:prstGeom>
        </p:spPr>
        <p:txBody>
          <a:bodyPr lIns="0" tIns="0" rIns="0" bIns="0" rtlCol="0" anchor="t">
            <a:spAutoFit/>
          </a:bodyPr>
          <a:lstStyle/>
          <a:p>
            <a:pPr>
              <a:lnSpc>
                <a:spcPts val="8640"/>
              </a:lnSpc>
            </a:pPr>
            <a:r>
              <a:rPr lang="en-US" sz="7200" dirty="0" err="1">
                <a:solidFill>
                  <a:srgbClr val="FEFFFD"/>
                </a:solidFill>
                <a:latin typeface="Roboto Bold"/>
              </a:rPr>
              <a:t>Práctico</a:t>
            </a:r>
            <a:r>
              <a:rPr lang="en-US" sz="7200" dirty="0">
                <a:solidFill>
                  <a:srgbClr val="FEFFFD"/>
                </a:solidFill>
                <a:latin typeface="Roboto Bold"/>
              </a:rPr>
              <a:t>:</a:t>
            </a:r>
          </a:p>
        </p:txBody>
      </p:sp>
      <p:sp>
        <p:nvSpPr>
          <p:cNvPr id="3" name="TextBox 3"/>
          <p:cNvSpPr txBox="1"/>
          <p:nvPr/>
        </p:nvSpPr>
        <p:spPr>
          <a:xfrm>
            <a:off x="1028700" y="4585758"/>
            <a:ext cx="5172170" cy="866775"/>
          </a:xfrm>
          <a:prstGeom prst="rect">
            <a:avLst/>
          </a:prstGeom>
        </p:spPr>
        <p:txBody>
          <a:bodyPr lIns="0" tIns="0" rIns="0" bIns="0" rtlCol="0" anchor="t">
            <a:spAutoFit/>
          </a:bodyPr>
          <a:lstStyle/>
          <a:p>
            <a:pPr>
              <a:lnSpc>
                <a:spcPts val="6757"/>
              </a:lnSpc>
            </a:pPr>
            <a:r>
              <a:rPr lang="en-US" sz="5631">
                <a:solidFill>
                  <a:srgbClr val="FEFFFD"/>
                </a:solidFill>
                <a:latin typeface="Roboto Bold Italics"/>
              </a:rPr>
              <a:t>Practical:</a:t>
            </a:r>
          </a:p>
        </p:txBody>
      </p:sp>
      <p:sp>
        <p:nvSpPr>
          <p:cNvPr id="4" name="TextBox 4"/>
          <p:cNvSpPr txBox="1"/>
          <p:nvPr/>
        </p:nvSpPr>
        <p:spPr>
          <a:xfrm>
            <a:off x="1028700" y="7029803"/>
            <a:ext cx="5172170" cy="866245"/>
          </a:xfrm>
          <a:prstGeom prst="rect">
            <a:avLst/>
          </a:prstGeom>
        </p:spPr>
        <p:txBody>
          <a:bodyPr lIns="0" tIns="0" rIns="0" bIns="0" rtlCol="0" anchor="t">
            <a:spAutoFit/>
          </a:bodyPr>
          <a:lstStyle/>
          <a:p>
            <a:pPr>
              <a:lnSpc>
                <a:spcPts val="6757"/>
              </a:lnSpc>
            </a:pPr>
            <a:r>
              <a:rPr lang="en-US" sz="5631">
                <a:solidFill>
                  <a:srgbClr val="FEFFFD"/>
                </a:solidFill>
                <a:latin typeface="Roboto Bold"/>
              </a:rPr>
              <a:t>Pratique :</a:t>
            </a:r>
          </a:p>
        </p:txBody>
      </p:sp>
      <p:sp>
        <p:nvSpPr>
          <p:cNvPr id="5" name="TextBox 5"/>
          <p:cNvSpPr txBox="1"/>
          <p:nvPr/>
        </p:nvSpPr>
        <p:spPr>
          <a:xfrm>
            <a:off x="9144000" y="1257300"/>
            <a:ext cx="8115300" cy="1562100"/>
          </a:xfrm>
          <a:prstGeom prst="rect">
            <a:avLst/>
          </a:prstGeom>
        </p:spPr>
        <p:txBody>
          <a:bodyPr lIns="0" tIns="0" rIns="0" bIns="0" rtlCol="0" anchor="t">
            <a:spAutoFit/>
          </a:bodyPr>
          <a:lstStyle/>
          <a:p>
            <a:pPr marL="647700" lvl="1" indent="-323850">
              <a:lnSpc>
                <a:spcPts val="3000"/>
              </a:lnSpc>
              <a:buFont typeface="Arial"/>
              <a:buChar char="•"/>
            </a:pPr>
            <a:r>
              <a:rPr lang="en-US" sz="3000" dirty="0" err="1">
                <a:solidFill>
                  <a:srgbClr val="FEFFFD"/>
                </a:solidFill>
                <a:latin typeface="Barlow Light Bold"/>
              </a:rPr>
              <a:t>Porque</a:t>
            </a:r>
            <a:r>
              <a:rPr lang="en-US" sz="3000" dirty="0">
                <a:solidFill>
                  <a:srgbClr val="FEFFFD"/>
                </a:solidFill>
                <a:latin typeface="Barlow Light Bold"/>
              </a:rPr>
              <a:t> </a:t>
            </a:r>
            <a:r>
              <a:rPr lang="en-US" sz="3000" dirty="0" err="1">
                <a:solidFill>
                  <a:srgbClr val="FEFFFD"/>
                </a:solidFill>
                <a:latin typeface="Barlow Light Bold"/>
              </a:rPr>
              <a:t>somos</a:t>
            </a:r>
            <a:r>
              <a:rPr lang="en-US" sz="3000" dirty="0">
                <a:solidFill>
                  <a:srgbClr val="FEFFFD"/>
                </a:solidFill>
                <a:latin typeface="Barlow Light Bold"/>
              </a:rPr>
              <a:t> </a:t>
            </a:r>
            <a:r>
              <a:rPr lang="en-US" sz="3000" dirty="0" err="1">
                <a:solidFill>
                  <a:srgbClr val="FEFFFD"/>
                </a:solidFill>
                <a:latin typeface="Barlow Light Bold"/>
              </a:rPr>
              <a:t>nosotros</a:t>
            </a:r>
            <a:r>
              <a:rPr lang="en-US" sz="3000" dirty="0">
                <a:solidFill>
                  <a:srgbClr val="FEFFFD"/>
                </a:solidFill>
                <a:latin typeface="Barlow Light Bold"/>
              </a:rPr>
              <a:t> que la </a:t>
            </a:r>
            <a:r>
              <a:rPr lang="en-US" sz="3000" dirty="0" err="1">
                <a:solidFill>
                  <a:srgbClr val="FEFFFD"/>
                </a:solidFill>
                <a:latin typeface="Barlow Light Bold"/>
              </a:rPr>
              <a:t>cultivamos</a:t>
            </a:r>
            <a:r>
              <a:rPr lang="en-US" sz="3000" dirty="0">
                <a:solidFill>
                  <a:srgbClr val="FEFFFD"/>
                </a:solidFill>
                <a:latin typeface="Barlow Light Bold"/>
              </a:rPr>
              <a:t>.</a:t>
            </a:r>
          </a:p>
          <a:p>
            <a:pPr marL="647700" lvl="1" indent="-323850">
              <a:lnSpc>
                <a:spcPts val="3000"/>
              </a:lnSpc>
              <a:buFont typeface="Arial"/>
              <a:buChar char="•"/>
            </a:pPr>
            <a:r>
              <a:rPr lang="en-US" sz="3000" dirty="0" err="1">
                <a:solidFill>
                  <a:srgbClr val="FEFFFD"/>
                </a:solidFill>
                <a:latin typeface="Barlow Light Bold"/>
              </a:rPr>
              <a:t>Tomamos</a:t>
            </a:r>
            <a:r>
              <a:rPr lang="en-US" sz="3000" dirty="0">
                <a:solidFill>
                  <a:srgbClr val="FEFFFD"/>
                </a:solidFill>
                <a:latin typeface="Barlow Light Bold"/>
              </a:rPr>
              <a:t> la </a:t>
            </a:r>
            <a:r>
              <a:rPr lang="en-US" sz="3000" dirty="0" err="1">
                <a:solidFill>
                  <a:srgbClr val="FEFFFD"/>
                </a:solidFill>
                <a:latin typeface="Barlow Light Bold"/>
              </a:rPr>
              <a:t>decisión</a:t>
            </a:r>
            <a:r>
              <a:rPr lang="en-US" sz="3000" dirty="0">
                <a:solidFill>
                  <a:srgbClr val="FEFFFD"/>
                </a:solidFill>
                <a:latin typeface="Barlow Light Bold"/>
              </a:rPr>
              <a:t> de </a:t>
            </a:r>
            <a:r>
              <a:rPr lang="en-US" sz="3000" dirty="0" err="1">
                <a:solidFill>
                  <a:srgbClr val="FEFFFD"/>
                </a:solidFill>
                <a:latin typeface="Barlow Light Bold"/>
              </a:rPr>
              <a:t>cuidar</a:t>
            </a:r>
            <a:r>
              <a:rPr lang="en-US" sz="3000" dirty="0">
                <a:solidFill>
                  <a:srgbClr val="FEFFFD"/>
                </a:solidFill>
                <a:latin typeface="Barlow Light Bold"/>
              </a:rPr>
              <a:t> </a:t>
            </a:r>
            <a:r>
              <a:rPr lang="en-US" sz="3000" dirty="0" err="1">
                <a:solidFill>
                  <a:srgbClr val="FEFFFD"/>
                </a:solidFill>
                <a:latin typeface="Barlow Light Bold"/>
              </a:rPr>
              <a:t>nuestro</a:t>
            </a:r>
            <a:r>
              <a:rPr lang="en-US" sz="3000" dirty="0">
                <a:solidFill>
                  <a:srgbClr val="FEFFFD"/>
                </a:solidFill>
                <a:latin typeface="Barlow Light Bold"/>
              </a:rPr>
              <a:t> </a:t>
            </a:r>
            <a:r>
              <a:rPr lang="en-US" sz="3000" dirty="0" err="1">
                <a:solidFill>
                  <a:srgbClr val="FEFFFD"/>
                </a:solidFill>
                <a:latin typeface="Barlow Light Bold"/>
              </a:rPr>
              <a:t>huerto</a:t>
            </a:r>
            <a:r>
              <a:rPr lang="en-US" sz="3000" dirty="0">
                <a:solidFill>
                  <a:srgbClr val="FEFFFD"/>
                </a:solidFill>
                <a:latin typeface="Barlow Light Bold"/>
              </a:rPr>
              <a:t>.</a:t>
            </a:r>
          </a:p>
          <a:p>
            <a:pPr marL="647700" lvl="1" indent="-323850" algn="l">
              <a:lnSpc>
                <a:spcPts val="3000"/>
              </a:lnSpc>
              <a:buFont typeface="Arial"/>
              <a:buChar char="•"/>
            </a:pPr>
            <a:r>
              <a:rPr lang="en-US" sz="3000" dirty="0">
                <a:solidFill>
                  <a:srgbClr val="FEFFFD"/>
                </a:solidFill>
                <a:latin typeface="Barlow Light Bold"/>
              </a:rPr>
              <a:t>No </a:t>
            </a:r>
            <a:r>
              <a:rPr lang="en-US" sz="3000" dirty="0" err="1">
                <a:solidFill>
                  <a:srgbClr val="FEFFFD"/>
                </a:solidFill>
                <a:latin typeface="Barlow Light Bold"/>
              </a:rPr>
              <a:t>impartimos</a:t>
            </a:r>
            <a:r>
              <a:rPr lang="en-US" sz="3000" dirty="0">
                <a:solidFill>
                  <a:srgbClr val="FEFFFD"/>
                </a:solidFill>
                <a:latin typeface="Barlow Light Bold"/>
              </a:rPr>
              <a:t> </a:t>
            </a:r>
            <a:r>
              <a:rPr lang="en-US" sz="3000" dirty="0" err="1">
                <a:solidFill>
                  <a:srgbClr val="FEFFFD"/>
                </a:solidFill>
                <a:latin typeface="Barlow Light Bold"/>
              </a:rPr>
              <a:t>conocimiento</a:t>
            </a:r>
            <a:r>
              <a:rPr lang="en-US" sz="3000" dirty="0">
                <a:solidFill>
                  <a:srgbClr val="FEFFFD"/>
                </a:solidFill>
                <a:latin typeface="Barlow Light Bold"/>
              </a:rPr>
              <a:t> </a:t>
            </a:r>
            <a:r>
              <a:rPr lang="en-US" sz="3000" dirty="0" err="1">
                <a:solidFill>
                  <a:srgbClr val="FEFFFD"/>
                </a:solidFill>
                <a:latin typeface="Barlow Light Bold"/>
              </a:rPr>
              <a:t>sino</a:t>
            </a:r>
            <a:r>
              <a:rPr lang="en-US" sz="3000" dirty="0">
                <a:solidFill>
                  <a:srgbClr val="FEFFFD"/>
                </a:solidFill>
                <a:latin typeface="Barlow Light Bold"/>
              </a:rPr>
              <a:t> </a:t>
            </a:r>
            <a:r>
              <a:rPr lang="en-US" sz="3000" dirty="0" err="1">
                <a:solidFill>
                  <a:srgbClr val="FEFFFD"/>
                </a:solidFill>
                <a:latin typeface="Barlow Light Bold"/>
              </a:rPr>
              <a:t>vida</a:t>
            </a:r>
            <a:r>
              <a:rPr lang="en-US" sz="3000" dirty="0">
                <a:solidFill>
                  <a:srgbClr val="FEFFFD"/>
                </a:solidFill>
                <a:latin typeface="Barlow Light Bold"/>
              </a:rPr>
              <a:t>.</a:t>
            </a:r>
          </a:p>
        </p:txBody>
      </p:sp>
      <p:sp>
        <p:nvSpPr>
          <p:cNvPr id="6" name="TextBox 6"/>
          <p:cNvSpPr txBox="1"/>
          <p:nvPr/>
        </p:nvSpPr>
        <p:spPr>
          <a:xfrm>
            <a:off x="9144000" y="4381500"/>
            <a:ext cx="8115300" cy="1562100"/>
          </a:xfrm>
          <a:prstGeom prst="rect">
            <a:avLst/>
          </a:prstGeom>
        </p:spPr>
        <p:txBody>
          <a:bodyPr lIns="0" tIns="0" rIns="0" bIns="0" rtlCol="0" anchor="t">
            <a:spAutoFit/>
          </a:bodyPr>
          <a:lstStyle/>
          <a:p>
            <a:pPr marL="647700" lvl="1" indent="-323850">
              <a:lnSpc>
                <a:spcPts val="3000"/>
              </a:lnSpc>
              <a:buFont typeface="Arial"/>
              <a:buChar char="•"/>
            </a:pPr>
            <a:r>
              <a:rPr lang="en-US" sz="3000" dirty="0">
                <a:solidFill>
                  <a:srgbClr val="FEFFFD"/>
                </a:solidFill>
                <a:latin typeface="Barlow Light Bold Italics"/>
              </a:rPr>
              <a:t>Because we are the ones who cultivate it.</a:t>
            </a:r>
          </a:p>
          <a:p>
            <a:pPr marL="647700" lvl="1" indent="-323850">
              <a:lnSpc>
                <a:spcPts val="3000"/>
              </a:lnSpc>
              <a:buFont typeface="Arial"/>
              <a:buChar char="•"/>
            </a:pPr>
            <a:r>
              <a:rPr lang="en-US" sz="3000" dirty="0">
                <a:solidFill>
                  <a:srgbClr val="FEFFFD"/>
                </a:solidFill>
                <a:latin typeface="Barlow Light Bold Italics"/>
              </a:rPr>
              <a:t>We made the decision to take care of our garden.</a:t>
            </a:r>
          </a:p>
          <a:p>
            <a:pPr marL="647700" lvl="1" indent="-323850" algn="l">
              <a:lnSpc>
                <a:spcPts val="3000"/>
              </a:lnSpc>
              <a:buFont typeface="Arial"/>
              <a:buChar char="•"/>
            </a:pPr>
            <a:r>
              <a:rPr lang="en-US" sz="3000" dirty="0">
                <a:solidFill>
                  <a:srgbClr val="FEFFFD"/>
                </a:solidFill>
                <a:latin typeface="Barlow Light Bold Italics"/>
              </a:rPr>
              <a:t>We do not impart knowledge but life.</a:t>
            </a:r>
          </a:p>
        </p:txBody>
      </p:sp>
      <p:sp>
        <p:nvSpPr>
          <p:cNvPr id="7" name="TextBox 7"/>
          <p:cNvSpPr txBox="1"/>
          <p:nvPr/>
        </p:nvSpPr>
        <p:spPr>
          <a:xfrm>
            <a:off x="9144000" y="7124700"/>
            <a:ext cx="8115300" cy="1923604"/>
          </a:xfrm>
          <a:prstGeom prst="rect">
            <a:avLst/>
          </a:prstGeom>
        </p:spPr>
        <p:txBody>
          <a:bodyPr lIns="0" tIns="0" rIns="0" bIns="0" rtlCol="0" anchor="t">
            <a:spAutoFit/>
          </a:bodyPr>
          <a:lstStyle/>
          <a:p>
            <a:pPr marL="647700" lvl="1" indent="-323850">
              <a:lnSpc>
                <a:spcPts val="3000"/>
              </a:lnSpc>
              <a:buFont typeface="Arial"/>
              <a:buChar char="•"/>
            </a:pPr>
            <a:r>
              <a:rPr lang="en-US" sz="3000" dirty="0" err="1">
                <a:solidFill>
                  <a:srgbClr val="FEFFFD"/>
                </a:solidFill>
                <a:latin typeface="Barlow Light Bold"/>
              </a:rPr>
              <a:t>Parce</a:t>
            </a:r>
            <a:r>
              <a:rPr lang="en-US" sz="3000" dirty="0">
                <a:solidFill>
                  <a:srgbClr val="FEFFFD"/>
                </a:solidFill>
                <a:latin typeface="Barlow Light Bold"/>
              </a:rPr>
              <a:t> que </a:t>
            </a:r>
            <a:r>
              <a:rPr lang="en-US" sz="3000" dirty="0" err="1">
                <a:solidFill>
                  <a:srgbClr val="FEFFFD"/>
                </a:solidFill>
                <a:latin typeface="Barlow Light Bold"/>
              </a:rPr>
              <a:t>c'est</a:t>
            </a:r>
            <a:r>
              <a:rPr lang="en-US" sz="3000" dirty="0">
                <a:solidFill>
                  <a:srgbClr val="FEFFFD"/>
                </a:solidFill>
                <a:latin typeface="Barlow Light Bold"/>
              </a:rPr>
              <a:t> nous qui le </a:t>
            </a:r>
            <a:r>
              <a:rPr lang="en-US" sz="3000" dirty="0" err="1">
                <a:solidFill>
                  <a:srgbClr val="FEFFFD"/>
                </a:solidFill>
                <a:latin typeface="Barlow Light Bold"/>
              </a:rPr>
              <a:t>cultivons</a:t>
            </a:r>
            <a:r>
              <a:rPr lang="en-US" sz="3000" dirty="0">
                <a:solidFill>
                  <a:srgbClr val="FEFFFD"/>
                </a:solidFill>
                <a:latin typeface="Barlow Light Bold"/>
              </a:rPr>
              <a:t>.</a:t>
            </a:r>
          </a:p>
          <a:p>
            <a:pPr marL="647700" lvl="1" indent="-323850">
              <a:lnSpc>
                <a:spcPts val="3000"/>
              </a:lnSpc>
              <a:buFont typeface="Arial"/>
              <a:buChar char="•"/>
            </a:pPr>
            <a:r>
              <a:rPr lang="en-US" sz="3000" dirty="0">
                <a:solidFill>
                  <a:srgbClr val="FEFFFD"/>
                </a:solidFill>
                <a:latin typeface="Barlow Light Bold"/>
              </a:rPr>
              <a:t>Nous </a:t>
            </a:r>
            <a:r>
              <a:rPr lang="en-US" sz="3000" dirty="0" err="1">
                <a:solidFill>
                  <a:srgbClr val="FEFFFD"/>
                </a:solidFill>
                <a:latin typeface="Barlow Light Bold"/>
              </a:rPr>
              <a:t>avons</a:t>
            </a:r>
            <a:r>
              <a:rPr lang="en-US" sz="3000" dirty="0">
                <a:solidFill>
                  <a:srgbClr val="FEFFFD"/>
                </a:solidFill>
                <a:latin typeface="Barlow Light Bold"/>
              </a:rPr>
              <a:t> pris la </a:t>
            </a:r>
            <a:r>
              <a:rPr lang="en-US" sz="3000" dirty="0" err="1">
                <a:solidFill>
                  <a:srgbClr val="FEFFFD"/>
                </a:solidFill>
                <a:latin typeface="Barlow Light Bold"/>
              </a:rPr>
              <a:t>décision</a:t>
            </a:r>
            <a:r>
              <a:rPr lang="en-US" sz="3000" dirty="0">
                <a:solidFill>
                  <a:srgbClr val="FEFFFD"/>
                </a:solidFill>
                <a:latin typeface="Barlow Light Bold"/>
              </a:rPr>
              <a:t> de prendre </a:t>
            </a:r>
            <a:r>
              <a:rPr lang="en-US" sz="3000" dirty="0" err="1">
                <a:solidFill>
                  <a:srgbClr val="FEFFFD"/>
                </a:solidFill>
                <a:latin typeface="Barlow Light Bold"/>
              </a:rPr>
              <a:t>soin</a:t>
            </a:r>
            <a:r>
              <a:rPr lang="en-US" sz="3000" dirty="0">
                <a:solidFill>
                  <a:srgbClr val="FEFFFD"/>
                </a:solidFill>
                <a:latin typeface="Barlow Light Bold"/>
              </a:rPr>
              <a:t> de </a:t>
            </a:r>
            <a:r>
              <a:rPr lang="en-US" sz="3000" dirty="0" err="1">
                <a:solidFill>
                  <a:srgbClr val="FEFFFD"/>
                </a:solidFill>
                <a:latin typeface="Barlow Light Bold"/>
              </a:rPr>
              <a:t>notre</a:t>
            </a:r>
            <a:r>
              <a:rPr lang="en-US" sz="3000" dirty="0">
                <a:solidFill>
                  <a:srgbClr val="FEFFFD"/>
                </a:solidFill>
                <a:latin typeface="Barlow Light Bold"/>
              </a:rPr>
              <a:t> </a:t>
            </a:r>
            <a:r>
              <a:rPr lang="en-US" sz="3000" dirty="0" err="1">
                <a:solidFill>
                  <a:srgbClr val="FEFFFD"/>
                </a:solidFill>
                <a:latin typeface="Barlow Light Bold"/>
              </a:rPr>
              <a:t>jardin</a:t>
            </a:r>
            <a:r>
              <a:rPr lang="en-US" sz="3000" dirty="0">
                <a:solidFill>
                  <a:srgbClr val="FEFFFD"/>
                </a:solidFill>
                <a:latin typeface="Barlow Light Bold"/>
              </a:rPr>
              <a:t>.</a:t>
            </a:r>
          </a:p>
          <a:p>
            <a:pPr marL="647700" lvl="1" indent="-323850">
              <a:lnSpc>
                <a:spcPts val="3000"/>
              </a:lnSpc>
              <a:buFont typeface="Arial"/>
              <a:buChar char="•"/>
            </a:pPr>
            <a:r>
              <a:rPr lang="en-US" sz="3000" dirty="0">
                <a:solidFill>
                  <a:srgbClr val="FEFFFD"/>
                </a:solidFill>
                <a:latin typeface="Barlow Light Bold"/>
              </a:rPr>
              <a:t>Nous ne </a:t>
            </a:r>
            <a:r>
              <a:rPr lang="en-US" sz="3000" dirty="0" err="1">
                <a:solidFill>
                  <a:srgbClr val="FEFFFD"/>
                </a:solidFill>
                <a:latin typeface="Barlow Light Bold"/>
              </a:rPr>
              <a:t>transmettons</a:t>
            </a:r>
            <a:r>
              <a:rPr lang="en-US" sz="3000" dirty="0">
                <a:solidFill>
                  <a:srgbClr val="FEFFFD"/>
                </a:solidFill>
                <a:latin typeface="Barlow Light Bold"/>
              </a:rPr>
              <a:t> pas la </a:t>
            </a:r>
            <a:r>
              <a:rPr lang="en-US" sz="3000" dirty="0" err="1">
                <a:solidFill>
                  <a:srgbClr val="FEFFFD"/>
                </a:solidFill>
                <a:latin typeface="Barlow Light Bold"/>
              </a:rPr>
              <a:t>connaissance</a:t>
            </a:r>
            <a:r>
              <a:rPr lang="en-US" sz="3000" dirty="0">
                <a:solidFill>
                  <a:srgbClr val="FEFFFD"/>
                </a:solidFill>
                <a:latin typeface="Barlow Light Bold"/>
              </a:rPr>
              <a:t> </a:t>
            </a:r>
            <a:r>
              <a:rPr lang="en-US" sz="3000" dirty="0" err="1">
                <a:solidFill>
                  <a:srgbClr val="FEFFFD"/>
                </a:solidFill>
                <a:latin typeface="Barlow Light Bold"/>
              </a:rPr>
              <a:t>mais</a:t>
            </a:r>
            <a:r>
              <a:rPr lang="en-US" sz="3000" dirty="0">
                <a:solidFill>
                  <a:srgbClr val="FEFFFD"/>
                </a:solidFill>
                <a:latin typeface="Barlow Light Bold"/>
              </a:rPr>
              <a:t> la vie.</a:t>
            </a:r>
          </a:p>
        </p:txBody>
      </p:sp>
      <p:sp>
        <p:nvSpPr>
          <p:cNvPr id="8" name="AutoShape 8"/>
          <p:cNvSpPr/>
          <p:nvPr/>
        </p:nvSpPr>
        <p:spPr>
          <a:xfrm>
            <a:off x="9144000" y="3576539"/>
            <a:ext cx="8115300" cy="0"/>
          </a:xfrm>
          <a:prstGeom prst="line">
            <a:avLst/>
          </a:prstGeom>
          <a:ln w="38100" cap="rnd">
            <a:solidFill>
              <a:srgbClr val="2E2D2D"/>
            </a:solidFill>
            <a:prstDash val="sysDot"/>
            <a:headEnd type="none" w="sm" len="sm"/>
            <a:tailEnd type="none" w="sm" len="sm"/>
          </a:ln>
        </p:spPr>
      </p:sp>
      <p:sp>
        <p:nvSpPr>
          <p:cNvPr id="9" name="AutoShape 9"/>
          <p:cNvSpPr/>
          <p:nvPr/>
        </p:nvSpPr>
        <p:spPr>
          <a:xfrm>
            <a:off x="9144000" y="6454970"/>
            <a:ext cx="8115300" cy="0"/>
          </a:xfrm>
          <a:prstGeom prst="line">
            <a:avLst/>
          </a:prstGeom>
          <a:ln w="38100" cap="rnd">
            <a:solidFill>
              <a:srgbClr val="2E2D2D"/>
            </a:solidFill>
            <a:prstDash val="sysDot"/>
            <a:headEnd type="none" w="sm" len="sm"/>
            <a:tailEnd type="none" w="sm" len="sm"/>
          </a:ln>
        </p:spPr>
      </p:sp>
      <p:sp>
        <p:nvSpPr>
          <p:cNvPr id="10" name="TextBox 10"/>
          <p:cNvSpPr txBox="1"/>
          <p:nvPr/>
        </p:nvSpPr>
        <p:spPr>
          <a:xfrm>
            <a:off x="1028700" y="8731268"/>
            <a:ext cx="6612971" cy="373099"/>
          </a:xfrm>
          <a:prstGeom prst="rect">
            <a:avLst/>
          </a:prstGeom>
        </p:spPr>
        <p:txBody>
          <a:bodyPr lIns="0" tIns="0" rIns="0" bIns="0" rtlCol="0" anchor="t">
            <a:spAutoFit/>
          </a:bodyPr>
          <a:lstStyle/>
          <a:p>
            <a:pPr algn="ctr">
              <a:lnSpc>
                <a:spcPts val="2867"/>
              </a:lnSpc>
            </a:pPr>
            <a:r>
              <a:rPr lang="en-US" sz="2389">
                <a:solidFill>
                  <a:srgbClr val="FEFFFD"/>
                </a:solidFill>
                <a:latin typeface="Roboto Bold"/>
              </a:rPr>
              <a:t>Cómo se hace para lograr esto?</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197" r="38842"/>
          <a:stretch>
            <a:fillRect/>
          </a:stretch>
        </p:blipFill>
        <p:spPr>
          <a:xfrm>
            <a:off x="0" y="-167640"/>
            <a:ext cx="3360954" cy="10703305"/>
          </a:xfrm>
          <a:prstGeom prst="rect">
            <a:avLst/>
          </a:prstGeom>
        </p:spPr>
      </p:pic>
      <p:sp>
        <p:nvSpPr>
          <p:cNvPr id="3" name="TextBox 3"/>
          <p:cNvSpPr txBox="1"/>
          <p:nvPr/>
        </p:nvSpPr>
        <p:spPr>
          <a:xfrm>
            <a:off x="4061540" y="3463463"/>
            <a:ext cx="13197760" cy="1343660"/>
          </a:xfrm>
          <a:prstGeom prst="rect">
            <a:avLst/>
          </a:prstGeom>
        </p:spPr>
        <p:txBody>
          <a:bodyPr lIns="0" tIns="0" rIns="0" bIns="0" rtlCol="0" anchor="t">
            <a:spAutoFit/>
          </a:bodyPr>
          <a:lstStyle/>
          <a:p>
            <a:pPr>
              <a:lnSpc>
                <a:spcPts val="5169"/>
              </a:lnSpc>
            </a:pPr>
            <a:r>
              <a:rPr lang="en-US" sz="5499" dirty="0">
                <a:solidFill>
                  <a:srgbClr val="101010"/>
                </a:solidFill>
                <a:latin typeface="Roboto Bold"/>
              </a:rPr>
              <a:t>No es </a:t>
            </a:r>
            <a:r>
              <a:rPr lang="en-US" sz="5499" dirty="0" err="1">
                <a:solidFill>
                  <a:srgbClr val="101010"/>
                </a:solidFill>
                <a:latin typeface="Roboto Bold"/>
              </a:rPr>
              <a:t>imitar</a:t>
            </a:r>
            <a:r>
              <a:rPr lang="en-US" sz="5499" dirty="0">
                <a:solidFill>
                  <a:srgbClr val="101010"/>
                </a:solidFill>
                <a:latin typeface="Roboto Bold"/>
              </a:rPr>
              <a:t> a Cristo, </a:t>
            </a:r>
            <a:r>
              <a:rPr lang="en-US" sz="5499" dirty="0">
                <a:solidFill>
                  <a:srgbClr val="101010"/>
                </a:solidFill>
                <a:latin typeface="Arimo Bold"/>
              </a:rPr>
              <a:t>o ser </a:t>
            </a:r>
            <a:r>
              <a:rPr lang="en-US" sz="5499" dirty="0" err="1">
                <a:solidFill>
                  <a:srgbClr val="101010"/>
                </a:solidFill>
                <a:latin typeface="Arimo Bold"/>
              </a:rPr>
              <a:t>consumidor</a:t>
            </a:r>
            <a:r>
              <a:rPr lang="en-US" sz="5499" dirty="0">
                <a:solidFill>
                  <a:srgbClr val="101010"/>
                </a:solidFill>
                <a:latin typeface="Arimo Bold"/>
              </a:rPr>
              <a:t> de la </a:t>
            </a:r>
            <a:r>
              <a:rPr lang="en-US" sz="5499" dirty="0" err="1">
                <a:solidFill>
                  <a:srgbClr val="101010"/>
                </a:solidFill>
                <a:latin typeface="Arimo Bold"/>
              </a:rPr>
              <a:t>gracia</a:t>
            </a:r>
            <a:r>
              <a:rPr lang="en-US" sz="5499" dirty="0">
                <a:solidFill>
                  <a:srgbClr val="101010"/>
                </a:solidFill>
                <a:latin typeface="Arimo Bold"/>
              </a:rPr>
              <a:t> </a:t>
            </a:r>
          </a:p>
        </p:txBody>
      </p:sp>
      <p:sp>
        <p:nvSpPr>
          <p:cNvPr id="4" name="TextBox 4"/>
          <p:cNvSpPr txBox="1"/>
          <p:nvPr/>
        </p:nvSpPr>
        <p:spPr>
          <a:xfrm>
            <a:off x="4877317" y="4938222"/>
            <a:ext cx="12381983" cy="956945"/>
          </a:xfrm>
          <a:prstGeom prst="rect">
            <a:avLst/>
          </a:prstGeom>
        </p:spPr>
        <p:txBody>
          <a:bodyPr lIns="0" tIns="0" rIns="0" bIns="0" rtlCol="0" anchor="t">
            <a:spAutoFit/>
          </a:bodyPr>
          <a:lstStyle/>
          <a:p>
            <a:pPr>
              <a:lnSpc>
                <a:spcPts val="3639"/>
              </a:lnSpc>
            </a:pPr>
            <a:r>
              <a:rPr lang="en-US" sz="3999" i="1" dirty="0">
                <a:solidFill>
                  <a:srgbClr val="101010"/>
                </a:solidFill>
                <a:latin typeface="Roboto Italics"/>
              </a:rPr>
              <a:t>It is not about imitating Christ, or being a consumer of grace </a:t>
            </a:r>
          </a:p>
        </p:txBody>
      </p:sp>
      <p:sp>
        <p:nvSpPr>
          <p:cNvPr id="5" name="TextBox 5"/>
          <p:cNvSpPr txBox="1"/>
          <p:nvPr/>
        </p:nvSpPr>
        <p:spPr>
          <a:xfrm>
            <a:off x="5885621" y="5999942"/>
            <a:ext cx="11373679" cy="956945"/>
          </a:xfrm>
          <a:prstGeom prst="rect">
            <a:avLst/>
          </a:prstGeom>
        </p:spPr>
        <p:txBody>
          <a:bodyPr lIns="0" tIns="0" rIns="0" bIns="0" rtlCol="0" anchor="t">
            <a:spAutoFit/>
          </a:bodyPr>
          <a:lstStyle/>
          <a:p>
            <a:pPr>
              <a:lnSpc>
                <a:spcPts val="3639"/>
              </a:lnSpc>
            </a:pPr>
            <a:r>
              <a:rPr lang="en-US" sz="3999">
                <a:solidFill>
                  <a:srgbClr val="101010"/>
                </a:solidFill>
                <a:latin typeface="Roboto Bold"/>
              </a:rPr>
              <a:t>Il ne s'agit pas d'imiter le Christ, ou d'être un consommateur de grâce</a:t>
            </a:r>
          </a:p>
        </p:txBody>
      </p:sp>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197" r="38842"/>
          <a:stretch>
            <a:fillRect/>
          </a:stretch>
        </p:blipFill>
        <p:spPr>
          <a:xfrm>
            <a:off x="14927046" y="-167640"/>
            <a:ext cx="3360954" cy="10703305"/>
          </a:xfrm>
          <a:prstGeom prst="rect">
            <a:avLst/>
          </a:prstGeom>
        </p:spPr>
      </p:pic>
      <p:sp>
        <p:nvSpPr>
          <p:cNvPr id="3" name="TextBox 3"/>
          <p:cNvSpPr txBox="1"/>
          <p:nvPr/>
        </p:nvSpPr>
        <p:spPr>
          <a:xfrm rot="-5400000">
            <a:off x="2759670" y="2515264"/>
            <a:ext cx="2105601" cy="461895"/>
          </a:xfrm>
          <a:prstGeom prst="rect">
            <a:avLst/>
          </a:prstGeom>
        </p:spPr>
        <p:txBody>
          <a:bodyPr lIns="0" tIns="0" rIns="0" bIns="0" rtlCol="0" anchor="t">
            <a:spAutoFit/>
          </a:bodyPr>
          <a:lstStyle/>
          <a:p>
            <a:pPr algn="ctr">
              <a:lnSpc>
                <a:spcPts val="3718"/>
              </a:lnSpc>
            </a:pPr>
            <a:r>
              <a:rPr lang="en-US" sz="2655">
                <a:solidFill>
                  <a:srgbClr val="3F284B"/>
                </a:solidFill>
                <a:latin typeface="Barlow Light"/>
              </a:rPr>
              <a:t>ESPIRITUAL</a:t>
            </a:r>
          </a:p>
        </p:txBody>
      </p:sp>
      <p:sp>
        <p:nvSpPr>
          <p:cNvPr id="4" name="TextBox 4"/>
          <p:cNvSpPr txBox="1"/>
          <p:nvPr/>
        </p:nvSpPr>
        <p:spPr>
          <a:xfrm rot="-5400000">
            <a:off x="327182" y="6396839"/>
            <a:ext cx="1689743" cy="362908"/>
          </a:xfrm>
          <a:prstGeom prst="rect">
            <a:avLst/>
          </a:prstGeom>
        </p:spPr>
        <p:txBody>
          <a:bodyPr lIns="0" tIns="0" rIns="0" bIns="0" rtlCol="0" anchor="t">
            <a:spAutoFit/>
          </a:bodyPr>
          <a:lstStyle/>
          <a:p>
            <a:pPr algn="ctr">
              <a:lnSpc>
                <a:spcPts val="2983"/>
              </a:lnSpc>
            </a:pPr>
            <a:r>
              <a:rPr lang="en-US" sz="2131">
                <a:solidFill>
                  <a:srgbClr val="3F284B"/>
                </a:solidFill>
                <a:latin typeface="Barlow Light"/>
              </a:rPr>
              <a:t>SPIRITUAL</a:t>
            </a:r>
          </a:p>
        </p:txBody>
      </p:sp>
      <p:sp>
        <p:nvSpPr>
          <p:cNvPr id="5" name="TextBox 5"/>
          <p:cNvSpPr txBox="1"/>
          <p:nvPr/>
        </p:nvSpPr>
        <p:spPr>
          <a:xfrm rot="-5400000">
            <a:off x="7471505" y="6396839"/>
            <a:ext cx="1689743" cy="362908"/>
          </a:xfrm>
          <a:prstGeom prst="rect">
            <a:avLst/>
          </a:prstGeom>
        </p:spPr>
        <p:txBody>
          <a:bodyPr lIns="0" tIns="0" rIns="0" bIns="0" rtlCol="0" anchor="t">
            <a:spAutoFit/>
          </a:bodyPr>
          <a:lstStyle/>
          <a:p>
            <a:pPr algn="ctr">
              <a:lnSpc>
                <a:spcPts val="2983"/>
              </a:lnSpc>
            </a:pPr>
            <a:r>
              <a:rPr lang="en-US" sz="2131">
                <a:solidFill>
                  <a:srgbClr val="3F284B"/>
                </a:solidFill>
                <a:latin typeface="Barlow Light"/>
              </a:rPr>
              <a:t>SPIRITUEL</a:t>
            </a:r>
          </a:p>
        </p:txBody>
      </p:sp>
      <p:sp>
        <p:nvSpPr>
          <p:cNvPr id="6" name="TextBox 6"/>
          <p:cNvSpPr txBox="1"/>
          <p:nvPr/>
        </p:nvSpPr>
        <p:spPr>
          <a:xfrm>
            <a:off x="4216020" y="1714793"/>
            <a:ext cx="8491353" cy="2005688"/>
          </a:xfrm>
          <a:prstGeom prst="rect">
            <a:avLst/>
          </a:prstGeom>
        </p:spPr>
        <p:txBody>
          <a:bodyPr lIns="0" tIns="0" rIns="0" bIns="0" rtlCol="0" anchor="t">
            <a:spAutoFit/>
          </a:bodyPr>
          <a:lstStyle/>
          <a:p>
            <a:pPr marL="613429" lvl="1" indent="-306714">
              <a:lnSpc>
                <a:spcPts val="3977"/>
              </a:lnSpc>
              <a:buFont typeface="Arial"/>
              <a:buChar char="•"/>
            </a:pPr>
            <a:r>
              <a:rPr lang="en-US" sz="2841" dirty="0">
                <a:solidFill>
                  <a:srgbClr val="3F284B"/>
                </a:solidFill>
                <a:latin typeface="Barlow Light Bold"/>
              </a:rPr>
              <a:t>Es la </a:t>
            </a:r>
            <a:r>
              <a:rPr lang="en-US" sz="2841" dirty="0" err="1">
                <a:solidFill>
                  <a:srgbClr val="3F284B"/>
                </a:solidFill>
                <a:latin typeface="Barlow Light Bold"/>
              </a:rPr>
              <a:t>saturación</a:t>
            </a:r>
            <a:r>
              <a:rPr lang="en-US" sz="2841" dirty="0">
                <a:solidFill>
                  <a:srgbClr val="3F284B"/>
                </a:solidFill>
                <a:latin typeface="Barlow Light Bold"/>
              </a:rPr>
              <a:t> de </a:t>
            </a:r>
            <a:r>
              <a:rPr lang="en-US" sz="2841" dirty="0" err="1">
                <a:solidFill>
                  <a:srgbClr val="3F284B"/>
                </a:solidFill>
                <a:latin typeface="Barlow Light Bold"/>
              </a:rPr>
              <a:t>él</a:t>
            </a:r>
            <a:r>
              <a:rPr lang="en-US" sz="2841" dirty="0">
                <a:solidFill>
                  <a:srgbClr val="3F284B"/>
                </a:solidFill>
                <a:latin typeface="Barlow Light Bold"/>
              </a:rPr>
              <a:t> </a:t>
            </a:r>
            <a:r>
              <a:rPr lang="en-US" sz="2841" dirty="0" err="1">
                <a:solidFill>
                  <a:srgbClr val="3F284B"/>
                </a:solidFill>
                <a:latin typeface="Barlow Light Bold"/>
              </a:rPr>
              <a:t>en</a:t>
            </a:r>
            <a:r>
              <a:rPr lang="en-US" sz="2841" dirty="0">
                <a:solidFill>
                  <a:srgbClr val="3F284B"/>
                </a:solidFill>
                <a:latin typeface="Barlow Light Bold"/>
              </a:rPr>
              <a:t> mi </a:t>
            </a:r>
            <a:r>
              <a:rPr lang="en-US" sz="2841" dirty="0" err="1">
                <a:solidFill>
                  <a:srgbClr val="3F284B"/>
                </a:solidFill>
                <a:latin typeface="Barlow Light Bold"/>
              </a:rPr>
              <a:t>vida</a:t>
            </a:r>
            <a:r>
              <a:rPr lang="en-US" sz="2841" dirty="0">
                <a:solidFill>
                  <a:srgbClr val="3F284B"/>
                </a:solidFill>
                <a:latin typeface="Barlow Light Bold"/>
              </a:rPr>
              <a:t>, es </a:t>
            </a:r>
            <a:r>
              <a:rPr lang="en-US" sz="2841" dirty="0" err="1">
                <a:solidFill>
                  <a:srgbClr val="3F284B"/>
                </a:solidFill>
                <a:latin typeface="Barlow Light Bold"/>
              </a:rPr>
              <a:t>él</a:t>
            </a:r>
            <a:r>
              <a:rPr lang="en-US" sz="2841" dirty="0">
                <a:solidFill>
                  <a:srgbClr val="3F284B"/>
                </a:solidFill>
                <a:latin typeface="Barlow Light Bold"/>
              </a:rPr>
              <a:t> </a:t>
            </a:r>
            <a:r>
              <a:rPr lang="en-US" sz="2841" dirty="0" err="1">
                <a:solidFill>
                  <a:srgbClr val="3F284B"/>
                </a:solidFill>
                <a:latin typeface="Barlow Light Bold"/>
              </a:rPr>
              <a:t>haciendo</a:t>
            </a:r>
            <a:r>
              <a:rPr lang="en-US" sz="2841" dirty="0">
                <a:solidFill>
                  <a:srgbClr val="3F284B"/>
                </a:solidFill>
                <a:latin typeface="Barlow Light Bold"/>
              </a:rPr>
              <a:t> </a:t>
            </a:r>
            <a:r>
              <a:rPr lang="en-US" sz="2841" dirty="0" err="1">
                <a:solidFill>
                  <a:srgbClr val="3F284B"/>
                </a:solidFill>
                <a:latin typeface="Barlow Light Bold"/>
              </a:rPr>
              <a:t>en</a:t>
            </a:r>
            <a:r>
              <a:rPr lang="en-US" sz="2841" dirty="0">
                <a:solidFill>
                  <a:srgbClr val="3F284B"/>
                </a:solidFill>
                <a:latin typeface="Barlow Light Bold"/>
              </a:rPr>
              <a:t> mi lo que </a:t>
            </a:r>
            <a:r>
              <a:rPr lang="en-US" sz="2841" dirty="0" err="1">
                <a:solidFill>
                  <a:srgbClr val="3F284B"/>
                </a:solidFill>
                <a:latin typeface="Barlow Light Bold"/>
              </a:rPr>
              <a:t>yo</a:t>
            </a:r>
            <a:r>
              <a:rPr lang="en-US" sz="2841" dirty="0">
                <a:solidFill>
                  <a:srgbClr val="3F284B"/>
                </a:solidFill>
                <a:latin typeface="Barlow Light Bold"/>
              </a:rPr>
              <a:t> </a:t>
            </a:r>
            <a:r>
              <a:rPr lang="en-US" sz="2841" dirty="0" err="1">
                <a:solidFill>
                  <a:srgbClr val="3F284B"/>
                </a:solidFill>
                <a:latin typeface="Barlow Light Bold"/>
              </a:rPr>
              <a:t>mismo</a:t>
            </a:r>
            <a:r>
              <a:rPr lang="en-US" sz="2841" dirty="0">
                <a:solidFill>
                  <a:srgbClr val="3F284B"/>
                </a:solidFill>
                <a:latin typeface="Barlow Light Bold"/>
              </a:rPr>
              <a:t> no </a:t>
            </a:r>
            <a:r>
              <a:rPr lang="en-US" sz="2841" dirty="0" err="1">
                <a:solidFill>
                  <a:srgbClr val="3F284B"/>
                </a:solidFill>
                <a:latin typeface="Barlow Light Bold"/>
              </a:rPr>
              <a:t>puedo</a:t>
            </a:r>
            <a:r>
              <a:rPr lang="en-US" sz="2841" dirty="0">
                <a:solidFill>
                  <a:srgbClr val="3F284B"/>
                </a:solidFill>
                <a:latin typeface="Barlow Light Bold"/>
              </a:rPr>
              <a:t> </a:t>
            </a:r>
            <a:r>
              <a:rPr lang="en-US" sz="2841" dirty="0" err="1">
                <a:solidFill>
                  <a:srgbClr val="3F284B"/>
                </a:solidFill>
                <a:latin typeface="Barlow Light Bold"/>
              </a:rPr>
              <a:t>hacer</a:t>
            </a:r>
            <a:r>
              <a:rPr lang="en-US" sz="2841" dirty="0">
                <a:solidFill>
                  <a:srgbClr val="3F284B"/>
                </a:solidFill>
                <a:latin typeface="Barlow Light Bold"/>
              </a:rPr>
              <a:t> </a:t>
            </a:r>
            <a:r>
              <a:rPr lang="en-US" sz="2841" dirty="0" err="1">
                <a:solidFill>
                  <a:srgbClr val="3F284B"/>
                </a:solidFill>
                <a:latin typeface="Barlow Light Bold"/>
              </a:rPr>
              <a:t>ni</a:t>
            </a:r>
            <a:r>
              <a:rPr lang="en-US" sz="2841" dirty="0">
                <a:solidFill>
                  <a:srgbClr val="3F284B"/>
                </a:solidFill>
                <a:latin typeface="Barlow Light Bold"/>
              </a:rPr>
              <a:t> </a:t>
            </a:r>
            <a:r>
              <a:rPr lang="en-US" sz="2841" dirty="0" err="1">
                <a:solidFill>
                  <a:srgbClr val="3F284B"/>
                </a:solidFill>
                <a:latin typeface="Barlow Light Bold"/>
              </a:rPr>
              <a:t>entiendo</a:t>
            </a:r>
            <a:r>
              <a:rPr lang="en-US" sz="2841" dirty="0">
                <a:solidFill>
                  <a:srgbClr val="3F284B"/>
                </a:solidFill>
                <a:latin typeface="Barlow Light Bold"/>
              </a:rPr>
              <a:t>.</a:t>
            </a:r>
          </a:p>
          <a:p>
            <a:pPr marL="613429" lvl="1" indent="-306714">
              <a:lnSpc>
                <a:spcPts val="3977"/>
              </a:lnSpc>
              <a:buFont typeface="Arial"/>
              <a:buChar char="•"/>
            </a:pPr>
            <a:r>
              <a:rPr lang="en-US" sz="2841" dirty="0">
                <a:solidFill>
                  <a:srgbClr val="3F284B"/>
                </a:solidFill>
                <a:latin typeface="Barlow Light Bold"/>
              </a:rPr>
              <a:t>Es </a:t>
            </a:r>
            <a:r>
              <a:rPr lang="en-US" sz="2841" dirty="0" err="1">
                <a:solidFill>
                  <a:srgbClr val="3F284B"/>
                </a:solidFill>
                <a:latin typeface="Barlow Light Bold"/>
              </a:rPr>
              <a:t>permitir</a:t>
            </a:r>
            <a:r>
              <a:rPr lang="en-US" sz="2841" dirty="0">
                <a:solidFill>
                  <a:srgbClr val="3F284B"/>
                </a:solidFill>
                <a:latin typeface="Barlow Light Bold"/>
              </a:rPr>
              <a:t> que </a:t>
            </a:r>
            <a:r>
              <a:rPr lang="en-US" sz="2841" dirty="0" err="1">
                <a:solidFill>
                  <a:srgbClr val="3F284B"/>
                </a:solidFill>
                <a:latin typeface="Barlow Light Bold"/>
              </a:rPr>
              <a:t>él</a:t>
            </a:r>
            <a:r>
              <a:rPr lang="en-US" sz="2841" dirty="0">
                <a:solidFill>
                  <a:srgbClr val="3F284B"/>
                </a:solidFill>
                <a:latin typeface="Barlow Light Bold"/>
              </a:rPr>
              <a:t> </a:t>
            </a:r>
            <a:r>
              <a:rPr lang="en-US" sz="2841" dirty="0" err="1">
                <a:solidFill>
                  <a:srgbClr val="3F284B"/>
                </a:solidFill>
                <a:latin typeface="Barlow Light Bold"/>
              </a:rPr>
              <a:t>haga</a:t>
            </a:r>
            <a:r>
              <a:rPr lang="en-US" sz="2841" dirty="0">
                <a:solidFill>
                  <a:srgbClr val="3F284B"/>
                </a:solidFill>
                <a:latin typeface="Barlow Light Bold"/>
              </a:rPr>
              <a:t> lo que </a:t>
            </a:r>
            <a:r>
              <a:rPr lang="en-US" sz="2841" dirty="0" err="1">
                <a:solidFill>
                  <a:srgbClr val="3F284B"/>
                </a:solidFill>
                <a:latin typeface="Barlow Light Bold"/>
              </a:rPr>
              <a:t>él</a:t>
            </a:r>
            <a:r>
              <a:rPr lang="en-US" sz="2841" dirty="0">
                <a:solidFill>
                  <a:srgbClr val="3F284B"/>
                </a:solidFill>
                <a:latin typeface="Barlow Light Bold"/>
              </a:rPr>
              <a:t> </a:t>
            </a:r>
            <a:r>
              <a:rPr lang="en-US" sz="2841" dirty="0" err="1">
                <a:solidFill>
                  <a:srgbClr val="3F284B"/>
                </a:solidFill>
                <a:latin typeface="Barlow Light Bold"/>
              </a:rPr>
              <a:t>quiere</a:t>
            </a:r>
            <a:r>
              <a:rPr lang="en-US" sz="2841" dirty="0">
                <a:solidFill>
                  <a:srgbClr val="3F284B"/>
                </a:solidFill>
                <a:latin typeface="Barlow Light Bold"/>
              </a:rPr>
              <a:t> </a:t>
            </a:r>
            <a:r>
              <a:rPr lang="en-US" sz="2841" dirty="0" err="1">
                <a:solidFill>
                  <a:srgbClr val="3F284B"/>
                </a:solidFill>
                <a:latin typeface="Barlow Light Bold"/>
              </a:rPr>
              <a:t>hacer</a:t>
            </a:r>
            <a:r>
              <a:rPr lang="en-US" sz="2841" dirty="0">
                <a:solidFill>
                  <a:srgbClr val="3F284B"/>
                </a:solidFill>
                <a:latin typeface="Barlow Light Bold"/>
              </a:rPr>
              <a:t> </a:t>
            </a:r>
            <a:r>
              <a:rPr lang="en-US" sz="2841" dirty="0" err="1">
                <a:solidFill>
                  <a:srgbClr val="3F284B"/>
                </a:solidFill>
                <a:latin typeface="Barlow Light Bold"/>
              </a:rPr>
              <a:t>en</a:t>
            </a:r>
            <a:r>
              <a:rPr lang="en-US" sz="2841" dirty="0">
                <a:solidFill>
                  <a:srgbClr val="3F284B"/>
                </a:solidFill>
                <a:latin typeface="Barlow Light Bold"/>
              </a:rPr>
              <a:t> </a:t>
            </a:r>
            <a:r>
              <a:rPr lang="en-US" sz="2841" dirty="0" err="1">
                <a:solidFill>
                  <a:srgbClr val="3F284B"/>
                </a:solidFill>
                <a:latin typeface="Barlow Light Bold"/>
              </a:rPr>
              <a:t>nosotros</a:t>
            </a:r>
            <a:endParaRPr lang="en-US" sz="2841" dirty="0">
              <a:solidFill>
                <a:srgbClr val="3F284B"/>
              </a:solidFill>
              <a:latin typeface="Barlow Light Bold"/>
            </a:endParaRPr>
          </a:p>
        </p:txBody>
      </p:sp>
      <p:sp>
        <p:nvSpPr>
          <p:cNvPr id="7" name="TextBox 7"/>
          <p:cNvSpPr txBox="1"/>
          <p:nvPr/>
        </p:nvSpPr>
        <p:spPr>
          <a:xfrm>
            <a:off x="1492021" y="5626234"/>
            <a:ext cx="5564308" cy="2957476"/>
          </a:xfrm>
          <a:prstGeom prst="rect">
            <a:avLst/>
          </a:prstGeom>
        </p:spPr>
        <p:txBody>
          <a:bodyPr lIns="0" tIns="0" rIns="0" bIns="0" rtlCol="0" anchor="t">
            <a:spAutoFit/>
          </a:bodyPr>
          <a:lstStyle/>
          <a:p>
            <a:pPr marL="604519" lvl="1" indent="-302260">
              <a:lnSpc>
                <a:spcPts val="3919"/>
              </a:lnSpc>
              <a:buFont typeface="Arial"/>
              <a:buChar char="•"/>
            </a:pPr>
            <a:r>
              <a:rPr lang="en-US" sz="2799" dirty="0">
                <a:solidFill>
                  <a:srgbClr val="3F284B"/>
                </a:solidFill>
                <a:latin typeface="Arimo Bold Italics"/>
              </a:rPr>
              <a:t>It is the saturation of Him in my life, it is Him doing in me what I myself cannot do or understand.</a:t>
            </a:r>
          </a:p>
          <a:p>
            <a:pPr marL="604519" lvl="1" indent="-302260">
              <a:lnSpc>
                <a:spcPts val="3919"/>
              </a:lnSpc>
              <a:buFont typeface="Arial"/>
              <a:buChar char="•"/>
            </a:pPr>
            <a:r>
              <a:rPr lang="en-US" sz="2799" dirty="0">
                <a:solidFill>
                  <a:srgbClr val="3F284B"/>
                </a:solidFill>
                <a:latin typeface="Arimo Bold Italics"/>
              </a:rPr>
              <a:t>It is allowing Him to do what He wants to do in us.</a:t>
            </a:r>
          </a:p>
        </p:txBody>
      </p:sp>
      <p:sp>
        <p:nvSpPr>
          <p:cNvPr id="8" name="TextBox 8"/>
          <p:cNvSpPr txBox="1"/>
          <p:nvPr/>
        </p:nvSpPr>
        <p:spPr>
          <a:xfrm>
            <a:off x="8636344" y="5626234"/>
            <a:ext cx="6053437" cy="2967355"/>
          </a:xfrm>
          <a:prstGeom prst="rect">
            <a:avLst/>
          </a:prstGeom>
        </p:spPr>
        <p:txBody>
          <a:bodyPr lIns="0" tIns="0" rIns="0" bIns="0" rtlCol="0" anchor="t">
            <a:spAutoFit/>
          </a:bodyPr>
          <a:lstStyle/>
          <a:p>
            <a:pPr marL="604519" lvl="1" indent="-302260">
              <a:lnSpc>
                <a:spcPts val="3919"/>
              </a:lnSpc>
              <a:buFont typeface="Arial"/>
              <a:buChar char="•"/>
            </a:pPr>
            <a:r>
              <a:rPr lang="en-US" sz="2799" dirty="0" err="1">
                <a:solidFill>
                  <a:srgbClr val="3F284B"/>
                </a:solidFill>
                <a:latin typeface="Barlow Light Bold"/>
              </a:rPr>
              <a:t>C'est</a:t>
            </a:r>
            <a:r>
              <a:rPr lang="en-US" sz="2799" dirty="0">
                <a:solidFill>
                  <a:srgbClr val="3F284B"/>
                </a:solidFill>
                <a:latin typeface="Barlow Light Bold"/>
              </a:rPr>
              <a:t> la saturation de Lui dans ma vie, </a:t>
            </a:r>
            <a:r>
              <a:rPr lang="en-US" sz="2799" dirty="0" err="1">
                <a:solidFill>
                  <a:srgbClr val="3F284B"/>
                </a:solidFill>
                <a:latin typeface="Barlow Light Bold"/>
              </a:rPr>
              <a:t>c'est</a:t>
            </a:r>
            <a:r>
              <a:rPr lang="en-US" sz="2799" dirty="0">
                <a:solidFill>
                  <a:srgbClr val="3F284B"/>
                </a:solidFill>
                <a:latin typeface="Barlow Light Bold"/>
              </a:rPr>
              <a:t> Lui qui fait </a:t>
            </a:r>
            <a:r>
              <a:rPr lang="en-US" sz="2799" dirty="0" err="1">
                <a:solidFill>
                  <a:srgbClr val="3F284B"/>
                </a:solidFill>
                <a:latin typeface="Barlow Light Bold"/>
              </a:rPr>
              <a:t>en</a:t>
            </a:r>
            <a:r>
              <a:rPr lang="en-US" sz="2799" dirty="0">
                <a:solidFill>
                  <a:srgbClr val="3F284B"/>
                </a:solidFill>
                <a:latin typeface="Barlow Light Bold"/>
              </a:rPr>
              <a:t> </a:t>
            </a:r>
            <a:r>
              <a:rPr lang="en-US" sz="2799" dirty="0" err="1">
                <a:solidFill>
                  <a:srgbClr val="3F284B"/>
                </a:solidFill>
                <a:latin typeface="Barlow Light Bold"/>
              </a:rPr>
              <a:t>moi</a:t>
            </a:r>
            <a:r>
              <a:rPr lang="en-US" sz="2799" dirty="0">
                <a:solidFill>
                  <a:srgbClr val="3F284B"/>
                </a:solidFill>
                <a:latin typeface="Barlow Light Bold"/>
              </a:rPr>
              <a:t> </a:t>
            </a:r>
            <a:r>
              <a:rPr lang="en-US" sz="2799" dirty="0" err="1">
                <a:solidFill>
                  <a:srgbClr val="3F284B"/>
                </a:solidFill>
                <a:latin typeface="Barlow Light Bold"/>
              </a:rPr>
              <a:t>ce</a:t>
            </a:r>
            <a:r>
              <a:rPr lang="en-US" sz="2799" dirty="0">
                <a:solidFill>
                  <a:srgbClr val="3F284B"/>
                </a:solidFill>
                <a:latin typeface="Barlow Light Bold"/>
              </a:rPr>
              <a:t> que </a:t>
            </a:r>
            <a:r>
              <a:rPr lang="en-US" sz="2799" dirty="0" err="1">
                <a:solidFill>
                  <a:srgbClr val="3F284B"/>
                </a:solidFill>
                <a:latin typeface="Barlow Light Bold"/>
              </a:rPr>
              <a:t>moi-même</a:t>
            </a:r>
            <a:r>
              <a:rPr lang="en-US" sz="2799" dirty="0">
                <a:solidFill>
                  <a:srgbClr val="3F284B"/>
                </a:solidFill>
                <a:latin typeface="Barlow Light Bold"/>
              </a:rPr>
              <a:t> je ne </a:t>
            </a:r>
            <a:r>
              <a:rPr lang="en-US" sz="2799" dirty="0" err="1">
                <a:solidFill>
                  <a:srgbClr val="3F284B"/>
                </a:solidFill>
                <a:latin typeface="Barlow Light Bold"/>
              </a:rPr>
              <a:t>peux</a:t>
            </a:r>
            <a:r>
              <a:rPr lang="en-US" sz="2799" dirty="0">
                <a:solidFill>
                  <a:srgbClr val="3F284B"/>
                </a:solidFill>
                <a:latin typeface="Barlow Light Bold"/>
              </a:rPr>
              <a:t> </a:t>
            </a:r>
            <a:r>
              <a:rPr lang="en-US" sz="2799" dirty="0" err="1">
                <a:solidFill>
                  <a:srgbClr val="3F284B"/>
                </a:solidFill>
                <a:latin typeface="Barlow Light Bold"/>
              </a:rPr>
              <a:t>ni</a:t>
            </a:r>
            <a:r>
              <a:rPr lang="en-US" sz="2799" dirty="0">
                <a:solidFill>
                  <a:srgbClr val="3F284B"/>
                </a:solidFill>
                <a:latin typeface="Barlow Light Bold"/>
              </a:rPr>
              <a:t> faire </a:t>
            </a:r>
            <a:r>
              <a:rPr lang="en-US" sz="2799" dirty="0" err="1">
                <a:solidFill>
                  <a:srgbClr val="3F284B"/>
                </a:solidFill>
                <a:latin typeface="Barlow Light Bold"/>
              </a:rPr>
              <a:t>ni</a:t>
            </a:r>
            <a:r>
              <a:rPr lang="en-US" sz="2799" dirty="0">
                <a:solidFill>
                  <a:srgbClr val="3F284B"/>
                </a:solidFill>
                <a:latin typeface="Barlow Light Bold"/>
              </a:rPr>
              <a:t> </a:t>
            </a:r>
            <a:r>
              <a:rPr lang="en-US" sz="2799" dirty="0" err="1">
                <a:solidFill>
                  <a:srgbClr val="3F284B"/>
                </a:solidFill>
                <a:latin typeface="Barlow Light Bold"/>
              </a:rPr>
              <a:t>comprendre</a:t>
            </a:r>
            <a:r>
              <a:rPr lang="en-US" sz="2799" dirty="0">
                <a:solidFill>
                  <a:srgbClr val="3F284B"/>
                </a:solidFill>
                <a:latin typeface="Barlow Light Bold"/>
              </a:rPr>
              <a:t>.</a:t>
            </a:r>
          </a:p>
          <a:p>
            <a:pPr marL="604519" lvl="1" indent="-302260">
              <a:lnSpc>
                <a:spcPts val="3919"/>
              </a:lnSpc>
              <a:buFont typeface="Arial"/>
              <a:buChar char="•"/>
            </a:pPr>
            <a:r>
              <a:rPr lang="en-US" sz="2799" dirty="0" err="1">
                <a:solidFill>
                  <a:srgbClr val="3F284B"/>
                </a:solidFill>
                <a:latin typeface="Barlow Light Bold"/>
              </a:rPr>
              <a:t>C'est</a:t>
            </a:r>
            <a:r>
              <a:rPr lang="en-US" sz="2799" dirty="0">
                <a:solidFill>
                  <a:srgbClr val="3F284B"/>
                </a:solidFill>
                <a:latin typeface="Barlow Light Bold"/>
              </a:rPr>
              <a:t> </a:t>
            </a:r>
            <a:r>
              <a:rPr lang="en-US" sz="2799" dirty="0" err="1">
                <a:solidFill>
                  <a:srgbClr val="3F284B"/>
                </a:solidFill>
                <a:latin typeface="Barlow Light Bold"/>
              </a:rPr>
              <a:t>lui</a:t>
            </a:r>
            <a:r>
              <a:rPr lang="en-US" sz="2799" dirty="0">
                <a:solidFill>
                  <a:srgbClr val="3F284B"/>
                </a:solidFill>
                <a:latin typeface="Barlow Light Bold"/>
              </a:rPr>
              <a:t> </a:t>
            </a:r>
            <a:r>
              <a:rPr lang="en-US" sz="2799" dirty="0" err="1">
                <a:solidFill>
                  <a:srgbClr val="3F284B"/>
                </a:solidFill>
                <a:latin typeface="Barlow Light Bold"/>
              </a:rPr>
              <a:t>permettre</a:t>
            </a:r>
            <a:r>
              <a:rPr lang="en-US" sz="2799" dirty="0">
                <a:solidFill>
                  <a:srgbClr val="3F284B"/>
                </a:solidFill>
                <a:latin typeface="Barlow Light Bold"/>
              </a:rPr>
              <a:t> de faire </a:t>
            </a:r>
            <a:r>
              <a:rPr lang="en-US" sz="2799" dirty="0" err="1">
                <a:solidFill>
                  <a:srgbClr val="3F284B"/>
                </a:solidFill>
                <a:latin typeface="Barlow Light Bold"/>
              </a:rPr>
              <a:t>ce</a:t>
            </a:r>
            <a:r>
              <a:rPr lang="en-US" sz="2799" dirty="0">
                <a:solidFill>
                  <a:srgbClr val="3F284B"/>
                </a:solidFill>
                <a:latin typeface="Barlow Light Bold"/>
              </a:rPr>
              <a:t> </a:t>
            </a:r>
            <a:r>
              <a:rPr lang="en-US" sz="2799" dirty="0" err="1">
                <a:solidFill>
                  <a:srgbClr val="3F284B"/>
                </a:solidFill>
                <a:latin typeface="Barlow Light Bold"/>
              </a:rPr>
              <a:t>qu'il</a:t>
            </a:r>
            <a:r>
              <a:rPr lang="en-US" sz="2799" dirty="0">
                <a:solidFill>
                  <a:srgbClr val="3F284B"/>
                </a:solidFill>
                <a:latin typeface="Barlow Light Bold"/>
              </a:rPr>
              <a:t> </a:t>
            </a:r>
            <a:r>
              <a:rPr lang="en-US" sz="2799" dirty="0" err="1">
                <a:solidFill>
                  <a:srgbClr val="3F284B"/>
                </a:solidFill>
                <a:latin typeface="Barlow Light Bold"/>
              </a:rPr>
              <a:t>veut</a:t>
            </a:r>
            <a:r>
              <a:rPr lang="en-US" sz="2799" dirty="0">
                <a:solidFill>
                  <a:srgbClr val="3F284B"/>
                </a:solidFill>
                <a:latin typeface="Barlow Light Bold"/>
              </a:rPr>
              <a:t> faire </a:t>
            </a:r>
            <a:r>
              <a:rPr lang="en-US" sz="2799" dirty="0" err="1">
                <a:solidFill>
                  <a:srgbClr val="3F284B"/>
                </a:solidFill>
                <a:latin typeface="Barlow Light Bold"/>
              </a:rPr>
              <a:t>en</a:t>
            </a:r>
            <a:r>
              <a:rPr lang="en-US" sz="2799" dirty="0">
                <a:solidFill>
                  <a:srgbClr val="3F284B"/>
                </a:solidFill>
                <a:latin typeface="Barlow Light Bold"/>
              </a:rPr>
              <a:t> nous.</a:t>
            </a:r>
          </a:p>
        </p:txBody>
      </p:sp>
      <p:sp>
        <p:nvSpPr>
          <p:cNvPr id="9" name="TextBox 9"/>
          <p:cNvSpPr txBox="1"/>
          <p:nvPr/>
        </p:nvSpPr>
        <p:spPr>
          <a:xfrm>
            <a:off x="1028699" y="9572749"/>
            <a:ext cx="11678673" cy="401135"/>
          </a:xfrm>
          <a:prstGeom prst="rect">
            <a:avLst/>
          </a:prstGeom>
        </p:spPr>
        <p:txBody>
          <a:bodyPr wrap="square" lIns="0" tIns="0" rIns="0" bIns="0" rtlCol="0" anchor="t">
            <a:spAutoFit/>
          </a:bodyPr>
          <a:lstStyle/>
          <a:p>
            <a:pPr>
              <a:lnSpc>
                <a:spcPts val="3076"/>
              </a:lnSpc>
            </a:pPr>
            <a:r>
              <a:rPr lang="en-US" sz="3272" dirty="0">
                <a:solidFill>
                  <a:srgbClr val="101010"/>
                </a:solidFill>
                <a:latin typeface="Roboto Bold"/>
              </a:rPr>
              <a:t>No es </a:t>
            </a:r>
            <a:r>
              <a:rPr lang="en-US" sz="3272" dirty="0" err="1">
                <a:solidFill>
                  <a:srgbClr val="101010"/>
                </a:solidFill>
                <a:latin typeface="Roboto Bold"/>
              </a:rPr>
              <a:t>imitar</a:t>
            </a:r>
            <a:r>
              <a:rPr lang="en-US" sz="3272" dirty="0">
                <a:solidFill>
                  <a:srgbClr val="101010"/>
                </a:solidFill>
                <a:latin typeface="Roboto Bold"/>
              </a:rPr>
              <a:t> a Cristo, </a:t>
            </a:r>
            <a:r>
              <a:rPr lang="en-US" sz="3272" dirty="0">
                <a:solidFill>
                  <a:srgbClr val="101010"/>
                </a:solidFill>
                <a:latin typeface="Arimo Bold"/>
              </a:rPr>
              <a:t>o ser </a:t>
            </a:r>
            <a:r>
              <a:rPr lang="en-US" sz="3272" dirty="0" err="1">
                <a:solidFill>
                  <a:srgbClr val="101010"/>
                </a:solidFill>
                <a:latin typeface="Arimo Bold"/>
              </a:rPr>
              <a:t>consumidor</a:t>
            </a:r>
            <a:r>
              <a:rPr lang="en-US" sz="3272" dirty="0">
                <a:solidFill>
                  <a:srgbClr val="101010"/>
                </a:solidFill>
                <a:latin typeface="Arimo Bold"/>
              </a:rPr>
              <a:t> de la </a:t>
            </a:r>
            <a:r>
              <a:rPr lang="en-US" sz="3272" dirty="0" err="1">
                <a:solidFill>
                  <a:srgbClr val="101010"/>
                </a:solidFill>
                <a:latin typeface="Arimo Bold"/>
              </a:rPr>
              <a:t>gracia</a:t>
            </a:r>
            <a:r>
              <a:rPr lang="en-US" sz="3272" dirty="0">
                <a:solidFill>
                  <a:srgbClr val="101010"/>
                </a:solidFill>
                <a:latin typeface="Arimo Bold"/>
              </a:rPr>
              <a:t> </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E2D2D"/>
        </a:solidFill>
        <a:effectLst/>
      </p:bgPr>
    </p:bg>
    <p:spTree>
      <p:nvGrpSpPr>
        <p:cNvPr id="1" name=""/>
        <p:cNvGrpSpPr/>
        <p:nvPr/>
      </p:nvGrpSpPr>
      <p:grpSpPr>
        <a:xfrm>
          <a:off x="0" y="0"/>
          <a:ext cx="0" cy="0"/>
          <a:chOff x="0" y="0"/>
          <a:chExt cx="0" cy="0"/>
        </a:xfrm>
      </p:grpSpPr>
      <p:sp>
        <p:nvSpPr>
          <p:cNvPr id="2" name="TextBox 2"/>
          <p:cNvSpPr txBox="1"/>
          <p:nvPr/>
        </p:nvSpPr>
        <p:spPr>
          <a:xfrm>
            <a:off x="7454435" y="419332"/>
            <a:ext cx="9804865" cy="3142259"/>
          </a:xfrm>
          <a:prstGeom prst="rect">
            <a:avLst/>
          </a:prstGeom>
        </p:spPr>
        <p:txBody>
          <a:bodyPr lIns="0" tIns="0" rIns="0" bIns="0" rtlCol="0" anchor="t">
            <a:spAutoFit/>
          </a:bodyPr>
          <a:lstStyle/>
          <a:p>
            <a:pPr>
              <a:lnSpc>
                <a:spcPts val="8431"/>
              </a:lnSpc>
            </a:pPr>
            <a:r>
              <a:rPr lang="en-US" sz="5269" dirty="0" err="1">
                <a:solidFill>
                  <a:srgbClr val="FEFFFD"/>
                </a:solidFill>
                <a:latin typeface="Arimo Bold"/>
              </a:rPr>
              <a:t>Formar</a:t>
            </a:r>
            <a:r>
              <a:rPr lang="en-US" sz="5269" dirty="0">
                <a:solidFill>
                  <a:srgbClr val="FEFFFD"/>
                </a:solidFill>
                <a:latin typeface="Arimo Bold"/>
              </a:rPr>
              <a:t> y </a:t>
            </a:r>
            <a:r>
              <a:rPr lang="en-US" sz="5269" dirty="0" err="1">
                <a:solidFill>
                  <a:srgbClr val="FEFFFD"/>
                </a:solidFill>
                <a:latin typeface="Arimo Bold"/>
              </a:rPr>
              <a:t>desarrollar</a:t>
            </a:r>
            <a:r>
              <a:rPr lang="en-US" sz="5269" dirty="0">
                <a:solidFill>
                  <a:srgbClr val="FEFFFD"/>
                </a:solidFill>
                <a:latin typeface="Arimo Bold"/>
              </a:rPr>
              <a:t> el ser y </a:t>
            </a:r>
            <a:r>
              <a:rPr lang="en-US" sz="5269" dirty="0" err="1">
                <a:solidFill>
                  <a:srgbClr val="FEFFFD"/>
                </a:solidFill>
                <a:latin typeface="Arimo Bold"/>
              </a:rPr>
              <a:t>hacer</a:t>
            </a:r>
            <a:r>
              <a:rPr lang="en-US" sz="5269" dirty="0">
                <a:solidFill>
                  <a:srgbClr val="FEFFFD"/>
                </a:solidFill>
                <a:latin typeface="Arimo Bold"/>
              </a:rPr>
              <a:t> </a:t>
            </a:r>
            <a:r>
              <a:rPr lang="en-US" sz="5269" dirty="0" err="1">
                <a:solidFill>
                  <a:srgbClr val="FEFFFD"/>
                </a:solidFill>
                <a:latin typeface="Arimo Bold"/>
              </a:rPr>
              <a:t>discípulos</a:t>
            </a:r>
            <a:r>
              <a:rPr lang="en-US" sz="5269" dirty="0">
                <a:solidFill>
                  <a:srgbClr val="FEFFFD"/>
                </a:solidFill>
                <a:latin typeface="Arimo Bold"/>
              </a:rPr>
              <a:t> </a:t>
            </a:r>
            <a:r>
              <a:rPr lang="en-US" sz="5269" dirty="0" err="1">
                <a:solidFill>
                  <a:srgbClr val="FEFFFD"/>
                </a:solidFill>
                <a:latin typeface="Arimo Bold"/>
              </a:rPr>
              <a:t>en</a:t>
            </a:r>
            <a:r>
              <a:rPr lang="en-US" sz="5269" dirty="0">
                <a:solidFill>
                  <a:srgbClr val="FEFFFD"/>
                </a:solidFill>
                <a:latin typeface="Arimo Bold"/>
              </a:rPr>
              <a:t> las </a:t>
            </a:r>
            <a:r>
              <a:rPr lang="en-US" sz="5269" dirty="0" err="1">
                <a:solidFill>
                  <a:srgbClr val="FEFFFD"/>
                </a:solidFill>
                <a:latin typeface="Arimo Bold"/>
              </a:rPr>
              <a:t>ciudades</a:t>
            </a:r>
            <a:r>
              <a:rPr lang="en-US" sz="5269" dirty="0">
                <a:solidFill>
                  <a:srgbClr val="FEFFFD"/>
                </a:solidFill>
                <a:latin typeface="Arimo Bold"/>
              </a:rPr>
              <a:t> </a:t>
            </a:r>
            <a:r>
              <a:rPr lang="en-US" sz="5269" dirty="0" err="1">
                <a:solidFill>
                  <a:srgbClr val="FEFFFD"/>
                </a:solidFill>
                <a:latin typeface="Arimo Bold"/>
              </a:rPr>
              <a:t>urbanas</a:t>
            </a:r>
            <a:r>
              <a:rPr lang="en-US" sz="5269" dirty="0">
                <a:solidFill>
                  <a:srgbClr val="FEFFFD"/>
                </a:solidFill>
                <a:latin typeface="Arimo Bold"/>
              </a:rPr>
              <a:t>.</a:t>
            </a:r>
          </a:p>
        </p:txBody>
      </p:sp>
      <p:sp>
        <p:nvSpPr>
          <p:cNvPr id="3" name="TextBox 3"/>
          <p:cNvSpPr txBox="1"/>
          <p:nvPr/>
        </p:nvSpPr>
        <p:spPr>
          <a:xfrm>
            <a:off x="7454435" y="4145914"/>
            <a:ext cx="9804865" cy="1814196"/>
          </a:xfrm>
          <a:prstGeom prst="rect">
            <a:avLst/>
          </a:prstGeom>
        </p:spPr>
        <p:txBody>
          <a:bodyPr lIns="0" tIns="0" rIns="0" bIns="0" rtlCol="0" anchor="t">
            <a:spAutoFit/>
          </a:bodyPr>
          <a:lstStyle/>
          <a:p>
            <a:pPr>
              <a:lnSpc>
                <a:spcPts val="7359"/>
              </a:lnSpc>
            </a:pPr>
            <a:r>
              <a:rPr lang="en-US" sz="4599">
                <a:solidFill>
                  <a:srgbClr val="FEFFFD"/>
                </a:solidFill>
                <a:latin typeface="Arimo Italics"/>
              </a:rPr>
              <a:t>To form and develop the “Being and Making” disciples in the urban cities.</a:t>
            </a:r>
          </a:p>
        </p:txBody>
      </p:sp>
      <p:sp>
        <p:nvSpPr>
          <p:cNvPr id="4" name="TextBox 4"/>
          <p:cNvSpPr txBox="1"/>
          <p:nvPr/>
        </p:nvSpPr>
        <p:spPr>
          <a:xfrm>
            <a:off x="7454435" y="7107092"/>
            <a:ext cx="9804865" cy="1814196"/>
          </a:xfrm>
          <a:prstGeom prst="rect">
            <a:avLst/>
          </a:prstGeom>
        </p:spPr>
        <p:txBody>
          <a:bodyPr lIns="0" tIns="0" rIns="0" bIns="0" rtlCol="0" anchor="t">
            <a:spAutoFit/>
          </a:bodyPr>
          <a:lstStyle/>
          <a:p>
            <a:pPr>
              <a:lnSpc>
                <a:spcPts val="7359"/>
              </a:lnSpc>
            </a:pPr>
            <a:r>
              <a:rPr lang="en-US" sz="4599">
                <a:solidFill>
                  <a:srgbClr val="D9D9D9"/>
                </a:solidFill>
                <a:latin typeface="Arimo Bold"/>
              </a:rPr>
              <a:t>Former et développer «Être et Faire» des disciples dans les zones urbaines.</a:t>
            </a:r>
          </a:p>
        </p:txBody>
      </p:sp>
      <p:sp>
        <p:nvSpPr>
          <p:cNvPr id="5" name="TextBox 5"/>
          <p:cNvSpPr txBox="1"/>
          <p:nvPr/>
        </p:nvSpPr>
        <p:spPr>
          <a:xfrm>
            <a:off x="1028700" y="2377218"/>
            <a:ext cx="4396273" cy="1907929"/>
          </a:xfrm>
          <a:prstGeom prst="rect">
            <a:avLst/>
          </a:prstGeom>
        </p:spPr>
        <p:txBody>
          <a:bodyPr lIns="0" tIns="0" rIns="0" bIns="0" rtlCol="0" anchor="t">
            <a:spAutoFit/>
          </a:bodyPr>
          <a:lstStyle/>
          <a:p>
            <a:pPr>
              <a:lnSpc>
                <a:spcPts val="7474"/>
              </a:lnSpc>
            </a:pPr>
            <a:r>
              <a:rPr lang="en-US" sz="6228" dirty="0">
                <a:solidFill>
                  <a:srgbClr val="FEFFFD"/>
                </a:solidFill>
                <a:latin typeface="Roboto Bold"/>
              </a:rPr>
              <a:t>OBJETIVO</a:t>
            </a:r>
          </a:p>
          <a:p>
            <a:pPr>
              <a:lnSpc>
                <a:spcPts val="7474"/>
              </a:lnSpc>
            </a:pPr>
            <a:r>
              <a:rPr lang="en-US" sz="6228" dirty="0">
                <a:solidFill>
                  <a:srgbClr val="FEFFFD"/>
                </a:solidFill>
                <a:latin typeface="Roboto Bold"/>
              </a:rPr>
              <a:t>GENERAL</a:t>
            </a:r>
          </a:p>
        </p:txBody>
      </p:sp>
      <p:sp>
        <p:nvSpPr>
          <p:cNvPr id="6" name="TextBox 6"/>
          <p:cNvSpPr txBox="1"/>
          <p:nvPr/>
        </p:nvSpPr>
        <p:spPr>
          <a:xfrm>
            <a:off x="1028700" y="4507421"/>
            <a:ext cx="3934318" cy="1636728"/>
          </a:xfrm>
          <a:prstGeom prst="rect">
            <a:avLst/>
          </a:prstGeom>
        </p:spPr>
        <p:txBody>
          <a:bodyPr lIns="0" tIns="0" rIns="0" bIns="0" rtlCol="0" anchor="t">
            <a:spAutoFit/>
          </a:bodyPr>
          <a:lstStyle/>
          <a:p>
            <a:pPr>
              <a:lnSpc>
                <a:spcPts val="6406"/>
              </a:lnSpc>
            </a:pPr>
            <a:r>
              <a:rPr lang="en-US" sz="5338">
                <a:solidFill>
                  <a:srgbClr val="FEFFFD"/>
                </a:solidFill>
                <a:latin typeface="Roboto Italics"/>
              </a:rPr>
              <a:t>GENERAL OBJECTIVE</a:t>
            </a:r>
          </a:p>
        </p:txBody>
      </p:sp>
      <p:sp>
        <p:nvSpPr>
          <p:cNvPr id="7" name="TextBox 7"/>
          <p:cNvSpPr txBox="1"/>
          <p:nvPr/>
        </p:nvSpPr>
        <p:spPr>
          <a:xfrm>
            <a:off x="1028700" y="6265083"/>
            <a:ext cx="4396273" cy="1628775"/>
          </a:xfrm>
          <a:prstGeom prst="rect">
            <a:avLst/>
          </a:prstGeom>
        </p:spPr>
        <p:txBody>
          <a:bodyPr lIns="0" tIns="0" rIns="0" bIns="0" rtlCol="0" anchor="t">
            <a:spAutoFit/>
          </a:bodyPr>
          <a:lstStyle/>
          <a:p>
            <a:pPr>
              <a:lnSpc>
                <a:spcPts val="6406"/>
              </a:lnSpc>
            </a:pPr>
            <a:r>
              <a:rPr lang="en-US" sz="5338">
                <a:solidFill>
                  <a:srgbClr val="D9D9D9"/>
                </a:solidFill>
                <a:latin typeface="Roboto Bold"/>
              </a:rPr>
              <a:t>OBJECTIF GÉNÉRAL</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197" r="38842"/>
          <a:stretch>
            <a:fillRect/>
          </a:stretch>
        </p:blipFill>
        <p:spPr>
          <a:xfrm>
            <a:off x="0" y="-167640"/>
            <a:ext cx="3360954" cy="10703305"/>
          </a:xfrm>
          <a:prstGeom prst="rect">
            <a:avLst/>
          </a:prstGeom>
        </p:spPr>
      </p:pic>
      <p:sp>
        <p:nvSpPr>
          <p:cNvPr id="3" name="TextBox 3"/>
          <p:cNvSpPr txBox="1"/>
          <p:nvPr/>
        </p:nvSpPr>
        <p:spPr>
          <a:xfrm rot="-5400000">
            <a:off x="5329188" y="1850553"/>
            <a:ext cx="2105601" cy="461895"/>
          </a:xfrm>
          <a:prstGeom prst="rect">
            <a:avLst/>
          </a:prstGeom>
        </p:spPr>
        <p:txBody>
          <a:bodyPr lIns="0" tIns="0" rIns="0" bIns="0" rtlCol="0" anchor="t">
            <a:spAutoFit/>
          </a:bodyPr>
          <a:lstStyle/>
          <a:p>
            <a:pPr algn="ctr">
              <a:lnSpc>
                <a:spcPts val="3718"/>
              </a:lnSpc>
            </a:pPr>
            <a:r>
              <a:rPr lang="en-US" sz="2655">
                <a:solidFill>
                  <a:srgbClr val="3F284B"/>
                </a:solidFill>
                <a:latin typeface="Barlow Light"/>
              </a:rPr>
              <a:t>PRÁCTICO</a:t>
            </a:r>
          </a:p>
        </p:txBody>
      </p:sp>
      <p:sp>
        <p:nvSpPr>
          <p:cNvPr id="4" name="TextBox 4"/>
          <p:cNvSpPr txBox="1"/>
          <p:nvPr/>
        </p:nvSpPr>
        <p:spPr>
          <a:xfrm rot="-5400000">
            <a:off x="2896701" y="5543385"/>
            <a:ext cx="1689743" cy="362908"/>
          </a:xfrm>
          <a:prstGeom prst="rect">
            <a:avLst/>
          </a:prstGeom>
        </p:spPr>
        <p:txBody>
          <a:bodyPr lIns="0" tIns="0" rIns="0" bIns="0" rtlCol="0" anchor="t">
            <a:spAutoFit/>
          </a:bodyPr>
          <a:lstStyle/>
          <a:p>
            <a:pPr algn="ctr">
              <a:lnSpc>
                <a:spcPts val="2983"/>
              </a:lnSpc>
            </a:pPr>
            <a:r>
              <a:rPr lang="en-US" sz="2131">
                <a:solidFill>
                  <a:srgbClr val="3F284B"/>
                </a:solidFill>
                <a:latin typeface="Barlow Light"/>
              </a:rPr>
              <a:t>PRACTICAL</a:t>
            </a:r>
          </a:p>
        </p:txBody>
      </p:sp>
      <p:sp>
        <p:nvSpPr>
          <p:cNvPr id="5" name="TextBox 5"/>
          <p:cNvSpPr txBox="1"/>
          <p:nvPr/>
        </p:nvSpPr>
        <p:spPr>
          <a:xfrm rot="-5400000">
            <a:off x="10041024" y="5543385"/>
            <a:ext cx="1689743" cy="362908"/>
          </a:xfrm>
          <a:prstGeom prst="rect">
            <a:avLst/>
          </a:prstGeom>
        </p:spPr>
        <p:txBody>
          <a:bodyPr lIns="0" tIns="0" rIns="0" bIns="0" rtlCol="0" anchor="t">
            <a:spAutoFit/>
          </a:bodyPr>
          <a:lstStyle/>
          <a:p>
            <a:pPr algn="ctr">
              <a:lnSpc>
                <a:spcPts val="2983"/>
              </a:lnSpc>
            </a:pPr>
            <a:r>
              <a:rPr lang="en-US" sz="2131">
                <a:solidFill>
                  <a:srgbClr val="3F284B"/>
                </a:solidFill>
                <a:latin typeface="Barlow Light"/>
              </a:rPr>
              <a:t>PRATIQUE</a:t>
            </a:r>
          </a:p>
        </p:txBody>
      </p:sp>
      <p:sp>
        <p:nvSpPr>
          <p:cNvPr id="6" name="TextBox 6"/>
          <p:cNvSpPr txBox="1"/>
          <p:nvPr/>
        </p:nvSpPr>
        <p:spPr>
          <a:xfrm>
            <a:off x="6785539" y="971550"/>
            <a:ext cx="8491353" cy="2510865"/>
          </a:xfrm>
          <a:prstGeom prst="rect">
            <a:avLst/>
          </a:prstGeom>
        </p:spPr>
        <p:txBody>
          <a:bodyPr lIns="0" tIns="0" rIns="0" bIns="0" rtlCol="0" anchor="t">
            <a:spAutoFit/>
          </a:bodyPr>
          <a:lstStyle/>
          <a:p>
            <a:pPr marL="613429" lvl="1" indent="-306714">
              <a:lnSpc>
                <a:spcPts val="3977"/>
              </a:lnSpc>
              <a:buFont typeface="Arial"/>
              <a:buChar char="•"/>
            </a:pPr>
            <a:r>
              <a:rPr lang="en-US" sz="2841" dirty="0" err="1">
                <a:solidFill>
                  <a:srgbClr val="3F284B"/>
                </a:solidFill>
                <a:latin typeface="Barlow Light Bold"/>
              </a:rPr>
              <a:t>Abandonarnos</a:t>
            </a:r>
            <a:r>
              <a:rPr lang="en-US" sz="2841" dirty="0">
                <a:solidFill>
                  <a:srgbClr val="3F284B"/>
                </a:solidFill>
                <a:latin typeface="Barlow Light Bold"/>
              </a:rPr>
              <a:t> </a:t>
            </a:r>
            <a:r>
              <a:rPr lang="en-US" sz="2841" dirty="0" err="1">
                <a:solidFill>
                  <a:srgbClr val="3F284B"/>
                </a:solidFill>
                <a:latin typeface="Barlow Light Bold"/>
              </a:rPr>
              <a:t>en</a:t>
            </a:r>
            <a:r>
              <a:rPr lang="en-US" sz="2841" dirty="0">
                <a:solidFill>
                  <a:srgbClr val="3F284B"/>
                </a:solidFill>
                <a:latin typeface="Barlow Light Bold"/>
              </a:rPr>
              <a:t> sus manos.</a:t>
            </a:r>
          </a:p>
          <a:p>
            <a:pPr marL="613429" lvl="1" indent="-306714">
              <a:lnSpc>
                <a:spcPts val="3977"/>
              </a:lnSpc>
              <a:buFont typeface="Arial"/>
              <a:buChar char="•"/>
            </a:pPr>
            <a:r>
              <a:rPr lang="en-US" sz="2841" dirty="0" err="1">
                <a:solidFill>
                  <a:srgbClr val="3F284B"/>
                </a:solidFill>
                <a:latin typeface="Barlow Light Bold"/>
              </a:rPr>
              <a:t>Ordenando</a:t>
            </a:r>
            <a:r>
              <a:rPr lang="en-US" sz="2841" dirty="0">
                <a:solidFill>
                  <a:srgbClr val="3F284B"/>
                </a:solidFill>
                <a:latin typeface="Barlow Light Bold"/>
              </a:rPr>
              <a:t> </a:t>
            </a:r>
            <a:r>
              <a:rPr lang="en-US" sz="2841" dirty="0" err="1">
                <a:solidFill>
                  <a:srgbClr val="3F284B"/>
                </a:solidFill>
                <a:latin typeface="Barlow Light Bold"/>
              </a:rPr>
              <a:t>nuestras</a:t>
            </a:r>
            <a:r>
              <a:rPr lang="en-US" sz="2841" dirty="0">
                <a:solidFill>
                  <a:srgbClr val="3F284B"/>
                </a:solidFill>
                <a:latin typeface="Barlow Light Bold"/>
              </a:rPr>
              <a:t> </a:t>
            </a:r>
            <a:r>
              <a:rPr lang="en-US" sz="2841" dirty="0" err="1">
                <a:solidFill>
                  <a:srgbClr val="3F284B"/>
                </a:solidFill>
                <a:latin typeface="Barlow Light Bold"/>
              </a:rPr>
              <a:t>vidas</a:t>
            </a:r>
            <a:r>
              <a:rPr lang="en-US" sz="2841" dirty="0">
                <a:solidFill>
                  <a:srgbClr val="3F284B"/>
                </a:solidFill>
                <a:latin typeface="Barlow Light Bold"/>
              </a:rPr>
              <a:t> </a:t>
            </a:r>
          </a:p>
          <a:p>
            <a:pPr marL="613429" lvl="1" indent="-306714">
              <a:lnSpc>
                <a:spcPts val="3977"/>
              </a:lnSpc>
              <a:buFont typeface="Arial"/>
              <a:buChar char="•"/>
            </a:pPr>
            <a:r>
              <a:rPr lang="en-US" sz="2841" dirty="0" err="1">
                <a:solidFill>
                  <a:srgbClr val="3F284B"/>
                </a:solidFill>
                <a:latin typeface="Barlow Light Bold"/>
              </a:rPr>
              <a:t>Practicando</a:t>
            </a:r>
            <a:r>
              <a:rPr lang="en-US" sz="2841" dirty="0">
                <a:solidFill>
                  <a:srgbClr val="3F284B"/>
                </a:solidFill>
                <a:latin typeface="Barlow Light Bold"/>
              </a:rPr>
              <a:t> las </a:t>
            </a:r>
            <a:r>
              <a:rPr lang="en-US" sz="2841" dirty="0" err="1">
                <a:solidFill>
                  <a:srgbClr val="3F284B"/>
                </a:solidFill>
                <a:latin typeface="Barlow Light Bold"/>
              </a:rPr>
              <a:t>disciplinas</a:t>
            </a:r>
            <a:r>
              <a:rPr lang="en-US" sz="2841" dirty="0">
                <a:solidFill>
                  <a:srgbClr val="3F284B"/>
                </a:solidFill>
                <a:latin typeface="Barlow Light Bold"/>
              </a:rPr>
              <a:t> </a:t>
            </a:r>
            <a:r>
              <a:rPr lang="en-US" sz="2841" dirty="0" err="1">
                <a:solidFill>
                  <a:srgbClr val="3F284B"/>
                </a:solidFill>
                <a:latin typeface="Barlow Light Bold"/>
              </a:rPr>
              <a:t>espirituales</a:t>
            </a:r>
            <a:endParaRPr lang="en-US" sz="2841" dirty="0">
              <a:solidFill>
                <a:srgbClr val="3F284B"/>
              </a:solidFill>
              <a:latin typeface="Barlow Light Bold"/>
            </a:endParaRPr>
          </a:p>
          <a:p>
            <a:pPr marL="613429" lvl="1" indent="-306714">
              <a:lnSpc>
                <a:spcPts val="3977"/>
              </a:lnSpc>
              <a:buFont typeface="Arial"/>
              <a:buChar char="•"/>
            </a:pPr>
            <a:r>
              <a:rPr lang="en-US" sz="2841" dirty="0" err="1">
                <a:solidFill>
                  <a:srgbClr val="3F284B"/>
                </a:solidFill>
                <a:latin typeface="Barlow Light Bold"/>
              </a:rPr>
              <a:t>Cultivando</a:t>
            </a:r>
            <a:r>
              <a:rPr lang="en-US" sz="2841" dirty="0">
                <a:solidFill>
                  <a:srgbClr val="3F284B"/>
                </a:solidFill>
                <a:latin typeface="Barlow Light Bold"/>
              </a:rPr>
              <a:t> una </a:t>
            </a:r>
            <a:r>
              <a:rPr lang="en-US" sz="2841" dirty="0" err="1">
                <a:solidFill>
                  <a:srgbClr val="3F284B"/>
                </a:solidFill>
                <a:latin typeface="Barlow Light Bold"/>
              </a:rPr>
              <a:t>relación</a:t>
            </a:r>
            <a:r>
              <a:rPr lang="en-US" sz="2841" dirty="0">
                <a:solidFill>
                  <a:srgbClr val="3F284B"/>
                </a:solidFill>
                <a:latin typeface="Barlow Light Bold"/>
              </a:rPr>
              <a:t> profunda e </a:t>
            </a:r>
            <a:r>
              <a:rPr lang="en-US" sz="2841" dirty="0" err="1">
                <a:solidFill>
                  <a:srgbClr val="3F284B"/>
                </a:solidFill>
                <a:latin typeface="Barlow Light Bold"/>
              </a:rPr>
              <a:t>íntima</a:t>
            </a:r>
            <a:r>
              <a:rPr lang="en-US" sz="2841" dirty="0">
                <a:solidFill>
                  <a:srgbClr val="3F284B"/>
                </a:solidFill>
                <a:latin typeface="Barlow Light Bold"/>
              </a:rPr>
              <a:t> con Dios que </a:t>
            </a:r>
            <a:r>
              <a:rPr lang="en-US" sz="2841" dirty="0" err="1">
                <a:solidFill>
                  <a:srgbClr val="3F284B"/>
                </a:solidFill>
                <a:latin typeface="Barlow Light Bold"/>
              </a:rPr>
              <a:t>te</a:t>
            </a:r>
            <a:r>
              <a:rPr lang="en-US" sz="2841" dirty="0">
                <a:solidFill>
                  <a:srgbClr val="3F284B"/>
                </a:solidFill>
                <a:latin typeface="Barlow Light Bold"/>
              </a:rPr>
              <a:t> </a:t>
            </a:r>
            <a:r>
              <a:rPr lang="en-US" sz="2841" dirty="0" err="1">
                <a:solidFill>
                  <a:srgbClr val="3F284B"/>
                </a:solidFill>
                <a:latin typeface="Barlow Light Bold"/>
              </a:rPr>
              <a:t>permita</a:t>
            </a:r>
            <a:r>
              <a:rPr lang="en-US" sz="2841" dirty="0">
                <a:solidFill>
                  <a:srgbClr val="3F284B"/>
                </a:solidFill>
                <a:latin typeface="Barlow Light Bold"/>
              </a:rPr>
              <a:t> </a:t>
            </a:r>
            <a:r>
              <a:rPr lang="en-US" sz="2841" dirty="0" err="1">
                <a:solidFill>
                  <a:srgbClr val="3F284B"/>
                </a:solidFill>
                <a:latin typeface="Barlow Light Bold"/>
              </a:rPr>
              <a:t>ver</a:t>
            </a:r>
            <a:r>
              <a:rPr lang="en-US" sz="2841" dirty="0">
                <a:solidFill>
                  <a:srgbClr val="3F284B"/>
                </a:solidFill>
                <a:latin typeface="Barlow Light Bold"/>
              </a:rPr>
              <a:t> lo que </a:t>
            </a:r>
            <a:r>
              <a:rPr lang="en-US" sz="2841" dirty="0" err="1">
                <a:solidFill>
                  <a:srgbClr val="3F284B"/>
                </a:solidFill>
                <a:latin typeface="Barlow Light Bold"/>
              </a:rPr>
              <a:t>debes</a:t>
            </a:r>
            <a:r>
              <a:rPr lang="en-US" sz="2841" dirty="0">
                <a:solidFill>
                  <a:srgbClr val="3F284B"/>
                </a:solidFill>
                <a:latin typeface="Barlow Light Bold"/>
              </a:rPr>
              <a:t> </a:t>
            </a:r>
            <a:r>
              <a:rPr lang="en-US" sz="2841" dirty="0" err="1">
                <a:solidFill>
                  <a:srgbClr val="3F284B"/>
                </a:solidFill>
                <a:latin typeface="Barlow Light Bold"/>
              </a:rPr>
              <a:t>cambiar</a:t>
            </a:r>
            <a:r>
              <a:rPr lang="en-US" sz="2841" dirty="0">
                <a:solidFill>
                  <a:srgbClr val="3F284B"/>
                </a:solidFill>
                <a:latin typeface="Barlow Light Bold"/>
              </a:rPr>
              <a:t> </a:t>
            </a:r>
          </a:p>
        </p:txBody>
      </p:sp>
      <p:sp>
        <p:nvSpPr>
          <p:cNvPr id="7" name="TextBox 7"/>
          <p:cNvSpPr txBox="1"/>
          <p:nvPr/>
        </p:nvSpPr>
        <p:spPr>
          <a:xfrm>
            <a:off x="4061540" y="4805045"/>
            <a:ext cx="5564308" cy="4453255"/>
          </a:xfrm>
          <a:prstGeom prst="rect">
            <a:avLst/>
          </a:prstGeom>
        </p:spPr>
        <p:txBody>
          <a:bodyPr lIns="0" tIns="0" rIns="0" bIns="0" rtlCol="0" anchor="t">
            <a:spAutoFit/>
          </a:bodyPr>
          <a:lstStyle/>
          <a:p>
            <a:pPr marL="604519" lvl="1" indent="-302260">
              <a:lnSpc>
                <a:spcPts val="3919"/>
              </a:lnSpc>
              <a:buFont typeface="Arial"/>
              <a:buChar char="•"/>
            </a:pPr>
            <a:r>
              <a:rPr lang="en-US" sz="2799" dirty="0">
                <a:solidFill>
                  <a:srgbClr val="3F284B"/>
                </a:solidFill>
                <a:latin typeface="Arimo Bold Italics"/>
              </a:rPr>
              <a:t>Surrendering ourselves in His hands.</a:t>
            </a:r>
          </a:p>
          <a:p>
            <a:pPr marL="604519" lvl="1" indent="-302260">
              <a:lnSpc>
                <a:spcPts val="3919"/>
              </a:lnSpc>
              <a:buFont typeface="Arial"/>
              <a:buChar char="•"/>
            </a:pPr>
            <a:r>
              <a:rPr lang="en-US" sz="2799" dirty="0">
                <a:solidFill>
                  <a:srgbClr val="3F284B"/>
                </a:solidFill>
                <a:latin typeface="Arimo Bold Italics"/>
              </a:rPr>
              <a:t>Putting our lives in order.</a:t>
            </a:r>
          </a:p>
          <a:p>
            <a:pPr marL="604519" lvl="1" indent="-302260">
              <a:lnSpc>
                <a:spcPts val="3919"/>
              </a:lnSpc>
              <a:buFont typeface="Arial"/>
              <a:buChar char="•"/>
            </a:pPr>
            <a:r>
              <a:rPr lang="en-US" sz="2799" dirty="0">
                <a:solidFill>
                  <a:srgbClr val="3F284B"/>
                </a:solidFill>
                <a:latin typeface="Arimo Bold Italics"/>
              </a:rPr>
              <a:t>Practicing the spiritual disciplines.</a:t>
            </a:r>
          </a:p>
          <a:p>
            <a:pPr marL="604519" lvl="1" indent="-302260">
              <a:lnSpc>
                <a:spcPts val="3919"/>
              </a:lnSpc>
              <a:buFont typeface="Arial"/>
              <a:buChar char="•"/>
            </a:pPr>
            <a:r>
              <a:rPr lang="en-US" sz="2799" dirty="0">
                <a:solidFill>
                  <a:srgbClr val="3F284B"/>
                </a:solidFill>
                <a:latin typeface="Arimo Bold Italics"/>
              </a:rPr>
              <a:t>Cultivating a deep and intimate relationship with God that allows you to see what you must change.</a:t>
            </a:r>
          </a:p>
        </p:txBody>
      </p:sp>
      <p:sp>
        <p:nvSpPr>
          <p:cNvPr id="8" name="TextBox 8"/>
          <p:cNvSpPr txBox="1"/>
          <p:nvPr/>
        </p:nvSpPr>
        <p:spPr>
          <a:xfrm>
            <a:off x="11205863" y="4805045"/>
            <a:ext cx="6053437" cy="3462655"/>
          </a:xfrm>
          <a:prstGeom prst="rect">
            <a:avLst/>
          </a:prstGeom>
        </p:spPr>
        <p:txBody>
          <a:bodyPr lIns="0" tIns="0" rIns="0" bIns="0" rtlCol="0" anchor="t">
            <a:spAutoFit/>
          </a:bodyPr>
          <a:lstStyle/>
          <a:p>
            <a:pPr marL="604519" lvl="1" indent="-302260">
              <a:lnSpc>
                <a:spcPts val="3919"/>
              </a:lnSpc>
              <a:buFont typeface="Arial"/>
              <a:buChar char="•"/>
            </a:pPr>
            <a:r>
              <a:rPr lang="en-US" sz="2799" dirty="0">
                <a:solidFill>
                  <a:srgbClr val="3F284B"/>
                </a:solidFill>
                <a:latin typeface="Barlow Light Bold"/>
              </a:rPr>
              <a:t>Nous </a:t>
            </a:r>
            <a:r>
              <a:rPr lang="en-US" sz="2799" dirty="0" err="1">
                <a:solidFill>
                  <a:srgbClr val="3F284B"/>
                </a:solidFill>
                <a:latin typeface="Barlow Light Bold"/>
              </a:rPr>
              <a:t>remettre</a:t>
            </a:r>
            <a:r>
              <a:rPr lang="en-US" sz="2799" dirty="0">
                <a:solidFill>
                  <a:srgbClr val="3F284B"/>
                </a:solidFill>
                <a:latin typeface="Barlow Light Bold"/>
              </a:rPr>
              <a:t> entre </a:t>
            </a:r>
            <a:r>
              <a:rPr lang="en-US" sz="2799" dirty="0" err="1">
                <a:solidFill>
                  <a:srgbClr val="3F284B"/>
                </a:solidFill>
                <a:latin typeface="Barlow Light Bold"/>
              </a:rPr>
              <a:t>ses</a:t>
            </a:r>
            <a:r>
              <a:rPr lang="en-US" sz="2799" dirty="0">
                <a:solidFill>
                  <a:srgbClr val="3F284B"/>
                </a:solidFill>
                <a:latin typeface="Barlow Light Bold"/>
              </a:rPr>
              <a:t> mains.</a:t>
            </a:r>
          </a:p>
          <a:p>
            <a:pPr marL="604519" lvl="1" indent="-302260">
              <a:lnSpc>
                <a:spcPts val="3919"/>
              </a:lnSpc>
              <a:buFont typeface="Arial"/>
              <a:buChar char="•"/>
            </a:pPr>
            <a:r>
              <a:rPr lang="en-US" sz="2799" dirty="0" err="1">
                <a:solidFill>
                  <a:srgbClr val="3F284B"/>
                </a:solidFill>
                <a:latin typeface="Barlow Light Bold"/>
              </a:rPr>
              <a:t>Mettre</a:t>
            </a:r>
            <a:r>
              <a:rPr lang="en-US" sz="2799" dirty="0">
                <a:solidFill>
                  <a:srgbClr val="3F284B"/>
                </a:solidFill>
                <a:latin typeface="Barlow Light Bold"/>
              </a:rPr>
              <a:t> </a:t>
            </a:r>
            <a:r>
              <a:rPr lang="en-US" sz="2799" dirty="0" err="1">
                <a:solidFill>
                  <a:srgbClr val="3F284B"/>
                </a:solidFill>
                <a:latin typeface="Barlow Light Bold"/>
              </a:rPr>
              <a:t>nos</a:t>
            </a:r>
            <a:r>
              <a:rPr lang="en-US" sz="2799" dirty="0">
                <a:solidFill>
                  <a:srgbClr val="3F284B"/>
                </a:solidFill>
                <a:latin typeface="Barlow Light Bold"/>
              </a:rPr>
              <a:t> vies </a:t>
            </a:r>
            <a:r>
              <a:rPr lang="en-US" sz="2799" dirty="0" err="1">
                <a:solidFill>
                  <a:srgbClr val="3F284B"/>
                </a:solidFill>
                <a:latin typeface="Barlow Light Bold"/>
              </a:rPr>
              <a:t>en</a:t>
            </a:r>
            <a:r>
              <a:rPr lang="en-US" sz="2799" dirty="0">
                <a:solidFill>
                  <a:srgbClr val="3F284B"/>
                </a:solidFill>
                <a:latin typeface="Barlow Light Bold"/>
              </a:rPr>
              <a:t> </a:t>
            </a:r>
            <a:r>
              <a:rPr lang="en-US" sz="2799" dirty="0" err="1">
                <a:solidFill>
                  <a:srgbClr val="3F284B"/>
                </a:solidFill>
                <a:latin typeface="Barlow Light Bold"/>
              </a:rPr>
              <a:t>ordre</a:t>
            </a:r>
            <a:r>
              <a:rPr lang="en-US" sz="2799" dirty="0">
                <a:solidFill>
                  <a:srgbClr val="3F284B"/>
                </a:solidFill>
                <a:latin typeface="Barlow Light Bold"/>
              </a:rPr>
              <a:t>.</a:t>
            </a:r>
          </a:p>
          <a:p>
            <a:pPr marL="604519" lvl="1" indent="-302260">
              <a:lnSpc>
                <a:spcPts val="3919"/>
              </a:lnSpc>
              <a:buFont typeface="Arial"/>
              <a:buChar char="•"/>
            </a:pPr>
            <a:r>
              <a:rPr lang="en-US" sz="2799" dirty="0" err="1">
                <a:solidFill>
                  <a:srgbClr val="3F284B"/>
                </a:solidFill>
                <a:latin typeface="Barlow Light Bold"/>
              </a:rPr>
              <a:t>Pratiquer</a:t>
            </a:r>
            <a:r>
              <a:rPr lang="en-US" sz="2799" dirty="0">
                <a:solidFill>
                  <a:srgbClr val="3F284B"/>
                </a:solidFill>
                <a:latin typeface="Barlow Light Bold"/>
              </a:rPr>
              <a:t> les disciplines </a:t>
            </a:r>
            <a:r>
              <a:rPr lang="en-US" sz="2799" dirty="0" err="1">
                <a:solidFill>
                  <a:srgbClr val="3F284B"/>
                </a:solidFill>
                <a:latin typeface="Barlow Light Bold"/>
              </a:rPr>
              <a:t>spirituelles</a:t>
            </a:r>
            <a:r>
              <a:rPr lang="en-US" sz="2799" dirty="0">
                <a:solidFill>
                  <a:srgbClr val="3F284B"/>
                </a:solidFill>
                <a:latin typeface="Barlow Light Bold"/>
              </a:rPr>
              <a:t>.</a:t>
            </a:r>
          </a:p>
          <a:p>
            <a:pPr marL="604519" lvl="1" indent="-302260">
              <a:lnSpc>
                <a:spcPts val="3919"/>
              </a:lnSpc>
              <a:buFont typeface="Arial"/>
              <a:buChar char="•"/>
            </a:pPr>
            <a:r>
              <a:rPr lang="en-US" sz="2799" dirty="0" err="1">
                <a:solidFill>
                  <a:srgbClr val="3F284B"/>
                </a:solidFill>
                <a:latin typeface="Barlow Light Bold"/>
              </a:rPr>
              <a:t>Cultiver</a:t>
            </a:r>
            <a:r>
              <a:rPr lang="en-US" sz="2799" dirty="0">
                <a:solidFill>
                  <a:srgbClr val="3F284B"/>
                </a:solidFill>
                <a:latin typeface="Barlow Light Bold"/>
              </a:rPr>
              <a:t> </a:t>
            </a:r>
            <a:r>
              <a:rPr lang="en-US" sz="2799" dirty="0" err="1">
                <a:solidFill>
                  <a:srgbClr val="3F284B"/>
                </a:solidFill>
                <a:latin typeface="Barlow Light Bold"/>
              </a:rPr>
              <a:t>une</a:t>
            </a:r>
            <a:r>
              <a:rPr lang="en-US" sz="2799" dirty="0">
                <a:solidFill>
                  <a:srgbClr val="3F284B"/>
                </a:solidFill>
                <a:latin typeface="Barlow Light Bold"/>
              </a:rPr>
              <a:t> relation profonde et intime avec Dieu qui </a:t>
            </a:r>
            <a:r>
              <a:rPr lang="en-US" sz="2799" dirty="0" err="1">
                <a:solidFill>
                  <a:srgbClr val="3F284B"/>
                </a:solidFill>
                <a:latin typeface="Barlow Light Bold"/>
              </a:rPr>
              <a:t>vous</a:t>
            </a:r>
            <a:r>
              <a:rPr lang="en-US" sz="2799" dirty="0">
                <a:solidFill>
                  <a:srgbClr val="3F284B"/>
                </a:solidFill>
                <a:latin typeface="Barlow Light Bold"/>
              </a:rPr>
              <a:t> </a:t>
            </a:r>
            <a:r>
              <a:rPr lang="en-US" sz="2799" dirty="0" err="1">
                <a:solidFill>
                  <a:srgbClr val="3F284B"/>
                </a:solidFill>
                <a:latin typeface="Barlow Light Bold"/>
              </a:rPr>
              <a:t>permet</a:t>
            </a:r>
            <a:r>
              <a:rPr lang="en-US" sz="2799" dirty="0">
                <a:solidFill>
                  <a:srgbClr val="3F284B"/>
                </a:solidFill>
                <a:latin typeface="Barlow Light Bold"/>
              </a:rPr>
              <a:t> de </a:t>
            </a:r>
            <a:r>
              <a:rPr lang="en-US" sz="2799" dirty="0" err="1">
                <a:solidFill>
                  <a:srgbClr val="3F284B"/>
                </a:solidFill>
                <a:latin typeface="Barlow Light Bold"/>
              </a:rPr>
              <a:t>voir</a:t>
            </a:r>
            <a:r>
              <a:rPr lang="en-US" sz="2799" dirty="0">
                <a:solidFill>
                  <a:srgbClr val="3F284B"/>
                </a:solidFill>
                <a:latin typeface="Barlow Light Bold"/>
              </a:rPr>
              <a:t> </a:t>
            </a:r>
            <a:r>
              <a:rPr lang="en-US" sz="2799" dirty="0" err="1">
                <a:solidFill>
                  <a:srgbClr val="3F284B"/>
                </a:solidFill>
                <a:latin typeface="Barlow Light Bold"/>
              </a:rPr>
              <a:t>ce</a:t>
            </a:r>
            <a:r>
              <a:rPr lang="en-US" sz="2799" dirty="0">
                <a:solidFill>
                  <a:srgbClr val="3F284B"/>
                </a:solidFill>
                <a:latin typeface="Barlow Light Bold"/>
              </a:rPr>
              <a:t> que </a:t>
            </a:r>
            <a:r>
              <a:rPr lang="en-US" sz="2799" dirty="0" err="1">
                <a:solidFill>
                  <a:srgbClr val="3F284B"/>
                </a:solidFill>
                <a:latin typeface="Barlow Light Bold"/>
              </a:rPr>
              <a:t>vous</a:t>
            </a:r>
            <a:r>
              <a:rPr lang="en-US" sz="2799" dirty="0">
                <a:solidFill>
                  <a:srgbClr val="3F284B"/>
                </a:solidFill>
                <a:latin typeface="Barlow Light Bold"/>
              </a:rPr>
              <a:t> </a:t>
            </a:r>
            <a:r>
              <a:rPr lang="en-US" sz="2799" dirty="0" err="1">
                <a:solidFill>
                  <a:srgbClr val="3F284B"/>
                </a:solidFill>
                <a:latin typeface="Barlow Light Bold"/>
              </a:rPr>
              <a:t>devez</a:t>
            </a:r>
            <a:r>
              <a:rPr lang="en-US" sz="2799" dirty="0">
                <a:solidFill>
                  <a:srgbClr val="3F284B"/>
                </a:solidFill>
                <a:latin typeface="Barlow Light Bold"/>
              </a:rPr>
              <a:t> changer.</a:t>
            </a:r>
          </a:p>
        </p:txBody>
      </p:sp>
      <p:sp>
        <p:nvSpPr>
          <p:cNvPr id="9" name="TextBox 9"/>
          <p:cNvSpPr txBox="1"/>
          <p:nvPr/>
        </p:nvSpPr>
        <p:spPr>
          <a:xfrm>
            <a:off x="5486400" y="9572749"/>
            <a:ext cx="11772900" cy="401135"/>
          </a:xfrm>
          <a:prstGeom prst="rect">
            <a:avLst/>
          </a:prstGeom>
        </p:spPr>
        <p:txBody>
          <a:bodyPr wrap="square" lIns="0" tIns="0" rIns="0" bIns="0" rtlCol="0" anchor="t">
            <a:spAutoFit/>
          </a:bodyPr>
          <a:lstStyle/>
          <a:p>
            <a:pPr algn="r">
              <a:lnSpc>
                <a:spcPts val="3076"/>
              </a:lnSpc>
            </a:pPr>
            <a:r>
              <a:rPr lang="en-US" sz="3272">
                <a:solidFill>
                  <a:srgbClr val="101010"/>
                </a:solidFill>
                <a:latin typeface="Roboto Bold"/>
              </a:rPr>
              <a:t>No es imitar a Cristo, </a:t>
            </a:r>
            <a:r>
              <a:rPr lang="en-US" sz="3272">
                <a:solidFill>
                  <a:srgbClr val="101010"/>
                </a:solidFill>
                <a:latin typeface="Arimo Bold"/>
              </a:rPr>
              <a:t>o ser consumidor de la gracia </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500"/>
                                        <p:tgtEl>
                                          <p:spTgt spid="7">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3" end="3"/>
                                            </p:txEl>
                                          </p:spTgt>
                                        </p:tgtEl>
                                        <p:attrNameLst>
                                          <p:attrName>style.visibility</p:attrName>
                                        </p:attrNameLst>
                                      </p:cBhvr>
                                      <p:to>
                                        <p:strVal val="visible"/>
                                      </p:to>
                                    </p:set>
                                    <p:animEffect transition="in" filter="fade">
                                      <p:cBhvr>
                                        <p:cTn id="4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990" b="7759"/>
          <a:stretch>
            <a:fillRect/>
          </a:stretch>
        </p:blipFill>
        <p:spPr>
          <a:xfrm>
            <a:off x="0" y="0"/>
            <a:ext cx="18288000" cy="10287000"/>
          </a:xfrm>
          <a:prstGeom prst="rect">
            <a:avLst/>
          </a:prstGeom>
        </p:spPr>
      </p:pic>
      <p:sp>
        <p:nvSpPr>
          <p:cNvPr id="3" name="TextBox 3"/>
          <p:cNvSpPr txBox="1"/>
          <p:nvPr/>
        </p:nvSpPr>
        <p:spPr>
          <a:xfrm>
            <a:off x="2552700" y="3576652"/>
            <a:ext cx="14706600" cy="1109965"/>
          </a:xfrm>
          <a:prstGeom prst="rect">
            <a:avLst/>
          </a:prstGeom>
        </p:spPr>
        <p:txBody>
          <a:bodyPr lIns="0" tIns="0" rIns="0" bIns="0" rtlCol="0" anchor="t">
            <a:spAutoFit/>
          </a:bodyPr>
          <a:lstStyle/>
          <a:p>
            <a:pPr>
              <a:lnSpc>
                <a:spcPts val="8892"/>
              </a:lnSpc>
            </a:pPr>
            <a:r>
              <a:rPr lang="en-US" sz="6840" dirty="0">
                <a:solidFill>
                  <a:srgbClr val="FEFFFD"/>
                </a:solidFill>
                <a:latin typeface="Roboto Bold"/>
              </a:rPr>
              <a:t>ES ÉL EN </a:t>
            </a:r>
            <a:r>
              <a:rPr lang="en-US" sz="6840" dirty="0" err="1">
                <a:solidFill>
                  <a:srgbClr val="FEFFFD"/>
                </a:solidFill>
                <a:latin typeface="Roboto Bold"/>
              </a:rPr>
              <a:t>Mí</a:t>
            </a:r>
            <a:r>
              <a:rPr lang="en-US" sz="6840" dirty="0">
                <a:solidFill>
                  <a:srgbClr val="FEFFFD"/>
                </a:solidFill>
                <a:latin typeface="Roboto Bold"/>
              </a:rPr>
              <a:t>, EN NOSOTROS</a:t>
            </a:r>
          </a:p>
        </p:txBody>
      </p:sp>
      <p:sp>
        <p:nvSpPr>
          <p:cNvPr id="4" name="TextBox 4"/>
          <p:cNvSpPr txBox="1"/>
          <p:nvPr/>
        </p:nvSpPr>
        <p:spPr>
          <a:xfrm>
            <a:off x="2552700" y="4818525"/>
            <a:ext cx="10750062" cy="812800"/>
          </a:xfrm>
          <a:prstGeom prst="rect">
            <a:avLst/>
          </a:prstGeom>
        </p:spPr>
        <p:txBody>
          <a:bodyPr lIns="0" tIns="0" rIns="0" bIns="0" rtlCol="0" anchor="t">
            <a:spAutoFit/>
          </a:bodyPr>
          <a:lstStyle/>
          <a:p>
            <a:pPr>
              <a:lnSpc>
                <a:spcPts val="6500"/>
              </a:lnSpc>
            </a:pPr>
            <a:r>
              <a:rPr lang="en-US" sz="5000">
                <a:solidFill>
                  <a:srgbClr val="FEFFFD"/>
                </a:solidFill>
                <a:latin typeface="Roboto Italics"/>
              </a:rPr>
              <a:t>HE IS IN ME, IN US</a:t>
            </a:r>
          </a:p>
        </p:txBody>
      </p:sp>
      <p:sp>
        <p:nvSpPr>
          <p:cNvPr id="5" name="TextBox 5"/>
          <p:cNvSpPr txBox="1"/>
          <p:nvPr/>
        </p:nvSpPr>
        <p:spPr>
          <a:xfrm>
            <a:off x="2552700" y="5821348"/>
            <a:ext cx="10750062" cy="812800"/>
          </a:xfrm>
          <a:prstGeom prst="rect">
            <a:avLst/>
          </a:prstGeom>
        </p:spPr>
        <p:txBody>
          <a:bodyPr lIns="0" tIns="0" rIns="0" bIns="0" rtlCol="0" anchor="t">
            <a:spAutoFit/>
          </a:bodyPr>
          <a:lstStyle/>
          <a:p>
            <a:pPr>
              <a:lnSpc>
                <a:spcPts val="6500"/>
              </a:lnSpc>
            </a:pPr>
            <a:r>
              <a:rPr lang="en-US" sz="5000">
                <a:solidFill>
                  <a:srgbClr val="FEFFFD"/>
                </a:solidFill>
                <a:latin typeface="Roboto Bold"/>
              </a:rPr>
              <a:t>IL EST EN MOI, EN NOUS</a:t>
            </a:r>
          </a:p>
        </p:txBody>
      </p:sp>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990" b="7759"/>
          <a:stretch>
            <a:fillRect/>
          </a:stretch>
        </p:blipFill>
        <p:spPr>
          <a:xfrm>
            <a:off x="0" y="0"/>
            <a:ext cx="18288000" cy="10287000"/>
          </a:xfrm>
          <a:prstGeom prst="rect">
            <a:avLst/>
          </a:prstGeom>
        </p:spPr>
      </p:pic>
      <p:sp>
        <p:nvSpPr>
          <p:cNvPr id="3" name="TextBox 3"/>
          <p:cNvSpPr txBox="1"/>
          <p:nvPr/>
        </p:nvSpPr>
        <p:spPr>
          <a:xfrm>
            <a:off x="1028700" y="1462087"/>
            <a:ext cx="6612971" cy="1104900"/>
          </a:xfrm>
          <a:prstGeom prst="rect">
            <a:avLst/>
          </a:prstGeom>
        </p:spPr>
        <p:txBody>
          <a:bodyPr lIns="0" tIns="0" rIns="0" bIns="0" rtlCol="0" anchor="t">
            <a:spAutoFit/>
          </a:bodyPr>
          <a:lstStyle/>
          <a:p>
            <a:pPr>
              <a:lnSpc>
                <a:spcPts val="8640"/>
              </a:lnSpc>
            </a:pPr>
            <a:r>
              <a:rPr lang="en-US" sz="7200">
                <a:solidFill>
                  <a:srgbClr val="FEFFFD"/>
                </a:solidFill>
                <a:latin typeface="Roboto Bold"/>
              </a:rPr>
              <a:t>Espiritual:</a:t>
            </a:r>
          </a:p>
        </p:txBody>
      </p:sp>
      <p:sp>
        <p:nvSpPr>
          <p:cNvPr id="4" name="TextBox 4"/>
          <p:cNvSpPr txBox="1"/>
          <p:nvPr/>
        </p:nvSpPr>
        <p:spPr>
          <a:xfrm>
            <a:off x="1028700" y="4585758"/>
            <a:ext cx="5172170" cy="866775"/>
          </a:xfrm>
          <a:prstGeom prst="rect">
            <a:avLst/>
          </a:prstGeom>
        </p:spPr>
        <p:txBody>
          <a:bodyPr lIns="0" tIns="0" rIns="0" bIns="0" rtlCol="0" anchor="t">
            <a:spAutoFit/>
          </a:bodyPr>
          <a:lstStyle/>
          <a:p>
            <a:pPr>
              <a:lnSpc>
                <a:spcPts val="6757"/>
              </a:lnSpc>
            </a:pPr>
            <a:r>
              <a:rPr lang="en-US" sz="5631">
                <a:solidFill>
                  <a:srgbClr val="FEFFFD"/>
                </a:solidFill>
                <a:latin typeface="Roboto Bold Italics"/>
              </a:rPr>
              <a:t>Spiritual:</a:t>
            </a:r>
          </a:p>
        </p:txBody>
      </p:sp>
      <p:sp>
        <p:nvSpPr>
          <p:cNvPr id="5" name="TextBox 5"/>
          <p:cNvSpPr txBox="1"/>
          <p:nvPr/>
        </p:nvSpPr>
        <p:spPr>
          <a:xfrm>
            <a:off x="1028700" y="7029803"/>
            <a:ext cx="5172170" cy="866245"/>
          </a:xfrm>
          <a:prstGeom prst="rect">
            <a:avLst/>
          </a:prstGeom>
        </p:spPr>
        <p:txBody>
          <a:bodyPr lIns="0" tIns="0" rIns="0" bIns="0" rtlCol="0" anchor="t">
            <a:spAutoFit/>
          </a:bodyPr>
          <a:lstStyle/>
          <a:p>
            <a:pPr>
              <a:lnSpc>
                <a:spcPts val="6757"/>
              </a:lnSpc>
            </a:pPr>
            <a:r>
              <a:rPr lang="en-US" sz="5631">
                <a:solidFill>
                  <a:srgbClr val="FEFFFD"/>
                </a:solidFill>
                <a:latin typeface="Roboto Bold"/>
              </a:rPr>
              <a:t>Spirituel :</a:t>
            </a:r>
          </a:p>
        </p:txBody>
      </p:sp>
      <p:sp>
        <p:nvSpPr>
          <p:cNvPr id="6" name="TextBox 6"/>
          <p:cNvSpPr txBox="1"/>
          <p:nvPr/>
        </p:nvSpPr>
        <p:spPr>
          <a:xfrm>
            <a:off x="9144000" y="876300"/>
            <a:ext cx="8115300" cy="2324100"/>
          </a:xfrm>
          <a:prstGeom prst="rect">
            <a:avLst/>
          </a:prstGeom>
        </p:spPr>
        <p:txBody>
          <a:bodyPr lIns="0" tIns="0" rIns="0" bIns="0" rtlCol="0" anchor="t">
            <a:spAutoFit/>
          </a:bodyPr>
          <a:lstStyle/>
          <a:p>
            <a:pPr marL="647700" lvl="1" indent="-323850">
              <a:lnSpc>
                <a:spcPts val="3000"/>
              </a:lnSpc>
              <a:buFont typeface="Arial"/>
              <a:buChar char="•"/>
            </a:pPr>
            <a:r>
              <a:rPr lang="en-US" sz="3000" dirty="0">
                <a:solidFill>
                  <a:srgbClr val="FEFFFD"/>
                </a:solidFill>
                <a:latin typeface="Barlow Light Bold"/>
              </a:rPr>
              <a:t>La clave </a:t>
            </a:r>
            <a:r>
              <a:rPr lang="en-US" sz="3000" dirty="0" err="1">
                <a:solidFill>
                  <a:srgbClr val="FEFFFD"/>
                </a:solidFill>
                <a:latin typeface="Barlow Light Bold"/>
              </a:rPr>
              <a:t>está</a:t>
            </a:r>
            <a:r>
              <a:rPr lang="en-US" sz="3000" dirty="0">
                <a:solidFill>
                  <a:srgbClr val="FEFFFD"/>
                </a:solidFill>
                <a:latin typeface="Barlow Light Bold"/>
              </a:rPr>
              <a:t> </a:t>
            </a:r>
            <a:r>
              <a:rPr lang="en-US" sz="3000" dirty="0" err="1">
                <a:solidFill>
                  <a:srgbClr val="FEFFFD"/>
                </a:solidFill>
                <a:latin typeface="Barlow Light Bold"/>
              </a:rPr>
              <a:t>en</a:t>
            </a:r>
            <a:r>
              <a:rPr lang="en-US" sz="3000" dirty="0">
                <a:solidFill>
                  <a:srgbClr val="FEFFFD"/>
                </a:solidFill>
                <a:latin typeface="Barlow Light Bold"/>
              </a:rPr>
              <a:t> que </a:t>
            </a:r>
            <a:r>
              <a:rPr lang="en-US" sz="3000" dirty="0" err="1">
                <a:solidFill>
                  <a:srgbClr val="FEFFFD"/>
                </a:solidFill>
                <a:latin typeface="Barlow Light Bold"/>
              </a:rPr>
              <a:t>Él</a:t>
            </a:r>
            <a:r>
              <a:rPr lang="en-US" sz="3000" dirty="0">
                <a:solidFill>
                  <a:srgbClr val="FEFFFD"/>
                </a:solidFill>
                <a:latin typeface="Barlow Light Bold"/>
              </a:rPr>
              <a:t> brille a </a:t>
            </a:r>
            <a:r>
              <a:rPr lang="en-US" sz="3000" dirty="0" err="1">
                <a:solidFill>
                  <a:srgbClr val="FEFFFD"/>
                </a:solidFill>
                <a:latin typeface="Barlow Light Bold"/>
              </a:rPr>
              <a:t>través</a:t>
            </a:r>
            <a:r>
              <a:rPr lang="en-US" sz="3000" dirty="0">
                <a:solidFill>
                  <a:srgbClr val="FEFFFD"/>
                </a:solidFill>
                <a:latin typeface="Barlow Light Bold"/>
              </a:rPr>
              <a:t> de </a:t>
            </a:r>
            <a:r>
              <a:rPr lang="en-US" sz="3000" dirty="0" err="1">
                <a:solidFill>
                  <a:srgbClr val="FEFFFD"/>
                </a:solidFill>
                <a:latin typeface="Barlow Light Bold"/>
              </a:rPr>
              <a:t>nosotros</a:t>
            </a:r>
            <a:r>
              <a:rPr lang="en-US" sz="3000" dirty="0">
                <a:solidFill>
                  <a:srgbClr val="FEFFFD"/>
                </a:solidFill>
                <a:latin typeface="Barlow Light Bold"/>
              </a:rPr>
              <a:t>.</a:t>
            </a:r>
          </a:p>
          <a:p>
            <a:pPr marL="647700" lvl="1" indent="-323850" algn="l">
              <a:lnSpc>
                <a:spcPts val="3000"/>
              </a:lnSpc>
              <a:buFont typeface="Arial"/>
              <a:buChar char="•"/>
            </a:pPr>
            <a:r>
              <a:rPr lang="en-US" sz="3000" dirty="0" err="1">
                <a:solidFill>
                  <a:srgbClr val="FEFFFD"/>
                </a:solidFill>
                <a:latin typeface="Barlow Light Bold"/>
              </a:rPr>
              <a:t>Cuando</a:t>
            </a:r>
            <a:r>
              <a:rPr lang="en-US" sz="3000" dirty="0">
                <a:solidFill>
                  <a:srgbClr val="FEFFFD"/>
                </a:solidFill>
                <a:latin typeface="Barlow Light Bold"/>
              </a:rPr>
              <a:t> </a:t>
            </a:r>
            <a:r>
              <a:rPr lang="en-US" sz="3000" dirty="0" err="1">
                <a:solidFill>
                  <a:srgbClr val="FEFFFD"/>
                </a:solidFill>
                <a:latin typeface="Barlow Light Bold"/>
              </a:rPr>
              <a:t>nos</a:t>
            </a:r>
            <a:r>
              <a:rPr lang="en-US" sz="3000" dirty="0">
                <a:solidFill>
                  <a:srgbClr val="FEFFFD"/>
                </a:solidFill>
                <a:latin typeface="Barlow Light Bold"/>
              </a:rPr>
              <a:t> </a:t>
            </a:r>
            <a:r>
              <a:rPr lang="en-US" sz="3000" dirty="0" err="1">
                <a:solidFill>
                  <a:srgbClr val="FEFFFD"/>
                </a:solidFill>
                <a:latin typeface="Barlow Light Bold"/>
              </a:rPr>
              <a:t>consagramos</a:t>
            </a:r>
            <a:r>
              <a:rPr lang="en-US" sz="3000" dirty="0">
                <a:solidFill>
                  <a:srgbClr val="FEFFFD"/>
                </a:solidFill>
                <a:latin typeface="Barlow Light Bold"/>
              </a:rPr>
              <a:t> </a:t>
            </a:r>
            <a:r>
              <a:rPr lang="en-US" sz="3000" dirty="0" err="1">
                <a:solidFill>
                  <a:srgbClr val="FEFFFD"/>
                </a:solidFill>
                <a:latin typeface="Barlow Light Bold"/>
              </a:rPr>
              <a:t>somos</a:t>
            </a:r>
            <a:r>
              <a:rPr lang="en-US" sz="3000" dirty="0">
                <a:solidFill>
                  <a:srgbClr val="FEFFFD"/>
                </a:solidFill>
                <a:latin typeface="Barlow Light Bold"/>
              </a:rPr>
              <a:t> </a:t>
            </a:r>
            <a:r>
              <a:rPr lang="en-US" sz="3000" dirty="0" err="1">
                <a:solidFill>
                  <a:srgbClr val="FEFFFD"/>
                </a:solidFill>
                <a:latin typeface="Barlow Light Bold"/>
              </a:rPr>
              <a:t>demostraciones</a:t>
            </a:r>
            <a:r>
              <a:rPr lang="en-US" sz="3000" dirty="0">
                <a:solidFill>
                  <a:srgbClr val="FEFFFD"/>
                </a:solidFill>
                <a:latin typeface="Barlow Light Bold"/>
              </a:rPr>
              <a:t> </a:t>
            </a:r>
            <a:r>
              <a:rPr lang="en-US" sz="3000" dirty="0" err="1">
                <a:solidFill>
                  <a:srgbClr val="FEFFFD"/>
                </a:solidFill>
                <a:latin typeface="Barlow Light Bold"/>
              </a:rPr>
              <a:t>vivientes</a:t>
            </a:r>
            <a:r>
              <a:rPr lang="en-US" sz="3000" dirty="0">
                <a:solidFill>
                  <a:srgbClr val="FEFFFD"/>
                </a:solidFill>
                <a:latin typeface="Barlow Light Bold"/>
              </a:rPr>
              <a:t> </a:t>
            </a:r>
            <a:r>
              <a:rPr lang="en-US" sz="3000" dirty="0" err="1">
                <a:solidFill>
                  <a:srgbClr val="FEFFFD"/>
                </a:solidFill>
                <a:latin typeface="Barlow Light Bold"/>
              </a:rPr>
              <a:t>en</a:t>
            </a:r>
            <a:r>
              <a:rPr lang="en-US" sz="3000" dirty="0">
                <a:solidFill>
                  <a:srgbClr val="FEFFFD"/>
                </a:solidFill>
                <a:latin typeface="Barlow Light Bold"/>
              </a:rPr>
              <a:t> los </a:t>
            </a:r>
            <a:r>
              <a:rPr lang="en-US" sz="3000" dirty="0" err="1">
                <a:solidFill>
                  <a:srgbClr val="FEFFFD"/>
                </a:solidFill>
                <a:latin typeface="Barlow Light Bold"/>
              </a:rPr>
              <a:t>nuevos</a:t>
            </a:r>
            <a:r>
              <a:rPr lang="en-US" sz="3000" dirty="0">
                <a:solidFill>
                  <a:srgbClr val="FEFFFD"/>
                </a:solidFill>
                <a:latin typeface="Barlow Light Bold"/>
              </a:rPr>
              <a:t> </a:t>
            </a:r>
            <a:r>
              <a:rPr lang="en-US" sz="3000" dirty="0" err="1">
                <a:solidFill>
                  <a:srgbClr val="FEFFFD"/>
                </a:solidFill>
                <a:latin typeface="Barlow Light Bold"/>
              </a:rPr>
              <a:t>tabernáculos</a:t>
            </a:r>
            <a:r>
              <a:rPr lang="en-US" sz="3000" dirty="0">
                <a:solidFill>
                  <a:srgbClr val="FEFFFD"/>
                </a:solidFill>
                <a:latin typeface="Barlow Light Bold"/>
              </a:rPr>
              <a:t> </a:t>
            </a:r>
            <a:r>
              <a:rPr lang="en-US" sz="3000" dirty="0" err="1">
                <a:solidFill>
                  <a:srgbClr val="FEFFFD"/>
                </a:solidFill>
                <a:latin typeface="Barlow Light Bold"/>
              </a:rPr>
              <a:t>en</a:t>
            </a:r>
            <a:r>
              <a:rPr lang="en-US" sz="3000" dirty="0">
                <a:solidFill>
                  <a:srgbClr val="FEFFFD"/>
                </a:solidFill>
                <a:latin typeface="Barlow Light Bold"/>
              </a:rPr>
              <a:t> el </a:t>
            </a:r>
            <a:r>
              <a:rPr lang="en-US" sz="3000" dirty="0" err="1">
                <a:solidFill>
                  <a:srgbClr val="FEFFFD"/>
                </a:solidFill>
                <a:latin typeface="Barlow Light Bold"/>
              </a:rPr>
              <a:t>hogar</a:t>
            </a:r>
            <a:r>
              <a:rPr lang="en-US" sz="3000" dirty="0">
                <a:solidFill>
                  <a:srgbClr val="FEFFFD"/>
                </a:solidFill>
                <a:latin typeface="Barlow Light Bold"/>
              </a:rPr>
              <a:t>, </a:t>
            </a:r>
            <a:r>
              <a:rPr lang="en-US" sz="3000" dirty="0" err="1">
                <a:solidFill>
                  <a:srgbClr val="FEFFFD"/>
                </a:solidFill>
                <a:latin typeface="Barlow Light Bold"/>
              </a:rPr>
              <a:t>calles</a:t>
            </a:r>
            <a:r>
              <a:rPr lang="en-US" sz="3000" dirty="0">
                <a:solidFill>
                  <a:srgbClr val="FEFFFD"/>
                </a:solidFill>
                <a:latin typeface="Barlow Light Bold"/>
              </a:rPr>
              <a:t> , </a:t>
            </a:r>
            <a:r>
              <a:rPr lang="en-US" sz="3000" dirty="0" err="1">
                <a:solidFill>
                  <a:srgbClr val="FEFFFD"/>
                </a:solidFill>
                <a:latin typeface="Barlow Light Bold"/>
              </a:rPr>
              <a:t>trabajos</a:t>
            </a:r>
            <a:r>
              <a:rPr lang="en-US" sz="3000" dirty="0">
                <a:solidFill>
                  <a:srgbClr val="FEFFFD"/>
                </a:solidFill>
                <a:latin typeface="Barlow Light Bold"/>
              </a:rPr>
              <a:t>. </a:t>
            </a:r>
            <a:r>
              <a:rPr lang="en-US" sz="3000" dirty="0" err="1">
                <a:solidFill>
                  <a:srgbClr val="FEFFFD"/>
                </a:solidFill>
                <a:latin typeface="Barlow Light Bold"/>
              </a:rPr>
              <a:t>Filipenses</a:t>
            </a:r>
            <a:r>
              <a:rPr lang="en-US" sz="3000" dirty="0">
                <a:solidFill>
                  <a:srgbClr val="FEFFFD"/>
                </a:solidFill>
                <a:latin typeface="Barlow Light Bold"/>
              </a:rPr>
              <a:t> 2:15</a:t>
            </a:r>
          </a:p>
        </p:txBody>
      </p:sp>
      <p:sp>
        <p:nvSpPr>
          <p:cNvPr id="7" name="TextBox 7"/>
          <p:cNvSpPr txBox="1"/>
          <p:nvPr/>
        </p:nvSpPr>
        <p:spPr>
          <a:xfrm>
            <a:off x="9144000" y="4191000"/>
            <a:ext cx="8115300" cy="1943100"/>
          </a:xfrm>
          <a:prstGeom prst="rect">
            <a:avLst/>
          </a:prstGeom>
        </p:spPr>
        <p:txBody>
          <a:bodyPr lIns="0" tIns="0" rIns="0" bIns="0" rtlCol="0" anchor="t">
            <a:spAutoFit/>
          </a:bodyPr>
          <a:lstStyle/>
          <a:p>
            <a:pPr marL="647700" lvl="1" indent="-323850">
              <a:lnSpc>
                <a:spcPts val="3000"/>
              </a:lnSpc>
              <a:buFont typeface="Arial"/>
              <a:buChar char="•"/>
            </a:pPr>
            <a:r>
              <a:rPr lang="en-US" sz="3000" dirty="0">
                <a:solidFill>
                  <a:srgbClr val="FEFFFD"/>
                </a:solidFill>
                <a:latin typeface="Barlow Light Bold Italics"/>
              </a:rPr>
              <a:t>The key is that He shines through us.</a:t>
            </a:r>
          </a:p>
          <a:p>
            <a:pPr marL="647700" lvl="1" indent="-323850" algn="l">
              <a:lnSpc>
                <a:spcPts val="3000"/>
              </a:lnSpc>
              <a:buFont typeface="Arial"/>
              <a:buChar char="•"/>
            </a:pPr>
            <a:r>
              <a:rPr lang="en-US" sz="3000" dirty="0">
                <a:solidFill>
                  <a:srgbClr val="FEFFFD"/>
                </a:solidFill>
                <a:latin typeface="Barlow Light Bold Italics"/>
              </a:rPr>
              <a:t>When we consecrate we become living demonstrations in the new tabernacles at home, in the streets, at our jobs. Philippians 2:15</a:t>
            </a:r>
          </a:p>
        </p:txBody>
      </p:sp>
      <p:sp>
        <p:nvSpPr>
          <p:cNvPr id="8" name="TextBox 8"/>
          <p:cNvSpPr txBox="1"/>
          <p:nvPr/>
        </p:nvSpPr>
        <p:spPr>
          <a:xfrm>
            <a:off x="9144000" y="7315200"/>
            <a:ext cx="8115300" cy="1943100"/>
          </a:xfrm>
          <a:prstGeom prst="rect">
            <a:avLst/>
          </a:prstGeom>
        </p:spPr>
        <p:txBody>
          <a:bodyPr lIns="0" tIns="0" rIns="0" bIns="0" rtlCol="0" anchor="t">
            <a:spAutoFit/>
          </a:bodyPr>
          <a:lstStyle/>
          <a:p>
            <a:pPr marL="647700" lvl="1" indent="-323850">
              <a:lnSpc>
                <a:spcPts val="3000"/>
              </a:lnSpc>
              <a:buFont typeface="Arial"/>
              <a:buChar char="•"/>
            </a:pPr>
            <a:r>
              <a:rPr lang="en-US" sz="3000" dirty="0">
                <a:solidFill>
                  <a:srgbClr val="FEFFFD"/>
                </a:solidFill>
                <a:latin typeface="Barlow Light Bold"/>
              </a:rPr>
              <a:t>La </a:t>
            </a:r>
            <a:r>
              <a:rPr lang="en-US" sz="3000" dirty="0" err="1">
                <a:solidFill>
                  <a:srgbClr val="FEFFFD"/>
                </a:solidFill>
                <a:latin typeface="Barlow Light Bold"/>
              </a:rPr>
              <a:t>clé</a:t>
            </a:r>
            <a:r>
              <a:rPr lang="en-US" sz="3000" dirty="0">
                <a:solidFill>
                  <a:srgbClr val="FEFFFD"/>
                </a:solidFill>
                <a:latin typeface="Barlow Light Bold"/>
              </a:rPr>
              <a:t> </a:t>
            </a:r>
            <a:r>
              <a:rPr lang="en-US" sz="3000" dirty="0" err="1">
                <a:solidFill>
                  <a:srgbClr val="FEFFFD"/>
                </a:solidFill>
                <a:latin typeface="Barlow Light Bold"/>
              </a:rPr>
              <a:t>est</a:t>
            </a:r>
            <a:r>
              <a:rPr lang="en-US" sz="3000" dirty="0">
                <a:solidFill>
                  <a:srgbClr val="FEFFFD"/>
                </a:solidFill>
                <a:latin typeface="Barlow Light Bold"/>
              </a:rPr>
              <a:t> </a:t>
            </a:r>
            <a:r>
              <a:rPr lang="en-US" sz="3000" dirty="0" err="1">
                <a:solidFill>
                  <a:srgbClr val="FEFFFD"/>
                </a:solidFill>
                <a:latin typeface="Barlow Light Bold"/>
              </a:rPr>
              <a:t>qu'Il</a:t>
            </a:r>
            <a:r>
              <a:rPr lang="en-US" sz="3000" dirty="0">
                <a:solidFill>
                  <a:srgbClr val="FEFFFD"/>
                </a:solidFill>
                <a:latin typeface="Barlow Light Bold"/>
              </a:rPr>
              <a:t> brille </a:t>
            </a:r>
            <a:r>
              <a:rPr lang="en-US" sz="3000" dirty="0" err="1">
                <a:solidFill>
                  <a:srgbClr val="FEFFFD"/>
                </a:solidFill>
                <a:latin typeface="Barlow Light Bold"/>
              </a:rPr>
              <a:t>à</a:t>
            </a:r>
            <a:r>
              <a:rPr lang="en-US" sz="3000" dirty="0">
                <a:solidFill>
                  <a:srgbClr val="FEFFFD"/>
                </a:solidFill>
                <a:latin typeface="Barlow Light Bold"/>
              </a:rPr>
              <a:t> travers nous.</a:t>
            </a:r>
          </a:p>
          <a:p>
            <a:pPr marL="647700" lvl="1" indent="-323850" algn="l">
              <a:lnSpc>
                <a:spcPts val="3000"/>
              </a:lnSpc>
              <a:buFont typeface="Arial"/>
              <a:buChar char="•"/>
            </a:pPr>
            <a:r>
              <a:rPr lang="en-US" sz="3000" dirty="0" err="1">
                <a:solidFill>
                  <a:srgbClr val="FEFFFD"/>
                </a:solidFill>
                <a:latin typeface="Barlow Light Bold"/>
              </a:rPr>
              <a:t>Lorsque</a:t>
            </a:r>
            <a:r>
              <a:rPr lang="en-US" sz="3000" dirty="0">
                <a:solidFill>
                  <a:srgbClr val="FEFFFD"/>
                </a:solidFill>
                <a:latin typeface="Barlow Light Bold"/>
              </a:rPr>
              <a:t> nous </a:t>
            </a:r>
            <a:r>
              <a:rPr lang="en-US" sz="3000" dirty="0" err="1">
                <a:solidFill>
                  <a:srgbClr val="FEFFFD"/>
                </a:solidFill>
                <a:latin typeface="Barlow Light Bold"/>
              </a:rPr>
              <a:t>consacrons</a:t>
            </a:r>
            <a:r>
              <a:rPr lang="en-US" sz="3000" dirty="0">
                <a:solidFill>
                  <a:srgbClr val="FEFFFD"/>
                </a:solidFill>
                <a:latin typeface="Barlow Light Bold"/>
              </a:rPr>
              <a:t>, nous </a:t>
            </a:r>
            <a:r>
              <a:rPr lang="en-US" sz="3000" dirty="0" err="1">
                <a:solidFill>
                  <a:srgbClr val="FEFFFD"/>
                </a:solidFill>
                <a:latin typeface="Barlow Light Bold"/>
              </a:rPr>
              <a:t>devenons</a:t>
            </a:r>
            <a:r>
              <a:rPr lang="en-US" sz="3000" dirty="0">
                <a:solidFill>
                  <a:srgbClr val="FEFFFD"/>
                </a:solidFill>
                <a:latin typeface="Barlow Light Bold"/>
              </a:rPr>
              <a:t> des </a:t>
            </a:r>
            <a:r>
              <a:rPr lang="en-US" sz="3000" dirty="0" err="1">
                <a:solidFill>
                  <a:srgbClr val="FEFFFD"/>
                </a:solidFill>
                <a:latin typeface="Barlow Light Bold"/>
              </a:rPr>
              <a:t>démonstrations</a:t>
            </a:r>
            <a:r>
              <a:rPr lang="en-US" sz="3000" dirty="0">
                <a:solidFill>
                  <a:srgbClr val="FEFFFD"/>
                </a:solidFill>
                <a:latin typeface="Barlow Light Bold"/>
              </a:rPr>
              <a:t> </a:t>
            </a:r>
            <a:r>
              <a:rPr lang="en-US" sz="3000" dirty="0" err="1">
                <a:solidFill>
                  <a:srgbClr val="FEFFFD"/>
                </a:solidFill>
                <a:latin typeface="Barlow Light Bold"/>
              </a:rPr>
              <a:t>vivantes</a:t>
            </a:r>
            <a:r>
              <a:rPr lang="en-US" sz="3000" dirty="0">
                <a:solidFill>
                  <a:srgbClr val="FEFFFD"/>
                </a:solidFill>
                <a:latin typeface="Barlow Light Bold"/>
              </a:rPr>
              <a:t> dans les nouveaux tabernacles </a:t>
            </a:r>
            <a:r>
              <a:rPr lang="en-US" sz="3000" dirty="0" err="1">
                <a:solidFill>
                  <a:srgbClr val="FEFFFD"/>
                </a:solidFill>
                <a:latin typeface="Barlow Light Bold"/>
              </a:rPr>
              <a:t>à</a:t>
            </a:r>
            <a:r>
              <a:rPr lang="en-US" sz="3000" dirty="0">
                <a:solidFill>
                  <a:srgbClr val="FEFFFD"/>
                </a:solidFill>
                <a:latin typeface="Barlow Light Bold"/>
              </a:rPr>
              <a:t> la </a:t>
            </a:r>
            <a:r>
              <a:rPr lang="en-US" sz="3000" dirty="0" err="1">
                <a:solidFill>
                  <a:srgbClr val="FEFFFD"/>
                </a:solidFill>
                <a:latin typeface="Barlow Light Bold"/>
              </a:rPr>
              <a:t>maison</a:t>
            </a:r>
            <a:r>
              <a:rPr lang="en-US" sz="3000" dirty="0">
                <a:solidFill>
                  <a:srgbClr val="FEFFFD"/>
                </a:solidFill>
                <a:latin typeface="Barlow Light Bold"/>
              </a:rPr>
              <a:t>, dans les rues, </a:t>
            </a:r>
            <a:r>
              <a:rPr lang="en-US" sz="3000" dirty="0" err="1">
                <a:solidFill>
                  <a:srgbClr val="FEFFFD"/>
                </a:solidFill>
                <a:latin typeface="Barlow Light Bold"/>
              </a:rPr>
              <a:t>à</a:t>
            </a:r>
            <a:r>
              <a:rPr lang="en-US" sz="3000" dirty="0">
                <a:solidFill>
                  <a:srgbClr val="FEFFFD"/>
                </a:solidFill>
                <a:latin typeface="Barlow Light Bold"/>
              </a:rPr>
              <a:t> </a:t>
            </a:r>
            <a:r>
              <a:rPr lang="en-US" sz="3000" dirty="0" err="1">
                <a:solidFill>
                  <a:srgbClr val="FEFFFD"/>
                </a:solidFill>
                <a:latin typeface="Barlow Light Bold"/>
              </a:rPr>
              <a:t>notre</a:t>
            </a:r>
            <a:r>
              <a:rPr lang="en-US" sz="3000" dirty="0">
                <a:solidFill>
                  <a:srgbClr val="FEFFFD"/>
                </a:solidFill>
                <a:latin typeface="Barlow Light Bold"/>
              </a:rPr>
              <a:t> travail. </a:t>
            </a:r>
            <a:r>
              <a:rPr lang="en-US" sz="3000" dirty="0" err="1">
                <a:solidFill>
                  <a:srgbClr val="FEFFFD"/>
                </a:solidFill>
                <a:latin typeface="Barlow Light Bold"/>
              </a:rPr>
              <a:t>Philippiens</a:t>
            </a:r>
            <a:r>
              <a:rPr lang="en-US" sz="3000" dirty="0">
                <a:solidFill>
                  <a:srgbClr val="FEFFFD"/>
                </a:solidFill>
                <a:latin typeface="Barlow Light Bold"/>
              </a:rPr>
              <a:t> 2:15</a:t>
            </a:r>
          </a:p>
        </p:txBody>
      </p:sp>
      <p:sp>
        <p:nvSpPr>
          <p:cNvPr id="9" name="AutoShape 9"/>
          <p:cNvSpPr/>
          <p:nvPr/>
        </p:nvSpPr>
        <p:spPr>
          <a:xfrm>
            <a:off x="9144000" y="3576539"/>
            <a:ext cx="8115300" cy="0"/>
          </a:xfrm>
          <a:prstGeom prst="line">
            <a:avLst/>
          </a:prstGeom>
          <a:ln w="38100" cap="rnd">
            <a:solidFill>
              <a:srgbClr val="2E2D2D"/>
            </a:solidFill>
            <a:prstDash val="sysDot"/>
            <a:headEnd type="none" w="sm" len="sm"/>
            <a:tailEnd type="none" w="sm" len="sm"/>
          </a:ln>
        </p:spPr>
      </p:sp>
      <p:sp>
        <p:nvSpPr>
          <p:cNvPr id="10" name="AutoShape 10"/>
          <p:cNvSpPr/>
          <p:nvPr/>
        </p:nvSpPr>
        <p:spPr>
          <a:xfrm>
            <a:off x="9144000" y="6835404"/>
            <a:ext cx="8115300" cy="0"/>
          </a:xfrm>
          <a:prstGeom prst="line">
            <a:avLst/>
          </a:prstGeom>
          <a:ln w="38100" cap="rnd">
            <a:solidFill>
              <a:srgbClr val="2E2D2D"/>
            </a:solidFill>
            <a:prstDash val="sysDot"/>
            <a:headEnd type="none" w="sm" len="sm"/>
            <a:tailEnd type="none" w="sm" len="sm"/>
          </a:ln>
        </p:spPr>
      </p:sp>
      <p:sp>
        <p:nvSpPr>
          <p:cNvPr id="11" name="TextBox 11"/>
          <p:cNvSpPr txBox="1"/>
          <p:nvPr/>
        </p:nvSpPr>
        <p:spPr>
          <a:xfrm>
            <a:off x="1028700" y="8731268"/>
            <a:ext cx="6612971" cy="373099"/>
          </a:xfrm>
          <a:prstGeom prst="rect">
            <a:avLst/>
          </a:prstGeom>
        </p:spPr>
        <p:txBody>
          <a:bodyPr lIns="0" tIns="0" rIns="0" bIns="0" rtlCol="0" anchor="t">
            <a:spAutoFit/>
          </a:bodyPr>
          <a:lstStyle/>
          <a:p>
            <a:pPr algn="ctr">
              <a:lnSpc>
                <a:spcPts val="2867"/>
              </a:lnSpc>
            </a:pPr>
            <a:r>
              <a:rPr lang="en-US" sz="2389">
                <a:solidFill>
                  <a:srgbClr val="FEFFFD"/>
                </a:solidFill>
                <a:latin typeface="Roboto Bold"/>
              </a:rPr>
              <a:t>ES ÉL EN Mí, EN NOSOTROS</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990" b="7759"/>
          <a:stretch>
            <a:fillRect/>
          </a:stretch>
        </p:blipFill>
        <p:spPr>
          <a:xfrm>
            <a:off x="0" y="0"/>
            <a:ext cx="18288000" cy="10287000"/>
          </a:xfrm>
          <a:prstGeom prst="rect">
            <a:avLst/>
          </a:prstGeom>
        </p:spPr>
      </p:pic>
      <p:sp>
        <p:nvSpPr>
          <p:cNvPr id="3" name="TextBox 3"/>
          <p:cNvSpPr txBox="1"/>
          <p:nvPr/>
        </p:nvSpPr>
        <p:spPr>
          <a:xfrm>
            <a:off x="1028700" y="1462087"/>
            <a:ext cx="6612971" cy="1104900"/>
          </a:xfrm>
          <a:prstGeom prst="rect">
            <a:avLst/>
          </a:prstGeom>
        </p:spPr>
        <p:txBody>
          <a:bodyPr lIns="0" tIns="0" rIns="0" bIns="0" rtlCol="0" anchor="t">
            <a:spAutoFit/>
          </a:bodyPr>
          <a:lstStyle/>
          <a:p>
            <a:pPr>
              <a:lnSpc>
                <a:spcPts val="8640"/>
              </a:lnSpc>
            </a:pPr>
            <a:r>
              <a:rPr lang="en-US" sz="7200">
                <a:solidFill>
                  <a:srgbClr val="FEFFFD"/>
                </a:solidFill>
                <a:latin typeface="Roboto Bold"/>
              </a:rPr>
              <a:t>Práctico:</a:t>
            </a:r>
          </a:p>
        </p:txBody>
      </p:sp>
      <p:sp>
        <p:nvSpPr>
          <p:cNvPr id="4" name="TextBox 4"/>
          <p:cNvSpPr txBox="1"/>
          <p:nvPr/>
        </p:nvSpPr>
        <p:spPr>
          <a:xfrm>
            <a:off x="1028700" y="4585758"/>
            <a:ext cx="5172170" cy="866775"/>
          </a:xfrm>
          <a:prstGeom prst="rect">
            <a:avLst/>
          </a:prstGeom>
        </p:spPr>
        <p:txBody>
          <a:bodyPr lIns="0" tIns="0" rIns="0" bIns="0" rtlCol="0" anchor="t">
            <a:spAutoFit/>
          </a:bodyPr>
          <a:lstStyle/>
          <a:p>
            <a:pPr>
              <a:lnSpc>
                <a:spcPts val="6757"/>
              </a:lnSpc>
            </a:pPr>
            <a:r>
              <a:rPr lang="en-US" sz="5631">
                <a:solidFill>
                  <a:srgbClr val="FEFFFD"/>
                </a:solidFill>
                <a:latin typeface="Roboto Bold Italics"/>
              </a:rPr>
              <a:t>Practical:</a:t>
            </a:r>
          </a:p>
        </p:txBody>
      </p:sp>
      <p:sp>
        <p:nvSpPr>
          <p:cNvPr id="5" name="TextBox 5"/>
          <p:cNvSpPr txBox="1"/>
          <p:nvPr/>
        </p:nvSpPr>
        <p:spPr>
          <a:xfrm>
            <a:off x="1028700" y="7029803"/>
            <a:ext cx="5172170" cy="866245"/>
          </a:xfrm>
          <a:prstGeom prst="rect">
            <a:avLst/>
          </a:prstGeom>
        </p:spPr>
        <p:txBody>
          <a:bodyPr lIns="0" tIns="0" rIns="0" bIns="0" rtlCol="0" anchor="t">
            <a:spAutoFit/>
          </a:bodyPr>
          <a:lstStyle/>
          <a:p>
            <a:pPr>
              <a:lnSpc>
                <a:spcPts val="6757"/>
              </a:lnSpc>
            </a:pPr>
            <a:r>
              <a:rPr lang="en-US" sz="5631">
                <a:solidFill>
                  <a:srgbClr val="FEFFFD"/>
                </a:solidFill>
                <a:latin typeface="Roboto Bold"/>
              </a:rPr>
              <a:t>Pratique :</a:t>
            </a:r>
          </a:p>
        </p:txBody>
      </p:sp>
      <p:sp>
        <p:nvSpPr>
          <p:cNvPr id="6" name="TextBox 6"/>
          <p:cNvSpPr txBox="1"/>
          <p:nvPr/>
        </p:nvSpPr>
        <p:spPr>
          <a:xfrm>
            <a:off x="9144000" y="876300"/>
            <a:ext cx="8115300" cy="2324100"/>
          </a:xfrm>
          <a:prstGeom prst="rect">
            <a:avLst/>
          </a:prstGeom>
        </p:spPr>
        <p:txBody>
          <a:bodyPr lIns="0" tIns="0" rIns="0" bIns="0" rtlCol="0" anchor="t">
            <a:spAutoFit/>
          </a:bodyPr>
          <a:lstStyle/>
          <a:p>
            <a:pPr marL="647700" lvl="1" indent="-323850">
              <a:lnSpc>
                <a:spcPts val="3000"/>
              </a:lnSpc>
              <a:buFont typeface="Arial"/>
              <a:buChar char="•"/>
            </a:pPr>
            <a:r>
              <a:rPr lang="en-US" sz="3000" dirty="0" err="1">
                <a:solidFill>
                  <a:srgbClr val="FEFFFD"/>
                </a:solidFill>
                <a:latin typeface="Barlow Light Bold"/>
              </a:rPr>
              <a:t>Mostrando</a:t>
            </a:r>
            <a:r>
              <a:rPr lang="en-US" sz="3000" dirty="0">
                <a:solidFill>
                  <a:srgbClr val="FEFFFD"/>
                </a:solidFill>
                <a:latin typeface="Barlow Light Bold"/>
              </a:rPr>
              <a:t> a Jesús las 24 horas, los 7 días de la </a:t>
            </a:r>
            <a:r>
              <a:rPr lang="en-US" sz="3000" dirty="0" err="1">
                <a:solidFill>
                  <a:srgbClr val="FEFFFD"/>
                </a:solidFill>
                <a:latin typeface="Barlow Light Bold"/>
              </a:rPr>
              <a:t>semana</a:t>
            </a:r>
            <a:r>
              <a:rPr lang="en-US" sz="3000" dirty="0">
                <a:solidFill>
                  <a:srgbClr val="FEFFFD"/>
                </a:solidFill>
                <a:latin typeface="Barlow Light Bold"/>
              </a:rPr>
              <a:t> los 361 días del </a:t>
            </a:r>
            <a:r>
              <a:rPr lang="en-US" sz="3000" dirty="0" err="1">
                <a:solidFill>
                  <a:srgbClr val="FEFFFD"/>
                </a:solidFill>
                <a:latin typeface="Barlow Light Bold"/>
              </a:rPr>
              <a:t>año</a:t>
            </a:r>
            <a:r>
              <a:rPr lang="en-US" sz="3000" dirty="0">
                <a:solidFill>
                  <a:srgbClr val="FEFFFD"/>
                </a:solidFill>
                <a:latin typeface="Barlow Light Bold"/>
              </a:rPr>
              <a:t>.</a:t>
            </a:r>
          </a:p>
          <a:p>
            <a:pPr marL="647700" lvl="1" indent="-323850">
              <a:lnSpc>
                <a:spcPts val="3000"/>
              </a:lnSpc>
              <a:buFont typeface="Arial"/>
              <a:buChar char="•"/>
            </a:pPr>
            <a:r>
              <a:rPr lang="en-US" sz="3000" dirty="0">
                <a:solidFill>
                  <a:srgbClr val="FEFFFD"/>
                </a:solidFill>
                <a:latin typeface="Barlow Light Bold"/>
              </a:rPr>
              <a:t>Es </a:t>
            </a:r>
            <a:r>
              <a:rPr lang="en-US" sz="3000" dirty="0" err="1">
                <a:solidFill>
                  <a:srgbClr val="FEFFFD"/>
                </a:solidFill>
                <a:latin typeface="Barlow Light Bold"/>
              </a:rPr>
              <a:t>siendo</a:t>
            </a:r>
            <a:r>
              <a:rPr lang="en-US" sz="3000" dirty="0">
                <a:solidFill>
                  <a:srgbClr val="FEFFFD"/>
                </a:solidFill>
                <a:latin typeface="Barlow Light Bold"/>
              </a:rPr>
              <a:t> el </a:t>
            </a:r>
            <a:r>
              <a:rPr lang="en-US" sz="3000" dirty="0" err="1">
                <a:solidFill>
                  <a:srgbClr val="FEFFFD"/>
                </a:solidFill>
                <a:latin typeface="Barlow Light Bold"/>
              </a:rPr>
              <a:t>tabernáculo</a:t>
            </a:r>
            <a:r>
              <a:rPr lang="en-US" sz="3000" dirty="0">
                <a:solidFill>
                  <a:srgbClr val="FEFFFD"/>
                </a:solidFill>
                <a:latin typeface="Barlow Light Bold"/>
              </a:rPr>
              <a:t> </a:t>
            </a:r>
            <a:r>
              <a:rPr lang="en-US" sz="3000" dirty="0" err="1">
                <a:solidFill>
                  <a:srgbClr val="FEFFFD"/>
                </a:solidFill>
                <a:latin typeface="Barlow Light Bold"/>
              </a:rPr>
              <a:t>en</a:t>
            </a:r>
            <a:r>
              <a:rPr lang="en-US" sz="3000" dirty="0">
                <a:solidFill>
                  <a:srgbClr val="FEFFFD"/>
                </a:solidFill>
                <a:latin typeface="Barlow Light Bold"/>
              </a:rPr>
              <a:t> </a:t>
            </a:r>
            <a:r>
              <a:rPr lang="en-US" sz="3000" dirty="0" err="1">
                <a:solidFill>
                  <a:srgbClr val="FEFFFD"/>
                </a:solidFill>
                <a:latin typeface="Barlow Light Bold"/>
              </a:rPr>
              <a:t>movimiento</a:t>
            </a:r>
            <a:r>
              <a:rPr lang="en-US" sz="3000" dirty="0">
                <a:solidFill>
                  <a:srgbClr val="FEFFFD"/>
                </a:solidFill>
                <a:latin typeface="Barlow Light Bold"/>
              </a:rPr>
              <a:t>, </a:t>
            </a:r>
            <a:r>
              <a:rPr lang="en-US" sz="3000" dirty="0" err="1">
                <a:solidFill>
                  <a:srgbClr val="FEFFFD"/>
                </a:solidFill>
                <a:latin typeface="Barlow Light Bold"/>
              </a:rPr>
              <a:t>yendo</a:t>
            </a:r>
            <a:r>
              <a:rPr lang="en-US" sz="3000" dirty="0">
                <a:solidFill>
                  <a:srgbClr val="FEFFFD"/>
                </a:solidFill>
                <a:latin typeface="Barlow Light Bold"/>
              </a:rPr>
              <a:t> </a:t>
            </a:r>
            <a:r>
              <a:rPr lang="en-US" sz="3000" dirty="0" err="1">
                <a:solidFill>
                  <a:srgbClr val="FEFFFD"/>
                </a:solidFill>
                <a:latin typeface="Barlow Light Bold"/>
              </a:rPr>
              <a:t>lleno</a:t>
            </a:r>
            <a:r>
              <a:rPr lang="en-US" sz="3000" dirty="0">
                <a:solidFill>
                  <a:srgbClr val="FEFFFD"/>
                </a:solidFill>
                <a:latin typeface="Barlow Light Bold"/>
              </a:rPr>
              <a:t> de </a:t>
            </a:r>
            <a:r>
              <a:rPr lang="en-US" sz="3000" dirty="0" err="1">
                <a:solidFill>
                  <a:srgbClr val="FEFFFD"/>
                </a:solidFill>
                <a:latin typeface="Barlow Light Bold"/>
              </a:rPr>
              <a:t>su</a:t>
            </a:r>
            <a:r>
              <a:rPr lang="en-US" sz="3000" dirty="0">
                <a:solidFill>
                  <a:srgbClr val="FEFFFD"/>
                </a:solidFill>
                <a:latin typeface="Barlow Light Bold"/>
              </a:rPr>
              <a:t> </a:t>
            </a:r>
            <a:r>
              <a:rPr lang="en-US" sz="3000" dirty="0" err="1">
                <a:solidFill>
                  <a:srgbClr val="FEFFFD"/>
                </a:solidFill>
                <a:latin typeface="Barlow Light Bold"/>
              </a:rPr>
              <a:t>presencia</a:t>
            </a:r>
            <a:r>
              <a:rPr lang="en-US" sz="3000" dirty="0">
                <a:solidFill>
                  <a:srgbClr val="FEFFFD"/>
                </a:solidFill>
                <a:latin typeface="Barlow Light Bold"/>
              </a:rPr>
              <a:t>. Mateo 28</a:t>
            </a:r>
          </a:p>
          <a:p>
            <a:pPr marL="647700" lvl="1" indent="-323850" algn="l">
              <a:lnSpc>
                <a:spcPts val="3000"/>
              </a:lnSpc>
              <a:buFont typeface="Arial"/>
              <a:buChar char="•"/>
            </a:pPr>
            <a:r>
              <a:rPr lang="en-US" sz="3000" dirty="0" err="1">
                <a:solidFill>
                  <a:srgbClr val="FEFFFD"/>
                </a:solidFill>
                <a:latin typeface="Barlow Light Bold"/>
              </a:rPr>
              <a:t>Siendo</a:t>
            </a:r>
            <a:r>
              <a:rPr lang="en-US" sz="3000" dirty="0">
                <a:solidFill>
                  <a:srgbClr val="FEFFFD"/>
                </a:solidFill>
                <a:latin typeface="Barlow Light Bold"/>
              </a:rPr>
              <a:t> la </a:t>
            </a:r>
            <a:r>
              <a:rPr lang="en-US" sz="3000" dirty="0" err="1">
                <a:solidFill>
                  <a:srgbClr val="FEFFFD"/>
                </a:solidFill>
                <a:latin typeface="Barlow Light Bold"/>
              </a:rPr>
              <a:t>columna</a:t>
            </a:r>
            <a:r>
              <a:rPr lang="en-US" sz="3000" dirty="0">
                <a:solidFill>
                  <a:srgbClr val="FEFFFD"/>
                </a:solidFill>
                <a:latin typeface="Barlow Light Bold"/>
              </a:rPr>
              <a:t> de </a:t>
            </a:r>
            <a:r>
              <a:rPr lang="en-US" sz="3000" dirty="0" err="1">
                <a:solidFill>
                  <a:srgbClr val="FEFFFD"/>
                </a:solidFill>
                <a:latin typeface="Barlow Light Bold"/>
              </a:rPr>
              <a:t>fuego</a:t>
            </a:r>
            <a:r>
              <a:rPr lang="en-US" sz="3000" dirty="0">
                <a:solidFill>
                  <a:srgbClr val="FEFFFD"/>
                </a:solidFill>
                <a:latin typeface="Barlow Light Bold"/>
              </a:rPr>
              <a:t> </a:t>
            </a:r>
            <a:r>
              <a:rPr lang="en-US" sz="3000" dirty="0" err="1">
                <a:solidFill>
                  <a:srgbClr val="FEFFFD"/>
                </a:solidFill>
                <a:latin typeface="Barlow Light Bold"/>
              </a:rPr>
              <a:t>brillando</a:t>
            </a:r>
            <a:r>
              <a:rPr lang="en-US" sz="3000" dirty="0">
                <a:solidFill>
                  <a:srgbClr val="FEFFFD"/>
                </a:solidFill>
                <a:latin typeface="Barlow Light Bold"/>
              </a:rPr>
              <a:t>. Juan 1:14</a:t>
            </a:r>
          </a:p>
        </p:txBody>
      </p:sp>
      <p:sp>
        <p:nvSpPr>
          <p:cNvPr id="7" name="TextBox 7"/>
          <p:cNvSpPr txBox="1"/>
          <p:nvPr/>
        </p:nvSpPr>
        <p:spPr>
          <a:xfrm>
            <a:off x="9144000" y="4191000"/>
            <a:ext cx="8115300" cy="1943100"/>
          </a:xfrm>
          <a:prstGeom prst="rect">
            <a:avLst/>
          </a:prstGeom>
        </p:spPr>
        <p:txBody>
          <a:bodyPr lIns="0" tIns="0" rIns="0" bIns="0" rtlCol="0" anchor="t">
            <a:spAutoFit/>
          </a:bodyPr>
          <a:lstStyle/>
          <a:p>
            <a:pPr marL="647700" lvl="1" indent="-323850">
              <a:lnSpc>
                <a:spcPts val="3000"/>
              </a:lnSpc>
              <a:buFont typeface="Arial"/>
              <a:buChar char="•"/>
            </a:pPr>
            <a:r>
              <a:rPr lang="en-US" sz="3000" dirty="0">
                <a:solidFill>
                  <a:srgbClr val="FEFFFD"/>
                </a:solidFill>
                <a:latin typeface="Barlow Light Bold Italics"/>
              </a:rPr>
              <a:t>Showing Jesus 24 hours a day, 7 days a week, 365 days a year.</a:t>
            </a:r>
          </a:p>
          <a:p>
            <a:pPr marL="647700" lvl="1" indent="-323850">
              <a:lnSpc>
                <a:spcPts val="3000"/>
              </a:lnSpc>
              <a:buFont typeface="Arial"/>
              <a:buChar char="•"/>
            </a:pPr>
            <a:r>
              <a:rPr lang="en-US" sz="3000" dirty="0">
                <a:solidFill>
                  <a:srgbClr val="FEFFFD"/>
                </a:solidFill>
                <a:latin typeface="Barlow Light Bold Italics"/>
              </a:rPr>
              <a:t>It is by being the tabernacle in motion, going full of His presence. Matthew 28</a:t>
            </a:r>
          </a:p>
          <a:p>
            <a:pPr marL="647700" lvl="1" indent="-323850" algn="l">
              <a:lnSpc>
                <a:spcPts val="3000"/>
              </a:lnSpc>
              <a:buFont typeface="Arial"/>
              <a:buChar char="•"/>
            </a:pPr>
            <a:r>
              <a:rPr lang="en-US" sz="3000" dirty="0">
                <a:solidFill>
                  <a:srgbClr val="FEFFFD"/>
                </a:solidFill>
                <a:latin typeface="Barlow Light Bold Italics"/>
              </a:rPr>
              <a:t>Being the column of fire shining. John 1:14</a:t>
            </a:r>
          </a:p>
        </p:txBody>
      </p:sp>
      <p:sp>
        <p:nvSpPr>
          <p:cNvPr id="8" name="TextBox 8"/>
          <p:cNvSpPr txBox="1"/>
          <p:nvPr/>
        </p:nvSpPr>
        <p:spPr>
          <a:xfrm>
            <a:off x="9144000" y="7315200"/>
            <a:ext cx="8115300" cy="1943100"/>
          </a:xfrm>
          <a:prstGeom prst="rect">
            <a:avLst/>
          </a:prstGeom>
        </p:spPr>
        <p:txBody>
          <a:bodyPr lIns="0" tIns="0" rIns="0" bIns="0" rtlCol="0" anchor="t">
            <a:spAutoFit/>
          </a:bodyPr>
          <a:lstStyle/>
          <a:p>
            <a:pPr marL="647700" lvl="1" indent="-323850">
              <a:lnSpc>
                <a:spcPts val="3000"/>
              </a:lnSpc>
              <a:buFont typeface="Arial"/>
              <a:buChar char="•"/>
            </a:pPr>
            <a:r>
              <a:rPr lang="en-US" sz="3000" dirty="0" err="1">
                <a:solidFill>
                  <a:srgbClr val="FEFFFD"/>
                </a:solidFill>
                <a:latin typeface="Barlow Light Bold"/>
              </a:rPr>
              <a:t>Montrer</a:t>
            </a:r>
            <a:r>
              <a:rPr lang="en-US" sz="3000" dirty="0">
                <a:solidFill>
                  <a:srgbClr val="FEFFFD"/>
                </a:solidFill>
                <a:latin typeface="Barlow Light Bold"/>
              </a:rPr>
              <a:t> </a:t>
            </a:r>
            <a:r>
              <a:rPr lang="en-US" sz="3000" dirty="0" err="1">
                <a:solidFill>
                  <a:srgbClr val="FEFFFD"/>
                </a:solidFill>
                <a:latin typeface="Barlow Light Bold"/>
              </a:rPr>
              <a:t>Jésus</a:t>
            </a:r>
            <a:r>
              <a:rPr lang="en-US" sz="3000" dirty="0">
                <a:solidFill>
                  <a:srgbClr val="FEFFFD"/>
                </a:solidFill>
                <a:latin typeface="Barlow Light Bold"/>
              </a:rPr>
              <a:t> 24 </a:t>
            </a:r>
            <a:r>
              <a:rPr lang="en-US" sz="3000" dirty="0" err="1">
                <a:solidFill>
                  <a:srgbClr val="FEFFFD"/>
                </a:solidFill>
                <a:latin typeface="Barlow Light Bold"/>
              </a:rPr>
              <a:t>heures</a:t>
            </a:r>
            <a:r>
              <a:rPr lang="en-US" sz="3000" dirty="0">
                <a:solidFill>
                  <a:srgbClr val="FEFFFD"/>
                </a:solidFill>
                <a:latin typeface="Barlow Light Bold"/>
              </a:rPr>
              <a:t> sur 24, 7 </a:t>
            </a:r>
            <a:r>
              <a:rPr lang="en-US" sz="3000" dirty="0" err="1">
                <a:solidFill>
                  <a:srgbClr val="FEFFFD"/>
                </a:solidFill>
                <a:latin typeface="Barlow Light Bold"/>
              </a:rPr>
              <a:t>jours</a:t>
            </a:r>
            <a:r>
              <a:rPr lang="en-US" sz="3000" dirty="0">
                <a:solidFill>
                  <a:srgbClr val="FEFFFD"/>
                </a:solidFill>
                <a:latin typeface="Barlow Light Bold"/>
              </a:rPr>
              <a:t> sur 7, 365 </a:t>
            </a:r>
            <a:r>
              <a:rPr lang="en-US" sz="3000" dirty="0" err="1">
                <a:solidFill>
                  <a:srgbClr val="FEFFFD"/>
                </a:solidFill>
                <a:latin typeface="Barlow Light Bold"/>
              </a:rPr>
              <a:t>jours</a:t>
            </a:r>
            <a:r>
              <a:rPr lang="en-US" sz="3000" dirty="0">
                <a:solidFill>
                  <a:srgbClr val="FEFFFD"/>
                </a:solidFill>
                <a:latin typeface="Barlow Light Bold"/>
              </a:rPr>
              <a:t> par an.</a:t>
            </a:r>
          </a:p>
          <a:p>
            <a:pPr marL="647700" lvl="1" indent="-323850">
              <a:lnSpc>
                <a:spcPts val="3000"/>
              </a:lnSpc>
              <a:buFont typeface="Arial"/>
              <a:buChar char="•"/>
            </a:pPr>
            <a:r>
              <a:rPr lang="en-US" sz="3000" dirty="0" err="1">
                <a:solidFill>
                  <a:srgbClr val="FEFFFD"/>
                </a:solidFill>
                <a:latin typeface="Barlow Light Bold"/>
              </a:rPr>
              <a:t>En</a:t>
            </a:r>
            <a:r>
              <a:rPr lang="en-US" sz="3000" dirty="0">
                <a:solidFill>
                  <a:srgbClr val="FEFFFD"/>
                </a:solidFill>
                <a:latin typeface="Barlow Light Bold"/>
              </a:rPr>
              <a:t> </a:t>
            </a:r>
            <a:r>
              <a:rPr lang="en-US" sz="3000" dirty="0" err="1">
                <a:solidFill>
                  <a:srgbClr val="FEFFFD"/>
                </a:solidFill>
                <a:latin typeface="Barlow Light Bold"/>
              </a:rPr>
              <a:t>étant</a:t>
            </a:r>
            <a:r>
              <a:rPr lang="en-US" sz="3000" dirty="0">
                <a:solidFill>
                  <a:srgbClr val="FEFFFD"/>
                </a:solidFill>
                <a:latin typeface="Barlow Light Bold"/>
              </a:rPr>
              <a:t> le tabernacle </a:t>
            </a:r>
            <a:r>
              <a:rPr lang="en-US" sz="3000" dirty="0" err="1">
                <a:solidFill>
                  <a:srgbClr val="FEFFFD"/>
                </a:solidFill>
                <a:latin typeface="Barlow Light Bold"/>
              </a:rPr>
              <a:t>en</a:t>
            </a:r>
            <a:r>
              <a:rPr lang="en-US" sz="3000" dirty="0">
                <a:solidFill>
                  <a:srgbClr val="FEFFFD"/>
                </a:solidFill>
                <a:latin typeface="Barlow Light Bold"/>
              </a:rPr>
              <a:t> </a:t>
            </a:r>
            <a:r>
              <a:rPr lang="en-US" sz="3000" dirty="0" err="1">
                <a:solidFill>
                  <a:srgbClr val="FEFFFD"/>
                </a:solidFill>
                <a:latin typeface="Barlow Light Bold"/>
              </a:rPr>
              <a:t>mouvement</a:t>
            </a:r>
            <a:r>
              <a:rPr lang="en-US" sz="3000" dirty="0">
                <a:solidFill>
                  <a:srgbClr val="FEFFFD"/>
                </a:solidFill>
                <a:latin typeface="Barlow Light Bold"/>
              </a:rPr>
              <a:t>, </a:t>
            </a:r>
            <a:r>
              <a:rPr lang="en-US" sz="3000" dirty="0" err="1">
                <a:solidFill>
                  <a:srgbClr val="FEFFFD"/>
                </a:solidFill>
                <a:latin typeface="Barlow Light Bold"/>
              </a:rPr>
              <a:t>rempli</a:t>
            </a:r>
            <a:r>
              <a:rPr lang="en-US" sz="3000" dirty="0">
                <a:solidFill>
                  <a:srgbClr val="FEFFFD"/>
                </a:solidFill>
                <a:latin typeface="Barlow Light Bold"/>
              </a:rPr>
              <a:t> de </a:t>
            </a:r>
            <a:r>
              <a:rPr lang="en-US" sz="3000" dirty="0" err="1">
                <a:solidFill>
                  <a:srgbClr val="FEFFFD"/>
                </a:solidFill>
                <a:latin typeface="Barlow Light Bold"/>
              </a:rPr>
              <a:t>sa</a:t>
            </a:r>
            <a:r>
              <a:rPr lang="en-US" sz="3000" dirty="0">
                <a:solidFill>
                  <a:srgbClr val="FEFFFD"/>
                </a:solidFill>
                <a:latin typeface="Barlow Light Bold"/>
              </a:rPr>
              <a:t> </a:t>
            </a:r>
            <a:r>
              <a:rPr lang="en-US" sz="3000" dirty="0" err="1">
                <a:solidFill>
                  <a:srgbClr val="FEFFFD"/>
                </a:solidFill>
                <a:latin typeface="Barlow Light Bold"/>
              </a:rPr>
              <a:t>présence</a:t>
            </a:r>
            <a:r>
              <a:rPr lang="en-US" sz="3000" dirty="0">
                <a:solidFill>
                  <a:srgbClr val="FEFFFD"/>
                </a:solidFill>
                <a:latin typeface="Barlow Light Bold"/>
              </a:rPr>
              <a:t>. Matthieu 28</a:t>
            </a:r>
          </a:p>
          <a:p>
            <a:pPr marL="647700" lvl="1" indent="-323850" algn="l">
              <a:lnSpc>
                <a:spcPts val="3000"/>
              </a:lnSpc>
              <a:buFont typeface="Arial"/>
              <a:buChar char="•"/>
            </a:pPr>
            <a:r>
              <a:rPr lang="en-US" sz="3000" dirty="0" err="1">
                <a:solidFill>
                  <a:srgbClr val="FEFFFD"/>
                </a:solidFill>
                <a:latin typeface="Barlow Light Bold"/>
              </a:rPr>
              <a:t>Être</a:t>
            </a:r>
            <a:r>
              <a:rPr lang="en-US" sz="3000" dirty="0">
                <a:solidFill>
                  <a:srgbClr val="FEFFFD"/>
                </a:solidFill>
                <a:latin typeface="Barlow Light Bold"/>
              </a:rPr>
              <a:t> la </a:t>
            </a:r>
            <a:r>
              <a:rPr lang="en-US" sz="3000" dirty="0" err="1">
                <a:solidFill>
                  <a:srgbClr val="FEFFFD"/>
                </a:solidFill>
                <a:latin typeface="Barlow Light Bold"/>
              </a:rPr>
              <a:t>colonne</a:t>
            </a:r>
            <a:r>
              <a:rPr lang="en-US" sz="3000" dirty="0">
                <a:solidFill>
                  <a:srgbClr val="FEFFFD"/>
                </a:solidFill>
                <a:latin typeface="Barlow Light Bold"/>
              </a:rPr>
              <a:t> de feu qui brille. Jean 1:14</a:t>
            </a:r>
          </a:p>
        </p:txBody>
      </p:sp>
      <p:sp>
        <p:nvSpPr>
          <p:cNvPr id="9" name="AutoShape 9"/>
          <p:cNvSpPr/>
          <p:nvPr/>
        </p:nvSpPr>
        <p:spPr>
          <a:xfrm>
            <a:off x="9144000" y="3576539"/>
            <a:ext cx="8115300" cy="0"/>
          </a:xfrm>
          <a:prstGeom prst="line">
            <a:avLst/>
          </a:prstGeom>
          <a:ln w="38100" cap="rnd">
            <a:solidFill>
              <a:srgbClr val="2E2D2D"/>
            </a:solidFill>
            <a:prstDash val="sysDot"/>
            <a:headEnd type="none" w="sm" len="sm"/>
            <a:tailEnd type="none" w="sm" len="sm"/>
          </a:ln>
        </p:spPr>
      </p:sp>
      <p:sp>
        <p:nvSpPr>
          <p:cNvPr id="10" name="AutoShape 10"/>
          <p:cNvSpPr/>
          <p:nvPr/>
        </p:nvSpPr>
        <p:spPr>
          <a:xfrm>
            <a:off x="9144000" y="6454970"/>
            <a:ext cx="8115300" cy="0"/>
          </a:xfrm>
          <a:prstGeom prst="line">
            <a:avLst/>
          </a:prstGeom>
          <a:ln w="38100" cap="rnd">
            <a:solidFill>
              <a:srgbClr val="2E2D2D"/>
            </a:solidFill>
            <a:prstDash val="sysDot"/>
            <a:headEnd type="none" w="sm" len="sm"/>
            <a:tailEnd type="none" w="sm" len="sm"/>
          </a:ln>
        </p:spPr>
      </p:sp>
      <p:sp>
        <p:nvSpPr>
          <p:cNvPr id="11" name="TextBox 11"/>
          <p:cNvSpPr txBox="1"/>
          <p:nvPr/>
        </p:nvSpPr>
        <p:spPr>
          <a:xfrm>
            <a:off x="1028700" y="8731268"/>
            <a:ext cx="6612971" cy="373099"/>
          </a:xfrm>
          <a:prstGeom prst="rect">
            <a:avLst/>
          </a:prstGeom>
        </p:spPr>
        <p:txBody>
          <a:bodyPr lIns="0" tIns="0" rIns="0" bIns="0" rtlCol="0" anchor="t">
            <a:spAutoFit/>
          </a:bodyPr>
          <a:lstStyle/>
          <a:p>
            <a:pPr algn="ctr">
              <a:lnSpc>
                <a:spcPts val="2867"/>
              </a:lnSpc>
            </a:pPr>
            <a:r>
              <a:rPr lang="en-US" sz="2389">
                <a:solidFill>
                  <a:srgbClr val="FEFFFD"/>
                </a:solidFill>
                <a:latin typeface="Roboto Bold"/>
              </a:rPr>
              <a:t>ES ÉL EN Mí, EN NOSOTROS</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E2D2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905" b="12905"/>
          <a:stretch>
            <a:fillRect/>
          </a:stretch>
        </p:blipFill>
        <p:spPr>
          <a:xfrm>
            <a:off x="8942294" y="1028700"/>
            <a:ext cx="8317006" cy="4114800"/>
          </a:xfrm>
          <a:prstGeom prst="rect">
            <a:avLst/>
          </a:prstGeom>
        </p:spPr>
      </p:pic>
      <p:sp>
        <p:nvSpPr>
          <p:cNvPr id="3" name="TextBox 3"/>
          <p:cNvSpPr txBox="1"/>
          <p:nvPr/>
        </p:nvSpPr>
        <p:spPr>
          <a:xfrm>
            <a:off x="1028700" y="933450"/>
            <a:ext cx="7184900" cy="4210050"/>
          </a:xfrm>
          <a:prstGeom prst="rect">
            <a:avLst/>
          </a:prstGeom>
        </p:spPr>
        <p:txBody>
          <a:bodyPr lIns="0" tIns="0" rIns="0" bIns="0" rtlCol="0" anchor="t">
            <a:spAutoFit/>
          </a:bodyPr>
          <a:lstStyle/>
          <a:p>
            <a:pPr>
              <a:lnSpc>
                <a:spcPts val="11149"/>
              </a:lnSpc>
            </a:pPr>
            <a:r>
              <a:rPr lang="en-US" sz="8576" dirty="0">
                <a:solidFill>
                  <a:srgbClr val="FEFFFD"/>
                </a:solidFill>
                <a:latin typeface="Roboto Bold"/>
              </a:rPr>
              <a:t>¿</a:t>
            </a:r>
            <a:r>
              <a:rPr lang="en-US" sz="8576" dirty="0" err="1">
                <a:solidFill>
                  <a:srgbClr val="FEFFFD"/>
                </a:solidFill>
                <a:latin typeface="Roboto Bold"/>
              </a:rPr>
              <a:t>Cómo</a:t>
            </a:r>
            <a:r>
              <a:rPr lang="en-US" sz="8576" dirty="0">
                <a:solidFill>
                  <a:srgbClr val="FEFFFD"/>
                </a:solidFill>
                <a:latin typeface="Roboto Bold"/>
              </a:rPr>
              <a:t> </a:t>
            </a:r>
            <a:r>
              <a:rPr lang="en-US" sz="8576" dirty="0" err="1">
                <a:solidFill>
                  <a:srgbClr val="FEFFFD"/>
                </a:solidFill>
                <a:latin typeface="Roboto Bold"/>
              </a:rPr>
              <a:t>impactamos</a:t>
            </a:r>
            <a:endParaRPr lang="en-US" sz="8576" dirty="0">
              <a:solidFill>
                <a:srgbClr val="FEFFFD"/>
              </a:solidFill>
              <a:latin typeface="Roboto Bold"/>
            </a:endParaRPr>
          </a:p>
          <a:p>
            <a:pPr>
              <a:lnSpc>
                <a:spcPts val="11149"/>
              </a:lnSpc>
            </a:pPr>
            <a:r>
              <a:rPr lang="en-US" sz="8576" dirty="0">
                <a:solidFill>
                  <a:srgbClr val="FEFFFD"/>
                </a:solidFill>
                <a:latin typeface="Roboto Bold"/>
              </a:rPr>
              <a:t>la </a:t>
            </a:r>
            <a:r>
              <a:rPr lang="en-US" sz="8576" dirty="0" err="1">
                <a:solidFill>
                  <a:srgbClr val="FEFFFD"/>
                </a:solidFill>
                <a:latin typeface="Roboto Bold"/>
              </a:rPr>
              <a:t>urbe</a:t>
            </a:r>
            <a:r>
              <a:rPr lang="en-US" sz="8576" dirty="0">
                <a:solidFill>
                  <a:srgbClr val="FEFFFD"/>
                </a:solidFill>
                <a:latin typeface="Roboto Bold"/>
              </a:rPr>
              <a:t>?</a:t>
            </a:r>
          </a:p>
        </p:txBody>
      </p:sp>
      <p:sp>
        <p:nvSpPr>
          <p:cNvPr id="4" name="TextBox 4"/>
          <p:cNvSpPr txBox="1"/>
          <p:nvPr/>
        </p:nvSpPr>
        <p:spPr>
          <a:xfrm>
            <a:off x="1028700" y="6450124"/>
            <a:ext cx="7481334" cy="2109349"/>
          </a:xfrm>
          <a:prstGeom prst="rect">
            <a:avLst/>
          </a:prstGeom>
        </p:spPr>
        <p:txBody>
          <a:bodyPr lIns="0" tIns="0" rIns="0" bIns="0" rtlCol="0" anchor="t">
            <a:spAutoFit/>
          </a:bodyPr>
          <a:lstStyle/>
          <a:p>
            <a:pPr>
              <a:lnSpc>
                <a:spcPts val="8332"/>
              </a:lnSpc>
            </a:pPr>
            <a:r>
              <a:rPr lang="en-US" sz="6409">
                <a:solidFill>
                  <a:srgbClr val="FEFFFD"/>
                </a:solidFill>
                <a:latin typeface="Roboto Italics"/>
              </a:rPr>
              <a:t>How do we impact the big city?</a:t>
            </a:r>
          </a:p>
        </p:txBody>
      </p:sp>
      <p:sp>
        <p:nvSpPr>
          <p:cNvPr id="5" name="TextBox 5"/>
          <p:cNvSpPr txBox="1"/>
          <p:nvPr/>
        </p:nvSpPr>
        <p:spPr>
          <a:xfrm>
            <a:off x="9777966" y="5929177"/>
            <a:ext cx="7481334" cy="3151243"/>
          </a:xfrm>
          <a:prstGeom prst="rect">
            <a:avLst/>
          </a:prstGeom>
        </p:spPr>
        <p:txBody>
          <a:bodyPr lIns="0" tIns="0" rIns="0" bIns="0" rtlCol="0" anchor="t">
            <a:spAutoFit/>
          </a:bodyPr>
          <a:lstStyle/>
          <a:p>
            <a:pPr>
              <a:lnSpc>
                <a:spcPts val="8332"/>
              </a:lnSpc>
            </a:pPr>
            <a:r>
              <a:rPr lang="en-US" sz="6409">
                <a:solidFill>
                  <a:srgbClr val="FEFFFD"/>
                </a:solidFill>
                <a:latin typeface="Roboto Bold"/>
              </a:rPr>
              <a:t>Comment impactons-nous la grande ville?</a:t>
            </a:r>
          </a:p>
        </p:txBody>
      </p:sp>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E2D2D"/>
        </a:solidFill>
        <a:effectLst/>
      </p:bgPr>
    </p:bg>
    <p:spTree>
      <p:nvGrpSpPr>
        <p:cNvPr id="1" name=""/>
        <p:cNvGrpSpPr/>
        <p:nvPr/>
      </p:nvGrpSpPr>
      <p:grpSpPr>
        <a:xfrm>
          <a:off x="0" y="0"/>
          <a:ext cx="0" cy="0"/>
          <a:chOff x="0" y="0"/>
          <a:chExt cx="0" cy="0"/>
        </a:xfrm>
      </p:grpSpPr>
      <p:sp>
        <p:nvSpPr>
          <p:cNvPr id="2" name="TextBox 2"/>
          <p:cNvSpPr txBox="1"/>
          <p:nvPr/>
        </p:nvSpPr>
        <p:spPr>
          <a:xfrm>
            <a:off x="8600523" y="923925"/>
            <a:ext cx="8658777" cy="2501900"/>
          </a:xfrm>
          <a:prstGeom prst="rect">
            <a:avLst/>
          </a:prstGeom>
        </p:spPr>
        <p:txBody>
          <a:bodyPr lIns="0" tIns="0" rIns="0" bIns="0" rtlCol="0" anchor="t">
            <a:spAutoFit/>
          </a:bodyPr>
          <a:lstStyle/>
          <a:p>
            <a:pPr marL="539749" lvl="1" indent="-269875">
              <a:lnSpc>
                <a:spcPts val="3999"/>
              </a:lnSpc>
              <a:buFont typeface="Arial"/>
              <a:buChar char="•"/>
            </a:pPr>
            <a:r>
              <a:rPr lang="en-US" sz="2499" dirty="0" err="1">
                <a:solidFill>
                  <a:srgbClr val="FEFFFD"/>
                </a:solidFill>
                <a:latin typeface="Barlow Light Bold"/>
              </a:rPr>
              <a:t>Menguar</a:t>
            </a:r>
            <a:r>
              <a:rPr lang="en-US" sz="2499" dirty="0">
                <a:solidFill>
                  <a:srgbClr val="FEFFFD"/>
                </a:solidFill>
                <a:latin typeface="Barlow Light Bold"/>
              </a:rPr>
              <a:t> para que </a:t>
            </a:r>
            <a:r>
              <a:rPr lang="en-US" sz="2499" dirty="0" err="1">
                <a:solidFill>
                  <a:srgbClr val="FEFFFD"/>
                </a:solidFill>
                <a:latin typeface="Barlow Light Bold"/>
              </a:rPr>
              <a:t>Él</a:t>
            </a:r>
            <a:r>
              <a:rPr lang="en-US" sz="2499" dirty="0">
                <a:solidFill>
                  <a:srgbClr val="FEFFFD"/>
                </a:solidFill>
                <a:latin typeface="Barlow Light Bold"/>
              </a:rPr>
              <a:t> </a:t>
            </a:r>
            <a:r>
              <a:rPr lang="en-US" sz="2499" dirty="0" err="1">
                <a:solidFill>
                  <a:srgbClr val="FEFFFD"/>
                </a:solidFill>
                <a:latin typeface="Barlow Light Bold"/>
              </a:rPr>
              <a:t>crezca</a:t>
            </a:r>
            <a:r>
              <a:rPr lang="en-US" sz="2499" dirty="0">
                <a:solidFill>
                  <a:srgbClr val="FEFFFD"/>
                </a:solidFill>
                <a:latin typeface="Barlow Light Bold"/>
              </a:rPr>
              <a:t>. Juan 1:30</a:t>
            </a:r>
          </a:p>
          <a:p>
            <a:pPr marL="539749" lvl="1" indent="-269875">
              <a:lnSpc>
                <a:spcPts val="3999"/>
              </a:lnSpc>
              <a:buFont typeface="Arial"/>
              <a:buChar char="•"/>
            </a:pPr>
            <a:r>
              <a:rPr lang="en-US" sz="2499" dirty="0" err="1">
                <a:solidFill>
                  <a:srgbClr val="FEFFFD"/>
                </a:solidFill>
                <a:latin typeface="Barlow Light Bold"/>
              </a:rPr>
              <a:t>Rendir</a:t>
            </a:r>
            <a:r>
              <a:rPr lang="en-US" sz="2499" dirty="0">
                <a:solidFill>
                  <a:srgbClr val="FEFFFD"/>
                </a:solidFill>
                <a:latin typeface="Barlow Light Bold"/>
              </a:rPr>
              <a:t> </a:t>
            </a:r>
            <a:r>
              <a:rPr lang="en-US" sz="2499" dirty="0" err="1">
                <a:solidFill>
                  <a:srgbClr val="FEFFFD"/>
                </a:solidFill>
                <a:latin typeface="Barlow Light Bold"/>
              </a:rPr>
              <a:t>completamente</a:t>
            </a:r>
            <a:r>
              <a:rPr lang="en-US" sz="2499" dirty="0">
                <a:solidFill>
                  <a:srgbClr val="FEFFFD"/>
                </a:solidFill>
                <a:latin typeface="Barlow Light Bold"/>
              </a:rPr>
              <a:t> </a:t>
            </a:r>
            <a:r>
              <a:rPr lang="en-US" sz="2499" dirty="0" err="1">
                <a:solidFill>
                  <a:srgbClr val="FEFFFD"/>
                </a:solidFill>
                <a:latin typeface="Barlow Light Bold"/>
              </a:rPr>
              <a:t>nuestro</a:t>
            </a:r>
            <a:r>
              <a:rPr lang="en-US" sz="2499" dirty="0">
                <a:solidFill>
                  <a:srgbClr val="FEFFFD"/>
                </a:solidFill>
                <a:latin typeface="Barlow Light Bold"/>
              </a:rPr>
              <a:t> ser.</a:t>
            </a:r>
          </a:p>
          <a:p>
            <a:pPr marL="539749" lvl="1" indent="-269875">
              <a:lnSpc>
                <a:spcPts val="3999"/>
              </a:lnSpc>
              <a:buFont typeface="Arial"/>
              <a:buChar char="•"/>
            </a:pPr>
            <a:r>
              <a:rPr lang="en-US" sz="2499" dirty="0">
                <a:solidFill>
                  <a:srgbClr val="FEFFFD"/>
                </a:solidFill>
                <a:latin typeface="Barlow Light Bold"/>
              </a:rPr>
              <a:t>2 </a:t>
            </a:r>
            <a:r>
              <a:rPr lang="en-US" sz="2499" dirty="0" err="1">
                <a:solidFill>
                  <a:srgbClr val="FEFFFD"/>
                </a:solidFill>
                <a:latin typeface="Barlow Light Bold"/>
              </a:rPr>
              <a:t>Corintios</a:t>
            </a:r>
            <a:r>
              <a:rPr lang="en-US" sz="2499" dirty="0">
                <a:solidFill>
                  <a:srgbClr val="FEFFFD"/>
                </a:solidFill>
                <a:latin typeface="Barlow Light Bold"/>
              </a:rPr>
              <a:t> 3:18 “</a:t>
            </a:r>
            <a:r>
              <a:rPr lang="en-US" sz="2499" dirty="0" err="1">
                <a:solidFill>
                  <a:srgbClr val="FEFFFD"/>
                </a:solidFill>
                <a:latin typeface="Barlow Light Bold"/>
              </a:rPr>
              <a:t>estamos</a:t>
            </a:r>
            <a:r>
              <a:rPr lang="en-US" sz="2499" dirty="0">
                <a:solidFill>
                  <a:srgbClr val="FEFFFD"/>
                </a:solidFill>
                <a:latin typeface="Barlow Light Bold"/>
              </a:rPr>
              <a:t> </a:t>
            </a:r>
            <a:r>
              <a:rPr lang="en-US" sz="2499" dirty="0" err="1">
                <a:solidFill>
                  <a:srgbClr val="FEFFFD"/>
                </a:solidFill>
                <a:latin typeface="Barlow Light Bold"/>
              </a:rPr>
              <a:t>siendo</a:t>
            </a:r>
            <a:r>
              <a:rPr lang="en-US" sz="2499" dirty="0">
                <a:solidFill>
                  <a:srgbClr val="FEFFFD"/>
                </a:solidFill>
                <a:latin typeface="Barlow Light Bold"/>
              </a:rPr>
              <a:t> </a:t>
            </a:r>
            <a:r>
              <a:rPr lang="en-US" sz="2499" dirty="0" err="1">
                <a:solidFill>
                  <a:srgbClr val="FEFFFD"/>
                </a:solidFill>
                <a:latin typeface="Barlow Light Bold"/>
              </a:rPr>
              <a:t>transformados</a:t>
            </a:r>
            <a:r>
              <a:rPr lang="en-US" sz="2499" dirty="0">
                <a:solidFill>
                  <a:srgbClr val="FEFFFD"/>
                </a:solidFill>
                <a:latin typeface="Barlow Light Bold"/>
              </a:rPr>
              <a:t> </a:t>
            </a:r>
            <a:r>
              <a:rPr lang="en-US" sz="2499" dirty="0" err="1">
                <a:solidFill>
                  <a:srgbClr val="FEFFFD"/>
                </a:solidFill>
                <a:latin typeface="Barlow Light Bold"/>
              </a:rPr>
              <a:t>en</a:t>
            </a:r>
            <a:r>
              <a:rPr lang="en-US" sz="2499" dirty="0">
                <a:solidFill>
                  <a:srgbClr val="FEFFFD"/>
                </a:solidFill>
                <a:latin typeface="Barlow Light Bold"/>
              </a:rPr>
              <a:t> la </a:t>
            </a:r>
            <a:r>
              <a:rPr lang="en-US" sz="2499" dirty="0" err="1">
                <a:solidFill>
                  <a:srgbClr val="FEFFFD"/>
                </a:solidFill>
                <a:latin typeface="Barlow Light Bold"/>
              </a:rPr>
              <a:t>misma</a:t>
            </a:r>
            <a:r>
              <a:rPr lang="en-US" sz="2499" dirty="0">
                <a:solidFill>
                  <a:srgbClr val="FEFFFD"/>
                </a:solidFill>
                <a:latin typeface="Barlow Light Bold"/>
              </a:rPr>
              <a:t> imagen de gloria </a:t>
            </a:r>
            <a:r>
              <a:rPr lang="en-US" sz="2499" dirty="0" err="1">
                <a:solidFill>
                  <a:srgbClr val="FEFFFD"/>
                </a:solidFill>
                <a:latin typeface="Barlow Light Bold"/>
              </a:rPr>
              <a:t>en</a:t>
            </a:r>
            <a:r>
              <a:rPr lang="en-US" sz="2499" dirty="0">
                <a:solidFill>
                  <a:srgbClr val="FEFFFD"/>
                </a:solidFill>
                <a:latin typeface="Barlow Light Bold"/>
              </a:rPr>
              <a:t> gloria, </a:t>
            </a:r>
            <a:r>
              <a:rPr lang="en-US" sz="2499" dirty="0" err="1">
                <a:solidFill>
                  <a:srgbClr val="FEFFFD"/>
                </a:solidFill>
                <a:latin typeface="Barlow Light Bold"/>
              </a:rPr>
              <a:t>como</a:t>
            </a:r>
            <a:r>
              <a:rPr lang="en-US" sz="2499" dirty="0">
                <a:solidFill>
                  <a:srgbClr val="FEFFFD"/>
                </a:solidFill>
                <a:latin typeface="Barlow Light Bold"/>
              </a:rPr>
              <a:t> por el </a:t>
            </a:r>
            <a:r>
              <a:rPr lang="en-US" sz="2499" dirty="0" err="1">
                <a:solidFill>
                  <a:srgbClr val="FEFFFD"/>
                </a:solidFill>
                <a:latin typeface="Barlow Light Bold"/>
              </a:rPr>
              <a:t>Señor</a:t>
            </a:r>
            <a:r>
              <a:rPr lang="en-US" sz="2499" dirty="0">
                <a:solidFill>
                  <a:srgbClr val="FEFFFD"/>
                </a:solidFill>
                <a:latin typeface="Barlow Light Bold"/>
              </a:rPr>
              <a:t>, el </a:t>
            </a:r>
            <a:r>
              <a:rPr lang="en-US" sz="2499" dirty="0" err="1">
                <a:solidFill>
                  <a:srgbClr val="FEFFFD"/>
                </a:solidFill>
                <a:latin typeface="Barlow Light Bold"/>
              </a:rPr>
              <a:t>Espíritu</a:t>
            </a:r>
            <a:r>
              <a:rPr lang="en-US" sz="2499" dirty="0">
                <a:solidFill>
                  <a:srgbClr val="FEFFFD"/>
                </a:solidFill>
                <a:latin typeface="Barlow Light Bold"/>
              </a:rPr>
              <a:t>”</a:t>
            </a:r>
          </a:p>
        </p:txBody>
      </p:sp>
      <p:sp>
        <p:nvSpPr>
          <p:cNvPr id="3" name="TextBox 3"/>
          <p:cNvSpPr txBox="1"/>
          <p:nvPr/>
        </p:nvSpPr>
        <p:spPr>
          <a:xfrm>
            <a:off x="8600523" y="3840162"/>
            <a:ext cx="8658777" cy="2501900"/>
          </a:xfrm>
          <a:prstGeom prst="rect">
            <a:avLst/>
          </a:prstGeom>
        </p:spPr>
        <p:txBody>
          <a:bodyPr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Italics"/>
              </a:rPr>
              <a:t>Decreasing so that He grows. John 1:30 </a:t>
            </a:r>
          </a:p>
          <a:p>
            <a:pPr marL="539749" lvl="1" indent="-269875">
              <a:lnSpc>
                <a:spcPts val="3999"/>
              </a:lnSpc>
              <a:buFont typeface="Arial"/>
              <a:buChar char="•"/>
            </a:pPr>
            <a:r>
              <a:rPr lang="en-US" sz="2499" dirty="0">
                <a:solidFill>
                  <a:srgbClr val="FEFFFD"/>
                </a:solidFill>
                <a:latin typeface="Barlow Light Bold Italics"/>
              </a:rPr>
              <a:t>Fully surrendering our being </a:t>
            </a:r>
          </a:p>
          <a:p>
            <a:pPr marL="539749" lvl="1" indent="-269875">
              <a:lnSpc>
                <a:spcPts val="3999"/>
              </a:lnSpc>
              <a:buFont typeface="Arial"/>
              <a:buChar char="•"/>
            </a:pPr>
            <a:r>
              <a:rPr lang="en-US" sz="2499" dirty="0">
                <a:solidFill>
                  <a:srgbClr val="FEFFFD"/>
                </a:solidFill>
                <a:latin typeface="Barlow Light Bold Italics"/>
              </a:rPr>
              <a:t>2 Corinthians 3:18 "we are being transformed into His image with ever-increasing glory, which comes from the Lord, who is the Spirit.” </a:t>
            </a:r>
          </a:p>
        </p:txBody>
      </p:sp>
      <p:sp>
        <p:nvSpPr>
          <p:cNvPr id="4" name="TextBox 4"/>
          <p:cNvSpPr txBox="1"/>
          <p:nvPr/>
        </p:nvSpPr>
        <p:spPr>
          <a:xfrm>
            <a:off x="8600523" y="7016403"/>
            <a:ext cx="8658777" cy="1997075"/>
          </a:xfrm>
          <a:prstGeom prst="rect">
            <a:avLst/>
          </a:prstGeom>
        </p:spPr>
        <p:txBody>
          <a:bodyPr lIns="0" tIns="0" rIns="0" bIns="0" rtlCol="0" anchor="t">
            <a:spAutoFit/>
          </a:bodyPr>
          <a:lstStyle/>
          <a:p>
            <a:pPr marL="539749" lvl="1" indent="-269875">
              <a:lnSpc>
                <a:spcPts val="3999"/>
              </a:lnSpc>
              <a:buFont typeface="Arial"/>
              <a:buChar char="•"/>
            </a:pPr>
            <a:r>
              <a:rPr lang="en-US" sz="2499" dirty="0" err="1">
                <a:solidFill>
                  <a:srgbClr val="FEFFFD"/>
                </a:solidFill>
                <a:latin typeface="Barlow Light Bold"/>
              </a:rPr>
              <a:t>Diminuer</a:t>
            </a:r>
            <a:r>
              <a:rPr lang="en-US" sz="2499" dirty="0">
                <a:solidFill>
                  <a:srgbClr val="FEFFFD"/>
                </a:solidFill>
                <a:latin typeface="Barlow Light Bold"/>
              </a:rPr>
              <a:t> pour </a:t>
            </a:r>
            <a:r>
              <a:rPr lang="en-US" sz="2499" dirty="0" err="1">
                <a:solidFill>
                  <a:srgbClr val="FEFFFD"/>
                </a:solidFill>
                <a:latin typeface="Barlow Light Bold"/>
              </a:rPr>
              <a:t>qu'il</a:t>
            </a:r>
            <a:r>
              <a:rPr lang="en-US" sz="2499" dirty="0">
                <a:solidFill>
                  <a:srgbClr val="FEFFFD"/>
                </a:solidFill>
                <a:latin typeface="Barlow Light Bold"/>
              </a:rPr>
              <a:t> </a:t>
            </a:r>
            <a:r>
              <a:rPr lang="en-US" sz="2499" dirty="0" err="1">
                <a:solidFill>
                  <a:srgbClr val="FEFFFD"/>
                </a:solidFill>
                <a:latin typeface="Barlow Light Bold"/>
              </a:rPr>
              <a:t>grandisse</a:t>
            </a:r>
            <a:r>
              <a:rPr lang="en-US" sz="2499" dirty="0">
                <a:solidFill>
                  <a:srgbClr val="FEFFFD"/>
                </a:solidFill>
                <a:latin typeface="Barlow Light Bold"/>
              </a:rPr>
              <a:t>. Jean 1:30</a:t>
            </a:r>
          </a:p>
          <a:p>
            <a:pPr marL="539749" lvl="1" indent="-269875">
              <a:lnSpc>
                <a:spcPts val="3999"/>
              </a:lnSpc>
              <a:buFont typeface="Arial"/>
              <a:buChar char="•"/>
            </a:pPr>
            <a:r>
              <a:rPr lang="en-US" sz="2499" dirty="0" err="1">
                <a:solidFill>
                  <a:srgbClr val="FEFFFD"/>
                </a:solidFill>
                <a:latin typeface="Barlow Light Bold Italics"/>
              </a:rPr>
              <a:t>Abandonner</a:t>
            </a:r>
            <a:r>
              <a:rPr lang="en-US" sz="2499" dirty="0">
                <a:solidFill>
                  <a:srgbClr val="FEFFFD"/>
                </a:solidFill>
                <a:latin typeface="Barlow Light Bold Italics"/>
              </a:rPr>
              <a:t> </a:t>
            </a:r>
            <a:r>
              <a:rPr lang="en-US" sz="2499" dirty="0" err="1">
                <a:solidFill>
                  <a:srgbClr val="FEFFFD"/>
                </a:solidFill>
                <a:latin typeface="Barlow Light Bold Italics"/>
              </a:rPr>
              <a:t>complètement</a:t>
            </a:r>
            <a:r>
              <a:rPr lang="en-US" sz="2499" dirty="0">
                <a:solidFill>
                  <a:srgbClr val="FEFFFD"/>
                </a:solidFill>
                <a:latin typeface="Barlow Light Bold Italics"/>
              </a:rPr>
              <a:t> </a:t>
            </a:r>
            <a:r>
              <a:rPr lang="en-US" sz="2499" dirty="0" err="1">
                <a:solidFill>
                  <a:srgbClr val="FEFFFD"/>
                </a:solidFill>
                <a:latin typeface="Barlow Light Bold Italics"/>
              </a:rPr>
              <a:t>notre</a:t>
            </a:r>
            <a:r>
              <a:rPr lang="en-US" sz="2499" dirty="0">
                <a:solidFill>
                  <a:srgbClr val="FEFFFD"/>
                </a:solidFill>
                <a:latin typeface="Barlow Light Bold Italics"/>
              </a:rPr>
              <a:t> </a:t>
            </a:r>
            <a:r>
              <a:rPr lang="en-US" sz="2499" dirty="0" err="1">
                <a:solidFill>
                  <a:srgbClr val="FEFFFD"/>
                </a:solidFill>
                <a:latin typeface="Barlow Light Bold Italics"/>
              </a:rPr>
              <a:t>être</a:t>
            </a:r>
            <a:endParaRPr lang="en-US" sz="2499" dirty="0">
              <a:solidFill>
                <a:srgbClr val="FEFFFD"/>
              </a:solidFill>
              <a:latin typeface="Barlow Light Bold Italics"/>
            </a:endParaRPr>
          </a:p>
          <a:p>
            <a:pPr marL="539749" lvl="1" indent="-269875">
              <a:lnSpc>
                <a:spcPts val="3999"/>
              </a:lnSpc>
              <a:buFont typeface="Arial"/>
              <a:buChar char="•"/>
            </a:pPr>
            <a:r>
              <a:rPr lang="en-US" sz="2499" dirty="0">
                <a:solidFill>
                  <a:srgbClr val="FEFFFD"/>
                </a:solidFill>
                <a:latin typeface="Barlow Light Bold Italics"/>
              </a:rPr>
              <a:t>2 </a:t>
            </a:r>
            <a:r>
              <a:rPr lang="en-US" sz="2499" dirty="0" err="1">
                <a:solidFill>
                  <a:srgbClr val="FEFFFD"/>
                </a:solidFill>
                <a:latin typeface="Barlow Light Bold Italics"/>
              </a:rPr>
              <a:t>Corinthiens</a:t>
            </a:r>
            <a:r>
              <a:rPr lang="en-US" sz="2499" dirty="0">
                <a:solidFill>
                  <a:srgbClr val="FEFFFD"/>
                </a:solidFill>
                <a:latin typeface="Barlow Light Bold Italics"/>
              </a:rPr>
              <a:t> 3:18 “nous </a:t>
            </a:r>
            <a:r>
              <a:rPr lang="en-US" sz="2499" dirty="0" err="1">
                <a:solidFill>
                  <a:srgbClr val="FEFFFD"/>
                </a:solidFill>
                <a:latin typeface="Barlow Light Bold Italics"/>
              </a:rPr>
              <a:t>sommes</a:t>
            </a:r>
            <a:r>
              <a:rPr lang="en-US" sz="2499" dirty="0">
                <a:solidFill>
                  <a:srgbClr val="FEFFFD"/>
                </a:solidFill>
                <a:latin typeface="Barlow Light Bold Italics"/>
              </a:rPr>
              <a:t> </a:t>
            </a:r>
            <a:r>
              <a:rPr lang="en-US" sz="2499" dirty="0" err="1">
                <a:solidFill>
                  <a:srgbClr val="FEFFFD"/>
                </a:solidFill>
                <a:latin typeface="Barlow Light Bold Italics"/>
              </a:rPr>
              <a:t>transformés</a:t>
            </a:r>
            <a:r>
              <a:rPr lang="en-US" sz="2499" dirty="0">
                <a:solidFill>
                  <a:srgbClr val="FEFFFD"/>
                </a:solidFill>
                <a:latin typeface="Barlow Light Bold Italics"/>
              </a:rPr>
              <a:t> </a:t>
            </a:r>
            <a:r>
              <a:rPr lang="en-US" sz="2499" dirty="0" err="1">
                <a:solidFill>
                  <a:srgbClr val="FEFFFD"/>
                </a:solidFill>
                <a:latin typeface="Barlow Light Bold Italics"/>
              </a:rPr>
              <a:t>en</a:t>
            </a:r>
            <a:r>
              <a:rPr lang="en-US" sz="2499" dirty="0">
                <a:solidFill>
                  <a:srgbClr val="FEFFFD"/>
                </a:solidFill>
                <a:latin typeface="Barlow Light Bold Italics"/>
              </a:rPr>
              <a:t> la </a:t>
            </a:r>
            <a:r>
              <a:rPr lang="en-US" sz="2499" dirty="0" err="1">
                <a:solidFill>
                  <a:srgbClr val="FEFFFD"/>
                </a:solidFill>
                <a:latin typeface="Barlow Light Bold Italics"/>
              </a:rPr>
              <a:t>même</a:t>
            </a:r>
            <a:r>
              <a:rPr lang="en-US" sz="2499" dirty="0">
                <a:solidFill>
                  <a:srgbClr val="FEFFFD"/>
                </a:solidFill>
                <a:latin typeface="Barlow Light Bold Italics"/>
              </a:rPr>
              <a:t> image, de gloire </a:t>
            </a:r>
            <a:r>
              <a:rPr lang="en-US" sz="2499" dirty="0" err="1">
                <a:solidFill>
                  <a:srgbClr val="FEFFFD"/>
                </a:solidFill>
                <a:latin typeface="Barlow Light Bold Italics"/>
              </a:rPr>
              <a:t>en</a:t>
            </a:r>
            <a:r>
              <a:rPr lang="en-US" sz="2499" dirty="0">
                <a:solidFill>
                  <a:srgbClr val="FEFFFD"/>
                </a:solidFill>
                <a:latin typeface="Barlow Light Bold Italics"/>
              </a:rPr>
              <a:t> gloire, </a:t>
            </a:r>
            <a:r>
              <a:rPr lang="en-US" sz="2499" dirty="0" err="1">
                <a:solidFill>
                  <a:srgbClr val="FEFFFD"/>
                </a:solidFill>
                <a:latin typeface="Barlow Light Bold Italics"/>
              </a:rPr>
              <a:t>comme</a:t>
            </a:r>
            <a:r>
              <a:rPr lang="en-US" sz="2499" dirty="0">
                <a:solidFill>
                  <a:srgbClr val="FEFFFD"/>
                </a:solidFill>
                <a:latin typeface="Barlow Light Bold Italics"/>
              </a:rPr>
              <a:t> par le Seigneur, </a:t>
            </a:r>
            <a:r>
              <a:rPr lang="en-US" sz="2499" dirty="0" err="1">
                <a:solidFill>
                  <a:srgbClr val="FEFFFD"/>
                </a:solidFill>
                <a:latin typeface="Barlow Light Bold Italics"/>
              </a:rPr>
              <a:t>l'Esprit</a:t>
            </a:r>
            <a:r>
              <a:rPr lang="en-US" sz="2499" dirty="0">
                <a:solidFill>
                  <a:srgbClr val="FEFFFD"/>
                </a:solidFill>
                <a:latin typeface="Barlow Light Bold Italics"/>
              </a:rPr>
              <a:t>.”</a:t>
            </a:r>
          </a:p>
        </p:txBody>
      </p:sp>
      <p:sp>
        <p:nvSpPr>
          <p:cNvPr id="5" name="TextBox 5"/>
          <p:cNvSpPr txBox="1"/>
          <p:nvPr/>
        </p:nvSpPr>
        <p:spPr>
          <a:xfrm>
            <a:off x="1028700" y="971550"/>
            <a:ext cx="6910754" cy="1797050"/>
          </a:xfrm>
          <a:prstGeom prst="rect">
            <a:avLst/>
          </a:prstGeom>
        </p:spPr>
        <p:txBody>
          <a:bodyPr lIns="0" tIns="0" rIns="0" bIns="0" rtlCol="0" anchor="t">
            <a:spAutoFit/>
          </a:bodyPr>
          <a:lstStyle/>
          <a:p>
            <a:pPr>
              <a:lnSpc>
                <a:spcPts val="7149"/>
              </a:lnSpc>
            </a:pPr>
            <a:r>
              <a:rPr lang="en-US" sz="5499" dirty="0" err="1">
                <a:solidFill>
                  <a:srgbClr val="FEFFFD"/>
                </a:solidFill>
                <a:latin typeface="Roboto Bold"/>
              </a:rPr>
              <a:t>I.Reflejando</a:t>
            </a:r>
            <a:r>
              <a:rPr lang="en-US" sz="5499" dirty="0">
                <a:solidFill>
                  <a:srgbClr val="FEFFFD"/>
                </a:solidFill>
                <a:latin typeface="Roboto Bold"/>
              </a:rPr>
              <a:t> </a:t>
            </a:r>
            <a:r>
              <a:rPr lang="en-US" sz="5499" dirty="0" err="1">
                <a:solidFill>
                  <a:srgbClr val="FEFFFD"/>
                </a:solidFill>
                <a:latin typeface="Roboto Bold"/>
              </a:rPr>
              <a:t>el</a:t>
            </a:r>
            <a:r>
              <a:rPr lang="en-US" sz="5499" dirty="0">
                <a:solidFill>
                  <a:srgbClr val="FEFFFD"/>
                </a:solidFill>
                <a:latin typeface="Roboto Bold"/>
              </a:rPr>
              <a:t> </a:t>
            </a:r>
            <a:r>
              <a:rPr lang="en-US" sz="5499" dirty="0" err="1">
                <a:solidFill>
                  <a:srgbClr val="FEFFFD"/>
                </a:solidFill>
                <a:latin typeface="Roboto Bold"/>
              </a:rPr>
              <a:t>carácter</a:t>
            </a:r>
            <a:r>
              <a:rPr lang="en-US" sz="5499" dirty="0">
                <a:solidFill>
                  <a:srgbClr val="FEFFFD"/>
                </a:solidFill>
                <a:latin typeface="Roboto Bold"/>
              </a:rPr>
              <a:t> de Cristo</a:t>
            </a:r>
          </a:p>
        </p:txBody>
      </p:sp>
      <p:sp>
        <p:nvSpPr>
          <p:cNvPr id="6" name="TextBox 6"/>
          <p:cNvSpPr txBox="1"/>
          <p:nvPr/>
        </p:nvSpPr>
        <p:spPr>
          <a:xfrm>
            <a:off x="1028700" y="3901440"/>
            <a:ext cx="5732351" cy="1494636"/>
          </a:xfrm>
          <a:prstGeom prst="rect">
            <a:avLst/>
          </a:prstGeom>
        </p:spPr>
        <p:txBody>
          <a:bodyPr lIns="0" tIns="0" rIns="0" bIns="0" rtlCol="0" anchor="t">
            <a:spAutoFit/>
          </a:bodyPr>
          <a:lstStyle/>
          <a:p>
            <a:pPr>
              <a:lnSpc>
                <a:spcPts val="5930"/>
              </a:lnSpc>
            </a:pPr>
            <a:r>
              <a:rPr lang="en-US" sz="4562" dirty="0" err="1">
                <a:solidFill>
                  <a:srgbClr val="FEFFFD"/>
                </a:solidFill>
                <a:latin typeface="Roboto Italics"/>
              </a:rPr>
              <a:t>I.Reflecting</a:t>
            </a:r>
            <a:r>
              <a:rPr lang="en-US" sz="4562" dirty="0">
                <a:solidFill>
                  <a:srgbClr val="FEFFFD"/>
                </a:solidFill>
                <a:latin typeface="Roboto Italics"/>
              </a:rPr>
              <a:t> the character of Christ </a:t>
            </a:r>
          </a:p>
        </p:txBody>
      </p:sp>
      <p:sp>
        <p:nvSpPr>
          <p:cNvPr id="7" name="TextBox 7"/>
          <p:cNvSpPr txBox="1"/>
          <p:nvPr/>
        </p:nvSpPr>
        <p:spPr>
          <a:xfrm>
            <a:off x="1028700" y="7073553"/>
            <a:ext cx="5732351" cy="1490842"/>
          </a:xfrm>
          <a:prstGeom prst="rect">
            <a:avLst/>
          </a:prstGeom>
        </p:spPr>
        <p:txBody>
          <a:bodyPr lIns="0" tIns="0" rIns="0" bIns="0" rtlCol="0" anchor="t">
            <a:spAutoFit/>
          </a:bodyPr>
          <a:lstStyle/>
          <a:p>
            <a:pPr>
              <a:lnSpc>
                <a:spcPts val="5930"/>
              </a:lnSpc>
            </a:pPr>
            <a:r>
              <a:rPr lang="en-US" sz="4562">
                <a:solidFill>
                  <a:srgbClr val="FEFFFD"/>
                </a:solidFill>
                <a:latin typeface="Roboto Bold"/>
              </a:rPr>
              <a:t>I.Reflétant le caractère du Christ </a:t>
            </a:r>
          </a:p>
        </p:txBody>
      </p:sp>
      <p:sp>
        <p:nvSpPr>
          <p:cNvPr id="8" name="AutoShape 8"/>
          <p:cNvSpPr/>
          <p:nvPr/>
        </p:nvSpPr>
        <p:spPr>
          <a:xfrm rot="-5400000">
            <a:off x="2105271" y="5124450"/>
            <a:ext cx="10287000" cy="0"/>
          </a:xfrm>
          <a:prstGeom prst="line">
            <a:avLst/>
          </a:prstGeom>
          <a:ln w="38100" cap="rnd">
            <a:solidFill>
              <a:srgbClr val="101010"/>
            </a:solidFill>
            <a:prstDash val="sysDot"/>
            <a:headEnd type="none" w="sm" len="sm"/>
            <a:tailEnd type="none" w="sm" len="sm"/>
          </a:ln>
        </p:spPr>
      </p:sp>
      <p:grpSp>
        <p:nvGrpSpPr>
          <p:cNvPr id="9" name="Group 9"/>
          <p:cNvGrpSpPr/>
          <p:nvPr/>
        </p:nvGrpSpPr>
        <p:grpSpPr>
          <a:xfrm>
            <a:off x="6968759" y="1930641"/>
            <a:ext cx="598125" cy="593242"/>
            <a:chOff x="0" y="0"/>
            <a:chExt cx="797500" cy="790990"/>
          </a:xfrm>
        </p:grpSpPr>
        <p:grpSp>
          <p:nvGrpSpPr>
            <p:cNvPr id="10" name="Group 10"/>
            <p:cNvGrpSpPr/>
            <p:nvPr/>
          </p:nvGrpSpPr>
          <p:grpSpPr>
            <a:xfrm>
              <a:off x="0" y="0"/>
              <a:ext cx="797500" cy="79099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2" name="TextBox 12"/>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ES</a:t>
              </a:r>
            </a:p>
          </p:txBody>
        </p:sp>
      </p:grpSp>
      <p:grpSp>
        <p:nvGrpSpPr>
          <p:cNvPr id="13" name="Group 13"/>
          <p:cNvGrpSpPr/>
          <p:nvPr/>
        </p:nvGrpSpPr>
        <p:grpSpPr>
          <a:xfrm>
            <a:off x="6968759" y="4802834"/>
            <a:ext cx="598125" cy="593242"/>
            <a:chOff x="0" y="0"/>
            <a:chExt cx="797500" cy="790990"/>
          </a:xfrm>
        </p:grpSpPr>
        <p:grpSp>
          <p:nvGrpSpPr>
            <p:cNvPr id="14" name="Group 14"/>
            <p:cNvGrpSpPr/>
            <p:nvPr/>
          </p:nvGrpSpPr>
          <p:grpSpPr>
            <a:xfrm>
              <a:off x="0" y="0"/>
              <a:ext cx="797500" cy="79099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6" name="TextBox 16"/>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EN</a:t>
              </a:r>
            </a:p>
          </p:txBody>
        </p:sp>
      </p:grpSp>
      <p:grpSp>
        <p:nvGrpSpPr>
          <p:cNvPr id="17" name="Group 17"/>
          <p:cNvGrpSpPr/>
          <p:nvPr/>
        </p:nvGrpSpPr>
        <p:grpSpPr>
          <a:xfrm>
            <a:off x="6968759" y="7770707"/>
            <a:ext cx="598125" cy="593242"/>
            <a:chOff x="0" y="0"/>
            <a:chExt cx="797500" cy="790990"/>
          </a:xfrm>
        </p:grpSpPr>
        <p:grpSp>
          <p:nvGrpSpPr>
            <p:cNvPr id="18" name="Group 18"/>
            <p:cNvGrpSpPr/>
            <p:nvPr/>
          </p:nvGrpSpPr>
          <p:grpSpPr>
            <a:xfrm>
              <a:off x="0" y="0"/>
              <a:ext cx="797500" cy="79099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20" name="TextBox 20"/>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FR</a:t>
              </a:r>
            </a:p>
          </p:txBody>
        </p:sp>
      </p:grpSp>
      <p:sp>
        <p:nvSpPr>
          <p:cNvPr id="21" name="TextBox 21"/>
          <p:cNvSpPr txBox="1"/>
          <p:nvPr/>
        </p:nvSpPr>
        <p:spPr>
          <a:xfrm>
            <a:off x="1028700" y="9482077"/>
            <a:ext cx="6201021" cy="544596"/>
          </a:xfrm>
          <a:prstGeom prst="rect">
            <a:avLst/>
          </a:prstGeom>
        </p:spPr>
        <p:txBody>
          <a:bodyPr lIns="0" tIns="0" rIns="0" bIns="0" rtlCol="0" anchor="t">
            <a:spAutoFit/>
          </a:bodyPr>
          <a:lstStyle/>
          <a:p>
            <a:pPr algn="just">
              <a:lnSpc>
                <a:spcPts val="4259"/>
              </a:lnSpc>
            </a:pPr>
            <a:r>
              <a:rPr lang="en-US" sz="3276">
                <a:solidFill>
                  <a:srgbClr val="FEFFFD">
                    <a:alpha val="54902"/>
                  </a:srgbClr>
                </a:solidFill>
                <a:latin typeface="Roboto Bold"/>
              </a:rPr>
              <a:t>¿Cómo impactamos la urbe?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31124"/>
        </a:solidFill>
        <a:effectLst/>
      </p:bgPr>
    </p:bg>
    <p:spTree>
      <p:nvGrpSpPr>
        <p:cNvPr id="1" name=""/>
        <p:cNvGrpSpPr/>
        <p:nvPr/>
      </p:nvGrpSpPr>
      <p:grpSpPr>
        <a:xfrm>
          <a:off x="0" y="0"/>
          <a:ext cx="0" cy="0"/>
          <a:chOff x="0" y="0"/>
          <a:chExt cx="0" cy="0"/>
        </a:xfrm>
      </p:grpSpPr>
      <p:sp>
        <p:nvSpPr>
          <p:cNvPr id="2" name="TextBox 2"/>
          <p:cNvSpPr txBox="1"/>
          <p:nvPr/>
        </p:nvSpPr>
        <p:spPr>
          <a:xfrm>
            <a:off x="9629223" y="1428750"/>
            <a:ext cx="8658777" cy="1492250"/>
          </a:xfrm>
          <a:prstGeom prst="rect">
            <a:avLst/>
          </a:prstGeom>
        </p:spPr>
        <p:txBody>
          <a:bodyPr lIns="0" tIns="0" rIns="0" bIns="0" rtlCol="0" anchor="t">
            <a:spAutoFit/>
          </a:bodyPr>
          <a:lstStyle/>
          <a:p>
            <a:pPr marL="539749" lvl="1" indent="-269875">
              <a:lnSpc>
                <a:spcPts val="3999"/>
              </a:lnSpc>
              <a:buFont typeface="Arial"/>
              <a:buChar char="•"/>
            </a:pPr>
            <a:r>
              <a:rPr lang="en-US" sz="2499" dirty="0" err="1">
                <a:solidFill>
                  <a:srgbClr val="FEFFFD"/>
                </a:solidFill>
                <a:latin typeface="Barlow Light Bold"/>
              </a:rPr>
              <a:t>Amando</a:t>
            </a:r>
            <a:r>
              <a:rPr lang="en-US" sz="2499" dirty="0">
                <a:solidFill>
                  <a:srgbClr val="FEFFFD"/>
                </a:solidFill>
                <a:latin typeface="Barlow Light Bold"/>
              </a:rPr>
              <a:t> </a:t>
            </a:r>
            <a:r>
              <a:rPr lang="en-US" sz="2499" dirty="0" err="1">
                <a:solidFill>
                  <a:srgbClr val="FEFFFD"/>
                </a:solidFill>
                <a:latin typeface="Barlow Light Bold"/>
              </a:rPr>
              <a:t>en</a:t>
            </a:r>
            <a:r>
              <a:rPr lang="en-US" sz="2499" dirty="0">
                <a:solidFill>
                  <a:srgbClr val="FEFFFD"/>
                </a:solidFill>
                <a:latin typeface="Barlow Light Bold"/>
              </a:rPr>
              <a:t> </a:t>
            </a:r>
            <a:r>
              <a:rPr lang="en-US" sz="2499" dirty="0" err="1">
                <a:solidFill>
                  <a:srgbClr val="FEFFFD"/>
                </a:solidFill>
                <a:latin typeface="Barlow Light Bold"/>
              </a:rPr>
              <a:t>pequeñas</a:t>
            </a:r>
            <a:r>
              <a:rPr lang="en-US" sz="2499" dirty="0">
                <a:solidFill>
                  <a:srgbClr val="FEFFFD"/>
                </a:solidFill>
                <a:latin typeface="Barlow Light Bold"/>
              </a:rPr>
              <a:t> </a:t>
            </a:r>
            <a:r>
              <a:rPr lang="en-US" sz="2499" dirty="0" err="1">
                <a:solidFill>
                  <a:srgbClr val="FEFFFD"/>
                </a:solidFill>
                <a:latin typeface="Barlow Light Bold"/>
              </a:rPr>
              <a:t>comunidades</a:t>
            </a:r>
            <a:endParaRPr lang="en-US" sz="2499" dirty="0">
              <a:solidFill>
                <a:srgbClr val="FEFFFD"/>
              </a:solidFill>
              <a:latin typeface="Barlow Light Bold"/>
            </a:endParaRPr>
          </a:p>
          <a:p>
            <a:pPr marL="539749" lvl="1" indent="-269875">
              <a:lnSpc>
                <a:spcPts val="3999"/>
              </a:lnSpc>
              <a:buFont typeface="Arial"/>
              <a:buChar char="•"/>
            </a:pPr>
            <a:r>
              <a:rPr lang="en-US" sz="2499" dirty="0" err="1">
                <a:solidFill>
                  <a:srgbClr val="FEFFFD"/>
                </a:solidFill>
                <a:latin typeface="Barlow Light Bold"/>
              </a:rPr>
              <a:t>Escuchando</a:t>
            </a:r>
            <a:r>
              <a:rPr lang="en-US" sz="2499" dirty="0">
                <a:solidFill>
                  <a:srgbClr val="FEFFFD"/>
                </a:solidFill>
                <a:latin typeface="Barlow Light Bold"/>
              </a:rPr>
              <a:t>.</a:t>
            </a:r>
          </a:p>
          <a:p>
            <a:pPr marL="539749" lvl="1" indent="-269875">
              <a:lnSpc>
                <a:spcPts val="3999"/>
              </a:lnSpc>
              <a:buFont typeface="Arial"/>
              <a:buChar char="•"/>
            </a:pPr>
            <a:r>
              <a:rPr lang="en-US" sz="2499" dirty="0" err="1">
                <a:solidFill>
                  <a:srgbClr val="FEFFFD"/>
                </a:solidFill>
                <a:latin typeface="Barlow Light Bold"/>
              </a:rPr>
              <a:t>Potenciando</a:t>
            </a:r>
            <a:r>
              <a:rPr lang="en-US" sz="2499" dirty="0">
                <a:solidFill>
                  <a:srgbClr val="FEFFFD"/>
                </a:solidFill>
                <a:latin typeface="Barlow Light Bold"/>
              </a:rPr>
              <a:t> sus </a:t>
            </a:r>
            <a:r>
              <a:rPr lang="en-US" sz="2499" dirty="0" err="1">
                <a:solidFill>
                  <a:srgbClr val="FEFFFD"/>
                </a:solidFill>
                <a:latin typeface="Barlow Light Bold"/>
              </a:rPr>
              <a:t>habilidades</a:t>
            </a:r>
            <a:endParaRPr lang="en-US" sz="2499" dirty="0">
              <a:solidFill>
                <a:srgbClr val="FEFFFD"/>
              </a:solidFill>
              <a:latin typeface="Barlow Light Bold"/>
            </a:endParaRPr>
          </a:p>
        </p:txBody>
      </p:sp>
      <p:sp>
        <p:nvSpPr>
          <p:cNvPr id="3" name="TextBox 3"/>
          <p:cNvSpPr txBox="1"/>
          <p:nvPr/>
        </p:nvSpPr>
        <p:spPr>
          <a:xfrm>
            <a:off x="9629223" y="4344987"/>
            <a:ext cx="8658777" cy="1492250"/>
          </a:xfrm>
          <a:prstGeom prst="rect">
            <a:avLst/>
          </a:prstGeom>
        </p:spPr>
        <p:txBody>
          <a:bodyPr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Italics"/>
              </a:rPr>
              <a:t>Loving in small communities </a:t>
            </a:r>
          </a:p>
          <a:p>
            <a:pPr marL="539749" lvl="1" indent="-269875">
              <a:lnSpc>
                <a:spcPts val="3999"/>
              </a:lnSpc>
              <a:buFont typeface="Arial"/>
              <a:buChar char="•"/>
            </a:pPr>
            <a:r>
              <a:rPr lang="en-US" sz="2499" dirty="0">
                <a:solidFill>
                  <a:srgbClr val="FEFFFD"/>
                </a:solidFill>
                <a:latin typeface="Barlow Light Bold Italics"/>
              </a:rPr>
              <a:t>Listening </a:t>
            </a:r>
          </a:p>
          <a:p>
            <a:pPr marL="539749" lvl="1" indent="-269875">
              <a:lnSpc>
                <a:spcPts val="3999"/>
              </a:lnSpc>
              <a:buFont typeface="Arial"/>
              <a:buChar char="•"/>
            </a:pPr>
            <a:r>
              <a:rPr lang="en-US" sz="2499" dirty="0">
                <a:solidFill>
                  <a:srgbClr val="FEFFFD"/>
                </a:solidFill>
                <a:latin typeface="Barlow Light Bold Italics"/>
              </a:rPr>
              <a:t> Strengthening their skills</a:t>
            </a:r>
          </a:p>
        </p:txBody>
      </p:sp>
      <p:sp>
        <p:nvSpPr>
          <p:cNvPr id="4" name="TextBox 4"/>
          <p:cNvSpPr txBox="1"/>
          <p:nvPr/>
        </p:nvSpPr>
        <p:spPr>
          <a:xfrm>
            <a:off x="9629223" y="7268815"/>
            <a:ext cx="8658777" cy="1492250"/>
          </a:xfrm>
          <a:prstGeom prst="rect">
            <a:avLst/>
          </a:prstGeom>
        </p:spPr>
        <p:txBody>
          <a:bodyPr lIns="0" tIns="0" rIns="0" bIns="0" rtlCol="0" anchor="t">
            <a:spAutoFit/>
          </a:bodyPr>
          <a:lstStyle/>
          <a:p>
            <a:pPr marL="539749" lvl="1" indent="-269875">
              <a:lnSpc>
                <a:spcPts val="3999"/>
              </a:lnSpc>
              <a:buFont typeface="Arial"/>
              <a:buChar char="•"/>
            </a:pPr>
            <a:r>
              <a:rPr lang="en-US" sz="2499">
                <a:solidFill>
                  <a:srgbClr val="FEFFFD"/>
                </a:solidFill>
                <a:latin typeface="Barlow Light Bold"/>
              </a:rPr>
              <a:t>Aimant les petites communautés</a:t>
            </a:r>
          </a:p>
          <a:p>
            <a:pPr marL="539749" lvl="1" indent="-269875">
              <a:lnSpc>
                <a:spcPts val="3999"/>
              </a:lnSpc>
              <a:buFont typeface="Arial"/>
              <a:buChar char="•"/>
            </a:pPr>
            <a:r>
              <a:rPr lang="en-US" sz="2499">
                <a:solidFill>
                  <a:srgbClr val="FEFFFD"/>
                </a:solidFill>
                <a:latin typeface="Barlow Light Bold Italics"/>
              </a:rPr>
              <a:t>Écoutant</a:t>
            </a:r>
          </a:p>
          <a:p>
            <a:pPr marL="539749" lvl="1" indent="-269875">
              <a:lnSpc>
                <a:spcPts val="3999"/>
              </a:lnSpc>
              <a:buFont typeface="Arial"/>
              <a:buChar char="•"/>
            </a:pPr>
            <a:r>
              <a:rPr lang="en-US" sz="2499">
                <a:solidFill>
                  <a:srgbClr val="FEFFFD"/>
                </a:solidFill>
                <a:latin typeface="Barlow Light Bold Italics"/>
              </a:rPr>
              <a:t>Renforcer leurs compétences</a:t>
            </a:r>
          </a:p>
        </p:txBody>
      </p:sp>
      <p:sp>
        <p:nvSpPr>
          <p:cNvPr id="5" name="TextBox 5"/>
          <p:cNvSpPr txBox="1"/>
          <p:nvPr/>
        </p:nvSpPr>
        <p:spPr>
          <a:xfrm>
            <a:off x="1028700" y="1054100"/>
            <a:ext cx="6239121" cy="1631950"/>
          </a:xfrm>
          <a:prstGeom prst="rect">
            <a:avLst/>
          </a:prstGeom>
        </p:spPr>
        <p:txBody>
          <a:bodyPr lIns="0" tIns="0" rIns="0" bIns="0" rtlCol="0" anchor="t">
            <a:spAutoFit/>
          </a:bodyPr>
          <a:lstStyle/>
          <a:p>
            <a:pPr>
              <a:lnSpc>
                <a:spcPts val="6500"/>
              </a:lnSpc>
            </a:pPr>
            <a:r>
              <a:rPr lang="en-US" sz="5000" dirty="0">
                <a:solidFill>
                  <a:srgbClr val="FEFFFD"/>
                </a:solidFill>
                <a:latin typeface="Roboto Bold"/>
              </a:rPr>
              <a:t>II. </a:t>
            </a:r>
            <a:r>
              <a:rPr lang="en-US" sz="5000" dirty="0" err="1">
                <a:solidFill>
                  <a:srgbClr val="FEFFFD"/>
                </a:solidFill>
                <a:latin typeface="Roboto Bold"/>
              </a:rPr>
              <a:t>Siendo</a:t>
            </a:r>
            <a:r>
              <a:rPr lang="en-US" sz="5000" dirty="0">
                <a:solidFill>
                  <a:srgbClr val="FEFFFD"/>
                </a:solidFill>
                <a:latin typeface="Roboto Bold"/>
              </a:rPr>
              <a:t> un </a:t>
            </a:r>
            <a:r>
              <a:rPr lang="en-US" sz="5000" dirty="0" err="1">
                <a:solidFill>
                  <a:srgbClr val="FEFFFD"/>
                </a:solidFill>
                <a:latin typeface="Roboto Bold"/>
              </a:rPr>
              <a:t>discípulo</a:t>
            </a:r>
            <a:r>
              <a:rPr lang="en-US" sz="5000" dirty="0">
                <a:solidFill>
                  <a:srgbClr val="FEFFFD"/>
                </a:solidFill>
                <a:latin typeface="Roboto Bold"/>
              </a:rPr>
              <a:t> </a:t>
            </a:r>
            <a:r>
              <a:rPr lang="en-US" sz="5000" dirty="0" err="1">
                <a:solidFill>
                  <a:srgbClr val="FEFFFD"/>
                </a:solidFill>
                <a:latin typeface="Roboto Bold"/>
              </a:rPr>
              <a:t>relacional</a:t>
            </a:r>
            <a:r>
              <a:rPr lang="en-US" sz="5000" dirty="0">
                <a:solidFill>
                  <a:srgbClr val="FEFFFD"/>
                </a:solidFill>
                <a:latin typeface="Roboto Bold"/>
              </a:rPr>
              <a:t> </a:t>
            </a:r>
          </a:p>
        </p:txBody>
      </p:sp>
      <p:sp>
        <p:nvSpPr>
          <p:cNvPr id="6" name="TextBox 6"/>
          <p:cNvSpPr txBox="1"/>
          <p:nvPr/>
        </p:nvSpPr>
        <p:spPr>
          <a:xfrm>
            <a:off x="1028700" y="3901440"/>
            <a:ext cx="5732351" cy="1494636"/>
          </a:xfrm>
          <a:prstGeom prst="rect">
            <a:avLst/>
          </a:prstGeom>
        </p:spPr>
        <p:txBody>
          <a:bodyPr lIns="0" tIns="0" rIns="0" bIns="0" rtlCol="0" anchor="t">
            <a:spAutoFit/>
          </a:bodyPr>
          <a:lstStyle/>
          <a:p>
            <a:pPr>
              <a:lnSpc>
                <a:spcPts val="5930"/>
              </a:lnSpc>
            </a:pPr>
            <a:r>
              <a:rPr lang="en-US" sz="4562">
                <a:solidFill>
                  <a:srgbClr val="FEFFFD"/>
                </a:solidFill>
                <a:latin typeface="Roboto Italics"/>
              </a:rPr>
              <a:t>II. Being a relational disciple.</a:t>
            </a:r>
          </a:p>
        </p:txBody>
      </p:sp>
      <p:sp>
        <p:nvSpPr>
          <p:cNvPr id="7" name="TextBox 7"/>
          <p:cNvSpPr txBox="1"/>
          <p:nvPr/>
        </p:nvSpPr>
        <p:spPr>
          <a:xfrm>
            <a:off x="1028700" y="7073553"/>
            <a:ext cx="5732351" cy="1490842"/>
          </a:xfrm>
          <a:prstGeom prst="rect">
            <a:avLst/>
          </a:prstGeom>
        </p:spPr>
        <p:txBody>
          <a:bodyPr lIns="0" tIns="0" rIns="0" bIns="0" rtlCol="0" anchor="t">
            <a:spAutoFit/>
          </a:bodyPr>
          <a:lstStyle/>
          <a:p>
            <a:pPr>
              <a:lnSpc>
                <a:spcPts val="5930"/>
              </a:lnSpc>
            </a:pPr>
            <a:r>
              <a:rPr lang="en-US" sz="4562">
                <a:solidFill>
                  <a:srgbClr val="FEFFFD"/>
                </a:solidFill>
                <a:latin typeface="Roboto Bold"/>
              </a:rPr>
              <a:t>II.Être un disciple relationnel</a:t>
            </a:r>
            <a:r>
              <a:rPr lang="en-US" sz="995">
                <a:solidFill>
                  <a:srgbClr val="FEFFFD"/>
                </a:solidFill>
                <a:latin typeface="Arimo Bold"/>
              </a:rPr>
              <a:t> </a:t>
            </a:r>
          </a:p>
        </p:txBody>
      </p:sp>
      <p:sp>
        <p:nvSpPr>
          <p:cNvPr id="8" name="AutoShape 8"/>
          <p:cNvSpPr/>
          <p:nvPr/>
        </p:nvSpPr>
        <p:spPr>
          <a:xfrm rot="-5400000">
            <a:off x="3133971" y="5124450"/>
            <a:ext cx="10287000" cy="0"/>
          </a:xfrm>
          <a:prstGeom prst="line">
            <a:avLst/>
          </a:prstGeom>
          <a:ln w="38100" cap="rnd">
            <a:solidFill>
              <a:srgbClr val="101010"/>
            </a:solidFill>
            <a:prstDash val="sysDot"/>
            <a:headEnd type="none" w="sm" len="sm"/>
            <a:tailEnd type="none" w="sm" len="sm"/>
          </a:ln>
        </p:spPr>
      </p:sp>
      <p:grpSp>
        <p:nvGrpSpPr>
          <p:cNvPr id="9" name="Group 9"/>
          <p:cNvGrpSpPr/>
          <p:nvPr/>
        </p:nvGrpSpPr>
        <p:grpSpPr>
          <a:xfrm>
            <a:off x="7997459" y="1930641"/>
            <a:ext cx="598125" cy="593242"/>
            <a:chOff x="0" y="0"/>
            <a:chExt cx="797500" cy="790990"/>
          </a:xfrm>
        </p:grpSpPr>
        <p:grpSp>
          <p:nvGrpSpPr>
            <p:cNvPr id="10" name="Group 10"/>
            <p:cNvGrpSpPr/>
            <p:nvPr/>
          </p:nvGrpSpPr>
          <p:grpSpPr>
            <a:xfrm>
              <a:off x="0" y="0"/>
              <a:ext cx="797500" cy="79099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2" name="TextBox 12"/>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ES</a:t>
              </a:r>
            </a:p>
          </p:txBody>
        </p:sp>
      </p:grpSp>
      <p:grpSp>
        <p:nvGrpSpPr>
          <p:cNvPr id="13" name="Group 13"/>
          <p:cNvGrpSpPr/>
          <p:nvPr/>
        </p:nvGrpSpPr>
        <p:grpSpPr>
          <a:xfrm>
            <a:off x="7997459" y="4802834"/>
            <a:ext cx="598125" cy="593242"/>
            <a:chOff x="0" y="0"/>
            <a:chExt cx="797500" cy="790990"/>
          </a:xfrm>
        </p:grpSpPr>
        <p:grpSp>
          <p:nvGrpSpPr>
            <p:cNvPr id="14" name="Group 14"/>
            <p:cNvGrpSpPr/>
            <p:nvPr/>
          </p:nvGrpSpPr>
          <p:grpSpPr>
            <a:xfrm>
              <a:off x="0" y="0"/>
              <a:ext cx="797500" cy="79099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6" name="TextBox 16"/>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EN</a:t>
              </a:r>
            </a:p>
          </p:txBody>
        </p:sp>
      </p:grpSp>
      <p:grpSp>
        <p:nvGrpSpPr>
          <p:cNvPr id="17" name="Group 17"/>
          <p:cNvGrpSpPr/>
          <p:nvPr/>
        </p:nvGrpSpPr>
        <p:grpSpPr>
          <a:xfrm>
            <a:off x="7997459" y="7770707"/>
            <a:ext cx="598125" cy="593242"/>
            <a:chOff x="0" y="0"/>
            <a:chExt cx="797500" cy="790990"/>
          </a:xfrm>
        </p:grpSpPr>
        <p:grpSp>
          <p:nvGrpSpPr>
            <p:cNvPr id="18" name="Group 18"/>
            <p:cNvGrpSpPr/>
            <p:nvPr/>
          </p:nvGrpSpPr>
          <p:grpSpPr>
            <a:xfrm>
              <a:off x="0" y="0"/>
              <a:ext cx="797500" cy="79099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20" name="TextBox 20"/>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FR</a:t>
              </a:r>
            </a:p>
          </p:txBody>
        </p:sp>
      </p:grpSp>
      <p:sp>
        <p:nvSpPr>
          <p:cNvPr id="21" name="TextBox 21"/>
          <p:cNvSpPr txBox="1"/>
          <p:nvPr/>
        </p:nvSpPr>
        <p:spPr>
          <a:xfrm>
            <a:off x="1028700" y="9482077"/>
            <a:ext cx="6201021" cy="544596"/>
          </a:xfrm>
          <a:prstGeom prst="rect">
            <a:avLst/>
          </a:prstGeom>
        </p:spPr>
        <p:txBody>
          <a:bodyPr lIns="0" tIns="0" rIns="0" bIns="0" rtlCol="0" anchor="t">
            <a:spAutoFit/>
          </a:bodyPr>
          <a:lstStyle/>
          <a:p>
            <a:pPr algn="just">
              <a:lnSpc>
                <a:spcPts val="4259"/>
              </a:lnSpc>
            </a:pPr>
            <a:r>
              <a:rPr lang="en-US" sz="3276">
                <a:solidFill>
                  <a:srgbClr val="FEFFFD">
                    <a:alpha val="54902"/>
                  </a:srgbClr>
                </a:solidFill>
                <a:latin typeface="Roboto Bold"/>
              </a:rPr>
              <a:t>¿Cómo impactamos la urbe?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E2D2D"/>
        </a:solidFill>
        <a:effectLst/>
      </p:bgPr>
    </p:bg>
    <p:spTree>
      <p:nvGrpSpPr>
        <p:cNvPr id="1" name=""/>
        <p:cNvGrpSpPr/>
        <p:nvPr/>
      </p:nvGrpSpPr>
      <p:grpSpPr>
        <a:xfrm>
          <a:off x="0" y="0"/>
          <a:ext cx="0" cy="0"/>
          <a:chOff x="0" y="0"/>
          <a:chExt cx="0" cy="0"/>
        </a:xfrm>
      </p:grpSpPr>
      <p:sp>
        <p:nvSpPr>
          <p:cNvPr id="2" name="TextBox 2"/>
          <p:cNvSpPr txBox="1"/>
          <p:nvPr/>
        </p:nvSpPr>
        <p:spPr>
          <a:xfrm>
            <a:off x="9629223" y="1428750"/>
            <a:ext cx="8658777" cy="1492250"/>
          </a:xfrm>
          <a:prstGeom prst="rect">
            <a:avLst/>
          </a:prstGeom>
        </p:spPr>
        <p:txBody>
          <a:bodyPr lIns="0" tIns="0" rIns="0" bIns="0" rtlCol="0" anchor="t">
            <a:spAutoFit/>
          </a:bodyPr>
          <a:lstStyle/>
          <a:p>
            <a:pPr marL="539749" lvl="1" indent="-269875">
              <a:lnSpc>
                <a:spcPts val="3999"/>
              </a:lnSpc>
              <a:buFont typeface="Arial"/>
              <a:buChar char="•"/>
            </a:pPr>
            <a:r>
              <a:rPr lang="en-US" sz="2499" dirty="0" err="1">
                <a:solidFill>
                  <a:srgbClr val="FEFFFD"/>
                </a:solidFill>
                <a:latin typeface="Barlow Light Bold"/>
              </a:rPr>
              <a:t>Capacitando</a:t>
            </a:r>
            <a:r>
              <a:rPr lang="en-US" sz="2499" dirty="0">
                <a:solidFill>
                  <a:srgbClr val="FEFFFD"/>
                </a:solidFill>
                <a:latin typeface="Barlow Light Bold"/>
              </a:rPr>
              <a:t>.</a:t>
            </a:r>
          </a:p>
          <a:p>
            <a:pPr marL="539749" lvl="1" indent="-269875">
              <a:lnSpc>
                <a:spcPts val="3999"/>
              </a:lnSpc>
              <a:buFont typeface="Arial"/>
              <a:buChar char="•"/>
            </a:pPr>
            <a:r>
              <a:rPr lang="en-US" sz="2499" dirty="0">
                <a:solidFill>
                  <a:srgbClr val="FEFFFD"/>
                </a:solidFill>
                <a:latin typeface="Barlow Light Bold"/>
              </a:rPr>
              <a:t> </a:t>
            </a:r>
            <a:r>
              <a:rPr lang="en-US" sz="2499" dirty="0" err="1">
                <a:solidFill>
                  <a:srgbClr val="FEFFFD"/>
                </a:solidFill>
                <a:latin typeface="Barlow Light Bold"/>
              </a:rPr>
              <a:t>Equipando</a:t>
            </a:r>
            <a:r>
              <a:rPr lang="en-US" sz="2499" dirty="0">
                <a:solidFill>
                  <a:srgbClr val="FEFFFD"/>
                </a:solidFill>
                <a:latin typeface="Barlow Light Bold"/>
              </a:rPr>
              <a:t>.</a:t>
            </a:r>
          </a:p>
          <a:p>
            <a:pPr marL="539749" lvl="1" indent="-269875">
              <a:lnSpc>
                <a:spcPts val="3999"/>
              </a:lnSpc>
              <a:buFont typeface="Arial"/>
              <a:buChar char="•"/>
            </a:pPr>
            <a:r>
              <a:rPr lang="en-US" sz="2499" dirty="0">
                <a:solidFill>
                  <a:srgbClr val="FEFFFD"/>
                </a:solidFill>
                <a:latin typeface="Barlow Light Bold"/>
              </a:rPr>
              <a:t> </a:t>
            </a:r>
            <a:r>
              <a:rPr lang="en-US" sz="2499" dirty="0" err="1">
                <a:solidFill>
                  <a:srgbClr val="FEFFFD"/>
                </a:solidFill>
                <a:latin typeface="Barlow Light Bold"/>
              </a:rPr>
              <a:t>Empoderando</a:t>
            </a:r>
            <a:r>
              <a:rPr lang="en-US" sz="2499" dirty="0">
                <a:solidFill>
                  <a:srgbClr val="FEFFFD"/>
                </a:solidFill>
                <a:latin typeface="Barlow Light Bold"/>
              </a:rPr>
              <a:t>.</a:t>
            </a:r>
          </a:p>
        </p:txBody>
      </p:sp>
      <p:sp>
        <p:nvSpPr>
          <p:cNvPr id="3" name="TextBox 3"/>
          <p:cNvSpPr txBox="1"/>
          <p:nvPr/>
        </p:nvSpPr>
        <p:spPr>
          <a:xfrm>
            <a:off x="9629223" y="4344987"/>
            <a:ext cx="8658777" cy="1492250"/>
          </a:xfrm>
          <a:prstGeom prst="rect">
            <a:avLst/>
          </a:prstGeom>
        </p:spPr>
        <p:txBody>
          <a:bodyPr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Italics"/>
              </a:rPr>
              <a:t>Training </a:t>
            </a:r>
          </a:p>
          <a:p>
            <a:pPr marL="539749" lvl="1" indent="-269875">
              <a:lnSpc>
                <a:spcPts val="3999"/>
              </a:lnSpc>
              <a:buFont typeface="Arial"/>
              <a:buChar char="•"/>
            </a:pPr>
            <a:r>
              <a:rPr lang="en-US" sz="2499" dirty="0">
                <a:solidFill>
                  <a:srgbClr val="FEFFFD"/>
                </a:solidFill>
                <a:latin typeface="Barlow Light Bold Italics"/>
              </a:rPr>
              <a:t> Equipping </a:t>
            </a:r>
          </a:p>
          <a:p>
            <a:pPr marL="539749" lvl="1" indent="-269875">
              <a:lnSpc>
                <a:spcPts val="3999"/>
              </a:lnSpc>
              <a:buFont typeface="Arial"/>
              <a:buChar char="•"/>
            </a:pPr>
            <a:r>
              <a:rPr lang="en-US" sz="2499" dirty="0">
                <a:solidFill>
                  <a:srgbClr val="FEFFFD"/>
                </a:solidFill>
                <a:latin typeface="Barlow Light Bold Italics"/>
              </a:rPr>
              <a:t> Empowering </a:t>
            </a:r>
          </a:p>
        </p:txBody>
      </p:sp>
      <p:sp>
        <p:nvSpPr>
          <p:cNvPr id="4" name="TextBox 4"/>
          <p:cNvSpPr txBox="1"/>
          <p:nvPr/>
        </p:nvSpPr>
        <p:spPr>
          <a:xfrm>
            <a:off x="9629223" y="7268815"/>
            <a:ext cx="8658777" cy="1492250"/>
          </a:xfrm>
          <a:prstGeom prst="rect">
            <a:avLst/>
          </a:prstGeom>
        </p:spPr>
        <p:txBody>
          <a:bodyPr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a:rPr>
              <a:t>Formation</a:t>
            </a:r>
          </a:p>
          <a:p>
            <a:pPr marL="539749" lvl="1" indent="-269875">
              <a:lnSpc>
                <a:spcPts val="3999"/>
              </a:lnSpc>
              <a:buFont typeface="Arial"/>
              <a:buChar char="•"/>
            </a:pPr>
            <a:r>
              <a:rPr lang="en-US" sz="2499" dirty="0" err="1">
                <a:solidFill>
                  <a:srgbClr val="FEFFFD"/>
                </a:solidFill>
                <a:latin typeface="Barlow Light Bold"/>
              </a:rPr>
              <a:t>Équiper</a:t>
            </a:r>
            <a:endParaRPr lang="en-US" sz="2499" dirty="0">
              <a:solidFill>
                <a:srgbClr val="FEFFFD"/>
              </a:solidFill>
              <a:latin typeface="Barlow Light Bold"/>
            </a:endParaRPr>
          </a:p>
          <a:p>
            <a:pPr marL="539749" lvl="1" indent="-269875">
              <a:lnSpc>
                <a:spcPts val="3999"/>
              </a:lnSpc>
              <a:buFont typeface="Arial"/>
              <a:buChar char="•"/>
            </a:pPr>
            <a:r>
              <a:rPr lang="en-US" sz="2499" dirty="0" err="1">
                <a:solidFill>
                  <a:srgbClr val="FEFFFD"/>
                </a:solidFill>
                <a:latin typeface="Barlow Light Bold"/>
              </a:rPr>
              <a:t>Habiliter</a:t>
            </a:r>
            <a:endParaRPr lang="en-US" sz="2499" dirty="0">
              <a:solidFill>
                <a:srgbClr val="FEFFFD"/>
              </a:solidFill>
              <a:latin typeface="Barlow Light Bold"/>
            </a:endParaRPr>
          </a:p>
        </p:txBody>
      </p:sp>
      <p:sp>
        <p:nvSpPr>
          <p:cNvPr id="5" name="TextBox 5"/>
          <p:cNvSpPr txBox="1"/>
          <p:nvPr/>
        </p:nvSpPr>
        <p:spPr>
          <a:xfrm>
            <a:off x="1028700" y="644525"/>
            <a:ext cx="6239121" cy="2451100"/>
          </a:xfrm>
          <a:prstGeom prst="rect">
            <a:avLst/>
          </a:prstGeom>
        </p:spPr>
        <p:txBody>
          <a:bodyPr lIns="0" tIns="0" rIns="0" bIns="0" rtlCol="0" anchor="t">
            <a:spAutoFit/>
          </a:bodyPr>
          <a:lstStyle/>
          <a:p>
            <a:pPr>
              <a:lnSpc>
                <a:spcPts val="6500"/>
              </a:lnSpc>
            </a:pPr>
            <a:r>
              <a:rPr lang="en-US" sz="5000" dirty="0" err="1">
                <a:solidFill>
                  <a:srgbClr val="FEFFFD"/>
                </a:solidFill>
                <a:latin typeface="Roboto Bold"/>
              </a:rPr>
              <a:t>III.Acompañando</a:t>
            </a:r>
            <a:r>
              <a:rPr lang="en-US" sz="5000" dirty="0">
                <a:solidFill>
                  <a:srgbClr val="FEFFFD"/>
                </a:solidFill>
                <a:latin typeface="Roboto Bold"/>
              </a:rPr>
              <a:t> a sus </a:t>
            </a:r>
            <a:r>
              <a:rPr lang="en-US" sz="5000" dirty="0" err="1">
                <a:solidFill>
                  <a:srgbClr val="FEFFFD"/>
                </a:solidFill>
                <a:latin typeface="Roboto Bold"/>
              </a:rPr>
              <a:t>discípulos</a:t>
            </a:r>
            <a:r>
              <a:rPr lang="en-US" sz="5000" dirty="0">
                <a:solidFill>
                  <a:srgbClr val="FEFFFD"/>
                </a:solidFill>
                <a:latin typeface="Roboto Bold"/>
              </a:rPr>
              <a:t> </a:t>
            </a:r>
            <a:r>
              <a:rPr lang="en-US" sz="5000" dirty="0" err="1">
                <a:solidFill>
                  <a:srgbClr val="FEFFFD"/>
                </a:solidFill>
                <a:latin typeface="Roboto Bold"/>
              </a:rPr>
              <a:t>como</a:t>
            </a:r>
            <a:r>
              <a:rPr lang="en-US" sz="5000" dirty="0">
                <a:solidFill>
                  <a:srgbClr val="FEFFFD"/>
                </a:solidFill>
                <a:latin typeface="Roboto Bold"/>
              </a:rPr>
              <a:t> mentor</a:t>
            </a:r>
          </a:p>
        </p:txBody>
      </p:sp>
      <p:sp>
        <p:nvSpPr>
          <p:cNvPr id="6" name="TextBox 6"/>
          <p:cNvSpPr txBox="1"/>
          <p:nvPr/>
        </p:nvSpPr>
        <p:spPr>
          <a:xfrm>
            <a:off x="1028700" y="3810789"/>
            <a:ext cx="5732351" cy="2247111"/>
          </a:xfrm>
          <a:prstGeom prst="rect">
            <a:avLst/>
          </a:prstGeom>
        </p:spPr>
        <p:txBody>
          <a:bodyPr lIns="0" tIns="0" rIns="0" bIns="0" rtlCol="0" anchor="t">
            <a:spAutoFit/>
          </a:bodyPr>
          <a:lstStyle/>
          <a:p>
            <a:pPr>
              <a:lnSpc>
                <a:spcPts val="5930"/>
              </a:lnSpc>
            </a:pPr>
            <a:r>
              <a:rPr lang="en-US" sz="4562" dirty="0">
                <a:solidFill>
                  <a:srgbClr val="FEFFFD"/>
                </a:solidFill>
                <a:latin typeface="Roboto Italics"/>
              </a:rPr>
              <a:t>III. Accompanying your disciples as a mentor</a:t>
            </a:r>
          </a:p>
        </p:txBody>
      </p:sp>
      <p:sp>
        <p:nvSpPr>
          <p:cNvPr id="7" name="TextBox 7"/>
          <p:cNvSpPr txBox="1"/>
          <p:nvPr/>
        </p:nvSpPr>
        <p:spPr>
          <a:xfrm>
            <a:off x="1028700" y="6698264"/>
            <a:ext cx="5732351" cy="2241420"/>
          </a:xfrm>
          <a:prstGeom prst="rect">
            <a:avLst/>
          </a:prstGeom>
        </p:spPr>
        <p:txBody>
          <a:bodyPr lIns="0" tIns="0" rIns="0" bIns="0" rtlCol="0" anchor="t">
            <a:spAutoFit/>
          </a:bodyPr>
          <a:lstStyle/>
          <a:p>
            <a:pPr>
              <a:lnSpc>
                <a:spcPts val="5930"/>
              </a:lnSpc>
            </a:pPr>
            <a:r>
              <a:rPr lang="en-US" sz="4562">
                <a:solidFill>
                  <a:srgbClr val="FEFFFD"/>
                </a:solidFill>
                <a:latin typeface="Roboto Bold"/>
              </a:rPr>
              <a:t>III.Accompagner vos disciples en tant que mentor</a:t>
            </a:r>
          </a:p>
        </p:txBody>
      </p:sp>
      <p:sp>
        <p:nvSpPr>
          <p:cNvPr id="8" name="AutoShape 8"/>
          <p:cNvSpPr/>
          <p:nvPr/>
        </p:nvSpPr>
        <p:spPr>
          <a:xfrm rot="-5400000">
            <a:off x="3133971" y="5124450"/>
            <a:ext cx="10287000" cy="0"/>
          </a:xfrm>
          <a:prstGeom prst="line">
            <a:avLst/>
          </a:prstGeom>
          <a:ln w="38100" cap="rnd">
            <a:solidFill>
              <a:srgbClr val="101010"/>
            </a:solidFill>
            <a:prstDash val="sysDot"/>
            <a:headEnd type="none" w="sm" len="sm"/>
            <a:tailEnd type="none" w="sm" len="sm"/>
          </a:ln>
        </p:spPr>
      </p:sp>
      <p:grpSp>
        <p:nvGrpSpPr>
          <p:cNvPr id="9" name="Group 9"/>
          <p:cNvGrpSpPr/>
          <p:nvPr/>
        </p:nvGrpSpPr>
        <p:grpSpPr>
          <a:xfrm>
            <a:off x="7997459" y="1930641"/>
            <a:ext cx="598125" cy="593242"/>
            <a:chOff x="0" y="0"/>
            <a:chExt cx="797500" cy="790990"/>
          </a:xfrm>
        </p:grpSpPr>
        <p:grpSp>
          <p:nvGrpSpPr>
            <p:cNvPr id="10" name="Group 10"/>
            <p:cNvGrpSpPr/>
            <p:nvPr/>
          </p:nvGrpSpPr>
          <p:grpSpPr>
            <a:xfrm>
              <a:off x="0" y="0"/>
              <a:ext cx="797500" cy="79099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2" name="TextBox 12"/>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ES</a:t>
              </a:r>
            </a:p>
          </p:txBody>
        </p:sp>
      </p:grpSp>
      <p:grpSp>
        <p:nvGrpSpPr>
          <p:cNvPr id="13" name="Group 13"/>
          <p:cNvGrpSpPr/>
          <p:nvPr/>
        </p:nvGrpSpPr>
        <p:grpSpPr>
          <a:xfrm>
            <a:off x="7997459" y="4802834"/>
            <a:ext cx="598125" cy="593242"/>
            <a:chOff x="0" y="0"/>
            <a:chExt cx="797500" cy="790990"/>
          </a:xfrm>
        </p:grpSpPr>
        <p:grpSp>
          <p:nvGrpSpPr>
            <p:cNvPr id="14" name="Group 14"/>
            <p:cNvGrpSpPr/>
            <p:nvPr/>
          </p:nvGrpSpPr>
          <p:grpSpPr>
            <a:xfrm>
              <a:off x="0" y="0"/>
              <a:ext cx="797500" cy="79099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6" name="TextBox 16"/>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EN</a:t>
              </a:r>
            </a:p>
          </p:txBody>
        </p:sp>
      </p:grpSp>
      <p:grpSp>
        <p:nvGrpSpPr>
          <p:cNvPr id="17" name="Group 17"/>
          <p:cNvGrpSpPr/>
          <p:nvPr/>
        </p:nvGrpSpPr>
        <p:grpSpPr>
          <a:xfrm>
            <a:off x="7997459" y="7770707"/>
            <a:ext cx="598125" cy="593242"/>
            <a:chOff x="0" y="0"/>
            <a:chExt cx="797500" cy="790990"/>
          </a:xfrm>
        </p:grpSpPr>
        <p:grpSp>
          <p:nvGrpSpPr>
            <p:cNvPr id="18" name="Group 18"/>
            <p:cNvGrpSpPr/>
            <p:nvPr/>
          </p:nvGrpSpPr>
          <p:grpSpPr>
            <a:xfrm>
              <a:off x="0" y="0"/>
              <a:ext cx="797500" cy="79099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20" name="TextBox 20"/>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FR</a:t>
              </a:r>
            </a:p>
          </p:txBody>
        </p:sp>
      </p:grpSp>
      <p:sp>
        <p:nvSpPr>
          <p:cNvPr id="21" name="TextBox 21"/>
          <p:cNvSpPr txBox="1"/>
          <p:nvPr/>
        </p:nvSpPr>
        <p:spPr>
          <a:xfrm>
            <a:off x="1028700" y="9482077"/>
            <a:ext cx="6201021" cy="544596"/>
          </a:xfrm>
          <a:prstGeom prst="rect">
            <a:avLst/>
          </a:prstGeom>
        </p:spPr>
        <p:txBody>
          <a:bodyPr lIns="0" tIns="0" rIns="0" bIns="0" rtlCol="0" anchor="t">
            <a:spAutoFit/>
          </a:bodyPr>
          <a:lstStyle/>
          <a:p>
            <a:pPr algn="just">
              <a:lnSpc>
                <a:spcPts val="4259"/>
              </a:lnSpc>
            </a:pPr>
            <a:r>
              <a:rPr lang="en-US" sz="3276">
                <a:solidFill>
                  <a:srgbClr val="FEFFFD">
                    <a:alpha val="54902"/>
                  </a:srgbClr>
                </a:solidFill>
                <a:latin typeface="Roboto Bold"/>
              </a:rPr>
              <a:t>¿Cómo impactamos la urbe?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31124"/>
        </a:solidFill>
        <a:effectLst/>
      </p:bgPr>
    </p:bg>
    <p:spTree>
      <p:nvGrpSpPr>
        <p:cNvPr id="1" name=""/>
        <p:cNvGrpSpPr/>
        <p:nvPr/>
      </p:nvGrpSpPr>
      <p:grpSpPr>
        <a:xfrm>
          <a:off x="0" y="0"/>
          <a:ext cx="0" cy="0"/>
          <a:chOff x="0" y="0"/>
          <a:chExt cx="0" cy="0"/>
        </a:xfrm>
      </p:grpSpPr>
      <p:sp>
        <p:nvSpPr>
          <p:cNvPr id="2" name="TextBox 2"/>
          <p:cNvSpPr txBox="1"/>
          <p:nvPr/>
        </p:nvSpPr>
        <p:spPr>
          <a:xfrm>
            <a:off x="9629223" y="1176338"/>
            <a:ext cx="8658777" cy="1997075"/>
          </a:xfrm>
          <a:prstGeom prst="rect">
            <a:avLst/>
          </a:prstGeom>
        </p:spPr>
        <p:txBody>
          <a:bodyPr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a:rPr>
              <a:t>Jesús vino a </a:t>
            </a:r>
            <a:r>
              <a:rPr lang="en-US" sz="2499" dirty="0" err="1">
                <a:solidFill>
                  <a:srgbClr val="FEFFFD"/>
                </a:solidFill>
                <a:latin typeface="Barlow Light Bold"/>
              </a:rPr>
              <a:t>servir</a:t>
            </a:r>
            <a:r>
              <a:rPr lang="en-US" sz="2499" dirty="0">
                <a:solidFill>
                  <a:srgbClr val="FEFFFD"/>
                </a:solidFill>
                <a:latin typeface="Barlow Light Bold"/>
              </a:rPr>
              <a:t>.</a:t>
            </a:r>
          </a:p>
          <a:p>
            <a:pPr marL="539749" lvl="1" indent="-269875">
              <a:lnSpc>
                <a:spcPts val="3999"/>
              </a:lnSpc>
              <a:buFont typeface="Arial"/>
              <a:buChar char="•"/>
            </a:pPr>
            <a:r>
              <a:rPr lang="en-US" sz="2499" dirty="0">
                <a:solidFill>
                  <a:srgbClr val="FEFFFD"/>
                </a:solidFill>
                <a:latin typeface="Barlow Light Bold"/>
              </a:rPr>
              <a:t> Con </a:t>
            </a:r>
            <a:r>
              <a:rPr lang="en-US" sz="2499" dirty="0" err="1">
                <a:solidFill>
                  <a:srgbClr val="FEFFFD"/>
                </a:solidFill>
                <a:latin typeface="Barlow Light Bold"/>
              </a:rPr>
              <a:t>gozo</a:t>
            </a:r>
            <a:r>
              <a:rPr lang="en-US" sz="2499" dirty="0">
                <a:solidFill>
                  <a:srgbClr val="FEFFFD"/>
                </a:solidFill>
                <a:latin typeface="Barlow Light Bold"/>
              </a:rPr>
              <a:t>.</a:t>
            </a:r>
          </a:p>
          <a:p>
            <a:pPr marL="539749" lvl="1" indent="-269875">
              <a:lnSpc>
                <a:spcPts val="3999"/>
              </a:lnSpc>
              <a:buFont typeface="Arial"/>
              <a:buChar char="•"/>
            </a:pPr>
            <a:r>
              <a:rPr lang="en-US" sz="2499" dirty="0">
                <a:solidFill>
                  <a:srgbClr val="FEFFFD"/>
                </a:solidFill>
                <a:latin typeface="Barlow Light Bold"/>
              </a:rPr>
              <a:t> Con </a:t>
            </a:r>
            <a:r>
              <a:rPr lang="en-US" sz="2499" dirty="0" err="1">
                <a:solidFill>
                  <a:srgbClr val="FEFFFD"/>
                </a:solidFill>
                <a:latin typeface="Barlow Light Bold"/>
              </a:rPr>
              <a:t>humildad</a:t>
            </a:r>
            <a:r>
              <a:rPr lang="en-US" sz="2499" dirty="0">
                <a:solidFill>
                  <a:srgbClr val="FEFFFD"/>
                </a:solidFill>
                <a:latin typeface="Barlow Light Bold"/>
              </a:rPr>
              <a:t>.</a:t>
            </a:r>
          </a:p>
          <a:p>
            <a:pPr marL="539749" lvl="1" indent="-269875">
              <a:lnSpc>
                <a:spcPts val="3999"/>
              </a:lnSpc>
              <a:buFont typeface="Arial"/>
              <a:buChar char="•"/>
            </a:pPr>
            <a:r>
              <a:rPr lang="en-US" sz="2499" dirty="0">
                <a:solidFill>
                  <a:srgbClr val="FEFFFD"/>
                </a:solidFill>
                <a:latin typeface="Barlow Light Bold"/>
              </a:rPr>
              <a:t> Con </a:t>
            </a:r>
            <a:r>
              <a:rPr lang="en-US" sz="2499" dirty="0" err="1">
                <a:solidFill>
                  <a:srgbClr val="FEFFFD"/>
                </a:solidFill>
                <a:latin typeface="Barlow Light Bold"/>
              </a:rPr>
              <a:t>agradecimiento</a:t>
            </a:r>
            <a:r>
              <a:rPr lang="en-US" sz="2499" dirty="0">
                <a:solidFill>
                  <a:srgbClr val="FEFFFD"/>
                </a:solidFill>
                <a:latin typeface="Barlow Light Bold"/>
              </a:rPr>
              <a:t>.</a:t>
            </a:r>
          </a:p>
        </p:txBody>
      </p:sp>
      <p:sp>
        <p:nvSpPr>
          <p:cNvPr id="3" name="TextBox 3"/>
          <p:cNvSpPr txBox="1"/>
          <p:nvPr/>
        </p:nvSpPr>
        <p:spPr>
          <a:xfrm>
            <a:off x="9629223" y="4092575"/>
            <a:ext cx="8658777" cy="1997075"/>
          </a:xfrm>
          <a:prstGeom prst="rect">
            <a:avLst/>
          </a:prstGeom>
        </p:spPr>
        <p:txBody>
          <a:bodyPr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Italics"/>
              </a:rPr>
              <a:t>Jesus came to serve.  </a:t>
            </a:r>
          </a:p>
          <a:p>
            <a:pPr marL="539749" lvl="1" indent="-269875">
              <a:lnSpc>
                <a:spcPts val="3999"/>
              </a:lnSpc>
              <a:buFont typeface="Arial"/>
              <a:buChar char="•"/>
            </a:pPr>
            <a:r>
              <a:rPr lang="en-US" sz="2499" dirty="0">
                <a:solidFill>
                  <a:srgbClr val="FEFFFD"/>
                </a:solidFill>
                <a:latin typeface="Barlow Light Bold Italics"/>
              </a:rPr>
              <a:t>With joy. </a:t>
            </a:r>
          </a:p>
          <a:p>
            <a:pPr marL="539749" lvl="1" indent="-269875">
              <a:lnSpc>
                <a:spcPts val="3999"/>
              </a:lnSpc>
              <a:buFont typeface="Arial"/>
              <a:buChar char="•"/>
            </a:pPr>
            <a:r>
              <a:rPr lang="en-US" sz="2499" dirty="0">
                <a:solidFill>
                  <a:srgbClr val="FEFFFD"/>
                </a:solidFill>
                <a:latin typeface="Barlow Light Bold Italics"/>
              </a:rPr>
              <a:t> With humility. </a:t>
            </a:r>
          </a:p>
          <a:p>
            <a:pPr marL="539749" lvl="1" indent="-269875">
              <a:lnSpc>
                <a:spcPts val="3999"/>
              </a:lnSpc>
              <a:buFont typeface="Arial"/>
              <a:buChar char="•"/>
            </a:pPr>
            <a:r>
              <a:rPr lang="en-US" sz="2499" dirty="0">
                <a:solidFill>
                  <a:srgbClr val="FEFFFD"/>
                </a:solidFill>
                <a:latin typeface="Barlow Light Bold Italics"/>
              </a:rPr>
              <a:t> With gratitude. </a:t>
            </a:r>
          </a:p>
        </p:txBody>
      </p:sp>
      <p:sp>
        <p:nvSpPr>
          <p:cNvPr id="4" name="TextBox 4"/>
          <p:cNvSpPr txBox="1"/>
          <p:nvPr/>
        </p:nvSpPr>
        <p:spPr>
          <a:xfrm>
            <a:off x="9629223" y="7016403"/>
            <a:ext cx="8658777" cy="1997075"/>
          </a:xfrm>
          <a:prstGeom prst="rect">
            <a:avLst/>
          </a:prstGeom>
        </p:spPr>
        <p:txBody>
          <a:bodyPr lIns="0" tIns="0" rIns="0" bIns="0" rtlCol="0" anchor="t">
            <a:spAutoFit/>
          </a:bodyPr>
          <a:lstStyle/>
          <a:p>
            <a:pPr marL="539749" lvl="1" indent="-269875">
              <a:lnSpc>
                <a:spcPts val="3999"/>
              </a:lnSpc>
              <a:buFont typeface="Arial"/>
              <a:buChar char="•"/>
            </a:pPr>
            <a:r>
              <a:rPr lang="en-US" sz="2499">
                <a:solidFill>
                  <a:srgbClr val="FEFFFD"/>
                </a:solidFill>
                <a:latin typeface="Barlow Light Bold"/>
              </a:rPr>
              <a:t>Jésus est venu pour servir.</a:t>
            </a:r>
          </a:p>
          <a:p>
            <a:pPr marL="539749" lvl="1" indent="-269875">
              <a:lnSpc>
                <a:spcPts val="3999"/>
              </a:lnSpc>
              <a:buFont typeface="Arial"/>
              <a:buChar char="•"/>
            </a:pPr>
            <a:r>
              <a:rPr lang="en-US" sz="2499">
                <a:solidFill>
                  <a:srgbClr val="FEFFFD"/>
                </a:solidFill>
                <a:latin typeface="Barlow Light Bold Italics"/>
              </a:rPr>
              <a:t>Avec joie.</a:t>
            </a:r>
          </a:p>
          <a:p>
            <a:pPr marL="539749" lvl="1" indent="-269875">
              <a:lnSpc>
                <a:spcPts val="3999"/>
              </a:lnSpc>
              <a:buFont typeface="Arial"/>
              <a:buChar char="•"/>
            </a:pPr>
            <a:r>
              <a:rPr lang="en-US" sz="2499">
                <a:solidFill>
                  <a:srgbClr val="FEFFFD"/>
                </a:solidFill>
                <a:latin typeface="Barlow Light Bold Italics"/>
              </a:rPr>
              <a:t>Avec humilité.</a:t>
            </a:r>
          </a:p>
          <a:p>
            <a:pPr marL="539749" lvl="1" indent="-269875">
              <a:lnSpc>
                <a:spcPts val="3999"/>
              </a:lnSpc>
              <a:buFont typeface="Arial"/>
              <a:buChar char="•"/>
            </a:pPr>
            <a:r>
              <a:rPr lang="en-US" sz="2499">
                <a:solidFill>
                  <a:srgbClr val="FEFFFD"/>
                </a:solidFill>
                <a:latin typeface="Barlow Light Bold Italics"/>
              </a:rPr>
              <a:t>Avec gratitude.</a:t>
            </a:r>
          </a:p>
        </p:txBody>
      </p:sp>
      <p:sp>
        <p:nvSpPr>
          <p:cNvPr id="5" name="TextBox 5"/>
          <p:cNvSpPr txBox="1"/>
          <p:nvPr/>
        </p:nvSpPr>
        <p:spPr>
          <a:xfrm>
            <a:off x="1028700" y="1054100"/>
            <a:ext cx="6239121" cy="1631950"/>
          </a:xfrm>
          <a:prstGeom prst="rect">
            <a:avLst/>
          </a:prstGeom>
        </p:spPr>
        <p:txBody>
          <a:bodyPr lIns="0" tIns="0" rIns="0" bIns="0" rtlCol="0" anchor="t">
            <a:spAutoFit/>
          </a:bodyPr>
          <a:lstStyle/>
          <a:p>
            <a:pPr>
              <a:lnSpc>
                <a:spcPts val="6500"/>
              </a:lnSpc>
            </a:pPr>
            <a:r>
              <a:rPr lang="en-US" sz="5000" dirty="0">
                <a:solidFill>
                  <a:srgbClr val="FEFFFD"/>
                </a:solidFill>
                <a:latin typeface="Roboto Bold"/>
              </a:rPr>
              <a:t>IV. </a:t>
            </a:r>
            <a:r>
              <a:rPr lang="en-US" sz="5000" dirty="0" err="1">
                <a:solidFill>
                  <a:srgbClr val="FEFFFD"/>
                </a:solidFill>
                <a:latin typeface="Roboto Bold"/>
              </a:rPr>
              <a:t>Siendo</a:t>
            </a:r>
            <a:r>
              <a:rPr lang="en-US" sz="5000" dirty="0">
                <a:solidFill>
                  <a:srgbClr val="FEFFFD"/>
                </a:solidFill>
                <a:latin typeface="Roboto Bold"/>
              </a:rPr>
              <a:t> un </a:t>
            </a:r>
            <a:r>
              <a:rPr lang="en-US" sz="5000" dirty="0" err="1">
                <a:solidFill>
                  <a:srgbClr val="FEFFFD"/>
                </a:solidFill>
                <a:latin typeface="Roboto Bold"/>
              </a:rPr>
              <a:t>discípulo</a:t>
            </a:r>
            <a:r>
              <a:rPr lang="en-US" sz="5000" dirty="0">
                <a:solidFill>
                  <a:srgbClr val="FEFFFD"/>
                </a:solidFill>
                <a:latin typeface="Roboto Bold"/>
              </a:rPr>
              <a:t> de </a:t>
            </a:r>
            <a:r>
              <a:rPr lang="en-US" sz="5000" dirty="0" err="1">
                <a:solidFill>
                  <a:srgbClr val="FEFFFD"/>
                </a:solidFill>
                <a:latin typeface="Roboto Bold"/>
              </a:rPr>
              <a:t>servicio</a:t>
            </a:r>
            <a:r>
              <a:rPr lang="en-US" sz="5000" dirty="0">
                <a:solidFill>
                  <a:srgbClr val="FEFFFD"/>
                </a:solidFill>
                <a:latin typeface="Roboto Bold"/>
              </a:rPr>
              <a:t>.</a:t>
            </a:r>
          </a:p>
        </p:txBody>
      </p:sp>
      <p:sp>
        <p:nvSpPr>
          <p:cNvPr id="6" name="TextBox 6"/>
          <p:cNvSpPr txBox="1"/>
          <p:nvPr/>
        </p:nvSpPr>
        <p:spPr>
          <a:xfrm>
            <a:off x="1028700" y="3901440"/>
            <a:ext cx="5732351" cy="1494636"/>
          </a:xfrm>
          <a:prstGeom prst="rect">
            <a:avLst/>
          </a:prstGeom>
        </p:spPr>
        <p:txBody>
          <a:bodyPr lIns="0" tIns="0" rIns="0" bIns="0" rtlCol="0" anchor="t">
            <a:spAutoFit/>
          </a:bodyPr>
          <a:lstStyle/>
          <a:p>
            <a:pPr>
              <a:lnSpc>
                <a:spcPts val="5930"/>
              </a:lnSpc>
            </a:pPr>
            <a:r>
              <a:rPr lang="en-US" sz="4562">
                <a:solidFill>
                  <a:srgbClr val="FEFFFD"/>
                </a:solidFill>
                <a:latin typeface="Roboto Italics"/>
              </a:rPr>
              <a:t>IV. Being a servant disciple.</a:t>
            </a:r>
          </a:p>
        </p:txBody>
      </p:sp>
      <p:sp>
        <p:nvSpPr>
          <p:cNvPr id="7" name="TextBox 7"/>
          <p:cNvSpPr txBox="1"/>
          <p:nvPr/>
        </p:nvSpPr>
        <p:spPr>
          <a:xfrm>
            <a:off x="1028700" y="7073553"/>
            <a:ext cx="5732351" cy="1490842"/>
          </a:xfrm>
          <a:prstGeom prst="rect">
            <a:avLst/>
          </a:prstGeom>
        </p:spPr>
        <p:txBody>
          <a:bodyPr lIns="0" tIns="0" rIns="0" bIns="0" rtlCol="0" anchor="t">
            <a:spAutoFit/>
          </a:bodyPr>
          <a:lstStyle/>
          <a:p>
            <a:pPr>
              <a:lnSpc>
                <a:spcPts val="5930"/>
              </a:lnSpc>
            </a:pPr>
            <a:r>
              <a:rPr lang="en-US" sz="4562">
                <a:solidFill>
                  <a:srgbClr val="FEFFFD"/>
                </a:solidFill>
                <a:latin typeface="Roboto Bold"/>
              </a:rPr>
              <a:t>IV.Être un disciple serviteur</a:t>
            </a:r>
          </a:p>
        </p:txBody>
      </p:sp>
      <p:sp>
        <p:nvSpPr>
          <p:cNvPr id="8" name="AutoShape 8"/>
          <p:cNvSpPr/>
          <p:nvPr/>
        </p:nvSpPr>
        <p:spPr>
          <a:xfrm rot="-5400000">
            <a:off x="3133971" y="5124450"/>
            <a:ext cx="10287000" cy="0"/>
          </a:xfrm>
          <a:prstGeom prst="line">
            <a:avLst/>
          </a:prstGeom>
          <a:ln w="38100" cap="rnd">
            <a:solidFill>
              <a:srgbClr val="101010"/>
            </a:solidFill>
            <a:prstDash val="sysDot"/>
            <a:headEnd type="none" w="sm" len="sm"/>
            <a:tailEnd type="none" w="sm" len="sm"/>
          </a:ln>
        </p:spPr>
      </p:sp>
      <p:grpSp>
        <p:nvGrpSpPr>
          <p:cNvPr id="9" name="Group 9"/>
          <p:cNvGrpSpPr/>
          <p:nvPr/>
        </p:nvGrpSpPr>
        <p:grpSpPr>
          <a:xfrm>
            <a:off x="7997459" y="1930641"/>
            <a:ext cx="598125" cy="593242"/>
            <a:chOff x="0" y="0"/>
            <a:chExt cx="797500" cy="790990"/>
          </a:xfrm>
        </p:grpSpPr>
        <p:grpSp>
          <p:nvGrpSpPr>
            <p:cNvPr id="10" name="Group 10"/>
            <p:cNvGrpSpPr/>
            <p:nvPr/>
          </p:nvGrpSpPr>
          <p:grpSpPr>
            <a:xfrm>
              <a:off x="0" y="0"/>
              <a:ext cx="797500" cy="79099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2" name="TextBox 12"/>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ES</a:t>
              </a:r>
            </a:p>
          </p:txBody>
        </p:sp>
      </p:grpSp>
      <p:grpSp>
        <p:nvGrpSpPr>
          <p:cNvPr id="13" name="Group 13"/>
          <p:cNvGrpSpPr/>
          <p:nvPr/>
        </p:nvGrpSpPr>
        <p:grpSpPr>
          <a:xfrm>
            <a:off x="7997459" y="4802834"/>
            <a:ext cx="598125" cy="593242"/>
            <a:chOff x="0" y="0"/>
            <a:chExt cx="797500" cy="790990"/>
          </a:xfrm>
        </p:grpSpPr>
        <p:grpSp>
          <p:nvGrpSpPr>
            <p:cNvPr id="14" name="Group 14"/>
            <p:cNvGrpSpPr/>
            <p:nvPr/>
          </p:nvGrpSpPr>
          <p:grpSpPr>
            <a:xfrm>
              <a:off x="0" y="0"/>
              <a:ext cx="797500" cy="79099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6" name="TextBox 16"/>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EN</a:t>
              </a:r>
            </a:p>
          </p:txBody>
        </p:sp>
      </p:grpSp>
      <p:grpSp>
        <p:nvGrpSpPr>
          <p:cNvPr id="17" name="Group 17"/>
          <p:cNvGrpSpPr/>
          <p:nvPr/>
        </p:nvGrpSpPr>
        <p:grpSpPr>
          <a:xfrm>
            <a:off x="7997459" y="7770707"/>
            <a:ext cx="598125" cy="593242"/>
            <a:chOff x="0" y="0"/>
            <a:chExt cx="797500" cy="790990"/>
          </a:xfrm>
        </p:grpSpPr>
        <p:grpSp>
          <p:nvGrpSpPr>
            <p:cNvPr id="18" name="Group 18"/>
            <p:cNvGrpSpPr/>
            <p:nvPr/>
          </p:nvGrpSpPr>
          <p:grpSpPr>
            <a:xfrm>
              <a:off x="0" y="0"/>
              <a:ext cx="797500" cy="79099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20" name="TextBox 20"/>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FR</a:t>
              </a:r>
            </a:p>
          </p:txBody>
        </p:sp>
      </p:grpSp>
      <p:sp>
        <p:nvSpPr>
          <p:cNvPr id="21" name="TextBox 21"/>
          <p:cNvSpPr txBox="1"/>
          <p:nvPr/>
        </p:nvSpPr>
        <p:spPr>
          <a:xfrm>
            <a:off x="1028700" y="9482077"/>
            <a:ext cx="6201021" cy="544596"/>
          </a:xfrm>
          <a:prstGeom prst="rect">
            <a:avLst/>
          </a:prstGeom>
        </p:spPr>
        <p:txBody>
          <a:bodyPr lIns="0" tIns="0" rIns="0" bIns="0" rtlCol="0" anchor="t">
            <a:spAutoFit/>
          </a:bodyPr>
          <a:lstStyle/>
          <a:p>
            <a:pPr algn="just">
              <a:lnSpc>
                <a:spcPts val="4259"/>
              </a:lnSpc>
            </a:pPr>
            <a:r>
              <a:rPr lang="en-US" sz="3276">
                <a:solidFill>
                  <a:srgbClr val="FEFFFD">
                    <a:alpha val="54902"/>
                  </a:srgbClr>
                </a:solidFill>
                <a:latin typeface="Roboto Bold"/>
              </a:rPr>
              <a:t>¿Cómo impactamos la urbe?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500"/>
                                        <p:tgtEl>
                                          <p:spTgt spid="2">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fade">
                                      <p:cBhvr>
                                        <p:cTn id="4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E2D2D"/>
        </a:solidFill>
        <a:effectLst/>
      </p:bgPr>
    </p:bg>
    <p:spTree>
      <p:nvGrpSpPr>
        <p:cNvPr id="1" name=""/>
        <p:cNvGrpSpPr/>
        <p:nvPr/>
      </p:nvGrpSpPr>
      <p:grpSpPr>
        <a:xfrm>
          <a:off x="0" y="0"/>
          <a:ext cx="0" cy="0"/>
          <a:chOff x="0" y="0"/>
          <a:chExt cx="0" cy="0"/>
        </a:xfrm>
      </p:grpSpPr>
      <p:sp>
        <p:nvSpPr>
          <p:cNvPr id="2" name="TextBox 2"/>
          <p:cNvSpPr txBox="1"/>
          <p:nvPr/>
        </p:nvSpPr>
        <p:spPr>
          <a:xfrm>
            <a:off x="9629223" y="1176338"/>
            <a:ext cx="8658777" cy="1997075"/>
          </a:xfrm>
          <a:prstGeom prst="rect">
            <a:avLst/>
          </a:prstGeom>
        </p:spPr>
        <p:txBody>
          <a:bodyPr lIns="0" tIns="0" rIns="0" bIns="0" rtlCol="0" anchor="t">
            <a:spAutoFit/>
          </a:bodyPr>
          <a:lstStyle/>
          <a:p>
            <a:pPr marL="539749" lvl="1" indent="-269875">
              <a:lnSpc>
                <a:spcPts val="3999"/>
              </a:lnSpc>
              <a:buFont typeface="Arial"/>
              <a:buChar char="•"/>
            </a:pPr>
            <a:r>
              <a:rPr lang="en-US" sz="2499" dirty="0" err="1">
                <a:solidFill>
                  <a:srgbClr val="FEFFFD"/>
                </a:solidFill>
                <a:latin typeface="Barlow Light Bold"/>
              </a:rPr>
              <a:t>Siendo</a:t>
            </a:r>
            <a:r>
              <a:rPr lang="en-US" sz="2499" dirty="0">
                <a:solidFill>
                  <a:srgbClr val="FEFFFD"/>
                </a:solidFill>
                <a:latin typeface="Barlow Light Bold"/>
              </a:rPr>
              <a:t> un </a:t>
            </a:r>
            <a:r>
              <a:rPr lang="en-US" sz="2499" dirty="0" err="1">
                <a:solidFill>
                  <a:srgbClr val="FEFFFD"/>
                </a:solidFill>
                <a:latin typeface="Barlow Light Bold"/>
              </a:rPr>
              <a:t>modelo</a:t>
            </a:r>
            <a:r>
              <a:rPr lang="en-US" sz="2499" dirty="0">
                <a:solidFill>
                  <a:srgbClr val="FEFFFD"/>
                </a:solidFill>
                <a:latin typeface="Barlow Light Bold"/>
              </a:rPr>
              <a:t>.</a:t>
            </a:r>
          </a:p>
          <a:p>
            <a:pPr marL="539749" lvl="1" indent="-269875">
              <a:lnSpc>
                <a:spcPts val="3999"/>
              </a:lnSpc>
              <a:buFont typeface="Arial"/>
              <a:buChar char="•"/>
            </a:pPr>
            <a:r>
              <a:rPr lang="en-US" sz="2499" dirty="0">
                <a:solidFill>
                  <a:srgbClr val="FEFFFD"/>
                </a:solidFill>
                <a:latin typeface="Barlow Light Bold"/>
              </a:rPr>
              <a:t> Sed </a:t>
            </a:r>
            <a:r>
              <a:rPr lang="en-US" sz="2499" dirty="0" err="1">
                <a:solidFill>
                  <a:srgbClr val="FEFFFD"/>
                </a:solidFill>
                <a:latin typeface="Barlow Light Bold"/>
              </a:rPr>
              <a:t>imitadores</a:t>
            </a:r>
            <a:r>
              <a:rPr lang="en-US" sz="2499" dirty="0">
                <a:solidFill>
                  <a:srgbClr val="FEFFFD"/>
                </a:solidFill>
                <a:latin typeface="Barlow Light Bold"/>
              </a:rPr>
              <a:t> de </a:t>
            </a:r>
            <a:r>
              <a:rPr lang="en-US" sz="2499" dirty="0" err="1">
                <a:solidFill>
                  <a:srgbClr val="FEFFFD"/>
                </a:solidFill>
                <a:latin typeface="Barlow Light Bold"/>
              </a:rPr>
              <a:t>mí</a:t>
            </a:r>
            <a:r>
              <a:rPr lang="en-US" sz="2499" dirty="0">
                <a:solidFill>
                  <a:srgbClr val="FEFFFD"/>
                </a:solidFill>
                <a:latin typeface="Barlow Light Bold"/>
              </a:rPr>
              <a:t>, </a:t>
            </a:r>
            <a:r>
              <a:rPr lang="en-US" sz="2499" dirty="0" err="1">
                <a:solidFill>
                  <a:srgbClr val="FEFFFD"/>
                </a:solidFill>
                <a:latin typeface="Barlow Light Bold"/>
              </a:rPr>
              <a:t>como</a:t>
            </a:r>
            <a:r>
              <a:rPr lang="en-US" sz="2499" dirty="0">
                <a:solidFill>
                  <a:srgbClr val="FEFFFD"/>
                </a:solidFill>
                <a:latin typeface="Barlow Light Bold"/>
              </a:rPr>
              <a:t> </a:t>
            </a:r>
            <a:r>
              <a:rPr lang="en-US" sz="2499" dirty="0" err="1">
                <a:solidFill>
                  <a:srgbClr val="FEFFFD"/>
                </a:solidFill>
                <a:latin typeface="Barlow Light Bold"/>
              </a:rPr>
              <a:t>yo</a:t>
            </a:r>
            <a:r>
              <a:rPr lang="en-US" sz="2499" dirty="0">
                <a:solidFill>
                  <a:srgbClr val="FEFFFD"/>
                </a:solidFill>
                <a:latin typeface="Barlow Light Bold"/>
              </a:rPr>
              <a:t> lo soy de Cristo.</a:t>
            </a:r>
          </a:p>
          <a:p>
            <a:pPr marL="539749" lvl="1" indent="-269875">
              <a:lnSpc>
                <a:spcPts val="3999"/>
              </a:lnSpc>
              <a:buFont typeface="Arial"/>
              <a:buChar char="•"/>
            </a:pPr>
            <a:r>
              <a:rPr lang="en-US" sz="2499" dirty="0">
                <a:solidFill>
                  <a:srgbClr val="FEFFFD"/>
                </a:solidFill>
                <a:latin typeface="Barlow Light Bold"/>
              </a:rPr>
              <a:t> Maduros.</a:t>
            </a:r>
          </a:p>
          <a:p>
            <a:pPr marL="539749" lvl="1" indent="-269875">
              <a:lnSpc>
                <a:spcPts val="3999"/>
              </a:lnSpc>
              <a:buFont typeface="Arial"/>
              <a:buChar char="•"/>
            </a:pPr>
            <a:r>
              <a:rPr lang="en-US" sz="2499" dirty="0">
                <a:solidFill>
                  <a:srgbClr val="FEFFFD"/>
                </a:solidFill>
                <a:latin typeface="Barlow Light Bold"/>
              </a:rPr>
              <a:t> Santos</a:t>
            </a:r>
          </a:p>
        </p:txBody>
      </p:sp>
      <p:sp>
        <p:nvSpPr>
          <p:cNvPr id="3" name="TextBox 3"/>
          <p:cNvSpPr txBox="1"/>
          <p:nvPr/>
        </p:nvSpPr>
        <p:spPr>
          <a:xfrm>
            <a:off x="9629223" y="4092575"/>
            <a:ext cx="8658777" cy="1997075"/>
          </a:xfrm>
          <a:prstGeom prst="rect">
            <a:avLst/>
          </a:prstGeom>
        </p:spPr>
        <p:txBody>
          <a:bodyPr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Italics"/>
              </a:rPr>
              <a:t>Being a model. </a:t>
            </a:r>
          </a:p>
          <a:p>
            <a:pPr marL="539749" lvl="1" indent="-269875">
              <a:lnSpc>
                <a:spcPts val="3999"/>
              </a:lnSpc>
              <a:buFont typeface="Arial"/>
              <a:buChar char="•"/>
            </a:pPr>
            <a:r>
              <a:rPr lang="en-US" sz="2499" dirty="0">
                <a:solidFill>
                  <a:srgbClr val="FEFFFD"/>
                </a:solidFill>
                <a:latin typeface="Barlow Light Bold Italics"/>
              </a:rPr>
              <a:t> Follow my example, as I follow the example of Christ. </a:t>
            </a:r>
          </a:p>
          <a:p>
            <a:pPr marL="539749" lvl="1" indent="-269875">
              <a:lnSpc>
                <a:spcPts val="3999"/>
              </a:lnSpc>
              <a:buFont typeface="Arial"/>
              <a:buChar char="•"/>
            </a:pPr>
            <a:r>
              <a:rPr lang="en-US" sz="2499" dirty="0">
                <a:solidFill>
                  <a:srgbClr val="FEFFFD"/>
                </a:solidFill>
                <a:latin typeface="Barlow Light Bold Italics"/>
              </a:rPr>
              <a:t>Mature. </a:t>
            </a:r>
          </a:p>
          <a:p>
            <a:pPr marL="539749" lvl="1" indent="-269875">
              <a:lnSpc>
                <a:spcPts val="3999"/>
              </a:lnSpc>
              <a:buFont typeface="Arial"/>
              <a:buChar char="•"/>
            </a:pPr>
            <a:r>
              <a:rPr lang="en-US" sz="2499" dirty="0">
                <a:solidFill>
                  <a:srgbClr val="FEFFFD"/>
                </a:solidFill>
                <a:latin typeface="Barlow Light Bold Italics"/>
              </a:rPr>
              <a:t> Holy. </a:t>
            </a:r>
          </a:p>
        </p:txBody>
      </p:sp>
      <p:sp>
        <p:nvSpPr>
          <p:cNvPr id="4" name="TextBox 4"/>
          <p:cNvSpPr txBox="1"/>
          <p:nvPr/>
        </p:nvSpPr>
        <p:spPr>
          <a:xfrm>
            <a:off x="9629223" y="7016403"/>
            <a:ext cx="8658777" cy="1997075"/>
          </a:xfrm>
          <a:prstGeom prst="rect">
            <a:avLst/>
          </a:prstGeom>
        </p:spPr>
        <p:txBody>
          <a:bodyPr lIns="0" tIns="0" rIns="0" bIns="0" rtlCol="0" anchor="t">
            <a:spAutoFit/>
          </a:bodyPr>
          <a:lstStyle/>
          <a:p>
            <a:pPr marL="539749" lvl="1" indent="-269875">
              <a:lnSpc>
                <a:spcPts val="3999"/>
              </a:lnSpc>
              <a:buFont typeface="Arial"/>
              <a:buChar char="•"/>
            </a:pPr>
            <a:r>
              <a:rPr lang="en-US" sz="2499">
                <a:solidFill>
                  <a:srgbClr val="FEFFFD"/>
                </a:solidFill>
                <a:latin typeface="Barlow Light Bold"/>
              </a:rPr>
              <a:t>Être un modèle.</a:t>
            </a:r>
          </a:p>
          <a:p>
            <a:pPr marL="539749" lvl="1" indent="-269875">
              <a:lnSpc>
                <a:spcPts val="3999"/>
              </a:lnSpc>
              <a:buFont typeface="Arial"/>
              <a:buChar char="•"/>
            </a:pPr>
            <a:r>
              <a:rPr lang="en-US" sz="2499">
                <a:solidFill>
                  <a:srgbClr val="FEFFFD"/>
                </a:solidFill>
                <a:latin typeface="Barlow Light Bold Italics"/>
              </a:rPr>
              <a:t>Suivez mon exemple, comme je suis l'exemple du Christ. </a:t>
            </a:r>
          </a:p>
          <a:p>
            <a:pPr marL="539749" lvl="1" indent="-269875">
              <a:lnSpc>
                <a:spcPts val="3999"/>
              </a:lnSpc>
              <a:buFont typeface="Arial"/>
              <a:buChar char="•"/>
            </a:pPr>
            <a:r>
              <a:rPr lang="en-US" sz="2499">
                <a:solidFill>
                  <a:srgbClr val="FEFFFD"/>
                </a:solidFill>
                <a:latin typeface="Barlow Light Bold Italics"/>
              </a:rPr>
              <a:t>Mature.</a:t>
            </a:r>
          </a:p>
          <a:p>
            <a:pPr marL="539749" lvl="1" indent="-269875">
              <a:lnSpc>
                <a:spcPts val="3999"/>
              </a:lnSpc>
              <a:buFont typeface="Arial"/>
              <a:buChar char="•"/>
            </a:pPr>
            <a:r>
              <a:rPr lang="en-US" sz="2499">
                <a:solidFill>
                  <a:srgbClr val="FEFFFD"/>
                </a:solidFill>
                <a:latin typeface="Barlow Light Bold Italics"/>
              </a:rPr>
              <a:t>Saint.</a:t>
            </a:r>
          </a:p>
        </p:txBody>
      </p:sp>
      <p:sp>
        <p:nvSpPr>
          <p:cNvPr id="5" name="TextBox 5"/>
          <p:cNvSpPr txBox="1"/>
          <p:nvPr/>
        </p:nvSpPr>
        <p:spPr>
          <a:xfrm>
            <a:off x="1028700" y="705091"/>
            <a:ext cx="6239121" cy="2451100"/>
          </a:xfrm>
          <a:prstGeom prst="rect">
            <a:avLst/>
          </a:prstGeom>
        </p:spPr>
        <p:txBody>
          <a:bodyPr lIns="0" tIns="0" rIns="0" bIns="0" rtlCol="0" anchor="t">
            <a:spAutoFit/>
          </a:bodyPr>
          <a:lstStyle/>
          <a:p>
            <a:pPr>
              <a:lnSpc>
                <a:spcPts val="6500"/>
              </a:lnSpc>
            </a:pPr>
            <a:r>
              <a:rPr lang="en-US" sz="5000" dirty="0">
                <a:solidFill>
                  <a:srgbClr val="FEFFFD"/>
                </a:solidFill>
                <a:latin typeface="Roboto Bold"/>
              </a:rPr>
              <a:t>V. </a:t>
            </a:r>
            <a:r>
              <a:rPr lang="en-US" sz="5000" dirty="0" err="1">
                <a:solidFill>
                  <a:srgbClr val="FEFFFD"/>
                </a:solidFill>
                <a:latin typeface="Roboto Bold"/>
              </a:rPr>
              <a:t>Formando</a:t>
            </a:r>
            <a:r>
              <a:rPr lang="en-US" sz="5000" dirty="0">
                <a:solidFill>
                  <a:srgbClr val="FEFFFD"/>
                </a:solidFill>
                <a:latin typeface="Roboto Bold"/>
              </a:rPr>
              <a:t> </a:t>
            </a:r>
            <a:r>
              <a:rPr lang="en-US" sz="5000" dirty="0" err="1">
                <a:solidFill>
                  <a:srgbClr val="FEFFFD"/>
                </a:solidFill>
                <a:latin typeface="Roboto Bold"/>
              </a:rPr>
              <a:t>más</a:t>
            </a:r>
            <a:r>
              <a:rPr lang="en-US" sz="5000" dirty="0">
                <a:solidFill>
                  <a:srgbClr val="FEFFFD"/>
                </a:solidFill>
                <a:latin typeface="Roboto Bold"/>
              </a:rPr>
              <a:t> </a:t>
            </a:r>
            <a:r>
              <a:rPr lang="en-US" sz="5000" dirty="0" err="1">
                <a:solidFill>
                  <a:srgbClr val="FEFFFD"/>
                </a:solidFill>
                <a:latin typeface="Roboto Bold"/>
              </a:rPr>
              <a:t>discípulos</a:t>
            </a:r>
            <a:r>
              <a:rPr lang="en-US" sz="5000" dirty="0">
                <a:solidFill>
                  <a:srgbClr val="FEFFFD"/>
                </a:solidFill>
                <a:latin typeface="Roboto Bold"/>
              </a:rPr>
              <a:t> a la </a:t>
            </a:r>
            <a:r>
              <a:rPr lang="en-US" sz="5000" dirty="0" err="1">
                <a:solidFill>
                  <a:srgbClr val="FEFFFD"/>
                </a:solidFill>
                <a:latin typeface="Roboto Bold"/>
              </a:rPr>
              <a:t>semejanza</a:t>
            </a:r>
            <a:r>
              <a:rPr lang="en-US" sz="5000" dirty="0">
                <a:solidFill>
                  <a:srgbClr val="FEFFFD"/>
                </a:solidFill>
                <a:latin typeface="Roboto Bold"/>
              </a:rPr>
              <a:t> de Cristo.</a:t>
            </a:r>
          </a:p>
        </p:txBody>
      </p:sp>
      <p:sp>
        <p:nvSpPr>
          <p:cNvPr id="6" name="TextBox 6"/>
          <p:cNvSpPr txBox="1"/>
          <p:nvPr/>
        </p:nvSpPr>
        <p:spPr>
          <a:xfrm>
            <a:off x="1028700" y="3901440"/>
            <a:ext cx="5732351" cy="1494636"/>
          </a:xfrm>
          <a:prstGeom prst="rect">
            <a:avLst/>
          </a:prstGeom>
        </p:spPr>
        <p:txBody>
          <a:bodyPr lIns="0" tIns="0" rIns="0" bIns="0" rtlCol="0" anchor="t">
            <a:spAutoFit/>
          </a:bodyPr>
          <a:lstStyle/>
          <a:p>
            <a:pPr>
              <a:lnSpc>
                <a:spcPts val="5930"/>
              </a:lnSpc>
            </a:pPr>
            <a:r>
              <a:rPr lang="en-US" sz="4562">
                <a:solidFill>
                  <a:srgbClr val="FEFFFD"/>
                </a:solidFill>
                <a:latin typeface="Roboto Italics"/>
              </a:rPr>
              <a:t>V. Forming more Christ-like disciples</a:t>
            </a:r>
          </a:p>
        </p:txBody>
      </p:sp>
      <p:sp>
        <p:nvSpPr>
          <p:cNvPr id="7" name="TextBox 7"/>
          <p:cNvSpPr txBox="1"/>
          <p:nvPr/>
        </p:nvSpPr>
        <p:spPr>
          <a:xfrm>
            <a:off x="1028700" y="6698264"/>
            <a:ext cx="5732351" cy="2241420"/>
          </a:xfrm>
          <a:prstGeom prst="rect">
            <a:avLst/>
          </a:prstGeom>
        </p:spPr>
        <p:txBody>
          <a:bodyPr lIns="0" tIns="0" rIns="0" bIns="0" rtlCol="0" anchor="t">
            <a:spAutoFit/>
          </a:bodyPr>
          <a:lstStyle/>
          <a:p>
            <a:pPr>
              <a:lnSpc>
                <a:spcPts val="5930"/>
              </a:lnSpc>
            </a:pPr>
            <a:r>
              <a:rPr lang="en-US" sz="4562">
                <a:solidFill>
                  <a:srgbClr val="FEFFFD"/>
                </a:solidFill>
                <a:latin typeface="Roboto Bold"/>
              </a:rPr>
              <a:t>v.Former plus de disciples à l'image de Christ</a:t>
            </a:r>
          </a:p>
        </p:txBody>
      </p:sp>
      <p:sp>
        <p:nvSpPr>
          <p:cNvPr id="8" name="AutoShape 8"/>
          <p:cNvSpPr/>
          <p:nvPr/>
        </p:nvSpPr>
        <p:spPr>
          <a:xfrm rot="-5400000">
            <a:off x="3133971" y="5124450"/>
            <a:ext cx="10287000" cy="0"/>
          </a:xfrm>
          <a:prstGeom prst="line">
            <a:avLst/>
          </a:prstGeom>
          <a:ln w="38100" cap="rnd">
            <a:solidFill>
              <a:srgbClr val="101010"/>
            </a:solidFill>
            <a:prstDash val="sysDot"/>
            <a:headEnd type="none" w="sm" len="sm"/>
            <a:tailEnd type="none" w="sm" len="sm"/>
          </a:ln>
        </p:spPr>
      </p:sp>
      <p:grpSp>
        <p:nvGrpSpPr>
          <p:cNvPr id="9" name="Group 9"/>
          <p:cNvGrpSpPr/>
          <p:nvPr/>
        </p:nvGrpSpPr>
        <p:grpSpPr>
          <a:xfrm>
            <a:off x="7997459" y="1930641"/>
            <a:ext cx="598125" cy="593242"/>
            <a:chOff x="0" y="0"/>
            <a:chExt cx="797500" cy="790990"/>
          </a:xfrm>
        </p:grpSpPr>
        <p:grpSp>
          <p:nvGrpSpPr>
            <p:cNvPr id="10" name="Group 10"/>
            <p:cNvGrpSpPr/>
            <p:nvPr/>
          </p:nvGrpSpPr>
          <p:grpSpPr>
            <a:xfrm>
              <a:off x="0" y="0"/>
              <a:ext cx="797500" cy="79099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2" name="TextBox 12"/>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ES</a:t>
              </a:r>
            </a:p>
          </p:txBody>
        </p:sp>
      </p:grpSp>
      <p:grpSp>
        <p:nvGrpSpPr>
          <p:cNvPr id="13" name="Group 13"/>
          <p:cNvGrpSpPr/>
          <p:nvPr/>
        </p:nvGrpSpPr>
        <p:grpSpPr>
          <a:xfrm>
            <a:off x="7997459" y="4802834"/>
            <a:ext cx="598125" cy="593242"/>
            <a:chOff x="0" y="0"/>
            <a:chExt cx="797500" cy="790990"/>
          </a:xfrm>
        </p:grpSpPr>
        <p:grpSp>
          <p:nvGrpSpPr>
            <p:cNvPr id="14" name="Group 14"/>
            <p:cNvGrpSpPr/>
            <p:nvPr/>
          </p:nvGrpSpPr>
          <p:grpSpPr>
            <a:xfrm>
              <a:off x="0" y="0"/>
              <a:ext cx="797500" cy="79099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6" name="TextBox 16"/>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EN</a:t>
              </a:r>
            </a:p>
          </p:txBody>
        </p:sp>
      </p:grpSp>
      <p:grpSp>
        <p:nvGrpSpPr>
          <p:cNvPr id="17" name="Group 17"/>
          <p:cNvGrpSpPr/>
          <p:nvPr/>
        </p:nvGrpSpPr>
        <p:grpSpPr>
          <a:xfrm>
            <a:off x="7997459" y="7770707"/>
            <a:ext cx="598125" cy="593242"/>
            <a:chOff x="0" y="0"/>
            <a:chExt cx="797500" cy="790990"/>
          </a:xfrm>
        </p:grpSpPr>
        <p:grpSp>
          <p:nvGrpSpPr>
            <p:cNvPr id="18" name="Group 18"/>
            <p:cNvGrpSpPr/>
            <p:nvPr/>
          </p:nvGrpSpPr>
          <p:grpSpPr>
            <a:xfrm>
              <a:off x="0" y="0"/>
              <a:ext cx="797500" cy="79099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20" name="TextBox 20"/>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FR</a:t>
              </a:r>
            </a:p>
          </p:txBody>
        </p:sp>
      </p:grpSp>
      <p:sp>
        <p:nvSpPr>
          <p:cNvPr id="21" name="TextBox 21"/>
          <p:cNvSpPr txBox="1"/>
          <p:nvPr/>
        </p:nvSpPr>
        <p:spPr>
          <a:xfrm>
            <a:off x="1028700" y="9482077"/>
            <a:ext cx="6201021" cy="544596"/>
          </a:xfrm>
          <a:prstGeom prst="rect">
            <a:avLst/>
          </a:prstGeom>
        </p:spPr>
        <p:txBody>
          <a:bodyPr lIns="0" tIns="0" rIns="0" bIns="0" rtlCol="0" anchor="t">
            <a:spAutoFit/>
          </a:bodyPr>
          <a:lstStyle/>
          <a:p>
            <a:pPr algn="just">
              <a:lnSpc>
                <a:spcPts val="4259"/>
              </a:lnSpc>
            </a:pPr>
            <a:r>
              <a:rPr lang="en-US" sz="3276">
                <a:solidFill>
                  <a:srgbClr val="FEFFFD">
                    <a:alpha val="54902"/>
                  </a:srgbClr>
                </a:solidFill>
                <a:latin typeface="Roboto Bold"/>
              </a:rPr>
              <a:t>¿Cómo impactamos la urbe?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500"/>
                                        <p:tgtEl>
                                          <p:spTgt spid="2">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fade">
                                      <p:cBhvr>
                                        <p:cTn id="4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grpSp>
        <p:nvGrpSpPr>
          <p:cNvPr id="2" name="Group 2"/>
          <p:cNvGrpSpPr/>
          <p:nvPr/>
        </p:nvGrpSpPr>
        <p:grpSpPr>
          <a:xfrm>
            <a:off x="458049" y="0"/>
            <a:ext cx="17344728" cy="10287000"/>
            <a:chOff x="0" y="0"/>
            <a:chExt cx="23126304" cy="13716000"/>
          </a:xfrm>
        </p:grpSpPr>
        <p:pic>
          <p:nvPicPr>
            <p:cNvPr id="3" name="Picture 3"/>
            <p:cNvPicPr>
              <a:picLocks noChangeAspect="1"/>
            </p:cNvPicPr>
            <p:nvPr/>
          </p:nvPicPr>
          <p:blipFill>
            <a:blip r:embed="rId2">
              <a:alphaModFix amt="34000"/>
            </a:blip>
            <a:srcRect l="2152" t="2152" r="66389" b="22388"/>
            <a:stretch>
              <a:fillRect/>
            </a:stretch>
          </p:blipFill>
          <p:spPr>
            <a:xfrm>
              <a:off x="0" y="0"/>
              <a:ext cx="7624101" cy="13716000"/>
            </a:xfrm>
            <a:prstGeom prst="rect">
              <a:avLst/>
            </a:prstGeom>
          </p:spPr>
        </p:pic>
        <p:pic>
          <p:nvPicPr>
            <p:cNvPr id="4" name="Picture 4"/>
            <p:cNvPicPr>
              <a:picLocks noChangeAspect="1"/>
            </p:cNvPicPr>
            <p:nvPr/>
          </p:nvPicPr>
          <p:blipFill>
            <a:blip r:embed="rId2">
              <a:alphaModFix amt="34000"/>
            </a:blip>
            <a:srcRect l="34459" t="2598" r="33991" b="21725"/>
            <a:stretch>
              <a:fillRect/>
            </a:stretch>
          </p:blipFill>
          <p:spPr>
            <a:xfrm>
              <a:off x="7751101" y="0"/>
              <a:ext cx="7624101" cy="13716000"/>
            </a:xfrm>
            <a:prstGeom prst="rect">
              <a:avLst/>
            </a:prstGeom>
          </p:spPr>
        </p:pic>
        <p:pic>
          <p:nvPicPr>
            <p:cNvPr id="5" name="Picture 5"/>
            <p:cNvPicPr>
              <a:picLocks noChangeAspect="1"/>
            </p:cNvPicPr>
            <p:nvPr/>
          </p:nvPicPr>
          <p:blipFill>
            <a:blip r:embed="rId2">
              <a:alphaModFix amt="34000"/>
            </a:blip>
            <a:srcRect l="66421" t="2105" r="2105" b="22399"/>
            <a:stretch>
              <a:fillRect/>
            </a:stretch>
          </p:blipFill>
          <p:spPr>
            <a:xfrm>
              <a:off x="15502202" y="0"/>
              <a:ext cx="7624101" cy="13716000"/>
            </a:xfrm>
            <a:prstGeom prst="rect">
              <a:avLst/>
            </a:prstGeom>
          </p:spPr>
        </p:pic>
      </p:grpSp>
      <p:sp>
        <p:nvSpPr>
          <p:cNvPr id="6" name="TextBox 6"/>
          <p:cNvSpPr txBox="1"/>
          <p:nvPr/>
        </p:nvSpPr>
        <p:spPr>
          <a:xfrm>
            <a:off x="1188215" y="7755204"/>
            <a:ext cx="4499226" cy="1503096"/>
          </a:xfrm>
          <a:prstGeom prst="rect">
            <a:avLst/>
          </a:prstGeom>
        </p:spPr>
        <p:txBody>
          <a:bodyPr lIns="0" tIns="0" rIns="0" bIns="0" rtlCol="0" anchor="t">
            <a:spAutoFit/>
          </a:bodyPr>
          <a:lstStyle/>
          <a:p>
            <a:pPr>
              <a:lnSpc>
                <a:spcPts val="5880"/>
              </a:lnSpc>
            </a:pPr>
            <a:r>
              <a:rPr lang="en-US" sz="4900" dirty="0">
                <a:solidFill>
                  <a:srgbClr val="101010"/>
                </a:solidFill>
                <a:latin typeface="Roboto Bold"/>
              </a:rPr>
              <a:t>OBJETIVOS ESPECÍFICOS</a:t>
            </a:r>
          </a:p>
        </p:txBody>
      </p:sp>
      <p:sp>
        <p:nvSpPr>
          <p:cNvPr id="7" name="TextBox 7"/>
          <p:cNvSpPr txBox="1"/>
          <p:nvPr/>
        </p:nvSpPr>
        <p:spPr>
          <a:xfrm>
            <a:off x="1028700" y="962025"/>
            <a:ext cx="4818256" cy="4959691"/>
          </a:xfrm>
          <a:prstGeom prst="rect">
            <a:avLst/>
          </a:prstGeom>
        </p:spPr>
        <p:txBody>
          <a:bodyPr lIns="0" tIns="0" rIns="0" bIns="0" rtlCol="0" anchor="t">
            <a:spAutoFit/>
          </a:bodyPr>
          <a:lstStyle/>
          <a:p>
            <a:pPr marL="755651" lvl="1" indent="-377825">
              <a:lnSpc>
                <a:spcPts val="4900"/>
              </a:lnSpc>
              <a:buFont typeface="Arial"/>
              <a:buChar char="•"/>
            </a:pPr>
            <a:r>
              <a:rPr lang="en-US" sz="3500" dirty="0" err="1">
                <a:solidFill>
                  <a:srgbClr val="101010"/>
                </a:solidFill>
                <a:latin typeface="Barlow Light"/>
              </a:rPr>
              <a:t>Entender</a:t>
            </a:r>
            <a:r>
              <a:rPr lang="en-US" sz="3500" dirty="0">
                <a:solidFill>
                  <a:srgbClr val="101010"/>
                </a:solidFill>
                <a:latin typeface="Barlow Light"/>
              </a:rPr>
              <a:t> que para </a:t>
            </a:r>
            <a:r>
              <a:rPr lang="en-US" sz="3500" dirty="0" err="1">
                <a:solidFill>
                  <a:srgbClr val="101010"/>
                </a:solidFill>
                <a:latin typeface="Barlow Light"/>
              </a:rPr>
              <a:t>hacer</a:t>
            </a:r>
            <a:r>
              <a:rPr lang="en-US" sz="3500" dirty="0">
                <a:solidFill>
                  <a:srgbClr val="101010"/>
                </a:solidFill>
                <a:latin typeface="Barlow Light"/>
              </a:rPr>
              <a:t> </a:t>
            </a:r>
            <a:r>
              <a:rPr lang="en-US" sz="3500" dirty="0" err="1">
                <a:solidFill>
                  <a:srgbClr val="101010"/>
                </a:solidFill>
                <a:latin typeface="Barlow Light"/>
              </a:rPr>
              <a:t>discípulos</a:t>
            </a:r>
            <a:r>
              <a:rPr lang="en-US" sz="3500" dirty="0">
                <a:solidFill>
                  <a:srgbClr val="101010"/>
                </a:solidFill>
                <a:latin typeface="Barlow Light"/>
              </a:rPr>
              <a:t> </a:t>
            </a:r>
            <a:r>
              <a:rPr lang="en-US" sz="3500" dirty="0" err="1">
                <a:solidFill>
                  <a:srgbClr val="101010"/>
                </a:solidFill>
                <a:latin typeface="Barlow Light"/>
              </a:rPr>
              <a:t>semejantes</a:t>
            </a:r>
            <a:r>
              <a:rPr lang="en-US" sz="3500" dirty="0">
                <a:solidFill>
                  <a:srgbClr val="101010"/>
                </a:solidFill>
                <a:latin typeface="Barlow Light"/>
              </a:rPr>
              <a:t> a Cristo </a:t>
            </a:r>
            <a:r>
              <a:rPr lang="en-US" sz="3500" dirty="0" err="1">
                <a:solidFill>
                  <a:srgbClr val="101010"/>
                </a:solidFill>
                <a:latin typeface="Barlow Light"/>
              </a:rPr>
              <a:t>tenemos</a:t>
            </a:r>
            <a:r>
              <a:rPr lang="en-US" sz="3500" dirty="0">
                <a:solidFill>
                  <a:srgbClr val="101010"/>
                </a:solidFill>
                <a:latin typeface="Barlow Light"/>
              </a:rPr>
              <a:t> que ser uno de </a:t>
            </a:r>
            <a:r>
              <a:rPr lang="en-US" sz="3500" dirty="0" err="1">
                <a:solidFill>
                  <a:srgbClr val="101010"/>
                </a:solidFill>
                <a:latin typeface="Barlow Light"/>
              </a:rPr>
              <a:t>ellos</a:t>
            </a:r>
            <a:r>
              <a:rPr lang="en-US" sz="3500" dirty="0">
                <a:solidFill>
                  <a:srgbClr val="101010"/>
                </a:solidFill>
                <a:latin typeface="Barlow Light"/>
              </a:rPr>
              <a:t>.</a:t>
            </a:r>
          </a:p>
          <a:p>
            <a:pPr marL="755651" lvl="1" indent="-377825">
              <a:lnSpc>
                <a:spcPts val="4900"/>
              </a:lnSpc>
              <a:buFont typeface="Arial"/>
              <a:buChar char="•"/>
            </a:pPr>
            <a:r>
              <a:rPr lang="en-US" sz="3500" dirty="0" err="1">
                <a:solidFill>
                  <a:srgbClr val="101010"/>
                </a:solidFill>
                <a:latin typeface="Barlow Light"/>
              </a:rPr>
              <a:t>Conocer</a:t>
            </a:r>
            <a:r>
              <a:rPr lang="en-US" sz="3500" dirty="0">
                <a:solidFill>
                  <a:srgbClr val="101010"/>
                </a:solidFill>
                <a:latin typeface="Barlow Light"/>
              </a:rPr>
              <a:t> los </a:t>
            </a:r>
            <a:r>
              <a:rPr lang="en-US" sz="3500" dirty="0" err="1">
                <a:solidFill>
                  <a:srgbClr val="101010"/>
                </a:solidFill>
                <a:latin typeface="Barlow Light"/>
              </a:rPr>
              <a:t>principios</a:t>
            </a:r>
            <a:r>
              <a:rPr lang="en-US" sz="3500" dirty="0">
                <a:solidFill>
                  <a:srgbClr val="101010"/>
                </a:solidFill>
                <a:latin typeface="Barlow Light"/>
              </a:rPr>
              <a:t> </a:t>
            </a:r>
            <a:r>
              <a:rPr lang="en-US" sz="3500" dirty="0" err="1">
                <a:solidFill>
                  <a:srgbClr val="101010"/>
                </a:solidFill>
                <a:latin typeface="Barlow Light"/>
              </a:rPr>
              <a:t>bíblicos</a:t>
            </a:r>
            <a:r>
              <a:rPr lang="en-US" sz="3500" dirty="0">
                <a:solidFill>
                  <a:srgbClr val="101010"/>
                </a:solidFill>
                <a:latin typeface="Barlow Light"/>
              </a:rPr>
              <a:t> del ser y </a:t>
            </a:r>
            <a:r>
              <a:rPr lang="en-US" sz="3500" dirty="0" err="1">
                <a:solidFill>
                  <a:srgbClr val="101010"/>
                </a:solidFill>
                <a:latin typeface="Barlow Light"/>
              </a:rPr>
              <a:t>hacer</a:t>
            </a:r>
            <a:r>
              <a:rPr lang="en-US" sz="3500" dirty="0">
                <a:solidFill>
                  <a:srgbClr val="101010"/>
                </a:solidFill>
                <a:latin typeface="Barlow Light"/>
              </a:rPr>
              <a:t> </a:t>
            </a:r>
            <a:r>
              <a:rPr lang="en-US" sz="3500" dirty="0" err="1">
                <a:solidFill>
                  <a:srgbClr val="101010"/>
                </a:solidFill>
                <a:latin typeface="Barlow Light"/>
              </a:rPr>
              <a:t>discípulos</a:t>
            </a:r>
            <a:r>
              <a:rPr lang="en-US" sz="3500" dirty="0">
                <a:solidFill>
                  <a:srgbClr val="101010"/>
                </a:solidFill>
                <a:latin typeface="Barlow Light"/>
              </a:rPr>
              <a:t>.</a:t>
            </a:r>
          </a:p>
        </p:txBody>
      </p:sp>
      <p:sp>
        <p:nvSpPr>
          <p:cNvPr id="8" name="TextBox 8"/>
          <p:cNvSpPr txBox="1"/>
          <p:nvPr/>
        </p:nvSpPr>
        <p:spPr>
          <a:xfrm>
            <a:off x="6734872" y="962025"/>
            <a:ext cx="4818256" cy="3788410"/>
          </a:xfrm>
          <a:prstGeom prst="rect">
            <a:avLst/>
          </a:prstGeom>
        </p:spPr>
        <p:txBody>
          <a:bodyPr lIns="0" tIns="0" rIns="0" bIns="0" rtlCol="0" anchor="t">
            <a:spAutoFit/>
          </a:bodyPr>
          <a:lstStyle/>
          <a:p>
            <a:pPr marL="669293" lvl="1" indent="-334646">
              <a:lnSpc>
                <a:spcPts val="4340"/>
              </a:lnSpc>
              <a:buFont typeface="Arial"/>
              <a:buChar char="•"/>
            </a:pPr>
            <a:r>
              <a:rPr lang="en-US" sz="3100" dirty="0">
                <a:solidFill>
                  <a:srgbClr val="101010"/>
                </a:solidFill>
                <a:latin typeface="Barlow Light Italics"/>
              </a:rPr>
              <a:t>To understand that to make Christ-like disciples we must be one of them.</a:t>
            </a:r>
          </a:p>
          <a:p>
            <a:pPr marL="669293" lvl="1" indent="-334646">
              <a:lnSpc>
                <a:spcPts val="4340"/>
              </a:lnSpc>
              <a:buFont typeface="Arial"/>
              <a:buChar char="•"/>
            </a:pPr>
            <a:r>
              <a:rPr lang="en-US" sz="3100" dirty="0">
                <a:solidFill>
                  <a:srgbClr val="101010"/>
                </a:solidFill>
                <a:latin typeface="Barlow Light Italics"/>
              </a:rPr>
              <a:t>To know the biblical principles of being and making disciples.</a:t>
            </a:r>
          </a:p>
        </p:txBody>
      </p:sp>
      <p:sp>
        <p:nvSpPr>
          <p:cNvPr id="9" name="TextBox 9"/>
          <p:cNvSpPr txBox="1"/>
          <p:nvPr/>
        </p:nvSpPr>
        <p:spPr>
          <a:xfrm>
            <a:off x="12536294" y="962025"/>
            <a:ext cx="4818256" cy="4331335"/>
          </a:xfrm>
          <a:prstGeom prst="rect">
            <a:avLst/>
          </a:prstGeom>
        </p:spPr>
        <p:txBody>
          <a:bodyPr lIns="0" tIns="0" rIns="0" bIns="0" rtlCol="0" anchor="t">
            <a:spAutoFit/>
          </a:bodyPr>
          <a:lstStyle/>
          <a:p>
            <a:pPr marL="669293" lvl="1" indent="-334646">
              <a:lnSpc>
                <a:spcPts val="4340"/>
              </a:lnSpc>
              <a:buFont typeface="Arial"/>
              <a:buChar char="•"/>
            </a:pPr>
            <a:r>
              <a:rPr lang="en-US" sz="3100" dirty="0" err="1">
                <a:solidFill>
                  <a:srgbClr val="101010"/>
                </a:solidFill>
                <a:latin typeface="Barlow Light"/>
              </a:rPr>
              <a:t>Comprendre</a:t>
            </a:r>
            <a:r>
              <a:rPr lang="en-US" sz="3100" dirty="0">
                <a:solidFill>
                  <a:srgbClr val="101010"/>
                </a:solidFill>
                <a:latin typeface="Barlow Light"/>
              </a:rPr>
              <a:t> que pour faire des disciples </a:t>
            </a:r>
            <a:r>
              <a:rPr lang="en-US" sz="3100" dirty="0" err="1">
                <a:solidFill>
                  <a:srgbClr val="101010"/>
                </a:solidFill>
                <a:latin typeface="Barlow Light"/>
              </a:rPr>
              <a:t>à</a:t>
            </a:r>
            <a:r>
              <a:rPr lang="en-US" sz="3100" dirty="0">
                <a:solidFill>
                  <a:srgbClr val="101010"/>
                </a:solidFill>
                <a:latin typeface="Barlow Light"/>
              </a:rPr>
              <a:t> </a:t>
            </a:r>
            <a:r>
              <a:rPr lang="en-US" sz="3100" dirty="0" err="1">
                <a:solidFill>
                  <a:srgbClr val="101010"/>
                </a:solidFill>
                <a:latin typeface="Barlow Light"/>
              </a:rPr>
              <a:t>l'image</a:t>
            </a:r>
            <a:r>
              <a:rPr lang="en-US" sz="3100" dirty="0">
                <a:solidFill>
                  <a:srgbClr val="101010"/>
                </a:solidFill>
                <a:latin typeface="Barlow Light"/>
              </a:rPr>
              <a:t> du Christ, nous </a:t>
            </a:r>
            <a:r>
              <a:rPr lang="en-US" sz="3100" dirty="0" err="1">
                <a:solidFill>
                  <a:srgbClr val="101010"/>
                </a:solidFill>
                <a:latin typeface="Barlow Light"/>
              </a:rPr>
              <a:t>devons</a:t>
            </a:r>
            <a:r>
              <a:rPr lang="en-US" sz="3100" dirty="0">
                <a:solidFill>
                  <a:srgbClr val="101010"/>
                </a:solidFill>
                <a:latin typeface="Barlow Light"/>
              </a:rPr>
              <a:t> </a:t>
            </a:r>
            <a:r>
              <a:rPr lang="en-US" sz="3100" dirty="0" err="1">
                <a:solidFill>
                  <a:srgbClr val="101010"/>
                </a:solidFill>
                <a:latin typeface="Barlow Light"/>
              </a:rPr>
              <a:t>être</a:t>
            </a:r>
            <a:r>
              <a:rPr lang="en-US" sz="3100" dirty="0">
                <a:solidFill>
                  <a:srgbClr val="101010"/>
                </a:solidFill>
                <a:latin typeface="Barlow Light"/>
              </a:rPr>
              <a:t> </a:t>
            </a:r>
            <a:r>
              <a:rPr lang="en-US" sz="3100" dirty="0" err="1">
                <a:solidFill>
                  <a:srgbClr val="101010"/>
                </a:solidFill>
                <a:latin typeface="Barlow Light"/>
              </a:rPr>
              <a:t>l'un</a:t>
            </a:r>
            <a:r>
              <a:rPr lang="en-US" sz="3100" dirty="0">
                <a:solidFill>
                  <a:srgbClr val="101010"/>
                </a:solidFill>
                <a:latin typeface="Barlow Light"/>
              </a:rPr>
              <a:t> </a:t>
            </a:r>
            <a:r>
              <a:rPr lang="en-US" sz="3100" dirty="0" err="1">
                <a:solidFill>
                  <a:srgbClr val="101010"/>
                </a:solidFill>
                <a:latin typeface="Barlow Light"/>
              </a:rPr>
              <a:t>d'entre</a:t>
            </a:r>
            <a:r>
              <a:rPr lang="en-US" sz="3100" dirty="0">
                <a:solidFill>
                  <a:srgbClr val="101010"/>
                </a:solidFill>
                <a:latin typeface="Barlow Light"/>
              </a:rPr>
              <a:t> </a:t>
            </a:r>
            <a:r>
              <a:rPr lang="en-US" sz="3100" dirty="0" err="1">
                <a:solidFill>
                  <a:srgbClr val="101010"/>
                </a:solidFill>
                <a:latin typeface="Barlow Light"/>
              </a:rPr>
              <a:t>eux</a:t>
            </a:r>
            <a:r>
              <a:rPr lang="en-US" sz="3100" dirty="0">
                <a:solidFill>
                  <a:srgbClr val="101010"/>
                </a:solidFill>
                <a:latin typeface="Barlow Light"/>
              </a:rPr>
              <a:t>.</a:t>
            </a:r>
          </a:p>
          <a:p>
            <a:pPr marL="669293" lvl="1" indent="-334646">
              <a:lnSpc>
                <a:spcPts val="4340"/>
              </a:lnSpc>
              <a:buFont typeface="Arial"/>
              <a:buChar char="•"/>
            </a:pPr>
            <a:r>
              <a:rPr lang="en-US" sz="3100" dirty="0" err="1">
                <a:solidFill>
                  <a:srgbClr val="101010"/>
                </a:solidFill>
                <a:latin typeface="Barlow Light Italics"/>
              </a:rPr>
              <a:t>Connaître</a:t>
            </a:r>
            <a:r>
              <a:rPr lang="en-US" sz="3100" dirty="0">
                <a:solidFill>
                  <a:srgbClr val="101010"/>
                </a:solidFill>
                <a:latin typeface="Barlow Light Italics"/>
              </a:rPr>
              <a:t> les </a:t>
            </a:r>
            <a:r>
              <a:rPr lang="en-US" sz="3100" dirty="0" err="1">
                <a:solidFill>
                  <a:srgbClr val="101010"/>
                </a:solidFill>
                <a:latin typeface="Barlow Light Italics"/>
              </a:rPr>
              <a:t>principes</a:t>
            </a:r>
            <a:r>
              <a:rPr lang="en-US" sz="3100" dirty="0">
                <a:solidFill>
                  <a:srgbClr val="101010"/>
                </a:solidFill>
                <a:latin typeface="Barlow Light Italics"/>
              </a:rPr>
              <a:t> </a:t>
            </a:r>
            <a:r>
              <a:rPr lang="en-US" sz="3100" dirty="0" err="1">
                <a:solidFill>
                  <a:srgbClr val="101010"/>
                </a:solidFill>
                <a:latin typeface="Barlow Light Italics"/>
              </a:rPr>
              <a:t>bibliques</a:t>
            </a:r>
            <a:r>
              <a:rPr lang="en-US" sz="3100" dirty="0">
                <a:solidFill>
                  <a:srgbClr val="101010"/>
                </a:solidFill>
                <a:latin typeface="Barlow Light Italics"/>
              </a:rPr>
              <a:t> d'être et de faire des disciples.</a:t>
            </a:r>
          </a:p>
        </p:txBody>
      </p:sp>
      <p:sp>
        <p:nvSpPr>
          <p:cNvPr id="10" name="TextBox 10"/>
          <p:cNvSpPr txBox="1"/>
          <p:nvPr/>
        </p:nvSpPr>
        <p:spPr>
          <a:xfrm>
            <a:off x="6894387" y="7806665"/>
            <a:ext cx="4499226" cy="1390650"/>
          </a:xfrm>
          <a:prstGeom prst="rect">
            <a:avLst/>
          </a:prstGeom>
        </p:spPr>
        <p:txBody>
          <a:bodyPr lIns="0" tIns="0" rIns="0" bIns="0" rtlCol="0" anchor="t">
            <a:spAutoFit/>
          </a:bodyPr>
          <a:lstStyle/>
          <a:p>
            <a:pPr>
              <a:lnSpc>
                <a:spcPts val="5400"/>
              </a:lnSpc>
            </a:pPr>
            <a:r>
              <a:rPr lang="en-US" sz="4500" i="1" dirty="0">
                <a:solidFill>
                  <a:srgbClr val="101010"/>
                </a:solidFill>
                <a:latin typeface="Roboto Italics"/>
              </a:rPr>
              <a:t>SPECIFIC OBJECTIVES</a:t>
            </a:r>
          </a:p>
        </p:txBody>
      </p:sp>
      <p:sp>
        <p:nvSpPr>
          <p:cNvPr id="11" name="TextBox 11"/>
          <p:cNvSpPr txBox="1"/>
          <p:nvPr/>
        </p:nvSpPr>
        <p:spPr>
          <a:xfrm>
            <a:off x="12695809" y="7806665"/>
            <a:ext cx="4499226" cy="1390650"/>
          </a:xfrm>
          <a:prstGeom prst="rect">
            <a:avLst/>
          </a:prstGeom>
        </p:spPr>
        <p:txBody>
          <a:bodyPr lIns="0" tIns="0" rIns="0" bIns="0" rtlCol="0" anchor="t">
            <a:spAutoFit/>
          </a:bodyPr>
          <a:lstStyle/>
          <a:p>
            <a:pPr>
              <a:lnSpc>
                <a:spcPts val="5400"/>
              </a:lnSpc>
            </a:pPr>
            <a:r>
              <a:rPr lang="en-US" sz="4500">
                <a:solidFill>
                  <a:srgbClr val="101010"/>
                </a:solidFill>
                <a:latin typeface="Roboto Bold"/>
              </a:rPr>
              <a:t>OBJECTIFS SPÉCIFIQUES</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500"/>
                                        <p:tgtEl>
                                          <p:spTgt spid="8">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P spid="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31124"/>
        </a:solidFill>
        <a:effectLst/>
      </p:bgPr>
    </p:bg>
    <p:spTree>
      <p:nvGrpSpPr>
        <p:cNvPr id="1" name=""/>
        <p:cNvGrpSpPr/>
        <p:nvPr/>
      </p:nvGrpSpPr>
      <p:grpSpPr>
        <a:xfrm>
          <a:off x="0" y="0"/>
          <a:ext cx="0" cy="0"/>
          <a:chOff x="0" y="0"/>
          <a:chExt cx="0" cy="0"/>
        </a:xfrm>
      </p:grpSpPr>
      <p:sp>
        <p:nvSpPr>
          <p:cNvPr id="2" name="TextBox 2"/>
          <p:cNvSpPr txBox="1"/>
          <p:nvPr/>
        </p:nvSpPr>
        <p:spPr>
          <a:xfrm>
            <a:off x="9629223" y="1428750"/>
            <a:ext cx="8658777" cy="1492250"/>
          </a:xfrm>
          <a:prstGeom prst="rect">
            <a:avLst/>
          </a:prstGeom>
        </p:spPr>
        <p:txBody>
          <a:bodyPr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a:rPr>
              <a:t>El </a:t>
            </a:r>
            <a:r>
              <a:rPr lang="en-US" sz="2499" dirty="0" err="1">
                <a:solidFill>
                  <a:srgbClr val="FEFFFD"/>
                </a:solidFill>
                <a:latin typeface="Barlow Light Bold"/>
              </a:rPr>
              <a:t>mundo</a:t>
            </a:r>
            <a:r>
              <a:rPr lang="en-US" sz="2499" dirty="0">
                <a:solidFill>
                  <a:srgbClr val="FEFFFD"/>
                </a:solidFill>
                <a:latin typeface="Barlow Light Bold"/>
              </a:rPr>
              <a:t> y Dios </a:t>
            </a:r>
            <a:r>
              <a:rPr lang="en-US" sz="2499" dirty="0" err="1">
                <a:solidFill>
                  <a:srgbClr val="FEFFFD"/>
                </a:solidFill>
                <a:latin typeface="Barlow Light Bold"/>
              </a:rPr>
              <a:t>tienen</a:t>
            </a:r>
            <a:r>
              <a:rPr lang="en-US" sz="2499" dirty="0">
                <a:solidFill>
                  <a:srgbClr val="FEFFFD"/>
                </a:solidFill>
                <a:latin typeface="Barlow Light Bold"/>
              </a:rPr>
              <a:t> una </a:t>
            </a:r>
            <a:r>
              <a:rPr lang="en-US" sz="2499" dirty="0" err="1">
                <a:solidFill>
                  <a:srgbClr val="FEFFFD"/>
                </a:solidFill>
                <a:latin typeface="Barlow Light Bold"/>
              </a:rPr>
              <a:t>relación</a:t>
            </a:r>
            <a:r>
              <a:rPr lang="en-US" sz="2499" dirty="0">
                <a:solidFill>
                  <a:srgbClr val="FEFFFD"/>
                </a:solidFill>
                <a:latin typeface="Barlow Light Bold"/>
              </a:rPr>
              <a:t> </a:t>
            </a:r>
            <a:r>
              <a:rPr lang="en-US" sz="2499" dirty="0" err="1">
                <a:solidFill>
                  <a:srgbClr val="FEFFFD"/>
                </a:solidFill>
                <a:latin typeface="Barlow Light Bold"/>
              </a:rPr>
              <a:t>fracturada</a:t>
            </a:r>
            <a:r>
              <a:rPr lang="en-US" sz="2499" dirty="0">
                <a:solidFill>
                  <a:srgbClr val="FEFFFD"/>
                </a:solidFill>
                <a:latin typeface="Barlow Light Bold"/>
              </a:rPr>
              <a:t>.</a:t>
            </a:r>
          </a:p>
          <a:p>
            <a:pPr marL="539749" lvl="1" indent="-269875">
              <a:lnSpc>
                <a:spcPts val="3999"/>
              </a:lnSpc>
              <a:buFont typeface="Arial"/>
              <a:buChar char="•"/>
            </a:pPr>
            <a:r>
              <a:rPr lang="en-US" sz="2499" dirty="0">
                <a:solidFill>
                  <a:srgbClr val="FEFFFD"/>
                </a:solidFill>
                <a:latin typeface="Barlow Light Bold"/>
              </a:rPr>
              <a:t> Que </a:t>
            </a:r>
            <a:r>
              <a:rPr lang="en-US" sz="2499" dirty="0" err="1">
                <a:solidFill>
                  <a:srgbClr val="FEFFFD"/>
                </a:solidFill>
                <a:latin typeface="Barlow Light Bold"/>
              </a:rPr>
              <a:t>provoque</a:t>
            </a:r>
            <a:r>
              <a:rPr lang="en-US" sz="2499" dirty="0">
                <a:solidFill>
                  <a:srgbClr val="FEFFFD"/>
                </a:solidFill>
                <a:latin typeface="Barlow Light Bold"/>
              </a:rPr>
              <a:t> </a:t>
            </a:r>
            <a:r>
              <a:rPr lang="en-US" sz="2499" dirty="0" err="1">
                <a:solidFill>
                  <a:srgbClr val="FEFFFD"/>
                </a:solidFill>
                <a:latin typeface="Barlow Light Bold"/>
              </a:rPr>
              <a:t>cambios</a:t>
            </a:r>
            <a:r>
              <a:rPr lang="en-US" sz="2499" dirty="0">
                <a:solidFill>
                  <a:srgbClr val="FEFFFD"/>
                </a:solidFill>
                <a:latin typeface="Barlow Light Bold"/>
              </a:rPr>
              <a:t> </a:t>
            </a:r>
            <a:r>
              <a:rPr lang="en-US" sz="2499" dirty="0" err="1">
                <a:solidFill>
                  <a:srgbClr val="FEFFFD"/>
                </a:solidFill>
                <a:latin typeface="Barlow Light Bold"/>
              </a:rPr>
              <a:t>sociales</a:t>
            </a:r>
            <a:r>
              <a:rPr lang="en-US" sz="2499" dirty="0">
                <a:solidFill>
                  <a:srgbClr val="FEFFFD"/>
                </a:solidFill>
                <a:latin typeface="Barlow Light Bold"/>
              </a:rPr>
              <a:t>.</a:t>
            </a:r>
          </a:p>
          <a:p>
            <a:pPr marL="539749" lvl="1" indent="-269875">
              <a:lnSpc>
                <a:spcPts val="3999"/>
              </a:lnSpc>
              <a:buFont typeface="Arial"/>
              <a:buChar char="•"/>
            </a:pPr>
            <a:r>
              <a:rPr lang="en-US" sz="2499" dirty="0">
                <a:solidFill>
                  <a:srgbClr val="FEFFFD"/>
                </a:solidFill>
                <a:latin typeface="Barlow Light Bold"/>
              </a:rPr>
              <a:t> </a:t>
            </a:r>
            <a:r>
              <a:rPr lang="en-US" sz="2499" dirty="0" err="1">
                <a:solidFill>
                  <a:srgbClr val="FEFFFD"/>
                </a:solidFill>
                <a:latin typeface="Barlow Light Bold"/>
              </a:rPr>
              <a:t>Reconciliación</a:t>
            </a:r>
            <a:r>
              <a:rPr lang="en-US" sz="2499" dirty="0">
                <a:solidFill>
                  <a:srgbClr val="FEFFFD"/>
                </a:solidFill>
                <a:latin typeface="Barlow Light Bold"/>
              </a:rPr>
              <a:t>.</a:t>
            </a:r>
          </a:p>
        </p:txBody>
      </p:sp>
      <p:sp>
        <p:nvSpPr>
          <p:cNvPr id="3" name="TextBox 3"/>
          <p:cNvSpPr txBox="1"/>
          <p:nvPr/>
        </p:nvSpPr>
        <p:spPr>
          <a:xfrm>
            <a:off x="9629224" y="4344987"/>
            <a:ext cx="7896776" cy="1474763"/>
          </a:xfrm>
          <a:prstGeom prst="rect">
            <a:avLst/>
          </a:prstGeom>
        </p:spPr>
        <p:txBody>
          <a:bodyPr wrap="square"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Italics"/>
              </a:rPr>
              <a:t>The world and God have a fractured relationship.</a:t>
            </a:r>
          </a:p>
          <a:p>
            <a:pPr marL="539749" lvl="1" indent="-269875">
              <a:lnSpc>
                <a:spcPts val="3999"/>
              </a:lnSpc>
              <a:buFont typeface="Arial"/>
              <a:buChar char="•"/>
            </a:pPr>
            <a:r>
              <a:rPr lang="en-US" sz="2499" dirty="0">
                <a:solidFill>
                  <a:srgbClr val="FEFFFD"/>
                </a:solidFill>
                <a:latin typeface="Barlow Light Bold Italics"/>
              </a:rPr>
              <a:t>That provokes social changes.</a:t>
            </a:r>
          </a:p>
          <a:p>
            <a:pPr marL="539749" lvl="1" indent="-269875">
              <a:lnSpc>
                <a:spcPts val="3999"/>
              </a:lnSpc>
              <a:buFont typeface="Arial"/>
              <a:buChar char="•"/>
            </a:pPr>
            <a:r>
              <a:rPr lang="en-US" sz="2499" dirty="0">
                <a:solidFill>
                  <a:srgbClr val="FEFFFD"/>
                </a:solidFill>
                <a:latin typeface="Barlow Light Bold Italics"/>
              </a:rPr>
              <a:t>Reconciliation.</a:t>
            </a:r>
          </a:p>
        </p:txBody>
      </p:sp>
      <p:sp>
        <p:nvSpPr>
          <p:cNvPr id="4" name="TextBox 4"/>
          <p:cNvSpPr txBox="1"/>
          <p:nvPr/>
        </p:nvSpPr>
        <p:spPr>
          <a:xfrm>
            <a:off x="9629223" y="7268815"/>
            <a:ext cx="8658777" cy="1492250"/>
          </a:xfrm>
          <a:prstGeom prst="rect">
            <a:avLst/>
          </a:prstGeom>
        </p:spPr>
        <p:txBody>
          <a:bodyPr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a:rPr>
              <a:t>Le monde et Dieu </a:t>
            </a:r>
            <a:r>
              <a:rPr lang="en-US" sz="2499" dirty="0" err="1">
                <a:solidFill>
                  <a:srgbClr val="FEFFFD"/>
                </a:solidFill>
                <a:latin typeface="Barlow Light Bold"/>
              </a:rPr>
              <a:t>ont</a:t>
            </a:r>
            <a:r>
              <a:rPr lang="en-US" sz="2499" dirty="0">
                <a:solidFill>
                  <a:srgbClr val="FEFFFD"/>
                </a:solidFill>
                <a:latin typeface="Barlow Light Bold"/>
              </a:rPr>
              <a:t> </a:t>
            </a:r>
            <a:r>
              <a:rPr lang="en-US" sz="2499" dirty="0" err="1">
                <a:solidFill>
                  <a:srgbClr val="FEFFFD"/>
                </a:solidFill>
                <a:latin typeface="Barlow Light Bold"/>
              </a:rPr>
              <a:t>une</a:t>
            </a:r>
            <a:r>
              <a:rPr lang="en-US" sz="2499" dirty="0">
                <a:solidFill>
                  <a:srgbClr val="FEFFFD"/>
                </a:solidFill>
                <a:latin typeface="Barlow Light Bold"/>
              </a:rPr>
              <a:t> relation </a:t>
            </a:r>
            <a:r>
              <a:rPr lang="en-US" sz="2499" dirty="0" err="1">
                <a:solidFill>
                  <a:srgbClr val="FEFFFD"/>
                </a:solidFill>
                <a:latin typeface="Barlow Light Bold"/>
              </a:rPr>
              <a:t>fracturée</a:t>
            </a:r>
            <a:r>
              <a:rPr lang="en-US" sz="2499" dirty="0">
                <a:solidFill>
                  <a:srgbClr val="FEFFFD"/>
                </a:solidFill>
                <a:latin typeface="Barlow Light Bold"/>
              </a:rPr>
              <a:t>. </a:t>
            </a:r>
          </a:p>
          <a:p>
            <a:pPr marL="539749" lvl="1" indent="-269875">
              <a:lnSpc>
                <a:spcPts val="3999"/>
              </a:lnSpc>
              <a:buFont typeface="Arial"/>
              <a:buChar char="•"/>
            </a:pPr>
            <a:r>
              <a:rPr lang="en-US" sz="2499" dirty="0" err="1">
                <a:solidFill>
                  <a:srgbClr val="FEFFFD"/>
                </a:solidFill>
                <a:latin typeface="Barlow Light Bold"/>
              </a:rPr>
              <a:t>Cela</a:t>
            </a:r>
            <a:r>
              <a:rPr lang="en-US" sz="2499" dirty="0">
                <a:solidFill>
                  <a:srgbClr val="FEFFFD"/>
                </a:solidFill>
                <a:latin typeface="Barlow Light Bold"/>
              </a:rPr>
              <a:t> </a:t>
            </a:r>
            <a:r>
              <a:rPr lang="en-US" sz="2499" dirty="0" err="1">
                <a:solidFill>
                  <a:srgbClr val="FEFFFD"/>
                </a:solidFill>
                <a:latin typeface="Barlow Light Bold"/>
              </a:rPr>
              <a:t>provoque</a:t>
            </a:r>
            <a:r>
              <a:rPr lang="en-US" sz="2499" dirty="0">
                <a:solidFill>
                  <a:srgbClr val="FEFFFD"/>
                </a:solidFill>
                <a:latin typeface="Barlow Light Bold"/>
              </a:rPr>
              <a:t> des </a:t>
            </a:r>
            <a:r>
              <a:rPr lang="en-US" sz="2499" dirty="0" err="1">
                <a:solidFill>
                  <a:srgbClr val="FEFFFD"/>
                </a:solidFill>
                <a:latin typeface="Barlow Light Bold"/>
              </a:rPr>
              <a:t>changements</a:t>
            </a:r>
            <a:r>
              <a:rPr lang="en-US" sz="2499" dirty="0">
                <a:solidFill>
                  <a:srgbClr val="FEFFFD"/>
                </a:solidFill>
                <a:latin typeface="Barlow Light Bold"/>
              </a:rPr>
              <a:t> </a:t>
            </a:r>
            <a:r>
              <a:rPr lang="en-US" sz="2499" dirty="0" err="1">
                <a:solidFill>
                  <a:srgbClr val="FEFFFD"/>
                </a:solidFill>
                <a:latin typeface="Barlow Light Bold"/>
              </a:rPr>
              <a:t>sociaux</a:t>
            </a:r>
            <a:r>
              <a:rPr lang="en-US" sz="2499" dirty="0">
                <a:solidFill>
                  <a:srgbClr val="FEFFFD"/>
                </a:solidFill>
                <a:latin typeface="Barlow Light Bold"/>
              </a:rPr>
              <a:t>. </a:t>
            </a:r>
          </a:p>
          <a:p>
            <a:pPr marL="539749" lvl="1" indent="-269875">
              <a:lnSpc>
                <a:spcPts val="3999"/>
              </a:lnSpc>
              <a:buFont typeface="Arial"/>
              <a:buChar char="•"/>
            </a:pPr>
            <a:r>
              <a:rPr lang="en-US" sz="2499" dirty="0" err="1">
                <a:solidFill>
                  <a:srgbClr val="FEFFFD"/>
                </a:solidFill>
                <a:latin typeface="Barlow Light Bold"/>
              </a:rPr>
              <a:t>Réconciliation</a:t>
            </a:r>
            <a:r>
              <a:rPr lang="en-US" sz="2499" dirty="0">
                <a:solidFill>
                  <a:srgbClr val="FEFFFD"/>
                </a:solidFill>
                <a:latin typeface="Barlow Light Bold"/>
              </a:rPr>
              <a:t>.</a:t>
            </a:r>
          </a:p>
        </p:txBody>
      </p:sp>
      <p:sp>
        <p:nvSpPr>
          <p:cNvPr id="5" name="TextBox 5"/>
          <p:cNvSpPr txBox="1"/>
          <p:nvPr/>
        </p:nvSpPr>
        <p:spPr>
          <a:xfrm>
            <a:off x="1028700" y="1054100"/>
            <a:ext cx="6239121" cy="1631950"/>
          </a:xfrm>
          <a:prstGeom prst="rect">
            <a:avLst/>
          </a:prstGeom>
        </p:spPr>
        <p:txBody>
          <a:bodyPr lIns="0" tIns="0" rIns="0" bIns="0" rtlCol="0" anchor="t">
            <a:spAutoFit/>
          </a:bodyPr>
          <a:lstStyle/>
          <a:p>
            <a:pPr>
              <a:lnSpc>
                <a:spcPts val="6500"/>
              </a:lnSpc>
            </a:pPr>
            <a:r>
              <a:rPr lang="en-US" sz="5000" dirty="0">
                <a:solidFill>
                  <a:srgbClr val="FEFFFD"/>
                </a:solidFill>
                <a:latin typeface="Roboto Bold"/>
              </a:rPr>
              <a:t>VI. </a:t>
            </a:r>
            <a:r>
              <a:rPr lang="en-US" sz="5000" dirty="0" err="1">
                <a:solidFill>
                  <a:srgbClr val="FEFFFD"/>
                </a:solidFill>
                <a:latin typeface="Roboto Bold"/>
              </a:rPr>
              <a:t>Siendo</a:t>
            </a:r>
            <a:r>
              <a:rPr lang="en-US" sz="5000" dirty="0">
                <a:solidFill>
                  <a:srgbClr val="FEFFFD"/>
                </a:solidFill>
                <a:latin typeface="Roboto Bold"/>
              </a:rPr>
              <a:t> un </a:t>
            </a:r>
            <a:r>
              <a:rPr lang="en-US" sz="5000" dirty="0" err="1">
                <a:solidFill>
                  <a:srgbClr val="FEFFFD"/>
                </a:solidFill>
                <a:latin typeface="Roboto Bold"/>
              </a:rPr>
              <a:t>agente</a:t>
            </a:r>
            <a:r>
              <a:rPr lang="en-US" sz="5000" dirty="0">
                <a:solidFill>
                  <a:srgbClr val="FEFFFD"/>
                </a:solidFill>
                <a:latin typeface="Roboto Bold"/>
              </a:rPr>
              <a:t> de </a:t>
            </a:r>
            <a:r>
              <a:rPr lang="en-US" sz="5000" dirty="0" err="1">
                <a:solidFill>
                  <a:srgbClr val="FEFFFD"/>
                </a:solidFill>
                <a:latin typeface="Roboto Bold"/>
              </a:rPr>
              <a:t>transformación</a:t>
            </a:r>
            <a:r>
              <a:rPr lang="en-US" sz="5000" dirty="0">
                <a:solidFill>
                  <a:srgbClr val="FEFFFD"/>
                </a:solidFill>
                <a:latin typeface="Roboto Bold"/>
              </a:rPr>
              <a:t>.</a:t>
            </a:r>
          </a:p>
        </p:txBody>
      </p:sp>
      <p:sp>
        <p:nvSpPr>
          <p:cNvPr id="6" name="TextBox 6"/>
          <p:cNvSpPr txBox="1"/>
          <p:nvPr/>
        </p:nvSpPr>
        <p:spPr>
          <a:xfrm>
            <a:off x="1028700" y="3901440"/>
            <a:ext cx="5732351" cy="1494636"/>
          </a:xfrm>
          <a:prstGeom prst="rect">
            <a:avLst/>
          </a:prstGeom>
        </p:spPr>
        <p:txBody>
          <a:bodyPr lIns="0" tIns="0" rIns="0" bIns="0" rtlCol="0" anchor="t">
            <a:spAutoFit/>
          </a:bodyPr>
          <a:lstStyle/>
          <a:p>
            <a:pPr>
              <a:lnSpc>
                <a:spcPts val="5930"/>
              </a:lnSpc>
            </a:pPr>
            <a:r>
              <a:rPr lang="en-US" sz="4562">
                <a:solidFill>
                  <a:srgbClr val="FEFFFD"/>
                </a:solidFill>
                <a:latin typeface="Roboto Italics"/>
              </a:rPr>
              <a:t>VI. Being a transformation agent.</a:t>
            </a:r>
          </a:p>
        </p:txBody>
      </p:sp>
      <p:sp>
        <p:nvSpPr>
          <p:cNvPr id="7" name="TextBox 7"/>
          <p:cNvSpPr txBox="1"/>
          <p:nvPr/>
        </p:nvSpPr>
        <p:spPr>
          <a:xfrm>
            <a:off x="1028700" y="7073553"/>
            <a:ext cx="5732351" cy="1490842"/>
          </a:xfrm>
          <a:prstGeom prst="rect">
            <a:avLst/>
          </a:prstGeom>
        </p:spPr>
        <p:txBody>
          <a:bodyPr lIns="0" tIns="0" rIns="0" bIns="0" rtlCol="0" anchor="t">
            <a:spAutoFit/>
          </a:bodyPr>
          <a:lstStyle/>
          <a:p>
            <a:pPr>
              <a:lnSpc>
                <a:spcPts val="5930"/>
              </a:lnSpc>
            </a:pPr>
            <a:r>
              <a:rPr lang="en-US" sz="4562">
                <a:solidFill>
                  <a:srgbClr val="FEFFFD"/>
                </a:solidFill>
                <a:latin typeface="Roboto Bold"/>
              </a:rPr>
              <a:t>VI.Être agent de transformation.</a:t>
            </a:r>
          </a:p>
        </p:txBody>
      </p:sp>
      <p:sp>
        <p:nvSpPr>
          <p:cNvPr id="8" name="AutoShape 8"/>
          <p:cNvSpPr/>
          <p:nvPr/>
        </p:nvSpPr>
        <p:spPr>
          <a:xfrm rot="-5400000">
            <a:off x="3133971" y="5124450"/>
            <a:ext cx="10287000" cy="0"/>
          </a:xfrm>
          <a:prstGeom prst="line">
            <a:avLst/>
          </a:prstGeom>
          <a:ln w="38100" cap="rnd">
            <a:solidFill>
              <a:srgbClr val="101010"/>
            </a:solidFill>
            <a:prstDash val="sysDot"/>
            <a:headEnd type="none" w="sm" len="sm"/>
            <a:tailEnd type="none" w="sm" len="sm"/>
          </a:ln>
        </p:spPr>
      </p:sp>
      <p:grpSp>
        <p:nvGrpSpPr>
          <p:cNvPr id="9" name="Group 9"/>
          <p:cNvGrpSpPr/>
          <p:nvPr/>
        </p:nvGrpSpPr>
        <p:grpSpPr>
          <a:xfrm>
            <a:off x="7997459" y="1930641"/>
            <a:ext cx="598125" cy="593242"/>
            <a:chOff x="0" y="0"/>
            <a:chExt cx="797500" cy="790990"/>
          </a:xfrm>
        </p:grpSpPr>
        <p:grpSp>
          <p:nvGrpSpPr>
            <p:cNvPr id="10" name="Group 10"/>
            <p:cNvGrpSpPr/>
            <p:nvPr/>
          </p:nvGrpSpPr>
          <p:grpSpPr>
            <a:xfrm>
              <a:off x="0" y="0"/>
              <a:ext cx="797500" cy="79099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2" name="TextBox 12"/>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ES</a:t>
              </a:r>
            </a:p>
          </p:txBody>
        </p:sp>
      </p:grpSp>
      <p:grpSp>
        <p:nvGrpSpPr>
          <p:cNvPr id="13" name="Group 13"/>
          <p:cNvGrpSpPr/>
          <p:nvPr/>
        </p:nvGrpSpPr>
        <p:grpSpPr>
          <a:xfrm>
            <a:off x="7997459" y="4802834"/>
            <a:ext cx="598125" cy="593242"/>
            <a:chOff x="0" y="0"/>
            <a:chExt cx="797500" cy="790990"/>
          </a:xfrm>
        </p:grpSpPr>
        <p:grpSp>
          <p:nvGrpSpPr>
            <p:cNvPr id="14" name="Group 14"/>
            <p:cNvGrpSpPr/>
            <p:nvPr/>
          </p:nvGrpSpPr>
          <p:grpSpPr>
            <a:xfrm>
              <a:off x="0" y="0"/>
              <a:ext cx="797500" cy="79099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6" name="TextBox 16"/>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EN</a:t>
              </a:r>
            </a:p>
          </p:txBody>
        </p:sp>
      </p:grpSp>
      <p:grpSp>
        <p:nvGrpSpPr>
          <p:cNvPr id="17" name="Group 17"/>
          <p:cNvGrpSpPr/>
          <p:nvPr/>
        </p:nvGrpSpPr>
        <p:grpSpPr>
          <a:xfrm>
            <a:off x="7997459" y="7770707"/>
            <a:ext cx="598125" cy="593242"/>
            <a:chOff x="0" y="0"/>
            <a:chExt cx="797500" cy="790990"/>
          </a:xfrm>
        </p:grpSpPr>
        <p:grpSp>
          <p:nvGrpSpPr>
            <p:cNvPr id="18" name="Group 18"/>
            <p:cNvGrpSpPr/>
            <p:nvPr/>
          </p:nvGrpSpPr>
          <p:grpSpPr>
            <a:xfrm>
              <a:off x="0" y="0"/>
              <a:ext cx="797500" cy="79099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20" name="TextBox 20"/>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FR</a:t>
              </a:r>
            </a:p>
          </p:txBody>
        </p:sp>
      </p:grpSp>
      <p:sp>
        <p:nvSpPr>
          <p:cNvPr id="21" name="TextBox 21"/>
          <p:cNvSpPr txBox="1"/>
          <p:nvPr/>
        </p:nvSpPr>
        <p:spPr>
          <a:xfrm>
            <a:off x="1028700" y="9482077"/>
            <a:ext cx="6201021" cy="544596"/>
          </a:xfrm>
          <a:prstGeom prst="rect">
            <a:avLst/>
          </a:prstGeom>
        </p:spPr>
        <p:txBody>
          <a:bodyPr lIns="0" tIns="0" rIns="0" bIns="0" rtlCol="0" anchor="t">
            <a:spAutoFit/>
          </a:bodyPr>
          <a:lstStyle/>
          <a:p>
            <a:pPr algn="just">
              <a:lnSpc>
                <a:spcPts val="4259"/>
              </a:lnSpc>
            </a:pPr>
            <a:r>
              <a:rPr lang="en-US" sz="3276">
                <a:solidFill>
                  <a:srgbClr val="FEFFFD">
                    <a:alpha val="54902"/>
                  </a:srgbClr>
                </a:solidFill>
                <a:latin typeface="Roboto Bold"/>
              </a:rPr>
              <a:t>¿Cómo impactamos la urbe?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E2D2D"/>
        </a:solidFill>
        <a:effectLst/>
      </p:bgPr>
    </p:bg>
    <p:spTree>
      <p:nvGrpSpPr>
        <p:cNvPr id="1" name=""/>
        <p:cNvGrpSpPr/>
        <p:nvPr/>
      </p:nvGrpSpPr>
      <p:grpSpPr>
        <a:xfrm>
          <a:off x="0" y="0"/>
          <a:ext cx="0" cy="0"/>
          <a:chOff x="0" y="0"/>
          <a:chExt cx="0" cy="0"/>
        </a:xfrm>
      </p:grpSpPr>
      <p:sp>
        <p:nvSpPr>
          <p:cNvPr id="2" name="TextBox 2"/>
          <p:cNvSpPr txBox="1"/>
          <p:nvPr/>
        </p:nvSpPr>
        <p:spPr>
          <a:xfrm>
            <a:off x="9629224" y="1428750"/>
            <a:ext cx="7630076" cy="1987724"/>
          </a:xfrm>
          <a:prstGeom prst="rect">
            <a:avLst/>
          </a:prstGeom>
        </p:spPr>
        <p:txBody>
          <a:bodyPr wrap="square"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a:rPr>
              <a:t>Un </a:t>
            </a:r>
            <a:r>
              <a:rPr lang="en-US" sz="2499" dirty="0" err="1">
                <a:solidFill>
                  <a:srgbClr val="FEFFFD"/>
                </a:solidFill>
                <a:latin typeface="Barlow Light Bold"/>
              </a:rPr>
              <a:t>ministerio</a:t>
            </a:r>
            <a:r>
              <a:rPr lang="en-US" sz="2499" dirty="0">
                <a:solidFill>
                  <a:srgbClr val="FEFFFD"/>
                </a:solidFill>
                <a:latin typeface="Barlow Light Bold"/>
              </a:rPr>
              <a:t> </a:t>
            </a:r>
            <a:r>
              <a:rPr lang="en-US" sz="2499" dirty="0" err="1">
                <a:solidFill>
                  <a:srgbClr val="FEFFFD"/>
                </a:solidFill>
                <a:latin typeface="Barlow Light Bold"/>
              </a:rPr>
              <a:t>inclusivo</a:t>
            </a:r>
            <a:r>
              <a:rPr lang="en-US" sz="2499" dirty="0">
                <a:solidFill>
                  <a:srgbClr val="FEFFFD"/>
                </a:solidFill>
                <a:latin typeface="Barlow Light Bold"/>
              </a:rPr>
              <a:t>.</a:t>
            </a:r>
          </a:p>
          <a:p>
            <a:pPr marL="539749" lvl="1" indent="-269875">
              <a:lnSpc>
                <a:spcPts val="3999"/>
              </a:lnSpc>
              <a:buFont typeface="Arial"/>
              <a:buChar char="•"/>
            </a:pPr>
            <a:r>
              <a:rPr lang="en-US" sz="2499" dirty="0">
                <a:solidFill>
                  <a:srgbClr val="FEFFFD"/>
                </a:solidFill>
                <a:latin typeface="Barlow Light Bold"/>
              </a:rPr>
              <a:t> </a:t>
            </a:r>
            <a:r>
              <a:rPr lang="en-US" sz="2499" dirty="0" err="1">
                <a:solidFill>
                  <a:srgbClr val="FEFFFD"/>
                </a:solidFill>
                <a:latin typeface="Barlow Light Bold"/>
              </a:rPr>
              <a:t>Desarrollando</a:t>
            </a:r>
            <a:r>
              <a:rPr lang="en-US" sz="2499" dirty="0">
                <a:solidFill>
                  <a:srgbClr val="FEFFFD"/>
                </a:solidFill>
                <a:latin typeface="Barlow Light Bold"/>
              </a:rPr>
              <a:t> y </a:t>
            </a:r>
            <a:r>
              <a:rPr lang="en-US" sz="2499" dirty="0" err="1">
                <a:solidFill>
                  <a:srgbClr val="FEFFFD"/>
                </a:solidFill>
                <a:latin typeface="Barlow Light Bold"/>
              </a:rPr>
              <a:t>perfeccionando</a:t>
            </a:r>
            <a:r>
              <a:rPr lang="en-US" sz="2499" dirty="0">
                <a:solidFill>
                  <a:srgbClr val="FEFFFD"/>
                </a:solidFill>
                <a:latin typeface="Barlow Light Bold"/>
              </a:rPr>
              <a:t> a los santos. </a:t>
            </a:r>
            <a:r>
              <a:rPr lang="en-US" sz="2499" dirty="0" err="1">
                <a:solidFill>
                  <a:srgbClr val="FEFFFD"/>
                </a:solidFill>
                <a:latin typeface="Barlow Light Bold"/>
              </a:rPr>
              <a:t>Efesios</a:t>
            </a:r>
            <a:r>
              <a:rPr lang="en-US" sz="2499" dirty="0">
                <a:solidFill>
                  <a:srgbClr val="FEFFFD"/>
                </a:solidFill>
                <a:latin typeface="Barlow Light Bold"/>
              </a:rPr>
              <a:t> 4:12</a:t>
            </a:r>
          </a:p>
          <a:p>
            <a:pPr marL="539749" lvl="1" indent="-269875">
              <a:lnSpc>
                <a:spcPts val="3999"/>
              </a:lnSpc>
              <a:buFont typeface="Arial"/>
              <a:buChar char="•"/>
            </a:pPr>
            <a:r>
              <a:rPr lang="en-US" sz="2499" dirty="0">
                <a:solidFill>
                  <a:srgbClr val="FEFFFD"/>
                </a:solidFill>
                <a:latin typeface="Barlow Light Bold"/>
              </a:rPr>
              <a:t> </a:t>
            </a:r>
            <a:r>
              <a:rPr lang="en-US" sz="2499" dirty="0" err="1">
                <a:solidFill>
                  <a:srgbClr val="FEFFFD"/>
                </a:solidFill>
                <a:latin typeface="Barlow Light Bold"/>
              </a:rPr>
              <a:t>multiplicandose</a:t>
            </a:r>
            <a:r>
              <a:rPr lang="en-US" sz="2499" dirty="0">
                <a:solidFill>
                  <a:srgbClr val="FEFFFD"/>
                </a:solidFill>
                <a:latin typeface="Barlow Light Bold"/>
              </a:rPr>
              <a:t> y </a:t>
            </a:r>
            <a:r>
              <a:rPr lang="en-US" sz="2499" dirty="0" err="1">
                <a:solidFill>
                  <a:srgbClr val="FEFFFD"/>
                </a:solidFill>
                <a:latin typeface="Barlow Light Bold"/>
              </a:rPr>
              <a:t>cumpliendo</a:t>
            </a:r>
            <a:r>
              <a:rPr lang="en-US" sz="2499" dirty="0">
                <a:solidFill>
                  <a:srgbClr val="FEFFFD"/>
                </a:solidFill>
                <a:latin typeface="Barlow Light Bold"/>
              </a:rPr>
              <a:t> la gran </a:t>
            </a:r>
            <a:r>
              <a:rPr lang="en-US" sz="2499" dirty="0" err="1">
                <a:solidFill>
                  <a:srgbClr val="FEFFFD"/>
                </a:solidFill>
                <a:latin typeface="Barlow Light Bold"/>
              </a:rPr>
              <a:t>comisión</a:t>
            </a:r>
            <a:r>
              <a:rPr lang="en-US" sz="2499" dirty="0">
                <a:solidFill>
                  <a:srgbClr val="FEFFFD"/>
                </a:solidFill>
                <a:latin typeface="Barlow Light Bold"/>
              </a:rPr>
              <a:t>.</a:t>
            </a:r>
          </a:p>
        </p:txBody>
      </p:sp>
      <p:sp>
        <p:nvSpPr>
          <p:cNvPr id="3" name="TextBox 3"/>
          <p:cNvSpPr txBox="1"/>
          <p:nvPr/>
        </p:nvSpPr>
        <p:spPr>
          <a:xfrm>
            <a:off x="9629223" y="4344987"/>
            <a:ext cx="8658777" cy="1492250"/>
          </a:xfrm>
          <a:prstGeom prst="rect">
            <a:avLst/>
          </a:prstGeom>
        </p:spPr>
        <p:txBody>
          <a:bodyPr lIns="0" tIns="0" rIns="0" bIns="0" rtlCol="0" anchor="t">
            <a:spAutoFit/>
          </a:bodyPr>
          <a:lstStyle/>
          <a:p>
            <a:pPr marL="539749" lvl="1" indent="-269875">
              <a:lnSpc>
                <a:spcPts val="3999"/>
              </a:lnSpc>
              <a:buFont typeface="Arial"/>
              <a:buChar char="•"/>
            </a:pPr>
            <a:r>
              <a:rPr lang="en-US" sz="2499" dirty="0">
                <a:solidFill>
                  <a:srgbClr val="FEFFFD"/>
                </a:solidFill>
                <a:latin typeface="Barlow Light Bold Italics"/>
              </a:rPr>
              <a:t>An inclusive ministry. </a:t>
            </a:r>
          </a:p>
          <a:p>
            <a:pPr marL="539749" lvl="1" indent="-269875">
              <a:lnSpc>
                <a:spcPts val="3999"/>
              </a:lnSpc>
              <a:buFont typeface="Arial"/>
              <a:buChar char="•"/>
            </a:pPr>
            <a:r>
              <a:rPr lang="en-US" sz="2499" dirty="0">
                <a:solidFill>
                  <a:srgbClr val="FEFFFD"/>
                </a:solidFill>
                <a:latin typeface="Barlow Light Bold Italics"/>
              </a:rPr>
              <a:t> Developing and perfecting the saints. Ephesians 4:12 </a:t>
            </a:r>
          </a:p>
          <a:p>
            <a:pPr marL="539749" lvl="1" indent="-269875">
              <a:lnSpc>
                <a:spcPts val="3999"/>
              </a:lnSpc>
              <a:buFont typeface="Arial"/>
              <a:buChar char="•"/>
            </a:pPr>
            <a:r>
              <a:rPr lang="en-US" sz="2499" dirty="0">
                <a:solidFill>
                  <a:srgbClr val="FEFFFD"/>
                </a:solidFill>
                <a:latin typeface="Barlow Light Bold Italics"/>
              </a:rPr>
              <a:t>Getting multiplied and fulfilling the great commission.</a:t>
            </a:r>
          </a:p>
        </p:txBody>
      </p:sp>
      <p:sp>
        <p:nvSpPr>
          <p:cNvPr id="4" name="TextBox 4"/>
          <p:cNvSpPr txBox="1"/>
          <p:nvPr/>
        </p:nvSpPr>
        <p:spPr>
          <a:xfrm>
            <a:off x="9629223" y="7268815"/>
            <a:ext cx="8658777" cy="1492250"/>
          </a:xfrm>
          <a:prstGeom prst="rect">
            <a:avLst/>
          </a:prstGeom>
        </p:spPr>
        <p:txBody>
          <a:bodyPr lIns="0" tIns="0" rIns="0" bIns="0" rtlCol="0" anchor="t">
            <a:spAutoFit/>
          </a:bodyPr>
          <a:lstStyle/>
          <a:p>
            <a:pPr marL="539749" lvl="1" indent="-269875">
              <a:lnSpc>
                <a:spcPts val="3999"/>
              </a:lnSpc>
              <a:buFont typeface="Arial"/>
              <a:buChar char="•"/>
            </a:pPr>
            <a:r>
              <a:rPr lang="en-US" sz="2499">
                <a:solidFill>
                  <a:srgbClr val="FEFFFD"/>
                </a:solidFill>
                <a:latin typeface="Barlow Light Bold"/>
              </a:rPr>
              <a:t>Un ministère inclusif.</a:t>
            </a:r>
          </a:p>
          <a:p>
            <a:pPr marL="539749" lvl="1" indent="-269875">
              <a:lnSpc>
                <a:spcPts val="3999"/>
              </a:lnSpc>
              <a:buFont typeface="Arial"/>
              <a:buChar char="•"/>
            </a:pPr>
            <a:r>
              <a:rPr lang="en-US" sz="2499">
                <a:solidFill>
                  <a:srgbClr val="FEFFFD"/>
                </a:solidFill>
                <a:latin typeface="Barlow Light Bold Italics"/>
              </a:rPr>
              <a:t>Développer et perfectionner les saints. Ephésiens 4:12 </a:t>
            </a:r>
          </a:p>
          <a:p>
            <a:pPr marL="539749" lvl="1" indent="-269875">
              <a:lnSpc>
                <a:spcPts val="3999"/>
              </a:lnSpc>
              <a:buFont typeface="Arial"/>
              <a:buChar char="•"/>
            </a:pPr>
            <a:r>
              <a:rPr lang="en-US" sz="2499">
                <a:solidFill>
                  <a:srgbClr val="FEFFFD"/>
                </a:solidFill>
                <a:latin typeface="Barlow Light Bold Italics"/>
              </a:rPr>
              <a:t>Se multiplier et remplir la grande commission.</a:t>
            </a:r>
          </a:p>
        </p:txBody>
      </p:sp>
      <p:sp>
        <p:nvSpPr>
          <p:cNvPr id="5" name="TextBox 5"/>
          <p:cNvSpPr txBox="1"/>
          <p:nvPr/>
        </p:nvSpPr>
        <p:spPr>
          <a:xfrm>
            <a:off x="1028700" y="644525"/>
            <a:ext cx="6239121" cy="2451100"/>
          </a:xfrm>
          <a:prstGeom prst="rect">
            <a:avLst/>
          </a:prstGeom>
        </p:spPr>
        <p:txBody>
          <a:bodyPr lIns="0" tIns="0" rIns="0" bIns="0" rtlCol="0" anchor="t">
            <a:spAutoFit/>
          </a:bodyPr>
          <a:lstStyle/>
          <a:p>
            <a:pPr>
              <a:lnSpc>
                <a:spcPts val="6500"/>
              </a:lnSpc>
            </a:pPr>
            <a:r>
              <a:rPr lang="en-US" sz="5000" dirty="0" err="1">
                <a:solidFill>
                  <a:srgbClr val="FEFFFD"/>
                </a:solidFill>
                <a:latin typeface="Roboto Bold"/>
              </a:rPr>
              <a:t>VII.Involucrando</a:t>
            </a:r>
            <a:r>
              <a:rPr lang="en-US" sz="5000" dirty="0">
                <a:solidFill>
                  <a:srgbClr val="FEFFFD"/>
                </a:solidFill>
                <a:latin typeface="Roboto Bold"/>
              </a:rPr>
              <a:t> a </a:t>
            </a:r>
            <a:r>
              <a:rPr lang="en-US" sz="5000" dirty="0" err="1">
                <a:solidFill>
                  <a:srgbClr val="FEFFFD"/>
                </a:solidFill>
                <a:latin typeface="Roboto Bold"/>
              </a:rPr>
              <a:t>todos</a:t>
            </a:r>
            <a:r>
              <a:rPr lang="en-US" sz="5000" dirty="0">
                <a:solidFill>
                  <a:srgbClr val="FEFFFD"/>
                </a:solidFill>
                <a:latin typeface="Roboto Bold"/>
              </a:rPr>
              <a:t> </a:t>
            </a:r>
            <a:r>
              <a:rPr lang="en-US" sz="5000" dirty="0" err="1">
                <a:solidFill>
                  <a:srgbClr val="FEFFFD"/>
                </a:solidFill>
                <a:latin typeface="Roboto Bold"/>
              </a:rPr>
              <a:t>en</a:t>
            </a:r>
            <a:r>
              <a:rPr lang="en-US" sz="5000" dirty="0">
                <a:solidFill>
                  <a:srgbClr val="FEFFFD"/>
                </a:solidFill>
                <a:latin typeface="Roboto Bold"/>
              </a:rPr>
              <a:t> los </a:t>
            </a:r>
            <a:r>
              <a:rPr lang="en-US" sz="5000" dirty="0" err="1">
                <a:solidFill>
                  <a:srgbClr val="FEFFFD"/>
                </a:solidFill>
                <a:latin typeface="Roboto Bold"/>
              </a:rPr>
              <a:t>ministerios</a:t>
            </a:r>
            <a:r>
              <a:rPr lang="en-US" sz="5000" dirty="0">
                <a:solidFill>
                  <a:srgbClr val="FEFFFD"/>
                </a:solidFill>
                <a:latin typeface="Roboto Bold"/>
              </a:rPr>
              <a:t>.</a:t>
            </a:r>
          </a:p>
        </p:txBody>
      </p:sp>
      <p:sp>
        <p:nvSpPr>
          <p:cNvPr id="6" name="TextBox 6"/>
          <p:cNvSpPr txBox="1"/>
          <p:nvPr/>
        </p:nvSpPr>
        <p:spPr>
          <a:xfrm>
            <a:off x="1028700" y="3525203"/>
            <a:ext cx="5732351" cy="2247111"/>
          </a:xfrm>
          <a:prstGeom prst="rect">
            <a:avLst/>
          </a:prstGeom>
        </p:spPr>
        <p:txBody>
          <a:bodyPr lIns="0" tIns="0" rIns="0" bIns="0" rtlCol="0" anchor="t">
            <a:spAutoFit/>
          </a:bodyPr>
          <a:lstStyle/>
          <a:p>
            <a:pPr>
              <a:lnSpc>
                <a:spcPts val="5930"/>
              </a:lnSpc>
            </a:pPr>
            <a:r>
              <a:rPr lang="en-US" sz="4562">
                <a:solidFill>
                  <a:srgbClr val="FEFFFD"/>
                </a:solidFill>
                <a:latin typeface="Roboto Italics"/>
              </a:rPr>
              <a:t>VII. Involving everybody in the ministries.</a:t>
            </a:r>
          </a:p>
        </p:txBody>
      </p:sp>
      <p:sp>
        <p:nvSpPr>
          <p:cNvPr id="7" name="TextBox 7"/>
          <p:cNvSpPr txBox="1"/>
          <p:nvPr/>
        </p:nvSpPr>
        <p:spPr>
          <a:xfrm>
            <a:off x="1028700" y="6698264"/>
            <a:ext cx="5732351" cy="2241420"/>
          </a:xfrm>
          <a:prstGeom prst="rect">
            <a:avLst/>
          </a:prstGeom>
        </p:spPr>
        <p:txBody>
          <a:bodyPr lIns="0" tIns="0" rIns="0" bIns="0" rtlCol="0" anchor="t">
            <a:spAutoFit/>
          </a:bodyPr>
          <a:lstStyle/>
          <a:p>
            <a:pPr>
              <a:lnSpc>
                <a:spcPts val="5930"/>
              </a:lnSpc>
            </a:pPr>
            <a:r>
              <a:rPr lang="en-US" sz="4562">
                <a:solidFill>
                  <a:srgbClr val="FEFFFD"/>
                </a:solidFill>
                <a:latin typeface="Roboto Bold"/>
              </a:rPr>
              <a:t>VII.Impliquer tout le monde dans les ministères</a:t>
            </a:r>
          </a:p>
        </p:txBody>
      </p:sp>
      <p:sp>
        <p:nvSpPr>
          <p:cNvPr id="8" name="AutoShape 8"/>
          <p:cNvSpPr/>
          <p:nvPr/>
        </p:nvSpPr>
        <p:spPr>
          <a:xfrm rot="-5400000">
            <a:off x="3133971" y="5124450"/>
            <a:ext cx="10287000" cy="0"/>
          </a:xfrm>
          <a:prstGeom prst="line">
            <a:avLst/>
          </a:prstGeom>
          <a:ln w="38100" cap="rnd">
            <a:solidFill>
              <a:srgbClr val="101010"/>
            </a:solidFill>
            <a:prstDash val="sysDot"/>
            <a:headEnd type="none" w="sm" len="sm"/>
            <a:tailEnd type="none" w="sm" len="sm"/>
          </a:ln>
        </p:spPr>
      </p:sp>
      <p:grpSp>
        <p:nvGrpSpPr>
          <p:cNvPr id="9" name="Group 9"/>
          <p:cNvGrpSpPr/>
          <p:nvPr/>
        </p:nvGrpSpPr>
        <p:grpSpPr>
          <a:xfrm>
            <a:off x="7997459" y="1930641"/>
            <a:ext cx="598125" cy="593242"/>
            <a:chOff x="0" y="0"/>
            <a:chExt cx="797500" cy="790990"/>
          </a:xfrm>
        </p:grpSpPr>
        <p:grpSp>
          <p:nvGrpSpPr>
            <p:cNvPr id="10" name="Group 10"/>
            <p:cNvGrpSpPr/>
            <p:nvPr/>
          </p:nvGrpSpPr>
          <p:grpSpPr>
            <a:xfrm>
              <a:off x="0" y="0"/>
              <a:ext cx="797500" cy="79099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2" name="TextBox 12"/>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ES</a:t>
              </a:r>
            </a:p>
          </p:txBody>
        </p:sp>
      </p:grpSp>
      <p:grpSp>
        <p:nvGrpSpPr>
          <p:cNvPr id="13" name="Group 13"/>
          <p:cNvGrpSpPr/>
          <p:nvPr/>
        </p:nvGrpSpPr>
        <p:grpSpPr>
          <a:xfrm>
            <a:off x="7997459" y="4802834"/>
            <a:ext cx="598125" cy="593242"/>
            <a:chOff x="0" y="0"/>
            <a:chExt cx="797500" cy="790990"/>
          </a:xfrm>
        </p:grpSpPr>
        <p:grpSp>
          <p:nvGrpSpPr>
            <p:cNvPr id="14" name="Group 14"/>
            <p:cNvGrpSpPr/>
            <p:nvPr/>
          </p:nvGrpSpPr>
          <p:grpSpPr>
            <a:xfrm>
              <a:off x="0" y="0"/>
              <a:ext cx="797500" cy="79099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6" name="TextBox 16"/>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EN</a:t>
              </a:r>
            </a:p>
          </p:txBody>
        </p:sp>
      </p:grpSp>
      <p:grpSp>
        <p:nvGrpSpPr>
          <p:cNvPr id="17" name="Group 17"/>
          <p:cNvGrpSpPr/>
          <p:nvPr/>
        </p:nvGrpSpPr>
        <p:grpSpPr>
          <a:xfrm>
            <a:off x="7997459" y="7770707"/>
            <a:ext cx="598125" cy="593242"/>
            <a:chOff x="0" y="0"/>
            <a:chExt cx="797500" cy="790990"/>
          </a:xfrm>
        </p:grpSpPr>
        <p:grpSp>
          <p:nvGrpSpPr>
            <p:cNvPr id="18" name="Group 18"/>
            <p:cNvGrpSpPr/>
            <p:nvPr/>
          </p:nvGrpSpPr>
          <p:grpSpPr>
            <a:xfrm>
              <a:off x="0" y="0"/>
              <a:ext cx="797500" cy="79099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20" name="TextBox 20"/>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FR</a:t>
              </a:r>
            </a:p>
          </p:txBody>
        </p:sp>
      </p:grpSp>
      <p:sp>
        <p:nvSpPr>
          <p:cNvPr id="21" name="TextBox 21"/>
          <p:cNvSpPr txBox="1"/>
          <p:nvPr/>
        </p:nvSpPr>
        <p:spPr>
          <a:xfrm>
            <a:off x="1028700" y="9482077"/>
            <a:ext cx="6201021" cy="544596"/>
          </a:xfrm>
          <a:prstGeom prst="rect">
            <a:avLst/>
          </a:prstGeom>
        </p:spPr>
        <p:txBody>
          <a:bodyPr lIns="0" tIns="0" rIns="0" bIns="0" rtlCol="0" anchor="t">
            <a:spAutoFit/>
          </a:bodyPr>
          <a:lstStyle/>
          <a:p>
            <a:pPr algn="just">
              <a:lnSpc>
                <a:spcPts val="4259"/>
              </a:lnSpc>
            </a:pPr>
            <a:r>
              <a:rPr lang="en-US" sz="3276">
                <a:solidFill>
                  <a:srgbClr val="FEFFFD">
                    <a:alpha val="54902"/>
                  </a:srgbClr>
                </a:solidFill>
                <a:latin typeface="Roboto Bold"/>
              </a:rPr>
              <a:t>¿Cómo impactamos la urbe?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TextBox 3"/>
          <p:cNvSpPr txBox="1"/>
          <p:nvPr/>
        </p:nvSpPr>
        <p:spPr>
          <a:xfrm>
            <a:off x="3081175" y="2241998"/>
            <a:ext cx="12125649" cy="3667125"/>
          </a:xfrm>
          <a:prstGeom prst="rect">
            <a:avLst/>
          </a:prstGeom>
        </p:spPr>
        <p:txBody>
          <a:bodyPr lIns="0" tIns="0" rIns="0" bIns="0" rtlCol="0" anchor="t">
            <a:spAutoFit/>
          </a:bodyPr>
          <a:lstStyle/>
          <a:p>
            <a:pPr algn="ctr">
              <a:lnSpc>
                <a:spcPts val="9600"/>
              </a:lnSpc>
            </a:pPr>
            <a:r>
              <a:rPr lang="en-US" sz="8000" dirty="0">
                <a:solidFill>
                  <a:srgbClr val="FEFFFD"/>
                </a:solidFill>
                <a:latin typeface="Roboto Bold"/>
              </a:rPr>
              <a:t>No es lo </a:t>
            </a:r>
            <a:r>
              <a:rPr lang="en-US" sz="8000" dirty="0" err="1">
                <a:solidFill>
                  <a:srgbClr val="FEFFFD"/>
                </a:solidFill>
                <a:latin typeface="Roboto Bold"/>
              </a:rPr>
              <a:t>mismo</a:t>
            </a:r>
            <a:endParaRPr lang="en-US" sz="8000" dirty="0">
              <a:solidFill>
                <a:srgbClr val="FEFFFD"/>
              </a:solidFill>
              <a:latin typeface="Roboto Bold"/>
            </a:endParaRPr>
          </a:p>
          <a:p>
            <a:pPr algn="ctr">
              <a:lnSpc>
                <a:spcPts val="9600"/>
              </a:lnSpc>
            </a:pPr>
            <a:r>
              <a:rPr lang="en-US" sz="8000" dirty="0" err="1">
                <a:solidFill>
                  <a:srgbClr val="FEFFFD"/>
                </a:solidFill>
                <a:latin typeface="Roboto Bold"/>
              </a:rPr>
              <a:t>creer</a:t>
            </a:r>
            <a:r>
              <a:rPr lang="en-US" sz="8000" dirty="0">
                <a:solidFill>
                  <a:srgbClr val="FEFFFD"/>
                </a:solidFill>
                <a:latin typeface="Roboto Bold"/>
              </a:rPr>
              <a:t> </a:t>
            </a:r>
            <a:r>
              <a:rPr lang="en-US" sz="8000" dirty="0" err="1">
                <a:solidFill>
                  <a:srgbClr val="FEFFFD"/>
                </a:solidFill>
                <a:latin typeface="Roboto Bold"/>
              </a:rPr>
              <a:t>en</a:t>
            </a:r>
            <a:r>
              <a:rPr lang="en-US" sz="8000" dirty="0">
                <a:solidFill>
                  <a:srgbClr val="FEFFFD"/>
                </a:solidFill>
                <a:latin typeface="Roboto Bold"/>
              </a:rPr>
              <a:t> Jesús</a:t>
            </a:r>
          </a:p>
          <a:p>
            <a:pPr algn="ctr">
              <a:lnSpc>
                <a:spcPts val="9600"/>
              </a:lnSpc>
            </a:pPr>
            <a:r>
              <a:rPr lang="en-US" sz="8000" dirty="0">
                <a:solidFill>
                  <a:srgbClr val="FEFFFD"/>
                </a:solidFill>
                <a:latin typeface="Roboto Bold"/>
              </a:rPr>
              <a:t>que </a:t>
            </a:r>
            <a:r>
              <a:rPr lang="en-US" sz="8000" dirty="0" err="1">
                <a:solidFill>
                  <a:srgbClr val="FEFFFD"/>
                </a:solidFill>
                <a:latin typeface="Roboto Bold"/>
              </a:rPr>
              <a:t>seguir</a:t>
            </a:r>
            <a:r>
              <a:rPr lang="en-US" sz="8000" dirty="0">
                <a:solidFill>
                  <a:srgbClr val="FEFFFD"/>
                </a:solidFill>
                <a:latin typeface="Roboto Bold"/>
              </a:rPr>
              <a:t> sus pasos</a:t>
            </a:r>
          </a:p>
        </p:txBody>
      </p:sp>
      <p:sp>
        <p:nvSpPr>
          <p:cNvPr id="4" name="TextBox 4"/>
          <p:cNvSpPr txBox="1"/>
          <p:nvPr/>
        </p:nvSpPr>
        <p:spPr>
          <a:xfrm>
            <a:off x="1028700" y="6703776"/>
            <a:ext cx="7291459" cy="2076450"/>
          </a:xfrm>
          <a:prstGeom prst="rect">
            <a:avLst/>
          </a:prstGeom>
        </p:spPr>
        <p:txBody>
          <a:bodyPr lIns="0" tIns="0" rIns="0" bIns="0" rtlCol="0" anchor="t">
            <a:spAutoFit/>
          </a:bodyPr>
          <a:lstStyle/>
          <a:p>
            <a:pPr algn="ctr">
              <a:lnSpc>
                <a:spcPts val="5400"/>
              </a:lnSpc>
            </a:pPr>
            <a:r>
              <a:rPr lang="en-US" sz="4500">
                <a:solidFill>
                  <a:srgbClr val="FEFFFD"/>
                </a:solidFill>
                <a:latin typeface="Roboto Italics"/>
              </a:rPr>
              <a:t>It is not the same </a:t>
            </a:r>
          </a:p>
          <a:p>
            <a:pPr algn="ctr">
              <a:lnSpc>
                <a:spcPts val="5400"/>
              </a:lnSpc>
            </a:pPr>
            <a:r>
              <a:rPr lang="en-US" sz="4500">
                <a:solidFill>
                  <a:srgbClr val="FEFFFD"/>
                </a:solidFill>
                <a:latin typeface="Roboto Italics"/>
              </a:rPr>
              <a:t>to believe in Jesus than to follow in His footsteps.</a:t>
            </a:r>
          </a:p>
        </p:txBody>
      </p:sp>
      <p:sp>
        <p:nvSpPr>
          <p:cNvPr id="5" name="TextBox 5"/>
          <p:cNvSpPr txBox="1"/>
          <p:nvPr/>
        </p:nvSpPr>
        <p:spPr>
          <a:xfrm>
            <a:off x="9940667" y="6703776"/>
            <a:ext cx="7318633" cy="2076450"/>
          </a:xfrm>
          <a:prstGeom prst="rect">
            <a:avLst/>
          </a:prstGeom>
        </p:spPr>
        <p:txBody>
          <a:bodyPr lIns="0" tIns="0" rIns="0" bIns="0" rtlCol="0" anchor="t">
            <a:spAutoFit/>
          </a:bodyPr>
          <a:lstStyle/>
          <a:p>
            <a:pPr algn="ctr">
              <a:lnSpc>
                <a:spcPts val="5400"/>
              </a:lnSpc>
            </a:pPr>
            <a:r>
              <a:rPr lang="en-US" sz="4500">
                <a:solidFill>
                  <a:srgbClr val="FEFFFD"/>
                </a:solidFill>
                <a:latin typeface="Roboto Bold"/>
              </a:rPr>
              <a:t>Ce n'est pas la même </a:t>
            </a:r>
          </a:p>
          <a:p>
            <a:pPr algn="ctr">
              <a:lnSpc>
                <a:spcPts val="5400"/>
              </a:lnSpc>
            </a:pPr>
            <a:r>
              <a:rPr lang="en-US" sz="4500">
                <a:solidFill>
                  <a:srgbClr val="FEFFFD"/>
                </a:solidFill>
                <a:latin typeface="Roboto Bold"/>
              </a:rPr>
              <a:t>chose de croire en Jésus que de suivre ses traces.</a:t>
            </a:r>
          </a:p>
        </p:txBody>
      </p:sp>
    </p:spTree>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TextBox 3"/>
          <p:cNvSpPr txBox="1"/>
          <p:nvPr/>
        </p:nvSpPr>
        <p:spPr>
          <a:xfrm>
            <a:off x="3081175" y="2241998"/>
            <a:ext cx="12125649" cy="3667125"/>
          </a:xfrm>
          <a:prstGeom prst="rect">
            <a:avLst/>
          </a:prstGeom>
        </p:spPr>
        <p:txBody>
          <a:bodyPr lIns="0" tIns="0" rIns="0" bIns="0" rtlCol="0" anchor="t">
            <a:spAutoFit/>
          </a:bodyPr>
          <a:lstStyle/>
          <a:p>
            <a:pPr algn="ctr">
              <a:lnSpc>
                <a:spcPts val="9600"/>
              </a:lnSpc>
            </a:pPr>
            <a:r>
              <a:rPr lang="en-US" sz="8000" dirty="0">
                <a:solidFill>
                  <a:srgbClr val="FEFFFD"/>
                </a:solidFill>
                <a:latin typeface="Roboto Bold"/>
              </a:rPr>
              <a:t>¿</a:t>
            </a:r>
            <a:r>
              <a:rPr lang="en-US" sz="8000" dirty="0" err="1">
                <a:solidFill>
                  <a:srgbClr val="FEFFFD"/>
                </a:solidFill>
                <a:latin typeface="Roboto Bold"/>
              </a:rPr>
              <a:t>Estas</a:t>
            </a:r>
            <a:r>
              <a:rPr lang="en-US" sz="8000" dirty="0">
                <a:solidFill>
                  <a:srgbClr val="FEFFFD"/>
                </a:solidFill>
                <a:latin typeface="Roboto Bold"/>
              </a:rPr>
              <a:t> </a:t>
            </a:r>
            <a:r>
              <a:rPr lang="en-US" sz="8000" dirty="0" err="1">
                <a:solidFill>
                  <a:srgbClr val="FEFFFD"/>
                </a:solidFill>
                <a:latin typeface="Roboto Bold"/>
              </a:rPr>
              <a:t>dispuesto</a:t>
            </a:r>
            <a:r>
              <a:rPr lang="en-US" sz="8000" dirty="0">
                <a:solidFill>
                  <a:srgbClr val="FEFFFD"/>
                </a:solidFill>
                <a:latin typeface="Roboto Bold"/>
              </a:rPr>
              <a:t> </a:t>
            </a:r>
          </a:p>
          <a:p>
            <a:pPr algn="ctr">
              <a:lnSpc>
                <a:spcPts val="9600"/>
              </a:lnSpc>
            </a:pPr>
            <a:r>
              <a:rPr lang="en-US" sz="8000" dirty="0">
                <a:solidFill>
                  <a:srgbClr val="FEFFFD"/>
                </a:solidFill>
                <a:latin typeface="Roboto Bold"/>
              </a:rPr>
              <a:t>a </a:t>
            </a:r>
            <a:r>
              <a:rPr lang="en-US" sz="8000" dirty="0" err="1">
                <a:solidFill>
                  <a:srgbClr val="FEFFFD"/>
                </a:solidFill>
                <a:latin typeface="Roboto Bold"/>
              </a:rPr>
              <a:t>rendirlo</a:t>
            </a:r>
            <a:r>
              <a:rPr lang="en-US" sz="8000" dirty="0">
                <a:solidFill>
                  <a:srgbClr val="FEFFFD"/>
                </a:solidFill>
                <a:latin typeface="Roboto Bold"/>
              </a:rPr>
              <a:t> </a:t>
            </a:r>
            <a:r>
              <a:rPr lang="en-US" sz="8000" dirty="0" err="1">
                <a:solidFill>
                  <a:srgbClr val="FEFFFD"/>
                </a:solidFill>
                <a:latin typeface="Roboto Bold"/>
              </a:rPr>
              <a:t>todo</a:t>
            </a:r>
            <a:endParaRPr lang="en-US" sz="8000" dirty="0">
              <a:solidFill>
                <a:srgbClr val="FEFFFD"/>
              </a:solidFill>
              <a:latin typeface="Roboto Bold"/>
            </a:endParaRPr>
          </a:p>
          <a:p>
            <a:pPr algn="ctr">
              <a:lnSpc>
                <a:spcPts val="9600"/>
              </a:lnSpc>
            </a:pPr>
            <a:r>
              <a:rPr lang="en-US" sz="8000" dirty="0">
                <a:solidFill>
                  <a:srgbClr val="FEFFFD"/>
                </a:solidFill>
                <a:latin typeface="Roboto Bold"/>
              </a:rPr>
              <a:t>por </a:t>
            </a:r>
            <a:r>
              <a:rPr lang="en-US" sz="8000" dirty="0" err="1">
                <a:solidFill>
                  <a:srgbClr val="FEFFFD"/>
                </a:solidFill>
                <a:latin typeface="Roboto Bold"/>
              </a:rPr>
              <a:t>el</a:t>
            </a:r>
            <a:r>
              <a:rPr lang="en-US" sz="8000" dirty="0">
                <a:solidFill>
                  <a:srgbClr val="FEFFFD"/>
                </a:solidFill>
                <a:latin typeface="Roboto Bold"/>
              </a:rPr>
              <a:t> </a:t>
            </a:r>
            <a:r>
              <a:rPr lang="en-US" sz="8000" dirty="0" err="1">
                <a:solidFill>
                  <a:srgbClr val="FEFFFD"/>
                </a:solidFill>
                <a:latin typeface="Roboto Bold"/>
              </a:rPr>
              <a:t>Señor</a:t>
            </a:r>
            <a:r>
              <a:rPr lang="en-US" sz="8000" dirty="0">
                <a:solidFill>
                  <a:srgbClr val="FEFFFD"/>
                </a:solidFill>
                <a:latin typeface="Roboto Bold"/>
              </a:rPr>
              <a:t>?</a:t>
            </a:r>
          </a:p>
        </p:txBody>
      </p:sp>
      <p:sp>
        <p:nvSpPr>
          <p:cNvPr id="4" name="TextBox 4"/>
          <p:cNvSpPr txBox="1"/>
          <p:nvPr/>
        </p:nvSpPr>
        <p:spPr>
          <a:xfrm>
            <a:off x="1028700" y="6703776"/>
            <a:ext cx="7291459" cy="1390650"/>
          </a:xfrm>
          <a:prstGeom prst="rect">
            <a:avLst/>
          </a:prstGeom>
        </p:spPr>
        <p:txBody>
          <a:bodyPr lIns="0" tIns="0" rIns="0" bIns="0" rtlCol="0" anchor="t">
            <a:spAutoFit/>
          </a:bodyPr>
          <a:lstStyle/>
          <a:p>
            <a:pPr algn="ctr">
              <a:lnSpc>
                <a:spcPts val="5400"/>
              </a:lnSpc>
            </a:pPr>
            <a:r>
              <a:rPr lang="en-US" sz="4500" dirty="0">
                <a:solidFill>
                  <a:srgbClr val="FEFFFD"/>
                </a:solidFill>
                <a:latin typeface="Arimo Italics"/>
              </a:rPr>
              <a:t>Are you willing to surrender everything for the Lord? </a:t>
            </a:r>
          </a:p>
        </p:txBody>
      </p:sp>
      <p:sp>
        <p:nvSpPr>
          <p:cNvPr id="5" name="TextBox 5"/>
          <p:cNvSpPr txBox="1"/>
          <p:nvPr/>
        </p:nvSpPr>
        <p:spPr>
          <a:xfrm>
            <a:off x="9940667" y="6703776"/>
            <a:ext cx="7318633" cy="2076450"/>
          </a:xfrm>
          <a:prstGeom prst="rect">
            <a:avLst/>
          </a:prstGeom>
        </p:spPr>
        <p:txBody>
          <a:bodyPr lIns="0" tIns="0" rIns="0" bIns="0" rtlCol="0" anchor="t">
            <a:spAutoFit/>
          </a:bodyPr>
          <a:lstStyle/>
          <a:p>
            <a:pPr algn="ctr">
              <a:lnSpc>
                <a:spcPts val="5400"/>
              </a:lnSpc>
            </a:pPr>
            <a:r>
              <a:rPr lang="en-US" sz="4500" dirty="0" err="1">
                <a:solidFill>
                  <a:srgbClr val="FEFFFD"/>
                </a:solidFill>
                <a:latin typeface="Roboto Bold"/>
              </a:rPr>
              <a:t>Êtes-vous</a:t>
            </a:r>
            <a:r>
              <a:rPr lang="en-US" sz="4500" dirty="0">
                <a:solidFill>
                  <a:srgbClr val="FEFFFD"/>
                </a:solidFill>
                <a:latin typeface="Roboto Bold"/>
              </a:rPr>
              <a:t> prêt </a:t>
            </a:r>
            <a:r>
              <a:rPr lang="en-US" sz="4500" dirty="0" err="1">
                <a:solidFill>
                  <a:srgbClr val="FEFFFD"/>
                </a:solidFill>
                <a:latin typeface="Roboto Bold"/>
              </a:rPr>
              <a:t>à</a:t>
            </a:r>
            <a:r>
              <a:rPr lang="en-US" sz="4500" dirty="0">
                <a:solidFill>
                  <a:srgbClr val="FEFFFD"/>
                </a:solidFill>
                <a:latin typeface="Roboto Bold"/>
              </a:rPr>
              <a:t> tout </a:t>
            </a:r>
            <a:r>
              <a:rPr lang="en-US" sz="4500" dirty="0" err="1">
                <a:solidFill>
                  <a:srgbClr val="FEFFFD"/>
                </a:solidFill>
                <a:latin typeface="Roboto Bold"/>
              </a:rPr>
              <a:t>abandonner</a:t>
            </a:r>
            <a:r>
              <a:rPr lang="en-US" sz="4500" dirty="0">
                <a:solidFill>
                  <a:srgbClr val="FEFFFD"/>
                </a:solidFill>
                <a:latin typeface="Roboto Bold"/>
              </a:rPr>
              <a:t> pour le Seigneur?</a:t>
            </a: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sp>
        <p:nvSpPr>
          <p:cNvPr id="3" name="TextBox 3"/>
          <p:cNvSpPr txBox="1"/>
          <p:nvPr/>
        </p:nvSpPr>
        <p:spPr>
          <a:xfrm>
            <a:off x="1028700" y="1019175"/>
            <a:ext cx="16230600" cy="4886325"/>
          </a:xfrm>
          <a:prstGeom prst="rect">
            <a:avLst/>
          </a:prstGeom>
        </p:spPr>
        <p:txBody>
          <a:bodyPr lIns="0" tIns="0" rIns="0" bIns="0" rtlCol="0" anchor="t">
            <a:spAutoFit/>
          </a:bodyPr>
          <a:lstStyle/>
          <a:p>
            <a:pPr algn="ctr">
              <a:lnSpc>
                <a:spcPts val="9600"/>
              </a:lnSpc>
            </a:pPr>
            <a:r>
              <a:rPr lang="en-US" sz="8000" dirty="0">
                <a:solidFill>
                  <a:srgbClr val="FEFFFD"/>
                </a:solidFill>
                <a:latin typeface="Roboto Bold"/>
              </a:rPr>
              <a:t>¿</a:t>
            </a:r>
            <a:r>
              <a:rPr lang="en-US" sz="8000" dirty="0" err="1">
                <a:solidFill>
                  <a:srgbClr val="FEFFFD"/>
                </a:solidFill>
                <a:latin typeface="Roboto Bold"/>
              </a:rPr>
              <a:t>Te</a:t>
            </a:r>
            <a:r>
              <a:rPr lang="en-US" sz="8000" dirty="0">
                <a:solidFill>
                  <a:srgbClr val="FEFFFD"/>
                </a:solidFill>
                <a:latin typeface="Roboto Bold"/>
              </a:rPr>
              <a:t> </a:t>
            </a:r>
            <a:r>
              <a:rPr lang="en-US" sz="8000" dirty="0" err="1">
                <a:solidFill>
                  <a:srgbClr val="FEFFFD"/>
                </a:solidFill>
                <a:latin typeface="Roboto Bold"/>
              </a:rPr>
              <a:t>gustaria</a:t>
            </a:r>
            <a:r>
              <a:rPr lang="en-US" sz="8000" dirty="0">
                <a:solidFill>
                  <a:srgbClr val="FEFFFD"/>
                </a:solidFill>
                <a:latin typeface="Roboto Bold"/>
              </a:rPr>
              <a:t> </a:t>
            </a:r>
            <a:r>
              <a:rPr lang="en-US" sz="8000" dirty="0" err="1">
                <a:solidFill>
                  <a:srgbClr val="FEFFFD"/>
                </a:solidFill>
                <a:latin typeface="Roboto Bold"/>
              </a:rPr>
              <a:t>trascender</a:t>
            </a:r>
            <a:r>
              <a:rPr lang="en-US" sz="8000" dirty="0">
                <a:solidFill>
                  <a:srgbClr val="FEFFFD"/>
                </a:solidFill>
                <a:latin typeface="Roboto Bold"/>
              </a:rPr>
              <a:t> a una </a:t>
            </a:r>
            <a:r>
              <a:rPr lang="en-US" sz="8000" dirty="0" err="1">
                <a:solidFill>
                  <a:srgbClr val="FEFFFD"/>
                </a:solidFill>
                <a:latin typeface="Roboto Bold"/>
              </a:rPr>
              <a:t>relación</a:t>
            </a:r>
            <a:r>
              <a:rPr lang="en-US" sz="8000" dirty="0">
                <a:solidFill>
                  <a:srgbClr val="FEFFFD"/>
                </a:solidFill>
                <a:latin typeface="Roboto Bold"/>
              </a:rPr>
              <a:t> </a:t>
            </a:r>
            <a:r>
              <a:rPr lang="en-US" sz="8000" dirty="0" err="1">
                <a:solidFill>
                  <a:srgbClr val="FEFFFD"/>
                </a:solidFill>
                <a:latin typeface="Roboto Bold"/>
              </a:rPr>
              <a:t>más</a:t>
            </a:r>
            <a:r>
              <a:rPr lang="en-US" sz="8000" dirty="0">
                <a:solidFill>
                  <a:srgbClr val="FEFFFD"/>
                </a:solidFill>
                <a:latin typeface="Roboto Bold"/>
              </a:rPr>
              <a:t> profunda con Dios, con </a:t>
            </a:r>
            <a:r>
              <a:rPr lang="en-US" sz="8000" dirty="0" err="1">
                <a:solidFill>
                  <a:srgbClr val="FEFFFD"/>
                </a:solidFill>
                <a:latin typeface="Roboto Bold"/>
              </a:rPr>
              <a:t>el</a:t>
            </a:r>
            <a:r>
              <a:rPr lang="en-US" sz="8000" dirty="0">
                <a:solidFill>
                  <a:srgbClr val="FEFFFD"/>
                </a:solidFill>
                <a:latin typeface="Roboto Bold"/>
              </a:rPr>
              <a:t> Padre, </a:t>
            </a:r>
            <a:r>
              <a:rPr lang="en-US" sz="8000" dirty="0" err="1">
                <a:solidFill>
                  <a:srgbClr val="FEFFFD"/>
                </a:solidFill>
                <a:latin typeface="Roboto Bold"/>
              </a:rPr>
              <a:t>dándole</a:t>
            </a:r>
            <a:r>
              <a:rPr lang="en-US" sz="8000" dirty="0">
                <a:solidFill>
                  <a:srgbClr val="FEFFFD"/>
                </a:solidFill>
                <a:latin typeface="Roboto Bold"/>
              </a:rPr>
              <a:t> las </a:t>
            </a:r>
            <a:r>
              <a:rPr lang="en-US" sz="8000" dirty="0" err="1">
                <a:solidFill>
                  <a:srgbClr val="FEFFFD"/>
                </a:solidFill>
                <a:latin typeface="Roboto Bold"/>
              </a:rPr>
              <a:t>riendas</a:t>
            </a:r>
            <a:r>
              <a:rPr lang="en-US" sz="8000" dirty="0">
                <a:solidFill>
                  <a:srgbClr val="FEFFFD"/>
                </a:solidFill>
                <a:latin typeface="Roboto Bold"/>
              </a:rPr>
              <a:t> </a:t>
            </a:r>
            <a:r>
              <a:rPr lang="en-US" sz="8000" dirty="0" err="1">
                <a:solidFill>
                  <a:srgbClr val="FEFFFD"/>
                </a:solidFill>
                <a:latin typeface="Roboto Bold"/>
              </a:rPr>
              <a:t>completas</a:t>
            </a:r>
            <a:r>
              <a:rPr lang="en-US" sz="8000" dirty="0">
                <a:solidFill>
                  <a:srgbClr val="FEFFFD"/>
                </a:solidFill>
                <a:latin typeface="Roboto Bold"/>
              </a:rPr>
              <a:t> de </a:t>
            </a:r>
            <a:r>
              <a:rPr lang="en-US" sz="8000" dirty="0" err="1">
                <a:solidFill>
                  <a:srgbClr val="FEFFFD"/>
                </a:solidFill>
                <a:latin typeface="Roboto Bold"/>
              </a:rPr>
              <a:t>tu</a:t>
            </a:r>
            <a:r>
              <a:rPr lang="en-US" sz="8000" dirty="0">
                <a:solidFill>
                  <a:srgbClr val="FEFFFD"/>
                </a:solidFill>
                <a:latin typeface="Roboto Bold"/>
              </a:rPr>
              <a:t> </a:t>
            </a:r>
            <a:r>
              <a:rPr lang="en-US" sz="8000" dirty="0" err="1">
                <a:solidFill>
                  <a:srgbClr val="FEFFFD"/>
                </a:solidFill>
                <a:latin typeface="Roboto Bold"/>
              </a:rPr>
              <a:t>vida</a:t>
            </a:r>
            <a:r>
              <a:rPr lang="en-US" sz="8000" dirty="0">
                <a:solidFill>
                  <a:srgbClr val="FEFFFD"/>
                </a:solidFill>
                <a:latin typeface="Roboto Bold"/>
              </a:rPr>
              <a:t>?</a:t>
            </a:r>
          </a:p>
        </p:txBody>
      </p:sp>
      <p:sp>
        <p:nvSpPr>
          <p:cNvPr id="4" name="TextBox 4"/>
          <p:cNvSpPr txBox="1"/>
          <p:nvPr/>
        </p:nvSpPr>
        <p:spPr>
          <a:xfrm>
            <a:off x="1028700" y="6703776"/>
            <a:ext cx="7291459" cy="2152650"/>
          </a:xfrm>
          <a:prstGeom prst="rect">
            <a:avLst/>
          </a:prstGeom>
        </p:spPr>
        <p:txBody>
          <a:bodyPr lIns="0" tIns="0" rIns="0" bIns="0" rtlCol="0" anchor="t">
            <a:spAutoFit/>
          </a:bodyPr>
          <a:lstStyle/>
          <a:p>
            <a:pPr algn="ctr">
              <a:lnSpc>
                <a:spcPts val="4200"/>
              </a:lnSpc>
            </a:pPr>
            <a:r>
              <a:rPr lang="en-US" sz="3500">
                <a:solidFill>
                  <a:srgbClr val="FEFFFD"/>
                </a:solidFill>
                <a:latin typeface="Arimo Italics"/>
              </a:rPr>
              <a:t>Would you like to transcend to a deeper relationship with God, with the Father, giving Him the complete reins of your life? </a:t>
            </a:r>
          </a:p>
        </p:txBody>
      </p:sp>
      <p:sp>
        <p:nvSpPr>
          <p:cNvPr id="5" name="TextBox 5"/>
          <p:cNvSpPr txBox="1"/>
          <p:nvPr/>
        </p:nvSpPr>
        <p:spPr>
          <a:xfrm>
            <a:off x="9940667" y="6703776"/>
            <a:ext cx="7318633" cy="2152650"/>
          </a:xfrm>
          <a:prstGeom prst="rect">
            <a:avLst/>
          </a:prstGeom>
        </p:spPr>
        <p:txBody>
          <a:bodyPr lIns="0" tIns="0" rIns="0" bIns="0" rtlCol="0" anchor="t">
            <a:spAutoFit/>
          </a:bodyPr>
          <a:lstStyle/>
          <a:p>
            <a:pPr algn="ctr">
              <a:lnSpc>
                <a:spcPts val="4200"/>
              </a:lnSpc>
            </a:pPr>
            <a:r>
              <a:rPr lang="en-US" sz="3500">
                <a:solidFill>
                  <a:srgbClr val="FEFFFD"/>
                </a:solidFill>
                <a:latin typeface="Arimo Bold"/>
              </a:rPr>
              <a:t>Souhaitez-vous transcender vers une relation plus profonde avec Dieu, avec le Père, en lui donnant les rênes complètes de votre vie?</a:t>
            </a:r>
          </a:p>
        </p:txBody>
      </p:sp>
    </p:spTree>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8288000" cy="10287000"/>
          </a:xfrm>
          <a:prstGeom prst="rect">
            <a:avLst/>
          </a:prstGeom>
        </p:spPr>
      </p:pic>
      <p:sp>
        <p:nvSpPr>
          <p:cNvPr id="3" name="TextBox 3"/>
          <p:cNvSpPr txBox="1"/>
          <p:nvPr/>
        </p:nvSpPr>
        <p:spPr>
          <a:xfrm>
            <a:off x="3081175" y="2241998"/>
            <a:ext cx="12125649" cy="3667125"/>
          </a:xfrm>
          <a:prstGeom prst="rect">
            <a:avLst/>
          </a:prstGeom>
        </p:spPr>
        <p:txBody>
          <a:bodyPr lIns="0" tIns="0" rIns="0" bIns="0" rtlCol="0" anchor="t">
            <a:spAutoFit/>
          </a:bodyPr>
          <a:lstStyle/>
          <a:p>
            <a:pPr algn="ctr">
              <a:lnSpc>
                <a:spcPts val="9600"/>
              </a:lnSpc>
            </a:pPr>
            <a:r>
              <a:rPr lang="en-US" sz="8000" dirty="0">
                <a:solidFill>
                  <a:srgbClr val="FEFFFD"/>
                </a:solidFill>
                <a:latin typeface="Roboto Bold"/>
              </a:rPr>
              <a:t>¿</a:t>
            </a:r>
            <a:r>
              <a:rPr lang="en-US" sz="8000" dirty="0" err="1">
                <a:solidFill>
                  <a:srgbClr val="FEFFFD"/>
                </a:solidFill>
                <a:latin typeface="Roboto Bold"/>
              </a:rPr>
              <a:t>Estás</a:t>
            </a:r>
            <a:r>
              <a:rPr lang="en-US" sz="8000" dirty="0">
                <a:solidFill>
                  <a:srgbClr val="FEFFFD"/>
                </a:solidFill>
                <a:latin typeface="Roboto Bold"/>
              </a:rPr>
              <a:t> </a:t>
            </a:r>
            <a:r>
              <a:rPr lang="en-US" sz="8000" dirty="0" err="1">
                <a:solidFill>
                  <a:srgbClr val="FEFFFD"/>
                </a:solidFill>
                <a:latin typeface="Roboto Bold"/>
              </a:rPr>
              <a:t>dispuesto</a:t>
            </a:r>
            <a:r>
              <a:rPr lang="en-US" sz="8000" dirty="0">
                <a:solidFill>
                  <a:srgbClr val="FEFFFD"/>
                </a:solidFill>
                <a:latin typeface="Roboto Bold"/>
              </a:rPr>
              <a:t> a </a:t>
            </a:r>
            <a:r>
              <a:rPr lang="en-US" sz="8000" dirty="0" err="1">
                <a:solidFill>
                  <a:srgbClr val="FEFFFD"/>
                </a:solidFill>
                <a:latin typeface="Roboto Bold"/>
              </a:rPr>
              <a:t>morir</a:t>
            </a:r>
            <a:r>
              <a:rPr lang="en-US" sz="8000" dirty="0">
                <a:solidFill>
                  <a:srgbClr val="FEFFFD"/>
                </a:solidFill>
                <a:latin typeface="Roboto Bold"/>
              </a:rPr>
              <a:t> hoy, para que </a:t>
            </a:r>
            <a:r>
              <a:rPr lang="en-US" sz="8000" dirty="0" err="1">
                <a:solidFill>
                  <a:srgbClr val="FEFFFD"/>
                </a:solidFill>
                <a:latin typeface="Roboto Bold"/>
              </a:rPr>
              <a:t>Él</a:t>
            </a:r>
            <a:r>
              <a:rPr lang="en-US" sz="8000" dirty="0">
                <a:solidFill>
                  <a:srgbClr val="FEFFFD"/>
                </a:solidFill>
                <a:latin typeface="Roboto Bold"/>
              </a:rPr>
              <a:t> viva y </a:t>
            </a:r>
            <a:r>
              <a:rPr lang="en-US" sz="8000" dirty="0" err="1">
                <a:solidFill>
                  <a:srgbClr val="FEFFFD"/>
                </a:solidFill>
                <a:latin typeface="Roboto Bold"/>
              </a:rPr>
              <a:t>sirva</a:t>
            </a:r>
            <a:r>
              <a:rPr lang="en-US" sz="8000" dirty="0">
                <a:solidFill>
                  <a:srgbClr val="FEFFFD"/>
                </a:solidFill>
                <a:latin typeface="Roboto Bold"/>
              </a:rPr>
              <a:t> por medio de </a:t>
            </a:r>
            <a:r>
              <a:rPr lang="en-US" sz="8000" dirty="0" err="1">
                <a:solidFill>
                  <a:srgbClr val="FEFFFD"/>
                </a:solidFill>
                <a:latin typeface="Roboto Bold"/>
              </a:rPr>
              <a:t>ti</a:t>
            </a:r>
            <a:r>
              <a:rPr lang="en-US" sz="8000" dirty="0">
                <a:solidFill>
                  <a:srgbClr val="FEFFFD"/>
                </a:solidFill>
                <a:latin typeface="Roboto Bold"/>
              </a:rPr>
              <a:t>?</a:t>
            </a:r>
          </a:p>
        </p:txBody>
      </p:sp>
      <p:sp>
        <p:nvSpPr>
          <p:cNvPr id="4" name="TextBox 4"/>
          <p:cNvSpPr txBox="1"/>
          <p:nvPr/>
        </p:nvSpPr>
        <p:spPr>
          <a:xfrm>
            <a:off x="1028700" y="6703776"/>
            <a:ext cx="7291459" cy="2077492"/>
          </a:xfrm>
          <a:prstGeom prst="rect">
            <a:avLst/>
          </a:prstGeom>
        </p:spPr>
        <p:txBody>
          <a:bodyPr lIns="0" tIns="0" rIns="0" bIns="0" rtlCol="0" anchor="t">
            <a:spAutoFit/>
          </a:bodyPr>
          <a:lstStyle/>
          <a:p>
            <a:pPr algn="ctr">
              <a:lnSpc>
                <a:spcPts val="5400"/>
              </a:lnSpc>
            </a:pPr>
            <a:r>
              <a:rPr lang="en-US" sz="4500" dirty="0">
                <a:solidFill>
                  <a:srgbClr val="FEFFFD"/>
                </a:solidFill>
                <a:latin typeface="Arimo Italics"/>
              </a:rPr>
              <a:t>Are you willing to die today so that He can live and serve through you? </a:t>
            </a:r>
          </a:p>
        </p:txBody>
      </p:sp>
      <p:sp>
        <p:nvSpPr>
          <p:cNvPr id="5" name="TextBox 5"/>
          <p:cNvSpPr txBox="1"/>
          <p:nvPr/>
        </p:nvSpPr>
        <p:spPr>
          <a:xfrm>
            <a:off x="9940667" y="6703776"/>
            <a:ext cx="7318633" cy="2762250"/>
          </a:xfrm>
          <a:prstGeom prst="rect">
            <a:avLst/>
          </a:prstGeom>
        </p:spPr>
        <p:txBody>
          <a:bodyPr lIns="0" tIns="0" rIns="0" bIns="0" rtlCol="0" anchor="t">
            <a:spAutoFit/>
          </a:bodyPr>
          <a:lstStyle/>
          <a:p>
            <a:pPr algn="ctr">
              <a:lnSpc>
                <a:spcPts val="5400"/>
              </a:lnSpc>
            </a:pPr>
            <a:r>
              <a:rPr lang="en-US" sz="4500" dirty="0" err="1">
                <a:solidFill>
                  <a:srgbClr val="FEFFFD"/>
                </a:solidFill>
                <a:latin typeface="Roboto Bold"/>
              </a:rPr>
              <a:t>Êtes-vous</a:t>
            </a:r>
            <a:r>
              <a:rPr lang="en-US" sz="4500" dirty="0">
                <a:solidFill>
                  <a:srgbClr val="FEFFFD"/>
                </a:solidFill>
                <a:latin typeface="Roboto Bold"/>
              </a:rPr>
              <a:t> prêt </a:t>
            </a:r>
            <a:r>
              <a:rPr lang="en-US" sz="4500" dirty="0" err="1">
                <a:solidFill>
                  <a:srgbClr val="FEFFFD"/>
                </a:solidFill>
                <a:latin typeface="Roboto Bold"/>
              </a:rPr>
              <a:t>à</a:t>
            </a:r>
            <a:r>
              <a:rPr lang="en-US" sz="4500" dirty="0">
                <a:solidFill>
                  <a:srgbClr val="FEFFFD"/>
                </a:solidFill>
                <a:latin typeface="Roboto Bold"/>
              </a:rPr>
              <a:t> </a:t>
            </a:r>
            <a:r>
              <a:rPr lang="en-US" sz="4500" dirty="0" err="1">
                <a:solidFill>
                  <a:srgbClr val="FEFFFD"/>
                </a:solidFill>
                <a:latin typeface="Roboto Bold"/>
              </a:rPr>
              <a:t>mourir</a:t>
            </a:r>
            <a:r>
              <a:rPr lang="en-US" sz="4500" dirty="0">
                <a:solidFill>
                  <a:srgbClr val="FEFFFD"/>
                </a:solidFill>
                <a:latin typeface="Roboto Bold"/>
              </a:rPr>
              <a:t> </a:t>
            </a:r>
            <a:r>
              <a:rPr lang="en-US" sz="4500" dirty="0" err="1">
                <a:solidFill>
                  <a:srgbClr val="FEFFFD"/>
                </a:solidFill>
                <a:latin typeface="Roboto Bold"/>
              </a:rPr>
              <a:t>aujourd'hui</a:t>
            </a:r>
            <a:r>
              <a:rPr lang="en-US" sz="4500" dirty="0">
                <a:solidFill>
                  <a:srgbClr val="FEFFFD"/>
                </a:solidFill>
                <a:latin typeface="Roboto Bold"/>
              </a:rPr>
              <a:t> pour </a:t>
            </a:r>
            <a:r>
              <a:rPr lang="en-US" sz="4500" dirty="0" err="1">
                <a:solidFill>
                  <a:srgbClr val="FEFFFD"/>
                </a:solidFill>
                <a:latin typeface="Roboto Bold"/>
              </a:rPr>
              <a:t>qu'il</a:t>
            </a:r>
            <a:r>
              <a:rPr lang="en-US" sz="4500" dirty="0">
                <a:solidFill>
                  <a:srgbClr val="FEFFFD"/>
                </a:solidFill>
                <a:latin typeface="Roboto Bold"/>
              </a:rPr>
              <a:t> </a:t>
            </a:r>
            <a:r>
              <a:rPr lang="en-US" sz="4500" dirty="0" err="1">
                <a:solidFill>
                  <a:srgbClr val="FEFFFD"/>
                </a:solidFill>
                <a:latin typeface="Roboto Bold"/>
              </a:rPr>
              <a:t>puisse</a:t>
            </a:r>
            <a:r>
              <a:rPr lang="en-US" sz="4500" dirty="0">
                <a:solidFill>
                  <a:srgbClr val="FEFFFD"/>
                </a:solidFill>
                <a:latin typeface="Roboto Bold"/>
              </a:rPr>
              <a:t> vivre et </a:t>
            </a:r>
            <a:r>
              <a:rPr lang="en-US" sz="4500" dirty="0" err="1">
                <a:solidFill>
                  <a:srgbClr val="FEFFFD"/>
                </a:solidFill>
                <a:latin typeface="Roboto Bold"/>
              </a:rPr>
              <a:t>servir</a:t>
            </a:r>
            <a:r>
              <a:rPr lang="en-US" sz="4500" dirty="0">
                <a:solidFill>
                  <a:srgbClr val="FEFFFD"/>
                </a:solidFill>
                <a:latin typeface="Roboto Bold"/>
              </a:rPr>
              <a:t> </a:t>
            </a:r>
            <a:r>
              <a:rPr lang="en-US" sz="4500" dirty="0" err="1">
                <a:solidFill>
                  <a:srgbClr val="FEFFFD"/>
                </a:solidFill>
                <a:latin typeface="Roboto Bold"/>
              </a:rPr>
              <a:t>à</a:t>
            </a:r>
            <a:r>
              <a:rPr lang="en-US" sz="4500" dirty="0">
                <a:solidFill>
                  <a:srgbClr val="FEFFFD"/>
                </a:solidFill>
                <a:latin typeface="Roboto Bold"/>
              </a:rPr>
              <a:t> travers </a:t>
            </a:r>
            <a:r>
              <a:rPr lang="en-US" sz="4500" dirty="0" err="1">
                <a:solidFill>
                  <a:srgbClr val="FEFFFD"/>
                </a:solidFill>
                <a:latin typeface="Roboto Bold"/>
              </a:rPr>
              <a:t>vous</a:t>
            </a:r>
            <a:r>
              <a:rPr lang="en-US" sz="4500" dirty="0">
                <a:solidFill>
                  <a:srgbClr val="FEFFFD"/>
                </a:solidFill>
                <a:latin typeface="Roboto Bold"/>
              </a:rPr>
              <a:t>?</a:t>
            </a:r>
          </a:p>
        </p:txBody>
      </p:sp>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11" r="5611"/>
          <a:stretch>
            <a:fillRect/>
          </a:stretch>
        </p:blipFill>
        <p:spPr>
          <a:xfrm>
            <a:off x="0" y="0"/>
            <a:ext cx="18288000" cy="10287000"/>
          </a:xfrm>
          <a:prstGeom prst="rect">
            <a:avLst/>
          </a:prstGeom>
        </p:spPr>
      </p:pic>
      <p:sp>
        <p:nvSpPr>
          <p:cNvPr id="3" name="TextBox 3"/>
          <p:cNvSpPr txBox="1"/>
          <p:nvPr/>
        </p:nvSpPr>
        <p:spPr>
          <a:xfrm>
            <a:off x="3081175" y="2241998"/>
            <a:ext cx="12125649" cy="2447925"/>
          </a:xfrm>
          <a:prstGeom prst="rect">
            <a:avLst/>
          </a:prstGeom>
        </p:spPr>
        <p:txBody>
          <a:bodyPr lIns="0" tIns="0" rIns="0" bIns="0" rtlCol="0" anchor="t">
            <a:spAutoFit/>
          </a:bodyPr>
          <a:lstStyle/>
          <a:p>
            <a:pPr algn="ctr">
              <a:lnSpc>
                <a:spcPts val="9600"/>
              </a:lnSpc>
            </a:pPr>
            <a:r>
              <a:rPr lang="en-US" sz="8000" dirty="0">
                <a:solidFill>
                  <a:srgbClr val="FEFFFD"/>
                </a:solidFill>
                <a:latin typeface="Roboto Bold"/>
              </a:rPr>
              <a:t>¿</a:t>
            </a:r>
            <a:r>
              <a:rPr lang="en-US" sz="8000" dirty="0" err="1">
                <a:solidFill>
                  <a:srgbClr val="FEFFFD"/>
                </a:solidFill>
                <a:latin typeface="Roboto Bold"/>
              </a:rPr>
              <a:t>Estás</a:t>
            </a:r>
            <a:r>
              <a:rPr lang="en-US" sz="8000" dirty="0">
                <a:solidFill>
                  <a:srgbClr val="FEFFFD"/>
                </a:solidFill>
                <a:latin typeface="Roboto Bold"/>
              </a:rPr>
              <a:t> </a:t>
            </a:r>
            <a:r>
              <a:rPr lang="en-US" sz="8000" dirty="0" err="1">
                <a:solidFill>
                  <a:srgbClr val="FEFFFD"/>
                </a:solidFill>
                <a:latin typeface="Roboto Bold"/>
              </a:rPr>
              <a:t>dispuesto</a:t>
            </a:r>
            <a:endParaRPr lang="en-US" sz="8000" dirty="0">
              <a:solidFill>
                <a:srgbClr val="FEFFFD"/>
              </a:solidFill>
              <a:latin typeface="Roboto Bold"/>
            </a:endParaRPr>
          </a:p>
          <a:p>
            <a:pPr algn="ctr">
              <a:lnSpc>
                <a:spcPts val="9600"/>
              </a:lnSpc>
            </a:pPr>
            <a:r>
              <a:rPr lang="en-US" sz="8000" dirty="0">
                <a:solidFill>
                  <a:srgbClr val="FEFFFD"/>
                </a:solidFill>
                <a:latin typeface="Roboto Bold"/>
              </a:rPr>
              <a:t>a ser un </a:t>
            </a:r>
            <a:r>
              <a:rPr lang="en-US" sz="8000" dirty="0" err="1">
                <a:solidFill>
                  <a:srgbClr val="FEFFFD"/>
                </a:solidFill>
                <a:latin typeface="Roboto Bold"/>
              </a:rPr>
              <a:t>discípulo</a:t>
            </a:r>
            <a:r>
              <a:rPr lang="en-US" sz="8000" dirty="0">
                <a:solidFill>
                  <a:srgbClr val="FEFFFD"/>
                </a:solidFill>
                <a:latin typeface="Roboto Bold"/>
              </a:rPr>
              <a:t>?</a:t>
            </a:r>
          </a:p>
        </p:txBody>
      </p:sp>
      <p:sp>
        <p:nvSpPr>
          <p:cNvPr id="4" name="TextBox 4"/>
          <p:cNvSpPr txBox="1"/>
          <p:nvPr/>
        </p:nvSpPr>
        <p:spPr>
          <a:xfrm>
            <a:off x="1028700" y="6703776"/>
            <a:ext cx="7291459" cy="1390650"/>
          </a:xfrm>
          <a:prstGeom prst="rect">
            <a:avLst/>
          </a:prstGeom>
        </p:spPr>
        <p:txBody>
          <a:bodyPr lIns="0" tIns="0" rIns="0" bIns="0" rtlCol="0" anchor="t">
            <a:spAutoFit/>
          </a:bodyPr>
          <a:lstStyle/>
          <a:p>
            <a:pPr algn="ctr">
              <a:lnSpc>
                <a:spcPts val="5400"/>
              </a:lnSpc>
            </a:pPr>
            <a:r>
              <a:rPr lang="en-US" sz="4500" dirty="0">
                <a:solidFill>
                  <a:srgbClr val="FEFFFD"/>
                </a:solidFill>
                <a:latin typeface="Arimo Italics"/>
              </a:rPr>
              <a:t>Are you willing</a:t>
            </a:r>
          </a:p>
          <a:p>
            <a:pPr algn="ctr">
              <a:lnSpc>
                <a:spcPts val="5400"/>
              </a:lnSpc>
            </a:pPr>
            <a:r>
              <a:rPr lang="en-US" sz="4500" dirty="0">
                <a:solidFill>
                  <a:srgbClr val="FEFFFD"/>
                </a:solidFill>
                <a:latin typeface="Arimo Italics"/>
              </a:rPr>
              <a:t>to be a disciple?</a:t>
            </a:r>
          </a:p>
        </p:txBody>
      </p:sp>
      <p:sp>
        <p:nvSpPr>
          <p:cNvPr id="5" name="TextBox 5"/>
          <p:cNvSpPr txBox="1"/>
          <p:nvPr/>
        </p:nvSpPr>
        <p:spPr>
          <a:xfrm>
            <a:off x="9940667" y="6703776"/>
            <a:ext cx="7318633" cy="1390650"/>
          </a:xfrm>
          <a:prstGeom prst="rect">
            <a:avLst/>
          </a:prstGeom>
        </p:spPr>
        <p:txBody>
          <a:bodyPr lIns="0" tIns="0" rIns="0" bIns="0" rtlCol="0" anchor="t">
            <a:spAutoFit/>
          </a:bodyPr>
          <a:lstStyle/>
          <a:p>
            <a:pPr algn="ctr">
              <a:lnSpc>
                <a:spcPts val="5400"/>
              </a:lnSpc>
            </a:pPr>
            <a:r>
              <a:rPr lang="en-US" sz="4500" dirty="0" err="1">
                <a:solidFill>
                  <a:srgbClr val="FEFFFD"/>
                </a:solidFill>
                <a:latin typeface="Roboto Bold"/>
              </a:rPr>
              <a:t>Êtes-vous</a:t>
            </a:r>
            <a:r>
              <a:rPr lang="en-US" sz="4500" dirty="0">
                <a:solidFill>
                  <a:srgbClr val="FEFFFD"/>
                </a:solidFill>
                <a:latin typeface="Roboto Bold"/>
              </a:rPr>
              <a:t> prêt</a:t>
            </a:r>
          </a:p>
          <a:p>
            <a:pPr algn="ctr">
              <a:lnSpc>
                <a:spcPts val="5400"/>
              </a:lnSpc>
            </a:pPr>
            <a:r>
              <a:rPr lang="en-US" sz="4500" dirty="0" err="1">
                <a:solidFill>
                  <a:srgbClr val="FEFFFD"/>
                </a:solidFill>
                <a:latin typeface="Roboto Bold"/>
              </a:rPr>
              <a:t>à</a:t>
            </a:r>
            <a:r>
              <a:rPr lang="en-US" sz="4500" dirty="0">
                <a:solidFill>
                  <a:srgbClr val="FEFFFD"/>
                </a:solidFill>
                <a:latin typeface="Roboto Bold"/>
              </a:rPr>
              <a:t> </a:t>
            </a:r>
            <a:r>
              <a:rPr lang="en-US" sz="4500" dirty="0" err="1">
                <a:solidFill>
                  <a:srgbClr val="FEFFFD"/>
                </a:solidFill>
                <a:latin typeface="Roboto Bold"/>
              </a:rPr>
              <a:t>être</a:t>
            </a:r>
            <a:r>
              <a:rPr lang="en-US" sz="4500" dirty="0">
                <a:solidFill>
                  <a:srgbClr val="FEFFFD"/>
                </a:solidFill>
                <a:latin typeface="Roboto Bold"/>
              </a:rPr>
              <a:t> un disciple?</a:t>
            </a:r>
          </a:p>
        </p:txBody>
      </p:sp>
    </p:spTree>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19999"/>
            </a:blip>
            <a:srcRect l="10473" r="67462"/>
            <a:stretch>
              <a:fillRect/>
            </a:stretch>
          </p:blipFill>
          <p:spPr>
            <a:xfrm>
              <a:off x="0" y="0"/>
              <a:ext cx="8043333" cy="13716000"/>
            </a:xfrm>
            <a:prstGeom prst="rect">
              <a:avLst/>
            </a:prstGeom>
          </p:spPr>
        </p:pic>
        <p:pic>
          <p:nvPicPr>
            <p:cNvPr id="4" name="Picture 4"/>
            <p:cNvPicPr>
              <a:picLocks noChangeAspect="1"/>
            </p:cNvPicPr>
            <p:nvPr/>
          </p:nvPicPr>
          <p:blipFill>
            <a:blip r:embed="rId2">
              <a:alphaModFix amt="19999"/>
            </a:blip>
            <a:srcRect l="38967" r="38967"/>
            <a:stretch>
              <a:fillRect/>
            </a:stretch>
          </p:blipFill>
          <p:spPr>
            <a:xfrm>
              <a:off x="8170333" y="0"/>
              <a:ext cx="8043333" cy="13716000"/>
            </a:xfrm>
            <a:prstGeom prst="rect">
              <a:avLst/>
            </a:prstGeom>
          </p:spPr>
        </p:pic>
        <p:pic>
          <p:nvPicPr>
            <p:cNvPr id="5" name="Picture 5"/>
            <p:cNvPicPr>
              <a:picLocks noChangeAspect="1"/>
            </p:cNvPicPr>
            <p:nvPr/>
          </p:nvPicPr>
          <p:blipFill>
            <a:blip r:embed="rId2">
              <a:alphaModFix amt="19999"/>
            </a:blip>
            <a:srcRect l="62622" r="15313"/>
            <a:stretch>
              <a:fillRect/>
            </a:stretch>
          </p:blipFill>
          <p:spPr>
            <a:xfrm>
              <a:off x="16340667" y="0"/>
              <a:ext cx="8043333" cy="13716000"/>
            </a:xfrm>
            <a:prstGeom prst="rect">
              <a:avLst/>
            </a:prstGeom>
          </p:spPr>
        </p:pic>
      </p:grpSp>
      <p:sp>
        <p:nvSpPr>
          <p:cNvPr id="7" name="TextBox 7"/>
          <p:cNvSpPr txBox="1"/>
          <p:nvPr/>
        </p:nvSpPr>
        <p:spPr>
          <a:xfrm>
            <a:off x="1028700" y="1333500"/>
            <a:ext cx="4464606" cy="1807369"/>
          </a:xfrm>
          <a:prstGeom prst="rect">
            <a:avLst/>
          </a:prstGeom>
        </p:spPr>
        <p:txBody>
          <a:bodyPr lIns="0" tIns="0" rIns="0" bIns="0" rtlCol="0" anchor="t">
            <a:spAutoFit/>
          </a:bodyPr>
          <a:lstStyle/>
          <a:p>
            <a:pPr algn="ctr">
              <a:lnSpc>
                <a:spcPts val="4800"/>
              </a:lnSpc>
            </a:pPr>
            <a:r>
              <a:rPr lang="en-US" sz="4000" dirty="0">
                <a:solidFill>
                  <a:srgbClr val="101010"/>
                </a:solidFill>
                <a:latin typeface="Roboto Bold"/>
              </a:rPr>
              <a:t>“El </a:t>
            </a:r>
            <a:r>
              <a:rPr lang="en-US" sz="4000" dirty="0" err="1">
                <a:solidFill>
                  <a:srgbClr val="101010"/>
                </a:solidFill>
                <a:latin typeface="Roboto Bold"/>
              </a:rPr>
              <a:t>futuro</a:t>
            </a:r>
            <a:r>
              <a:rPr lang="en-US" sz="4000" dirty="0">
                <a:solidFill>
                  <a:srgbClr val="101010"/>
                </a:solidFill>
                <a:latin typeface="Roboto Bold"/>
              </a:rPr>
              <a:t> de la </a:t>
            </a:r>
            <a:r>
              <a:rPr lang="en-US" sz="4000" dirty="0" err="1">
                <a:solidFill>
                  <a:srgbClr val="101010"/>
                </a:solidFill>
                <a:latin typeface="Roboto Bold"/>
              </a:rPr>
              <a:t>iglesia</a:t>
            </a:r>
            <a:r>
              <a:rPr lang="en-US" sz="4000" dirty="0">
                <a:solidFill>
                  <a:srgbClr val="101010"/>
                </a:solidFill>
                <a:latin typeface="Roboto Bold"/>
              </a:rPr>
              <a:t> es </a:t>
            </a:r>
            <a:r>
              <a:rPr lang="en-US" sz="4000" dirty="0" err="1">
                <a:solidFill>
                  <a:srgbClr val="101010"/>
                </a:solidFill>
                <a:latin typeface="Roboto Bold"/>
              </a:rPr>
              <a:t>volver</a:t>
            </a:r>
            <a:r>
              <a:rPr lang="en-US" sz="4000" dirty="0">
                <a:solidFill>
                  <a:srgbClr val="101010"/>
                </a:solidFill>
                <a:latin typeface="Roboto Bold"/>
              </a:rPr>
              <a:t> al </a:t>
            </a:r>
            <a:r>
              <a:rPr lang="en-US" sz="4000" dirty="0" err="1">
                <a:solidFill>
                  <a:srgbClr val="101010"/>
                </a:solidFill>
                <a:latin typeface="Roboto Bold"/>
              </a:rPr>
              <a:t>pasado</a:t>
            </a:r>
            <a:r>
              <a:rPr lang="en-US" sz="4000" dirty="0">
                <a:solidFill>
                  <a:srgbClr val="101010"/>
                </a:solidFill>
                <a:latin typeface="Roboto Bold"/>
              </a:rPr>
              <a:t>”</a:t>
            </a:r>
          </a:p>
        </p:txBody>
      </p:sp>
      <p:sp>
        <p:nvSpPr>
          <p:cNvPr id="8" name="TextBox 8"/>
          <p:cNvSpPr txBox="1"/>
          <p:nvPr/>
        </p:nvSpPr>
        <p:spPr>
          <a:xfrm>
            <a:off x="1533875" y="3874294"/>
            <a:ext cx="3454257" cy="2437607"/>
          </a:xfrm>
          <a:prstGeom prst="rect">
            <a:avLst/>
          </a:prstGeom>
        </p:spPr>
        <p:txBody>
          <a:bodyPr lIns="0" tIns="0" rIns="0" bIns="0" rtlCol="0" anchor="t">
            <a:spAutoFit/>
          </a:bodyPr>
          <a:lstStyle/>
          <a:p>
            <a:pPr algn="ctr">
              <a:lnSpc>
                <a:spcPts val="4900"/>
              </a:lnSpc>
            </a:pPr>
            <a:r>
              <a:rPr lang="en-US" sz="3500" dirty="0">
                <a:solidFill>
                  <a:srgbClr val="3F284B"/>
                </a:solidFill>
                <a:latin typeface="Arimo"/>
              </a:rPr>
              <a:t>Ser </a:t>
            </a:r>
            <a:r>
              <a:rPr lang="en-US" sz="3500" dirty="0" err="1">
                <a:solidFill>
                  <a:srgbClr val="3F284B"/>
                </a:solidFill>
                <a:latin typeface="Arimo"/>
              </a:rPr>
              <a:t>discípulo</a:t>
            </a:r>
            <a:endParaRPr lang="en-US" sz="3500" dirty="0">
              <a:solidFill>
                <a:srgbClr val="3F284B"/>
              </a:solidFill>
              <a:latin typeface="Arimo"/>
            </a:endParaRPr>
          </a:p>
          <a:p>
            <a:pPr algn="ctr">
              <a:lnSpc>
                <a:spcPts val="4900"/>
              </a:lnSpc>
            </a:pPr>
            <a:r>
              <a:rPr lang="en-US" sz="3500" dirty="0">
                <a:solidFill>
                  <a:srgbClr val="3F284B"/>
                </a:solidFill>
                <a:latin typeface="Arimo"/>
              </a:rPr>
              <a:t>Ser sociable</a:t>
            </a:r>
          </a:p>
          <a:p>
            <a:pPr algn="ctr">
              <a:lnSpc>
                <a:spcPts val="4900"/>
              </a:lnSpc>
            </a:pPr>
            <a:r>
              <a:rPr lang="en-US" sz="3500" dirty="0">
                <a:solidFill>
                  <a:srgbClr val="3F284B"/>
                </a:solidFill>
                <a:latin typeface="Arimo"/>
              </a:rPr>
              <a:t>Ser </a:t>
            </a:r>
            <a:r>
              <a:rPr lang="en-US" sz="3500" dirty="0" err="1">
                <a:solidFill>
                  <a:srgbClr val="3F284B"/>
                </a:solidFill>
                <a:latin typeface="Arimo"/>
              </a:rPr>
              <a:t>compasivo</a:t>
            </a:r>
            <a:endParaRPr lang="en-US" sz="3500" dirty="0">
              <a:solidFill>
                <a:srgbClr val="3F284B"/>
              </a:solidFill>
              <a:latin typeface="Arimo"/>
            </a:endParaRPr>
          </a:p>
          <a:p>
            <a:pPr algn="ctr">
              <a:lnSpc>
                <a:spcPts val="4900"/>
              </a:lnSpc>
            </a:pPr>
            <a:r>
              <a:rPr lang="en-US" sz="3500" dirty="0">
                <a:solidFill>
                  <a:srgbClr val="3F284B"/>
                </a:solidFill>
                <a:latin typeface="Arimo"/>
              </a:rPr>
              <a:t>Ser </a:t>
            </a:r>
            <a:r>
              <a:rPr lang="en-US" sz="3500" dirty="0" err="1">
                <a:solidFill>
                  <a:srgbClr val="3F284B"/>
                </a:solidFill>
                <a:latin typeface="Arimo"/>
              </a:rPr>
              <a:t>servidor</a:t>
            </a:r>
            <a:r>
              <a:rPr lang="en-US" sz="3500" dirty="0">
                <a:solidFill>
                  <a:srgbClr val="3F284B"/>
                </a:solidFill>
                <a:latin typeface="Arimo"/>
              </a:rPr>
              <a:t> </a:t>
            </a:r>
          </a:p>
        </p:txBody>
      </p:sp>
      <p:sp>
        <p:nvSpPr>
          <p:cNvPr id="9" name="TextBox 9"/>
          <p:cNvSpPr txBox="1"/>
          <p:nvPr/>
        </p:nvSpPr>
        <p:spPr>
          <a:xfrm>
            <a:off x="1028700" y="7726363"/>
            <a:ext cx="4464606" cy="674687"/>
          </a:xfrm>
          <a:prstGeom prst="rect">
            <a:avLst/>
          </a:prstGeom>
        </p:spPr>
        <p:txBody>
          <a:bodyPr lIns="0" tIns="0" rIns="0" bIns="0" rtlCol="0" anchor="t">
            <a:spAutoFit/>
          </a:bodyPr>
          <a:lstStyle/>
          <a:p>
            <a:pPr algn="ctr">
              <a:lnSpc>
                <a:spcPts val="5600"/>
              </a:lnSpc>
            </a:pPr>
            <a:r>
              <a:rPr lang="en-US" sz="4000" dirty="0" err="1">
                <a:solidFill>
                  <a:srgbClr val="3F284B"/>
                </a:solidFill>
                <a:latin typeface="Barlow Light Bold"/>
              </a:rPr>
              <a:t>Fuera</a:t>
            </a:r>
            <a:r>
              <a:rPr lang="en-US" sz="4000" dirty="0">
                <a:solidFill>
                  <a:srgbClr val="3F284B"/>
                </a:solidFill>
                <a:latin typeface="Barlow Light Bold"/>
              </a:rPr>
              <a:t> del </a:t>
            </a:r>
            <a:r>
              <a:rPr lang="en-US" sz="4000" dirty="0" err="1">
                <a:solidFill>
                  <a:srgbClr val="3F284B"/>
                </a:solidFill>
                <a:latin typeface="Barlow Light Bold"/>
              </a:rPr>
              <a:t>templo</a:t>
            </a:r>
            <a:r>
              <a:rPr lang="en-US" sz="4000" dirty="0">
                <a:solidFill>
                  <a:srgbClr val="3F284B"/>
                </a:solidFill>
                <a:latin typeface="Barlow Light Bold"/>
              </a:rPr>
              <a:t> </a:t>
            </a:r>
          </a:p>
        </p:txBody>
      </p:sp>
      <p:sp>
        <p:nvSpPr>
          <p:cNvPr id="11" name="TextBox 11"/>
          <p:cNvSpPr txBox="1"/>
          <p:nvPr/>
        </p:nvSpPr>
        <p:spPr>
          <a:xfrm>
            <a:off x="6911697" y="1333500"/>
            <a:ext cx="4464606" cy="1807369"/>
          </a:xfrm>
          <a:prstGeom prst="rect">
            <a:avLst/>
          </a:prstGeom>
        </p:spPr>
        <p:txBody>
          <a:bodyPr lIns="0" tIns="0" rIns="0" bIns="0" rtlCol="0" anchor="t">
            <a:spAutoFit/>
          </a:bodyPr>
          <a:lstStyle/>
          <a:p>
            <a:pPr algn="ctr">
              <a:lnSpc>
                <a:spcPts val="4800"/>
              </a:lnSpc>
            </a:pPr>
            <a:r>
              <a:rPr lang="en-US" sz="4000" dirty="0">
                <a:solidFill>
                  <a:srgbClr val="101010"/>
                </a:solidFill>
                <a:latin typeface="Roboto Italics"/>
              </a:rPr>
              <a:t>“The future of the church is going back to the past”</a:t>
            </a:r>
          </a:p>
        </p:txBody>
      </p:sp>
      <p:sp>
        <p:nvSpPr>
          <p:cNvPr id="12" name="TextBox 12"/>
          <p:cNvSpPr txBox="1"/>
          <p:nvPr/>
        </p:nvSpPr>
        <p:spPr>
          <a:xfrm>
            <a:off x="7416872" y="3874294"/>
            <a:ext cx="3454257" cy="3056732"/>
          </a:xfrm>
          <a:prstGeom prst="rect">
            <a:avLst/>
          </a:prstGeom>
        </p:spPr>
        <p:txBody>
          <a:bodyPr lIns="0" tIns="0" rIns="0" bIns="0" rtlCol="0" anchor="t">
            <a:spAutoFit/>
          </a:bodyPr>
          <a:lstStyle/>
          <a:p>
            <a:pPr algn="ctr">
              <a:lnSpc>
                <a:spcPts val="4900"/>
              </a:lnSpc>
            </a:pPr>
            <a:r>
              <a:rPr lang="en-US" sz="3500" dirty="0">
                <a:solidFill>
                  <a:srgbClr val="3F284B"/>
                </a:solidFill>
                <a:latin typeface="Barlow Light Italics"/>
              </a:rPr>
              <a:t>Being a disciple </a:t>
            </a:r>
          </a:p>
          <a:p>
            <a:pPr algn="ctr">
              <a:lnSpc>
                <a:spcPts val="4900"/>
              </a:lnSpc>
            </a:pPr>
            <a:r>
              <a:rPr lang="en-US" sz="3500" dirty="0">
                <a:solidFill>
                  <a:srgbClr val="3F284B"/>
                </a:solidFill>
                <a:latin typeface="Barlow Light Italics"/>
              </a:rPr>
              <a:t>Being sociable </a:t>
            </a:r>
          </a:p>
          <a:p>
            <a:pPr algn="ctr">
              <a:lnSpc>
                <a:spcPts val="4900"/>
              </a:lnSpc>
            </a:pPr>
            <a:r>
              <a:rPr lang="en-US" sz="3500" dirty="0">
                <a:solidFill>
                  <a:srgbClr val="3F284B"/>
                </a:solidFill>
                <a:latin typeface="Barlow Light Italics"/>
              </a:rPr>
              <a:t>Being compassionate </a:t>
            </a:r>
          </a:p>
          <a:p>
            <a:pPr algn="ctr">
              <a:lnSpc>
                <a:spcPts val="4900"/>
              </a:lnSpc>
            </a:pPr>
            <a:r>
              <a:rPr lang="en-US" sz="3500" dirty="0">
                <a:solidFill>
                  <a:srgbClr val="3F284B"/>
                </a:solidFill>
                <a:latin typeface="Barlow Light Italics"/>
              </a:rPr>
              <a:t>Being a servant</a:t>
            </a:r>
          </a:p>
        </p:txBody>
      </p:sp>
      <p:sp>
        <p:nvSpPr>
          <p:cNvPr id="13" name="TextBox 13"/>
          <p:cNvSpPr txBox="1"/>
          <p:nvPr/>
        </p:nvSpPr>
        <p:spPr>
          <a:xfrm>
            <a:off x="6911697" y="7726363"/>
            <a:ext cx="4464606" cy="674687"/>
          </a:xfrm>
          <a:prstGeom prst="rect">
            <a:avLst/>
          </a:prstGeom>
        </p:spPr>
        <p:txBody>
          <a:bodyPr lIns="0" tIns="0" rIns="0" bIns="0" rtlCol="0" anchor="t">
            <a:spAutoFit/>
          </a:bodyPr>
          <a:lstStyle/>
          <a:p>
            <a:pPr algn="ctr">
              <a:lnSpc>
                <a:spcPts val="5600"/>
              </a:lnSpc>
            </a:pPr>
            <a:r>
              <a:rPr lang="en-US" sz="4000">
                <a:solidFill>
                  <a:srgbClr val="3F284B"/>
                </a:solidFill>
                <a:latin typeface="Barlow Light Bold Italics"/>
              </a:rPr>
              <a:t>Outside the temple</a:t>
            </a:r>
          </a:p>
        </p:txBody>
      </p:sp>
      <p:sp>
        <p:nvSpPr>
          <p:cNvPr id="15" name="TextBox 15"/>
          <p:cNvSpPr txBox="1"/>
          <p:nvPr/>
        </p:nvSpPr>
        <p:spPr>
          <a:xfrm>
            <a:off x="12794694" y="1333500"/>
            <a:ext cx="4464606" cy="1207294"/>
          </a:xfrm>
          <a:prstGeom prst="rect">
            <a:avLst/>
          </a:prstGeom>
        </p:spPr>
        <p:txBody>
          <a:bodyPr lIns="0" tIns="0" rIns="0" bIns="0" rtlCol="0" anchor="t">
            <a:spAutoFit/>
          </a:bodyPr>
          <a:lstStyle/>
          <a:p>
            <a:pPr algn="ctr">
              <a:lnSpc>
                <a:spcPts val="4800"/>
              </a:lnSpc>
            </a:pPr>
            <a:r>
              <a:rPr lang="en-US" sz="4000" dirty="0">
                <a:solidFill>
                  <a:srgbClr val="101010"/>
                </a:solidFill>
                <a:latin typeface="Roboto Bold"/>
              </a:rPr>
              <a:t>“</a:t>
            </a:r>
            <a:r>
              <a:rPr lang="en-US" sz="4000" dirty="0" err="1">
                <a:solidFill>
                  <a:srgbClr val="101010"/>
                </a:solidFill>
                <a:latin typeface="Roboto Bold"/>
              </a:rPr>
              <a:t>L’avenir</a:t>
            </a:r>
            <a:r>
              <a:rPr lang="en-US" sz="4000" dirty="0">
                <a:solidFill>
                  <a:srgbClr val="101010"/>
                </a:solidFill>
                <a:latin typeface="Roboto Bold"/>
              </a:rPr>
              <a:t> de </a:t>
            </a:r>
            <a:r>
              <a:rPr lang="en-US" sz="4000" dirty="0" err="1">
                <a:solidFill>
                  <a:srgbClr val="101010"/>
                </a:solidFill>
                <a:latin typeface="Roboto Bold"/>
              </a:rPr>
              <a:t>l’église</a:t>
            </a:r>
            <a:r>
              <a:rPr lang="en-US" sz="4000" dirty="0">
                <a:solidFill>
                  <a:srgbClr val="101010"/>
                </a:solidFill>
                <a:latin typeface="Roboto Bold"/>
              </a:rPr>
              <a:t> </a:t>
            </a:r>
            <a:r>
              <a:rPr lang="en-US" sz="4000" dirty="0" err="1">
                <a:solidFill>
                  <a:srgbClr val="101010"/>
                </a:solidFill>
                <a:latin typeface="Roboto Bold"/>
              </a:rPr>
              <a:t>revient</a:t>
            </a:r>
            <a:r>
              <a:rPr lang="en-US" sz="4000" dirty="0">
                <a:solidFill>
                  <a:srgbClr val="101010"/>
                </a:solidFill>
                <a:latin typeface="Roboto Bold"/>
              </a:rPr>
              <a:t> au passé”</a:t>
            </a:r>
          </a:p>
        </p:txBody>
      </p:sp>
      <p:sp>
        <p:nvSpPr>
          <p:cNvPr id="16" name="TextBox 16"/>
          <p:cNvSpPr txBox="1"/>
          <p:nvPr/>
        </p:nvSpPr>
        <p:spPr>
          <a:xfrm>
            <a:off x="13299869" y="3874294"/>
            <a:ext cx="3454257" cy="3056732"/>
          </a:xfrm>
          <a:prstGeom prst="rect">
            <a:avLst/>
          </a:prstGeom>
        </p:spPr>
        <p:txBody>
          <a:bodyPr lIns="0" tIns="0" rIns="0" bIns="0" rtlCol="0" anchor="t">
            <a:spAutoFit/>
          </a:bodyPr>
          <a:lstStyle/>
          <a:p>
            <a:pPr algn="ctr">
              <a:lnSpc>
                <a:spcPts val="4900"/>
              </a:lnSpc>
            </a:pPr>
            <a:r>
              <a:rPr lang="en-US" sz="3500" dirty="0" err="1">
                <a:solidFill>
                  <a:srgbClr val="3F284B"/>
                </a:solidFill>
                <a:latin typeface="Barlow Light"/>
              </a:rPr>
              <a:t>Être</a:t>
            </a:r>
            <a:r>
              <a:rPr lang="en-US" sz="3500" dirty="0">
                <a:solidFill>
                  <a:srgbClr val="3F284B"/>
                </a:solidFill>
                <a:latin typeface="Barlow Light"/>
              </a:rPr>
              <a:t> un disciple</a:t>
            </a:r>
          </a:p>
          <a:p>
            <a:pPr algn="ctr">
              <a:lnSpc>
                <a:spcPts val="4900"/>
              </a:lnSpc>
            </a:pPr>
            <a:r>
              <a:rPr lang="en-US" sz="3500" dirty="0" err="1">
                <a:solidFill>
                  <a:srgbClr val="3F284B"/>
                </a:solidFill>
                <a:latin typeface="Barlow Light Italics"/>
              </a:rPr>
              <a:t>Être</a:t>
            </a:r>
            <a:r>
              <a:rPr lang="en-US" sz="3500" dirty="0">
                <a:solidFill>
                  <a:srgbClr val="3F284B"/>
                </a:solidFill>
                <a:latin typeface="Barlow Light Italics"/>
              </a:rPr>
              <a:t> sociable </a:t>
            </a:r>
          </a:p>
          <a:p>
            <a:pPr algn="ctr">
              <a:lnSpc>
                <a:spcPts val="4900"/>
              </a:lnSpc>
            </a:pPr>
            <a:r>
              <a:rPr lang="en-US" sz="3500" dirty="0" err="1">
                <a:solidFill>
                  <a:srgbClr val="3F284B"/>
                </a:solidFill>
                <a:latin typeface="Barlow Light Italics"/>
              </a:rPr>
              <a:t>Avoir</a:t>
            </a:r>
            <a:r>
              <a:rPr lang="en-US" sz="3500" dirty="0">
                <a:solidFill>
                  <a:srgbClr val="3F284B"/>
                </a:solidFill>
                <a:latin typeface="Barlow Light Italics"/>
              </a:rPr>
              <a:t> de la compassion</a:t>
            </a:r>
          </a:p>
          <a:p>
            <a:pPr algn="ctr">
              <a:lnSpc>
                <a:spcPts val="4900"/>
              </a:lnSpc>
            </a:pPr>
            <a:r>
              <a:rPr lang="en-US" sz="3500" dirty="0" err="1">
                <a:solidFill>
                  <a:srgbClr val="3F284B"/>
                </a:solidFill>
                <a:latin typeface="Barlow Light Italics"/>
              </a:rPr>
              <a:t>Être</a:t>
            </a:r>
            <a:r>
              <a:rPr lang="en-US" sz="3500" dirty="0">
                <a:solidFill>
                  <a:srgbClr val="3F284B"/>
                </a:solidFill>
                <a:latin typeface="Barlow Light Italics"/>
              </a:rPr>
              <a:t> un </a:t>
            </a:r>
            <a:r>
              <a:rPr lang="en-US" sz="3500" dirty="0" err="1">
                <a:solidFill>
                  <a:srgbClr val="3F284B"/>
                </a:solidFill>
                <a:latin typeface="Barlow Light Italics"/>
              </a:rPr>
              <a:t>serviteur</a:t>
            </a:r>
            <a:r>
              <a:rPr lang="en-US" sz="3500" dirty="0">
                <a:solidFill>
                  <a:srgbClr val="3F284B"/>
                </a:solidFill>
                <a:latin typeface="Barlow Light Italics"/>
              </a:rPr>
              <a:t> </a:t>
            </a:r>
          </a:p>
        </p:txBody>
      </p:sp>
      <p:sp>
        <p:nvSpPr>
          <p:cNvPr id="17" name="TextBox 17"/>
          <p:cNvSpPr txBox="1"/>
          <p:nvPr/>
        </p:nvSpPr>
        <p:spPr>
          <a:xfrm>
            <a:off x="12794694" y="7726363"/>
            <a:ext cx="4464606" cy="1379537"/>
          </a:xfrm>
          <a:prstGeom prst="rect">
            <a:avLst/>
          </a:prstGeom>
        </p:spPr>
        <p:txBody>
          <a:bodyPr lIns="0" tIns="0" rIns="0" bIns="0" rtlCol="0" anchor="t">
            <a:spAutoFit/>
          </a:bodyPr>
          <a:lstStyle/>
          <a:p>
            <a:pPr algn="ctr">
              <a:lnSpc>
                <a:spcPts val="5600"/>
              </a:lnSpc>
            </a:pPr>
            <a:r>
              <a:rPr lang="en-US" sz="4000" dirty="0" err="1">
                <a:solidFill>
                  <a:srgbClr val="3F284B"/>
                </a:solidFill>
                <a:latin typeface="Barlow Light Bold"/>
              </a:rPr>
              <a:t>En</a:t>
            </a:r>
            <a:r>
              <a:rPr lang="en-US" sz="4000" dirty="0">
                <a:solidFill>
                  <a:srgbClr val="3F284B"/>
                </a:solidFill>
                <a:latin typeface="Barlow Light Bold"/>
              </a:rPr>
              <a:t> dehors du temple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500"/>
                                        <p:tgtEl>
                                          <p:spTgt spid="12">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fade">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fade">
                                      <p:cBhvr>
                                        <p:cTn id="32" dur="500"/>
                                        <p:tgtEl>
                                          <p:spTgt spid="12">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animEffect transition="in" filter="fade">
                                      <p:cBhvr>
                                        <p:cTn id="35" dur="500"/>
                                        <p:tgtEl>
                                          <p:spTgt spid="1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fade">
                                      <p:cBhvr>
                                        <p:cTn id="40" dur="500"/>
                                        <p:tgtEl>
                                          <p:spTgt spid="8">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animEffect transition="in" filter="fade">
                                      <p:cBhvr>
                                        <p:cTn id="43" dur="500"/>
                                        <p:tgtEl>
                                          <p:spTgt spid="12">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xEl>
                                              <p:pRg st="3" end="3"/>
                                            </p:txEl>
                                          </p:spTgt>
                                        </p:tgtEl>
                                        <p:attrNameLst>
                                          <p:attrName>style.visibility</p:attrName>
                                        </p:attrNameLst>
                                      </p:cBhvr>
                                      <p:to>
                                        <p:strVal val="visible"/>
                                      </p:to>
                                    </p:set>
                                    <p:animEffect transition="in" filter="fade">
                                      <p:cBhvr>
                                        <p:cTn id="46" dur="500"/>
                                        <p:tgtEl>
                                          <p:spTgt spid="1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p:bldP spid="12" grpId="0" uiExpand="1" build="p"/>
      <p:bldP spid="13" grpId="0"/>
      <p:bldP spid="16" grpId="0" uiExpand="1" build="p"/>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0101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6" r="316"/>
          <a:stretch>
            <a:fillRect/>
          </a:stretch>
        </p:blipFill>
        <p:spPr>
          <a:xfrm>
            <a:off x="9906000" y="0"/>
            <a:ext cx="8382000" cy="10287000"/>
          </a:xfrm>
          <a:prstGeom prst="rect">
            <a:avLst/>
          </a:prstGeom>
        </p:spPr>
      </p:pic>
      <p:sp>
        <p:nvSpPr>
          <p:cNvPr id="3" name="TextBox 3"/>
          <p:cNvSpPr txBox="1"/>
          <p:nvPr/>
        </p:nvSpPr>
        <p:spPr>
          <a:xfrm>
            <a:off x="1476636" y="848225"/>
            <a:ext cx="7048972" cy="3295650"/>
          </a:xfrm>
          <a:prstGeom prst="rect">
            <a:avLst/>
          </a:prstGeom>
        </p:spPr>
        <p:txBody>
          <a:bodyPr lIns="0" tIns="0" rIns="0" bIns="0" rtlCol="0" anchor="t">
            <a:spAutoFit/>
          </a:bodyPr>
          <a:lstStyle/>
          <a:p>
            <a:pPr>
              <a:lnSpc>
                <a:spcPts val="8640"/>
              </a:lnSpc>
            </a:pPr>
            <a:r>
              <a:rPr lang="en-US" sz="7200">
                <a:solidFill>
                  <a:srgbClr val="FEFFFD"/>
                </a:solidFill>
                <a:latin typeface="Roboto Bold"/>
              </a:rPr>
              <a:t>¿Qué fue lo más significativo para ti?</a:t>
            </a:r>
          </a:p>
        </p:txBody>
      </p:sp>
      <p:sp>
        <p:nvSpPr>
          <p:cNvPr id="4" name="TextBox 4"/>
          <p:cNvSpPr txBox="1"/>
          <p:nvPr/>
        </p:nvSpPr>
        <p:spPr>
          <a:xfrm>
            <a:off x="1476636" y="5139412"/>
            <a:ext cx="7048972" cy="1562100"/>
          </a:xfrm>
          <a:prstGeom prst="rect">
            <a:avLst/>
          </a:prstGeom>
        </p:spPr>
        <p:txBody>
          <a:bodyPr lIns="0" tIns="0" rIns="0" bIns="0" rtlCol="0" anchor="t">
            <a:spAutoFit/>
          </a:bodyPr>
          <a:lstStyle/>
          <a:p>
            <a:pPr>
              <a:lnSpc>
                <a:spcPts val="6299"/>
              </a:lnSpc>
            </a:pPr>
            <a:r>
              <a:rPr lang="en-US" sz="4500">
                <a:solidFill>
                  <a:srgbClr val="FEFFFD"/>
                </a:solidFill>
                <a:latin typeface="Barlow Light Bold Italics"/>
              </a:rPr>
              <a:t>What was the most meaningful to you? </a:t>
            </a:r>
          </a:p>
        </p:txBody>
      </p:sp>
      <p:sp>
        <p:nvSpPr>
          <p:cNvPr id="5" name="TextBox 5"/>
          <p:cNvSpPr txBox="1"/>
          <p:nvPr/>
        </p:nvSpPr>
        <p:spPr>
          <a:xfrm>
            <a:off x="1476636" y="7340494"/>
            <a:ext cx="7048972" cy="1562100"/>
          </a:xfrm>
          <a:prstGeom prst="rect">
            <a:avLst/>
          </a:prstGeom>
        </p:spPr>
        <p:txBody>
          <a:bodyPr lIns="0" tIns="0" rIns="0" bIns="0" rtlCol="0" anchor="t">
            <a:spAutoFit/>
          </a:bodyPr>
          <a:lstStyle/>
          <a:p>
            <a:pPr>
              <a:lnSpc>
                <a:spcPts val="6299"/>
              </a:lnSpc>
            </a:pPr>
            <a:r>
              <a:rPr lang="en-US" sz="4500">
                <a:solidFill>
                  <a:srgbClr val="FEFFFD"/>
                </a:solidFill>
                <a:latin typeface="Barlow Light Bold"/>
              </a:rPr>
              <a:t>Qu'est-ce qui a été le plus significatif pour vous?</a:t>
            </a:r>
          </a:p>
        </p:txBody>
      </p:sp>
    </p:spTree>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0101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831" r="22831"/>
          <a:stretch>
            <a:fillRect/>
          </a:stretch>
        </p:blipFill>
        <p:spPr>
          <a:xfrm>
            <a:off x="9906000" y="0"/>
            <a:ext cx="8382000" cy="10287000"/>
          </a:xfrm>
          <a:prstGeom prst="rect">
            <a:avLst/>
          </a:prstGeom>
        </p:spPr>
      </p:pic>
      <p:sp>
        <p:nvSpPr>
          <p:cNvPr id="3" name="TextBox 3"/>
          <p:cNvSpPr txBox="1"/>
          <p:nvPr/>
        </p:nvSpPr>
        <p:spPr>
          <a:xfrm>
            <a:off x="1476636" y="848225"/>
            <a:ext cx="7048972" cy="3295650"/>
          </a:xfrm>
          <a:prstGeom prst="rect">
            <a:avLst/>
          </a:prstGeom>
        </p:spPr>
        <p:txBody>
          <a:bodyPr lIns="0" tIns="0" rIns="0" bIns="0" rtlCol="0" anchor="t">
            <a:spAutoFit/>
          </a:bodyPr>
          <a:lstStyle/>
          <a:p>
            <a:pPr>
              <a:lnSpc>
                <a:spcPts val="8640"/>
              </a:lnSpc>
            </a:pPr>
            <a:r>
              <a:rPr lang="en-US" sz="7200">
                <a:solidFill>
                  <a:srgbClr val="FEFFFD"/>
                </a:solidFill>
                <a:latin typeface="Roboto Bold"/>
              </a:rPr>
              <a:t>¿Qué quieres practicar de hoy?</a:t>
            </a:r>
          </a:p>
        </p:txBody>
      </p:sp>
      <p:sp>
        <p:nvSpPr>
          <p:cNvPr id="4" name="TextBox 4"/>
          <p:cNvSpPr txBox="1"/>
          <p:nvPr/>
        </p:nvSpPr>
        <p:spPr>
          <a:xfrm>
            <a:off x="1476636" y="5415637"/>
            <a:ext cx="7048972" cy="1171575"/>
          </a:xfrm>
          <a:prstGeom prst="rect">
            <a:avLst/>
          </a:prstGeom>
        </p:spPr>
        <p:txBody>
          <a:bodyPr lIns="0" tIns="0" rIns="0" bIns="0" rtlCol="0" anchor="t">
            <a:spAutoFit/>
          </a:bodyPr>
          <a:lstStyle/>
          <a:p>
            <a:pPr>
              <a:lnSpc>
                <a:spcPts val="4500"/>
              </a:lnSpc>
            </a:pPr>
            <a:r>
              <a:rPr lang="en-US" sz="4500">
                <a:solidFill>
                  <a:srgbClr val="FEFFFD"/>
                </a:solidFill>
                <a:latin typeface="Barlow Light Bold Italics"/>
              </a:rPr>
              <a:t>What do you want to practice of what we studied today? </a:t>
            </a:r>
          </a:p>
        </p:txBody>
      </p:sp>
      <p:sp>
        <p:nvSpPr>
          <p:cNvPr id="5" name="TextBox 5"/>
          <p:cNvSpPr txBox="1"/>
          <p:nvPr/>
        </p:nvSpPr>
        <p:spPr>
          <a:xfrm>
            <a:off x="1476636" y="7330969"/>
            <a:ext cx="7048972" cy="1743075"/>
          </a:xfrm>
          <a:prstGeom prst="rect">
            <a:avLst/>
          </a:prstGeom>
        </p:spPr>
        <p:txBody>
          <a:bodyPr lIns="0" tIns="0" rIns="0" bIns="0" rtlCol="0" anchor="t">
            <a:spAutoFit/>
          </a:bodyPr>
          <a:lstStyle/>
          <a:p>
            <a:pPr>
              <a:lnSpc>
                <a:spcPts val="4500"/>
              </a:lnSpc>
            </a:pPr>
            <a:r>
              <a:rPr lang="en-US" sz="4500">
                <a:solidFill>
                  <a:srgbClr val="FEFFFD"/>
                </a:solidFill>
                <a:latin typeface="Barlow Light Bold"/>
              </a:rPr>
              <a:t>Que voulez-vous mettre en pratique de ce que nous avons étudié aujourd'hui?</a:t>
            </a:r>
          </a:p>
        </p:txBody>
      </p:sp>
    </p:spTree>
  </p:cSld>
  <p:clrMapOvr>
    <a:masterClrMapping/>
  </p:clrMapOvr>
  <p:transition spd="slow">
    <p:push dir="d"/>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grpSp>
        <p:nvGrpSpPr>
          <p:cNvPr id="2" name="Group 2"/>
          <p:cNvGrpSpPr/>
          <p:nvPr/>
        </p:nvGrpSpPr>
        <p:grpSpPr>
          <a:xfrm>
            <a:off x="458049" y="0"/>
            <a:ext cx="17344728" cy="10287000"/>
            <a:chOff x="0" y="0"/>
            <a:chExt cx="23126304" cy="13716000"/>
          </a:xfrm>
        </p:grpSpPr>
        <p:pic>
          <p:nvPicPr>
            <p:cNvPr id="3" name="Picture 3"/>
            <p:cNvPicPr>
              <a:picLocks noChangeAspect="1"/>
            </p:cNvPicPr>
            <p:nvPr/>
          </p:nvPicPr>
          <p:blipFill>
            <a:blip r:embed="rId2">
              <a:alphaModFix amt="34000"/>
            </a:blip>
            <a:srcRect r="62931"/>
            <a:stretch>
              <a:fillRect/>
            </a:stretch>
          </p:blipFill>
          <p:spPr>
            <a:xfrm>
              <a:off x="0" y="0"/>
              <a:ext cx="7624101" cy="13716000"/>
            </a:xfrm>
            <a:prstGeom prst="rect">
              <a:avLst/>
            </a:prstGeom>
          </p:spPr>
        </p:pic>
        <p:pic>
          <p:nvPicPr>
            <p:cNvPr id="4" name="Picture 4"/>
            <p:cNvPicPr>
              <a:picLocks noChangeAspect="1"/>
            </p:cNvPicPr>
            <p:nvPr/>
          </p:nvPicPr>
          <p:blipFill>
            <a:blip r:embed="rId2">
              <a:alphaModFix amt="34000"/>
            </a:blip>
            <a:srcRect l="31465" r="31465"/>
            <a:stretch>
              <a:fillRect/>
            </a:stretch>
          </p:blipFill>
          <p:spPr>
            <a:xfrm>
              <a:off x="7751101" y="0"/>
              <a:ext cx="7624101" cy="13716000"/>
            </a:xfrm>
            <a:prstGeom prst="rect">
              <a:avLst/>
            </a:prstGeom>
          </p:spPr>
        </p:pic>
        <p:pic>
          <p:nvPicPr>
            <p:cNvPr id="5" name="Picture 5"/>
            <p:cNvPicPr>
              <a:picLocks noChangeAspect="1"/>
            </p:cNvPicPr>
            <p:nvPr/>
          </p:nvPicPr>
          <p:blipFill>
            <a:blip r:embed="rId2">
              <a:alphaModFix amt="34000"/>
            </a:blip>
            <a:srcRect l="62931"/>
            <a:stretch>
              <a:fillRect/>
            </a:stretch>
          </p:blipFill>
          <p:spPr>
            <a:xfrm>
              <a:off x="15502202" y="0"/>
              <a:ext cx="7624101" cy="13716000"/>
            </a:xfrm>
            <a:prstGeom prst="rect">
              <a:avLst/>
            </a:prstGeom>
          </p:spPr>
        </p:pic>
      </p:grpSp>
      <p:sp>
        <p:nvSpPr>
          <p:cNvPr id="6" name="TextBox 6"/>
          <p:cNvSpPr txBox="1"/>
          <p:nvPr/>
        </p:nvSpPr>
        <p:spPr>
          <a:xfrm>
            <a:off x="1188215" y="7755204"/>
            <a:ext cx="4499226" cy="1503096"/>
          </a:xfrm>
          <a:prstGeom prst="rect">
            <a:avLst/>
          </a:prstGeom>
        </p:spPr>
        <p:txBody>
          <a:bodyPr lIns="0" tIns="0" rIns="0" bIns="0" rtlCol="0" anchor="t">
            <a:spAutoFit/>
          </a:bodyPr>
          <a:lstStyle/>
          <a:p>
            <a:pPr>
              <a:lnSpc>
                <a:spcPts val="5880"/>
              </a:lnSpc>
            </a:pPr>
            <a:r>
              <a:rPr lang="en-US" sz="4900">
                <a:solidFill>
                  <a:srgbClr val="101010"/>
                </a:solidFill>
                <a:latin typeface="Roboto Bold"/>
              </a:rPr>
              <a:t>OBJETIVOS ESPECÍFICOS</a:t>
            </a:r>
          </a:p>
        </p:txBody>
      </p:sp>
      <p:sp>
        <p:nvSpPr>
          <p:cNvPr id="7" name="TextBox 7"/>
          <p:cNvSpPr txBox="1"/>
          <p:nvPr/>
        </p:nvSpPr>
        <p:spPr>
          <a:xfrm>
            <a:off x="6789612" y="7806665"/>
            <a:ext cx="4499226" cy="1390650"/>
          </a:xfrm>
          <a:prstGeom prst="rect">
            <a:avLst/>
          </a:prstGeom>
        </p:spPr>
        <p:txBody>
          <a:bodyPr lIns="0" tIns="0" rIns="0" bIns="0" rtlCol="0" anchor="t">
            <a:spAutoFit/>
          </a:bodyPr>
          <a:lstStyle/>
          <a:p>
            <a:pPr>
              <a:lnSpc>
                <a:spcPts val="5400"/>
              </a:lnSpc>
            </a:pPr>
            <a:r>
              <a:rPr lang="en-US" sz="4500" i="1" dirty="0">
                <a:solidFill>
                  <a:srgbClr val="101010"/>
                </a:solidFill>
                <a:latin typeface="Roboto Italics"/>
              </a:rPr>
              <a:t>SPECIFIC OBJECTIVES</a:t>
            </a:r>
          </a:p>
        </p:txBody>
      </p:sp>
      <p:sp>
        <p:nvSpPr>
          <p:cNvPr id="8" name="TextBox 8"/>
          <p:cNvSpPr txBox="1"/>
          <p:nvPr/>
        </p:nvSpPr>
        <p:spPr>
          <a:xfrm>
            <a:off x="12600559" y="7806665"/>
            <a:ext cx="4499226" cy="1390650"/>
          </a:xfrm>
          <a:prstGeom prst="rect">
            <a:avLst/>
          </a:prstGeom>
        </p:spPr>
        <p:txBody>
          <a:bodyPr lIns="0" tIns="0" rIns="0" bIns="0" rtlCol="0" anchor="t">
            <a:spAutoFit/>
          </a:bodyPr>
          <a:lstStyle/>
          <a:p>
            <a:pPr>
              <a:lnSpc>
                <a:spcPts val="5400"/>
              </a:lnSpc>
            </a:pPr>
            <a:r>
              <a:rPr lang="en-US" sz="4500">
                <a:solidFill>
                  <a:srgbClr val="101010"/>
                </a:solidFill>
                <a:latin typeface="Roboto Bold"/>
              </a:rPr>
              <a:t>OBJECTIFS SPÉCIFIQUES</a:t>
            </a:r>
          </a:p>
        </p:txBody>
      </p:sp>
      <p:sp>
        <p:nvSpPr>
          <p:cNvPr id="9" name="TextBox 9"/>
          <p:cNvSpPr txBox="1"/>
          <p:nvPr/>
        </p:nvSpPr>
        <p:spPr>
          <a:xfrm>
            <a:off x="1028700" y="962025"/>
            <a:ext cx="4818256" cy="3702937"/>
          </a:xfrm>
          <a:prstGeom prst="rect">
            <a:avLst/>
          </a:prstGeom>
        </p:spPr>
        <p:txBody>
          <a:bodyPr lIns="0" tIns="0" rIns="0" bIns="0" rtlCol="0" anchor="t">
            <a:spAutoFit/>
          </a:bodyPr>
          <a:lstStyle/>
          <a:p>
            <a:pPr marL="755651" lvl="1" indent="-377825">
              <a:lnSpc>
                <a:spcPts val="4900"/>
              </a:lnSpc>
              <a:buFont typeface="Arial"/>
              <a:buChar char="•"/>
            </a:pPr>
            <a:r>
              <a:rPr lang="en-US" sz="3500" dirty="0" err="1">
                <a:solidFill>
                  <a:srgbClr val="101010"/>
                </a:solidFill>
                <a:latin typeface="Barlow Light"/>
              </a:rPr>
              <a:t>Descubrir</a:t>
            </a:r>
            <a:r>
              <a:rPr lang="en-US" sz="3500" dirty="0">
                <a:solidFill>
                  <a:srgbClr val="101010"/>
                </a:solidFill>
                <a:latin typeface="Barlow Light"/>
              </a:rPr>
              <a:t> </a:t>
            </a:r>
            <a:r>
              <a:rPr lang="en-US" sz="3500" dirty="0" err="1">
                <a:solidFill>
                  <a:srgbClr val="101010"/>
                </a:solidFill>
                <a:latin typeface="Barlow Light"/>
              </a:rPr>
              <a:t>cómo</a:t>
            </a:r>
            <a:r>
              <a:rPr lang="en-US" sz="3500" dirty="0">
                <a:solidFill>
                  <a:srgbClr val="101010"/>
                </a:solidFill>
                <a:latin typeface="Barlow Light"/>
              </a:rPr>
              <a:t> son las </a:t>
            </a:r>
            <a:r>
              <a:rPr lang="en-US" sz="3500" dirty="0" err="1">
                <a:solidFill>
                  <a:srgbClr val="101010"/>
                </a:solidFill>
                <a:latin typeface="Barlow Light"/>
              </a:rPr>
              <a:t>ciudades</a:t>
            </a:r>
            <a:r>
              <a:rPr lang="en-US" sz="3500" dirty="0">
                <a:solidFill>
                  <a:srgbClr val="101010"/>
                </a:solidFill>
                <a:latin typeface="Barlow Light"/>
              </a:rPr>
              <a:t>.</a:t>
            </a:r>
          </a:p>
          <a:p>
            <a:pPr marL="755651" lvl="1" indent="-377825">
              <a:lnSpc>
                <a:spcPts val="4900"/>
              </a:lnSpc>
              <a:buFont typeface="Arial"/>
              <a:buChar char="•"/>
            </a:pPr>
            <a:r>
              <a:rPr lang="en-US" sz="3500" dirty="0" err="1">
                <a:solidFill>
                  <a:srgbClr val="101010"/>
                </a:solidFill>
                <a:latin typeface="Barlow Light"/>
              </a:rPr>
              <a:t>Comprender</a:t>
            </a:r>
            <a:r>
              <a:rPr lang="en-US" sz="3500" dirty="0">
                <a:solidFill>
                  <a:srgbClr val="101010"/>
                </a:solidFill>
                <a:latin typeface="Barlow Light"/>
              </a:rPr>
              <a:t> </a:t>
            </a:r>
            <a:r>
              <a:rPr lang="en-US" sz="3500" dirty="0" err="1">
                <a:solidFill>
                  <a:srgbClr val="101010"/>
                </a:solidFill>
                <a:latin typeface="Barlow Light"/>
              </a:rPr>
              <a:t>cómo</a:t>
            </a:r>
            <a:r>
              <a:rPr lang="en-US" sz="3500" dirty="0">
                <a:solidFill>
                  <a:srgbClr val="101010"/>
                </a:solidFill>
                <a:latin typeface="Barlow Light"/>
              </a:rPr>
              <a:t> </a:t>
            </a:r>
            <a:r>
              <a:rPr lang="en-US" sz="3500" dirty="0" err="1">
                <a:solidFill>
                  <a:srgbClr val="101010"/>
                </a:solidFill>
                <a:latin typeface="Barlow Light"/>
              </a:rPr>
              <a:t>aplicar</a:t>
            </a:r>
            <a:r>
              <a:rPr lang="en-US" sz="3500" dirty="0">
                <a:solidFill>
                  <a:srgbClr val="101010"/>
                </a:solidFill>
                <a:latin typeface="Barlow Light"/>
              </a:rPr>
              <a:t> los </a:t>
            </a:r>
            <a:r>
              <a:rPr lang="en-US" sz="3500" dirty="0" err="1">
                <a:solidFill>
                  <a:srgbClr val="101010"/>
                </a:solidFill>
                <a:latin typeface="Barlow Light"/>
              </a:rPr>
              <a:t>principios</a:t>
            </a:r>
            <a:r>
              <a:rPr lang="en-US" sz="3500" dirty="0">
                <a:solidFill>
                  <a:srgbClr val="101010"/>
                </a:solidFill>
                <a:latin typeface="Barlow Light"/>
              </a:rPr>
              <a:t> del </a:t>
            </a:r>
            <a:r>
              <a:rPr lang="en-US" sz="3500" dirty="0" err="1">
                <a:solidFill>
                  <a:srgbClr val="101010"/>
                </a:solidFill>
                <a:latin typeface="Barlow Light"/>
              </a:rPr>
              <a:t>discipulado</a:t>
            </a:r>
            <a:r>
              <a:rPr lang="en-US" sz="3500" dirty="0">
                <a:solidFill>
                  <a:srgbClr val="101010"/>
                </a:solidFill>
                <a:latin typeface="Barlow Light"/>
              </a:rPr>
              <a:t> </a:t>
            </a:r>
            <a:r>
              <a:rPr lang="en-US" sz="3500" dirty="0" err="1">
                <a:solidFill>
                  <a:srgbClr val="101010"/>
                </a:solidFill>
                <a:latin typeface="Barlow Light"/>
              </a:rPr>
              <a:t>en</a:t>
            </a:r>
            <a:r>
              <a:rPr lang="en-US" sz="3500" dirty="0">
                <a:solidFill>
                  <a:srgbClr val="101010"/>
                </a:solidFill>
                <a:latin typeface="Barlow Light"/>
              </a:rPr>
              <a:t> </a:t>
            </a:r>
            <a:r>
              <a:rPr lang="en-US" sz="3500" dirty="0" err="1">
                <a:solidFill>
                  <a:srgbClr val="101010"/>
                </a:solidFill>
                <a:latin typeface="Barlow Light"/>
              </a:rPr>
              <a:t>en</a:t>
            </a:r>
            <a:r>
              <a:rPr lang="en-US" sz="3500" dirty="0">
                <a:solidFill>
                  <a:srgbClr val="101010"/>
                </a:solidFill>
                <a:latin typeface="Barlow Light"/>
              </a:rPr>
              <a:t> </a:t>
            </a:r>
            <a:r>
              <a:rPr lang="en-US" sz="3500" dirty="0" err="1">
                <a:solidFill>
                  <a:srgbClr val="101010"/>
                </a:solidFill>
                <a:latin typeface="Barlow Light"/>
              </a:rPr>
              <a:t>contexto</a:t>
            </a:r>
            <a:r>
              <a:rPr lang="en-US" sz="3500" dirty="0">
                <a:solidFill>
                  <a:srgbClr val="101010"/>
                </a:solidFill>
                <a:latin typeface="Barlow Light"/>
              </a:rPr>
              <a:t> de la ciudad.</a:t>
            </a:r>
          </a:p>
        </p:txBody>
      </p:sp>
      <p:sp>
        <p:nvSpPr>
          <p:cNvPr id="10" name="TextBox 10"/>
          <p:cNvSpPr txBox="1"/>
          <p:nvPr/>
        </p:nvSpPr>
        <p:spPr>
          <a:xfrm>
            <a:off x="6630097" y="962025"/>
            <a:ext cx="4818256" cy="3245485"/>
          </a:xfrm>
          <a:prstGeom prst="rect">
            <a:avLst/>
          </a:prstGeom>
        </p:spPr>
        <p:txBody>
          <a:bodyPr lIns="0" tIns="0" rIns="0" bIns="0" rtlCol="0" anchor="t">
            <a:spAutoFit/>
          </a:bodyPr>
          <a:lstStyle/>
          <a:p>
            <a:pPr marL="669293" lvl="1" indent="-334646">
              <a:lnSpc>
                <a:spcPts val="4340"/>
              </a:lnSpc>
              <a:buFont typeface="Arial"/>
              <a:buChar char="•"/>
            </a:pPr>
            <a:r>
              <a:rPr lang="en-US" sz="3100" dirty="0">
                <a:solidFill>
                  <a:srgbClr val="101010"/>
                </a:solidFill>
                <a:latin typeface="Barlow Light Italics"/>
              </a:rPr>
              <a:t>To discover how the cities are.</a:t>
            </a:r>
          </a:p>
          <a:p>
            <a:pPr marL="669293" lvl="1" indent="-334646">
              <a:lnSpc>
                <a:spcPts val="4340"/>
              </a:lnSpc>
              <a:buFont typeface="Arial"/>
              <a:buChar char="•"/>
            </a:pPr>
            <a:r>
              <a:rPr lang="en-US" sz="3100" dirty="0">
                <a:solidFill>
                  <a:srgbClr val="101010"/>
                </a:solidFill>
                <a:latin typeface="Barlow Light Italics"/>
              </a:rPr>
              <a:t>To understand how to apply the discipleship principles in the context of the city.</a:t>
            </a:r>
          </a:p>
        </p:txBody>
      </p:sp>
      <p:sp>
        <p:nvSpPr>
          <p:cNvPr id="11" name="TextBox 11"/>
          <p:cNvSpPr txBox="1"/>
          <p:nvPr/>
        </p:nvSpPr>
        <p:spPr>
          <a:xfrm>
            <a:off x="12441044" y="962025"/>
            <a:ext cx="4818256" cy="3245485"/>
          </a:xfrm>
          <a:prstGeom prst="rect">
            <a:avLst/>
          </a:prstGeom>
        </p:spPr>
        <p:txBody>
          <a:bodyPr lIns="0" tIns="0" rIns="0" bIns="0" rtlCol="0" anchor="t">
            <a:spAutoFit/>
          </a:bodyPr>
          <a:lstStyle/>
          <a:p>
            <a:pPr marL="669293" lvl="1" indent="-334646">
              <a:lnSpc>
                <a:spcPts val="4340"/>
              </a:lnSpc>
              <a:buFont typeface="Arial"/>
              <a:buChar char="•"/>
            </a:pPr>
            <a:r>
              <a:rPr lang="en-US" sz="3100" dirty="0" err="1">
                <a:solidFill>
                  <a:srgbClr val="101010"/>
                </a:solidFill>
                <a:latin typeface="Barlow Light"/>
              </a:rPr>
              <a:t>Découvrir</a:t>
            </a:r>
            <a:r>
              <a:rPr lang="en-US" sz="3100" dirty="0">
                <a:solidFill>
                  <a:srgbClr val="101010"/>
                </a:solidFill>
                <a:latin typeface="Barlow Light"/>
              </a:rPr>
              <a:t> </a:t>
            </a:r>
            <a:r>
              <a:rPr lang="en-US" sz="3100" dirty="0" err="1">
                <a:solidFill>
                  <a:srgbClr val="101010"/>
                </a:solidFill>
                <a:latin typeface="Barlow Light"/>
              </a:rPr>
              <a:t>l’état</a:t>
            </a:r>
            <a:r>
              <a:rPr lang="en-US" sz="3100" dirty="0">
                <a:solidFill>
                  <a:srgbClr val="101010"/>
                </a:solidFill>
                <a:latin typeface="Barlow Light"/>
              </a:rPr>
              <a:t> des </a:t>
            </a:r>
            <a:r>
              <a:rPr lang="en-US" sz="3100" dirty="0" err="1">
                <a:solidFill>
                  <a:srgbClr val="101010"/>
                </a:solidFill>
                <a:latin typeface="Barlow Light"/>
              </a:rPr>
              <a:t>villes</a:t>
            </a:r>
            <a:r>
              <a:rPr lang="en-US" sz="3100" dirty="0">
                <a:solidFill>
                  <a:srgbClr val="101010"/>
                </a:solidFill>
                <a:latin typeface="Barlow Light"/>
              </a:rPr>
              <a:t>.</a:t>
            </a:r>
          </a:p>
          <a:p>
            <a:pPr marL="669293" lvl="1" indent="-334646">
              <a:lnSpc>
                <a:spcPts val="4340"/>
              </a:lnSpc>
              <a:buFont typeface="Arial"/>
              <a:buChar char="•"/>
            </a:pPr>
            <a:r>
              <a:rPr lang="en-US" sz="3100" dirty="0" err="1">
                <a:solidFill>
                  <a:srgbClr val="101010"/>
                </a:solidFill>
                <a:latin typeface="Barlow Light"/>
              </a:rPr>
              <a:t>Comprendre</a:t>
            </a:r>
            <a:r>
              <a:rPr lang="en-US" sz="3100" dirty="0">
                <a:solidFill>
                  <a:srgbClr val="101010"/>
                </a:solidFill>
                <a:latin typeface="Barlow Light"/>
              </a:rPr>
              <a:t> comment appliquer les </a:t>
            </a:r>
            <a:r>
              <a:rPr lang="en-US" sz="3100" dirty="0" err="1">
                <a:solidFill>
                  <a:srgbClr val="101010"/>
                </a:solidFill>
                <a:latin typeface="Barlow Light"/>
              </a:rPr>
              <a:t>principes</a:t>
            </a:r>
            <a:r>
              <a:rPr lang="en-US" sz="3100" dirty="0">
                <a:solidFill>
                  <a:srgbClr val="101010"/>
                </a:solidFill>
                <a:latin typeface="Barlow Light"/>
              </a:rPr>
              <a:t> du </a:t>
            </a:r>
            <a:r>
              <a:rPr lang="en-US" sz="3100" dirty="0" err="1">
                <a:solidFill>
                  <a:srgbClr val="101010"/>
                </a:solidFill>
                <a:latin typeface="Barlow Light"/>
              </a:rPr>
              <a:t>discipulat</a:t>
            </a:r>
            <a:r>
              <a:rPr lang="en-US" sz="3100" dirty="0">
                <a:solidFill>
                  <a:srgbClr val="101010"/>
                </a:solidFill>
                <a:latin typeface="Barlow Light"/>
              </a:rPr>
              <a:t> dans le </a:t>
            </a:r>
            <a:r>
              <a:rPr lang="en-US" sz="3100" dirty="0" err="1">
                <a:solidFill>
                  <a:srgbClr val="101010"/>
                </a:solidFill>
                <a:latin typeface="Barlow Light"/>
              </a:rPr>
              <a:t>contexte</a:t>
            </a:r>
            <a:r>
              <a:rPr lang="en-US" sz="3100" dirty="0">
                <a:solidFill>
                  <a:srgbClr val="101010"/>
                </a:solidFill>
                <a:latin typeface="Barlow Light"/>
              </a:rPr>
              <a:t> de la </a:t>
            </a:r>
            <a:r>
              <a:rPr lang="en-US" sz="3100" dirty="0" err="1">
                <a:solidFill>
                  <a:srgbClr val="101010"/>
                </a:solidFill>
                <a:latin typeface="Barlow Light"/>
              </a:rPr>
              <a:t>ville</a:t>
            </a:r>
            <a:r>
              <a:rPr lang="en-US" sz="3100" dirty="0">
                <a:solidFill>
                  <a:srgbClr val="101010"/>
                </a:solidFill>
                <a:latin typeface="Barlow Light"/>
              </a:rPr>
              <a:t>.</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uiExpand="1" build="p"/>
      <p:bldP spid="1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101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154" r="10154"/>
          <a:stretch>
            <a:fillRect/>
          </a:stretch>
        </p:blipFill>
        <p:spPr>
          <a:xfrm>
            <a:off x="12578715" y="-39843"/>
            <a:ext cx="5709285" cy="10326843"/>
          </a:xfrm>
          <a:prstGeom prst="rect">
            <a:avLst/>
          </a:prstGeom>
        </p:spPr>
      </p:pic>
      <p:sp>
        <p:nvSpPr>
          <p:cNvPr id="3" name="TextBox 3"/>
          <p:cNvSpPr txBox="1"/>
          <p:nvPr/>
        </p:nvSpPr>
        <p:spPr>
          <a:xfrm>
            <a:off x="1066472" y="1962644"/>
            <a:ext cx="6940062" cy="1835150"/>
          </a:xfrm>
          <a:prstGeom prst="rect">
            <a:avLst/>
          </a:prstGeom>
        </p:spPr>
        <p:txBody>
          <a:bodyPr lIns="0" tIns="0" rIns="0" bIns="0" rtlCol="0" anchor="t">
            <a:spAutoFit/>
          </a:bodyPr>
          <a:lstStyle/>
          <a:p>
            <a:pPr marL="755651" lvl="1" indent="-377825">
              <a:lnSpc>
                <a:spcPts val="4900"/>
              </a:lnSpc>
              <a:buFont typeface="Arial"/>
              <a:buChar char="•"/>
            </a:pPr>
            <a:r>
              <a:rPr lang="en-US" sz="3500" dirty="0">
                <a:solidFill>
                  <a:srgbClr val="FEFFFD"/>
                </a:solidFill>
                <a:latin typeface="Arimo Bold"/>
              </a:rPr>
              <a:t>No es </a:t>
            </a:r>
            <a:r>
              <a:rPr lang="en-US" sz="3500" dirty="0" err="1">
                <a:solidFill>
                  <a:srgbClr val="FEFFFD"/>
                </a:solidFill>
                <a:latin typeface="Arimo Bold"/>
              </a:rPr>
              <a:t>impartir</a:t>
            </a:r>
            <a:r>
              <a:rPr lang="en-US" sz="3500" dirty="0">
                <a:solidFill>
                  <a:srgbClr val="FEFFFD"/>
                </a:solidFill>
                <a:latin typeface="Arimo Bold"/>
              </a:rPr>
              <a:t> </a:t>
            </a:r>
            <a:r>
              <a:rPr lang="en-US" sz="3500" dirty="0" err="1">
                <a:solidFill>
                  <a:srgbClr val="FEFFFD"/>
                </a:solidFill>
                <a:latin typeface="Arimo Bold"/>
              </a:rPr>
              <a:t>conocimiento</a:t>
            </a:r>
            <a:r>
              <a:rPr lang="en-US" sz="3500" dirty="0">
                <a:solidFill>
                  <a:srgbClr val="FEFFFD"/>
                </a:solidFill>
                <a:latin typeface="Arimo Bold"/>
              </a:rPr>
              <a:t>.</a:t>
            </a:r>
          </a:p>
          <a:p>
            <a:pPr marL="755651" lvl="1" indent="-377825">
              <a:lnSpc>
                <a:spcPts val="4900"/>
              </a:lnSpc>
              <a:buFont typeface="Arial"/>
              <a:buChar char="•"/>
            </a:pPr>
            <a:r>
              <a:rPr lang="en-US" sz="3500" dirty="0">
                <a:solidFill>
                  <a:srgbClr val="FEFFFD"/>
                </a:solidFill>
                <a:latin typeface="Arimo Bold"/>
              </a:rPr>
              <a:t>No es la </a:t>
            </a:r>
            <a:r>
              <a:rPr lang="en-US" sz="3500" dirty="0" err="1">
                <a:solidFill>
                  <a:srgbClr val="FEFFFD"/>
                </a:solidFill>
                <a:latin typeface="Arimo Bold"/>
              </a:rPr>
              <a:t>escuela</a:t>
            </a:r>
            <a:r>
              <a:rPr lang="en-US" sz="3500" dirty="0">
                <a:solidFill>
                  <a:srgbClr val="FEFFFD"/>
                </a:solidFill>
                <a:latin typeface="Arimo Bold"/>
              </a:rPr>
              <a:t> dominical.</a:t>
            </a:r>
          </a:p>
          <a:p>
            <a:pPr marL="755651" lvl="1" indent="-377825">
              <a:lnSpc>
                <a:spcPts val="4900"/>
              </a:lnSpc>
              <a:buFont typeface="Arial"/>
              <a:buChar char="•"/>
            </a:pPr>
            <a:r>
              <a:rPr lang="en-US" sz="3500" dirty="0">
                <a:solidFill>
                  <a:srgbClr val="FEFFFD"/>
                </a:solidFill>
                <a:latin typeface="Arimo Bold"/>
              </a:rPr>
              <a:t>No es </a:t>
            </a:r>
            <a:r>
              <a:rPr lang="en-US" sz="3500" dirty="0" err="1">
                <a:solidFill>
                  <a:srgbClr val="FEFFFD"/>
                </a:solidFill>
                <a:latin typeface="Arimo Bold"/>
              </a:rPr>
              <a:t>enseñar</a:t>
            </a:r>
            <a:r>
              <a:rPr lang="en-US" sz="3500" dirty="0">
                <a:solidFill>
                  <a:srgbClr val="FEFFFD"/>
                </a:solidFill>
                <a:latin typeface="Arimo Bold"/>
              </a:rPr>
              <a:t> </a:t>
            </a:r>
            <a:r>
              <a:rPr lang="en-US" sz="3500" dirty="0" err="1">
                <a:solidFill>
                  <a:srgbClr val="FEFFFD"/>
                </a:solidFill>
                <a:latin typeface="Arimo Bold"/>
              </a:rPr>
              <a:t>doctrina</a:t>
            </a:r>
            <a:endParaRPr lang="en-US" sz="3500" dirty="0">
              <a:solidFill>
                <a:srgbClr val="FEFFFD"/>
              </a:solidFill>
              <a:latin typeface="Arimo Bold"/>
            </a:endParaRPr>
          </a:p>
        </p:txBody>
      </p:sp>
      <p:sp>
        <p:nvSpPr>
          <p:cNvPr id="4" name="TextBox 4"/>
          <p:cNvSpPr txBox="1"/>
          <p:nvPr/>
        </p:nvSpPr>
        <p:spPr>
          <a:xfrm>
            <a:off x="2824550" y="4852750"/>
            <a:ext cx="5876354" cy="1563026"/>
          </a:xfrm>
          <a:prstGeom prst="rect">
            <a:avLst/>
          </a:prstGeom>
        </p:spPr>
        <p:txBody>
          <a:bodyPr lIns="0" tIns="0" rIns="0" bIns="0" rtlCol="0" anchor="t">
            <a:spAutoFit/>
          </a:bodyPr>
          <a:lstStyle/>
          <a:p>
            <a:pPr marL="639832" lvl="1" indent="-319916">
              <a:lnSpc>
                <a:spcPts val="4148"/>
              </a:lnSpc>
              <a:buFont typeface="Arial"/>
              <a:buChar char="•"/>
            </a:pPr>
            <a:r>
              <a:rPr lang="en-US" sz="2963" dirty="0">
                <a:solidFill>
                  <a:srgbClr val="FEFFFD"/>
                </a:solidFill>
                <a:latin typeface="Barlow Light Bold Italics"/>
              </a:rPr>
              <a:t>It is not imparting knowledge.</a:t>
            </a:r>
          </a:p>
          <a:p>
            <a:pPr marL="639832" lvl="1" indent="-319916">
              <a:lnSpc>
                <a:spcPts val="4148"/>
              </a:lnSpc>
              <a:buFont typeface="Arial"/>
              <a:buChar char="•"/>
            </a:pPr>
            <a:r>
              <a:rPr lang="en-US" sz="2963" dirty="0">
                <a:solidFill>
                  <a:srgbClr val="FEFFFD"/>
                </a:solidFill>
                <a:latin typeface="Barlow Light Bold Italics"/>
              </a:rPr>
              <a:t>It is not Sunday school.</a:t>
            </a:r>
          </a:p>
          <a:p>
            <a:pPr marL="639832" lvl="1" indent="-319916">
              <a:lnSpc>
                <a:spcPts val="4148"/>
              </a:lnSpc>
              <a:buFont typeface="Arial"/>
              <a:buChar char="•"/>
            </a:pPr>
            <a:r>
              <a:rPr lang="en-US" sz="2963" dirty="0">
                <a:solidFill>
                  <a:srgbClr val="FEFFFD"/>
                </a:solidFill>
                <a:latin typeface="Barlow Light Bold Italics"/>
              </a:rPr>
              <a:t>It is not teaching doctrine.</a:t>
            </a:r>
          </a:p>
        </p:txBody>
      </p:sp>
      <p:sp>
        <p:nvSpPr>
          <p:cNvPr id="5" name="TextBox 5"/>
          <p:cNvSpPr txBox="1"/>
          <p:nvPr/>
        </p:nvSpPr>
        <p:spPr>
          <a:xfrm>
            <a:off x="4536503" y="7694205"/>
            <a:ext cx="7452437" cy="2058128"/>
          </a:xfrm>
          <a:prstGeom prst="rect">
            <a:avLst/>
          </a:prstGeom>
        </p:spPr>
        <p:txBody>
          <a:bodyPr lIns="0" tIns="0" rIns="0" bIns="0" rtlCol="0" anchor="t">
            <a:spAutoFit/>
          </a:bodyPr>
          <a:lstStyle/>
          <a:p>
            <a:pPr marL="639832" lvl="1" indent="-319916">
              <a:lnSpc>
                <a:spcPts val="4148"/>
              </a:lnSpc>
              <a:buFont typeface="Arial"/>
              <a:buChar char="•"/>
            </a:pPr>
            <a:r>
              <a:rPr lang="en-US" sz="2960" dirty="0">
                <a:solidFill>
                  <a:srgbClr val="FEFFFD"/>
                </a:solidFill>
                <a:latin typeface="Arimo Bold"/>
              </a:rPr>
              <a:t>Ce </a:t>
            </a:r>
            <a:r>
              <a:rPr lang="en-US" sz="2960" dirty="0" err="1">
                <a:solidFill>
                  <a:srgbClr val="FEFFFD"/>
                </a:solidFill>
                <a:latin typeface="Arimo Bold"/>
              </a:rPr>
              <a:t>n’est</a:t>
            </a:r>
            <a:r>
              <a:rPr lang="en-US" sz="2960" dirty="0">
                <a:solidFill>
                  <a:srgbClr val="FEFFFD"/>
                </a:solidFill>
                <a:latin typeface="Arimo Bold"/>
              </a:rPr>
              <a:t> pas le partage de </a:t>
            </a:r>
            <a:r>
              <a:rPr lang="en-US" sz="2960" dirty="0" err="1">
                <a:solidFill>
                  <a:srgbClr val="FEFFFD"/>
                </a:solidFill>
                <a:latin typeface="Arimo Bold"/>
              </a:rPr>
              <a:t>connaissance</a:t>
            </a:r>
            <a:r>
              <a:rPr lang="en-US" sz="2960" dirty="0">
                <a:solidFill>
                  <a:srgbClr val="FEFFFD"/>
                </a:solidFill>
                <a:latin typeface="Arimo Bold"/>
              </a:rPr>
              <a:t>.</a:t>
            </a:r>
          </a:p>
          <a:p>
            <a:pPr marL="639832" lvl="1" indent="-319916">
              <a:lnSpc>
                <a:spcPts val="4148"/>
              </a:lnSpc>
              <a:buFont typeface="Arial"/>
              <a:buChar char="•"/>
            </a:pPr>
            <a:r>
              <a:rPr lang="en-US" sz="2960" dirty="0">
                <a:solidFill>
                  <a:srgbClr val="FEFFFD"/>
                </a:solidFill>
                <a:latin typeface="Arimo Bold"/>
              </a:rPr>
              <a:t>Ce </a:t>
            </a:r>
            <a:r>
              <a:rPr lang="en-US" sz="2960" dirty="0" err="1">
                <a:solidFill>
                  <a:srgbClr val="FEFFFD"/>
                </a:solidFill>
                <a:latin typeface="Arimo Bold"/>
              </a:rPr>
              <a:t>n’est</a:t>
            </a:r>
            <a:r>
              <a:rPr lang="en-US" sz="2960" dirty="0">
                <a:solidFill>
                  <a:srgbClr val="FEFFFD"/>
                </a:solidFill>
                <a:latin typeface="Arimo Bold"/>
              </a:rPr>
              <a:t> pas </a:t>
            </a:r>
            <a:r>
              <a:rPr lang="en-US" sz="2960" dirty="0" err="1">
                <a:solidFill>
                  <a:srgbClr val="FEFFFD"/>
                </a:solidFill>
                <a:latin typeface="Arimo Bold"/>
              </a:rPr>
              <a:t>l’école</a:t>
            </a:r>
            <a:r>
              <a:rPr lang="en-US" sz="2960" dirty="0">
                <a:solidFill>
                  <a:srgbClr val="FEFFFD"/>
                </a:solidFill>
                <a:latin typeface="Arimo Bold"/>
              </a:rPr>
              <a:t> </a:t>
            </a:r>
            <a:r>
              <a:rPr lang="en-US" sz="2960" dirty="0" err="1">
                <a:solidFill>
                  <a:srgbClr val="FEFFFD"/>
                </a:solidFill>
                <a:latin typeface="Arimo Bold"/>
              </a:rPr>
              <a:t>dominicale</a:t>
            </a:r>
            <a:r>
              <a:rPr lang="en-US" sz="2960" dirty="0">
                <a:solidFill>
                  <a:srgbClr val="FEFFFD"/>
                </a:solidFill>
                <a:latin typeface="Arimo Bold"/>
              </a:rPr>
              <a:t>.</a:t>
            </a:r>
          </a:p>
          <a:p>
            <a:pPr marL="639832" lvl="1" indent="-319916">
              <a:lnSpc>
                <a:spcPts val="4148"/>
              </a:lnSpc>
              <a:buFont typeface="Arial"/>
              <a:buChar char="•"/>
            </a:pPr>
            <a:r>
              <a:rPr lang="en-US" sz="2960" dirty="0">
                <a:solidFill>
                  <a:srgbClr val="FEFFFD"/>
                </a:solidFill>
                <a:latin typeface="Arimo Bold"/>
              </a:rPr>
              <a:t>Ce </a:t>
            </a:r>
            <a:r>
              <a:rPr lang="en-US" sz="2960" dirty="0" err="1">
                <a:solidFill>
                  <a:srgbClr val="FEFFFD"/>
                </a:solidFill>
                <a:latin typeface="Arimo Bold"/>
              </a:rPr>
              <a:t>n’est</a:t>
            </a:r>
            <a:r>
              <a:rPr lang="en-US" sz="2960" dirty="0">
                <a:solidFill>
                  <a:srgbClr val="FEFFFD"/>
                </a:solidFill>
                <a:latin typeface="Arimo Bold"/>
              </a:rPr>
              <a:t> pas </a:t>
            </a:r>
            <a:r>
              <a:rPr lang="en-US" sz="2960" dirty="0" err="1">
                <a:solidFill>
                  <a:srgbClr val="FEFFFD"/>
                </a:solidFill>
                <a:latin typeface="Arimo Bold"/>
              </a:rPr>
              <a:t>l’endoctrinement</a:t>
            </a:r>
            <a:r>
              <a:rPr lang="en-US" sz="2960" dirty="0">
                <a:solidFill>
                  <a:srgbClr val="FEFFFD"/>
                </a:solidFill>
                <a:latin typeface="Arimo Bold"/>
              </a:rPr>
              <a:t>.</a:t>
            </a:r>
          </a:p>
        </p:txBody>
      </p:sp>
      <p:sp>
        <p:nvSpPr>
          <p:cNvPr id="6" name="TextBox 6"/>
          <p:cNvSpPr txBox="1"/>
          <p:nvPr/>
        </p:nvSpPr>
        <p:spPr>
          <a:xfrm>
            <a:off x="1066472" y="971550"/>
            <a:ext cx="6940062" cy="768985"/>
          </a:xfrm>
          <a:prstGeom prst="rect">
            <a:avLst/>
          </a:prstGeom>
        </p:spPr>
        <p:txBody>
          <a:bodyPr lIns="0" tIns="0" rIns="0" bIns="0" rtlCol="0" anchor="t">
            <a:spAutoFit/>
          </a:bodyPr>
          <a:lstStyle/>
          <a:p>
            <a:pPr algn="ctr">
              <a:lnSpc>
                <a:spcPts val="6110"/>
              </a:lnSpc>
            </a:pPr>
            <a:r>
              <a:rPr lang="en-US" sz="4700" dirty="0">
                <a:solidFill>
                  <a:srgbClr val="FEFFFD"/>
                </a:solidFill>
                <a:latin typeface="Roboto Bold"/>
              </a:rPr>
              <a:t>Lo que no es </a:t>
            </a:r>
            <a:r>
              <a:rPr lang="en-US" sz="4700" dirty="0" err="1">
                <a:solidFill>
                  <a:srgbClr val="FEFFFD"/>
                </a:solidFill>
                <a:latin typeface="Roboto Bold"/>
              </a:rPr>
              <a:t>discipulado</a:t>
            </a:r>
            <a:r>
              <a:rPr lang="en-US" sz="4700" dirty="0">
                <a:solidFill>
                  <a:srgbClr val="FEFFFD"/>
                </a:solidFill>
                <a:latin typeface="Roboto Bold"/>
              </a:rPr>
              <a:t>:</a:t>
            </a:r>
          </a:p>
        </p:txBody>
      </p:sp>
      <p:sp>
        <p:nvSpPr>
          <p:cNvPr id="7" name="TextBox 7"/>
          <p:cNvSpPr txBox="1"/>
          <p:nvPr/>
        </p:nvSpPr>
        <p:spPr>
          <a:xfrm>
            <a:off x="2824550" y="4027332"/>
            <a:ext cx="5876354" cy="644784"/>
          </a:xfrm>
          <a:prstGeom prst="rect">
            <a:avLst/>
          </a:prstGeom>
        </p:spPr>
        <p:txBody>
          <a:bodyPr lIns="0" tIns="0" rIns="0" bIns="0" rtlCol="0" anchor="t">
            <a:spAutoFit/>
          </a:bodyPr>
          <a:lstStyle/>
          <a:p>
            <a:pPr algn="ctr">
              <a:lnSpc>
                <a:spcPts val="5173"/>
              </a:lnSpc>
            </a:pPr>
            <a:r>
              <a:rPr lang="en-US" sz="3979">
                <a:solidFill>
                  <a:srgbClr val="FEFFFD"/>
                </a:solidFill>
                <a:latin typeface="Roboto Italics"/>
              </a:rPr>
              <a:t>What discipleship is not:</a:t>
            </a:r>
          </a:p>
        </p:txBody>
      </p:sp>
      <p:sp>
        <p:nvSpPr>
          <p:cNvPr id="8" name="TextBox 8"/>
          <p:cNvSpPr txBox="1"/>
          <p:nvPr/>
        </p:nvSpPr>
        <p:spPr>
          <a:xfrm>
            <a:off x="4536503" y="6868788"/>
            <a:ext cx="7805697" cy="644784"/>
          </a:xfrm>
          <a:prstGeom prst="rect">
            <a:avLst/>
          </a:prstGeom>
        </p:spPr>
        <p:txBody>
          <a:bodyPr lIns="0" tIns="0" rIns="0" bIns="0" rtlCol="0" anchor="t">
            <a:spAutoFit/>
          </a:bodyPr>
          <a:lstStyle/>
          <a:p>
            <a:pPr>
              <a:lnSpc>
                <a:spcPts val="5173"/>
              </a:lnSpc>
            </a:pPr>
            <a:r>
              <a:rPr lang="en-US" sz="3979">
                <a:solidFill>
                  <a:srgbClr val="FEFFFD"/>
                </a:solidFill>
                <a:latin typeface="Roboto Bold"/>
              </a:rPr>
              <a:t>Ce que le discipulat n'est pas:</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E2D2D"/>
        </a:solidFill>
        <a:effectLst/>
      </p:bgPr>
    </p:bg>
    <p:spTree>
      <p:nvGrpSpPr>
        <p:cNvPr id="1" name=""/>
        <p:cNvGrpSpPr/>
        <p:nvPr/>
      </p:nvGrpSpPr>
      <p:grpSpPr>
        <a:xfrm>
          <a:off x="0" y="0"/>
          <a:ext cx="0" cy="0"/>
          <a:chOff x="0" y="0"/>
          <a:chExt cx="0" cy="0"/>
        </a:xfrm>
      </p:grpSpPr>
      <p:sp>
        <p:nvSpPr>
          <p:cNvPr id="2" name="AutoShape 2"/>
          <p:cNvSpPr/>
          <p:nvPr/>
        </p:nvSpPr>
        <p:spPr>
          <a:xfrm rot="-5400000">
            <a:off x="2105271" y="5124450"/>
            <a:ext cx="10287000" cy="0"/>
          </a:xfrm>
          <a:prstGeom prst="line">
            <a:avLst/>
          </a:prstGeom>
          <a:ln w="38100" cap="rnd">
            <a:solidFill>
              <a:srgbClr val="101010"/>
            </a:solidFill>
            <a:prstDash val="sysDot"/>
            <a:headEnd type="none" w="sm" len="sm"/>
            <a:tailEnd type="none" w="sm" len="sm"/>
          </a:ln>
        </p:spPr>
      </p:sp>
      <p:grpSp>
        <p:nvGrpSpPr>
          <p:cNvPr id="3" name="Group 3"/>
          <p:cNvGrpSpPr/>
          <p:nvPr/>
        </p:nvGrpSpPr>
        <p:grpSpPr>
          <a:xfrm>
            <a:off x="6968759" y="1603704"/>
            <a:ext cx="598125" cy="593242"/>
            <a:chOff x="0" y="0"/>
            <a:chExt cx="797500" cy="790990"/>
          </a:xfrm>
        </p:grpSpPr>
        <p:grpSp>
          <p:nvGrpSpPr>
            <p:cNvPr id="4" name="Group 4"/>
            <p:cNvGrpSpPr/>
            <p:nvPr/>
          </p:nvGrpSpPr>
          <p:grpSpPr>
            <a:xfrm>
              <a:off x="0" y="0"/>
              <a:ext cx="797500" cy="79099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6" name="TextBox 6"/>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ES</a:t>
              </a:r>
            </a:p>
          </p:txBody>
        </p:sp>
      </p:grpSp>
      <p:grpSp>
        <p:nvGrpSpPr>
          <p:cNvPr id="7" name="Group 7"/>
          <p:cNvGrpSpPr/>
          <p:nvPr/>
        </p:nvGrpSpPr>
        <p:grpSpPr>
          <a:xfrm>
            <a:off x="6968759" y="4802834"/>
            <a:ext cx="598125" cy="593242"/>
            <a:chOff x="0" y="0"/>
            <a:chExt cx="797500" cy="790990"/>
          </a:xfrm>
        </p:grpSpPr>
        <p:grpSp>
          <p:nvGrpSpPr>
            <p:cNvPr id="8" name="Group 8"/>
            <p:cNvGrpSpPr/>
            <p:nvPr/>
          </p:nvGrpSpPr>
          <p:grpSpPr>
            <a:xfrm>
              <a:off x="0" y="0"/>
              <a:ext cx="797500" cy="79099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0" name="TextBox 10"/>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EN</a:t>
              </a:r>
            </a:p>
          </p:txBody>
        </p:sp>
      </p:grpSp>
      <p:grpSp>
        <p:nvGrpSpPr>
          <p:cNvPr id="11" name="Group 11"/>
          <p:cNvGrpSpPr/>
          <p:nvPr/>
        </p:nvGrpSpPr>
        <p:grpSpPr>
          <a:xfrm>
            <a:off x="6968759" y="7416800"/>
            <a:ext cx="598125" cy="593242"/>
            <a:chOff x="0" y="0"/>
            <a:chExt cx="797500" cy="790990"/>
          </a:xfrm>
        </p:grpSpPr>
        <p:grpSp>
          <p:nvGrpSpPr>
            <p:cNvPr id="12" name="Group 12"/>
            <p:cNvGrpSpPr/>
            <p:nvPr/>
          </p:nvGrpSpPr>
          <p:grpSpPr>
            <a:xfrm>
              <a:off x="0" y="0"/>
              <a:ext cx="797500" cy="79099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4" name="TextBox 14"/>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FR</a:t>
              </a:r>
            </a:p>
          </p:txBody>
        </p:sp>
      </p:grpSp>
      <p:pic>
        <p:nvPicPr>
          <p:cNvPr id="15" name="Picture 15"/>
          <p:cNvPicPr>
            <a:picLocks noChangeAspect="1"/>
          </p:cNvPicPr>
          <p:nvPr/>
        </p:nvPicPr>
        <p:blipFill>
          <a:blip r:embed="rId2"/>
          <a:srcRect/>
          <a:stretch>
            <a:fillRect/>
          </a:stretch>
        </p:blipFill>
        <p:spPr>
          <a:xfrm>
            <a:off x="1028700" y="3748509"/>
            <a:ext cx="4887491" cy="4887491"/>
          </a:xfrm>
          <a:prstGeom prst="rect">
            <a:avLst/>
          </a:prstGeom>
        </p:spPr>
      </p:pic>
      <p:sp>
        <p:nvSpPr>
          <p:cNvPr id="16" name="TextBox 16"/>
          <p:cNvSpPr txBox="1"/>
          <p:nvPr/>
        </p:nvSpPr>
        <p:spPr>
          <a:xfrm>
            <a:off x="7959808" y="1670379"/>
            <a:ext cx="9299492" cy="1774825"/>
          </a:xfrm>
          <a:prstGeom prst="rect">
            <a:avLst/>
          </a:prstGeom>
        </p:spPr>
        <p:txBody>
          <a:bodyPr lIns="0" tIns="0" rIns="0" bIns="0" rtlCol="0" anchor="t">
            <a:spAutoFit/>
          </a:bodyPr>
          <a:lstStyle/>
          <a:p>
            <a:pPr>
              <a:lnSpc>
                <a:spcPts val="3500"/>
              </a:lnSpc>
            </a:pPr>
            <a:r>
              <a:rPr lang="en-US" sz="3500" dirty="0">
                <a:solidFill>
                  <a:srgbClr val="FEFFFD"/>
                </a:solidFill>
                <a:latin typeface="Barlow Light Bold"/>
              </a:rPr>
              <a:t>Un </a:t>
            </a:r>
            <a:r>
              <a:rPr lang="en-US" sz="3500" dirty="0" err="1">
                <a:solidFill>
                  <a:srgbClr val="FEFFFD"/>
                </a:solidFill>
                <a:latin typeface="Barlow Light Bold"/>
              </a:rPr>
              <a:t>proceso</a:t>
            </a:r>
            <a:r>
              <a:rPr lang="en-US" sz="3500" dirty="0">
                <a:solidFill>
                  <a:srgbClr val="FEFFFD"/>
                </a:solidFill>
                <a:latin typeface="Barlow Light Bold"/>
              </a:rPr>
              <a:t> de </a:t>
            </a:r>
            <a:r>
              <a:rPr lang="en-US" sz="3500" dirty="0" err="1">
                <a:solidFill>
                  <a:srgbClr val="FEFFFD"/>
                </a:solidFill>
                <a:latin typeface="Barlow Light Bold"/>
              </a:rPr>
              <a:t>acompañamiento</a:t>
            </a:r>
            <a:r>
              <a:rPr lang="en-US" sz="3500" dirty="0">
                <a:solidFill>
                  <a:srgbClr val="FEFFFD"/>
                </a:solidFill>
                <a:latin typeface="Barlow Light Bold"/>
              </a:rPr>
              <a:t> </a:t>
            </a:r>
            <a:r>
              <a:rPr lang="en-US" sz="3500" dirty="0" err="1">
                <a:solidFill>
                  <a:srgbClr val="FEFFFD"/>
                </a:solidFill>
                <a:latin typeface="Barlow Light Bold"/>
              </a:rPr>
              <a:t>en</a:t>
            </a:r>
            <a:r>
              <a:rPr lang="en-US" sz="3500" dirty="0">
                <a:solidFill>
                  <a:srgbClr val="FEFFFD"/>
                </a:solidFill>
                <a:latin typeface="Barlow Light Bold"/>
              </a:rPr>
              <a:t> </a:t>
            </a:r>
            <a:r>
              <a:rPr lang="en-US" sz="3500" dirty="0" err="1">
                <a:solidFill>
                  <a:srgbClr val="FEFFFD"/>
                </a:solidFill>
                <a:latin typeface="Barlow Light Bold"/>
              </a:rPr>
              <a:t>el</a:t>
            </a:r>
            <a:r>
              <a:rPr lang="en-US" sz="3500" dirty="0">
                <a:solidFill>
                  <a:srgbClr val="FEFFFD"/>
                </a:solidFill>
                <a:latin typeface="Barlow Light Bold"/>
              </a:rPr>
              <a:t> que, a </a:t>
            </a:r>
            <a:r>
              <a:rPr lang="en-US" sz="3500" dirty="0" err="1">
                <a:solidFill>
                  <a:srgbClr val="FEFFFD"/>
                </a:solidFill>
                <a:latin typeface="Barlow Light Bold"/>
              </a:rPr>
              <a:t>través</a:t>
            </a:r>
            <a:r>
              <a:rPr lang="en-US" sz="3500" dirty="0">
                <a:solidFill>
                  <a:srgbClr val="FEFFFD"/>
                </a:solidFill>
                <a:latin typeface="Barlow Light Bold"/>
              </a:rPr>
              <a:t> de una </a:t>
            </a:r>
            <a:r>
              <a:rPr lang="en-US" sz="3500" dirty="0" err="1">
                <a:solidFill>
                  <a:srgbClr val="FEFFFD"/>
                </a:solidFill>
                <a:latin typeface="Barlow Light Bold"/>
              </a:rPr>
              <a:t>relación</a:t>
            </a:r>
            <a:r>
              <a:rPr lang="en-US" sz="3500" dirty="0">
                <a:solidFill>
                  <a:srgbClr val="FEFFFD"/>
                </a:solidFill>
                <a:latin typeface="Barlow Light Bold"/>
              </a:rPr>
              <a:t> personal, se </a:t>
            </a:r>
            <a:r>
              <a:rPr lang="en-US" sz="3500" dirty="0" err="1">
                <a:solidFill>
                  <a:srgbClr val="FEFFFD"/>
                </a:solidFill>
                <a:latin typeface="Barlow Light Bold"/>
              </a:rPr>
              <a:t>consigue</a:t>
            </a:r>
            <a:r>
              <a:rPr lang="en-US" sz="3500" dirty="0">
                <a:solidFill>
                  <a:srgbClr val="FEFFFD"/>
                </a:solidFill>
                <a:latin typeface="Barlow Light Bold"/>
              </a:rPr>
              <a:t> </a:t>
            </a:r>
            <a:r>
              <a:rPr lang="en-US" sz="3500" dirty="0" err="1">
                <a:solidFill>
                  <a:srgbClr val="FEFFFD"/>
                </a:solidFill>
                <a:latin typeface="Barlow Light Bold"/>
              </a:rPr>
              <a:t>moldear</a:t>
            </a:r>
            <a:r>
              <a:rPr lang="en-US" sz="3500" dirty="0">
                <a:solidFill>
                  <a:srgbClr val="FEFFFD"/>
                </a:solidFill>
                <a:latin typeface="Barlow Light Bold"/>
              </a:rPr>
              <a:t> </a:t>
            </a:r>
            <a:r>
              <a:rPr lang="en-US" sz="3500" dirty="0" err="1">
                <a:solidFill>
                  <a:srgbClr val="FEFFFD"/>
                </a:solidFill>
                <a:latin typeface="Barlow Light Bold"/>
              </a:rPr>
              <a:t>en</a:t>
            </a:r>
            <a:r>
              <a:rPr lang="en-US" sz="3500" dirty="0">
                <a:solidFill>
                  <a:srgbClr val="FEFFFD"/>
                </a:solidFill>
                <a:latin typeface="Barlow Light Bold"/>
              </a:rPr>
              <a:t> </a:t>
            </a:r>
            <a:r>
              <a:rPr lang="en-US" sz="3500" dirty="0" err="1">
                <a:solidFill>
                  <a:srgbClr val="FEFFFD"/>
                </a:solidFill>
                <a:latin typeface="Barlow Light Bold"/>
              </a:rPr>
              <a:t>el</a:t>
            </a:r>
            <a:r>
              <a:rPr lang="en-US" sz="3500" dirty="0">
                <a:solidFill>
                  <a:srgbClr val="FEFFFD"/>
                </a:solidFill>
                <a:latin typeface="Barlow Light Bold"/>
              </a:rPr>
              <a:t> </a:t>
            </a:r>
            <a:r>
              <a:rPr lang="en-US" sz="3500" dirty="0" err="1">
                <a:solidFill>
                  <a:srgbClr val="FEFFFD"/>
                </a:solidFill>
                <a:latin typeface="Barlow Light Bold"/>
              </a:rPr>
              <a:t>discípulo</a:t>
            </a:r>
            <a:r>
              <a:rPr lang="en-US" sz="3500" dirty="0">
                <a:solidFill>
                  <a:srgbClr val="FEFFFD"/>
                </a:solidFill>
                <a:latin typeface="Barlow Light Bold"/>
              </a:rPr>
              <a:t> las </a:t>
            </a:r>
            <a:r>
              <a:rPr lang="en-US" sz="3500" dirty="0" err="1">
                <a:solidFill>
                  <a:srgbClr val="FEFFFD"/>
                </a:solidFill>
                <a:latin typeface="Barlow Light Bold"/>
              </a:rPr>
              <a:t>virtudes</a:t>
            </a:r>
            <a:r>
              <a:rPr lang="en-US" sz="3500" dirty="0">
                <a:solidFill>
                  <a:srgbClr val="FEFFFD"/>
                </a:solidFill>
                <a:latin typeface="Barlow Light Bold"/>
              </a:rPr>
              <a:t> del </a:t>
            </a:r>
            <a:r>
              <a:rPr lang="en-US" sz="3500" dirty="0" err="1">
                <a:solidFill>
                  <a:srgbClr val="FEFFFD"/>
                </a:solidFill>
                <a:latin typeface="Barlow Light Bold"/>
              </a:rPr>
              <a:t>carácter</a:t>
            </a:r>
            <a:r>
              <a:rPr lang="en-US" sz="3500" dirty="0">
                <a:solidFill>
                  <a:srgbClr val="FEFFFD"/>
                </a:solidFill>
                <a:latin typeface="Barlow Light Bold"/>
              </a:rPr>
              <a:t> de Jesús. (Lucas Leys).</a:t>
            </a:r>
          </a:p>
        </p:txBody>
      </p:sp>
      <p:sp>
        <p:nvSpPr>
          <p:cNvPr id="17" name="TextBox 17"/>
          <p:cNvSpPr txBox="1"/>
          <p:nvPr/>
        </p:nvSpPr>
        <p:spPr>
          <a:xfrm>
            <a:off x="7959808" y="4840934"/>
            <a:ext cx="9299492" cy="1181100"/>
          </a:xfrm>
          <a:prstGeom prst="rect">
            <a:avLst/>
          </a:prstGeom>
        </p:spPr>
        <p:txBody>
          <a:bodyPr lIns="0" tIns="0" rIns="0" bIns="0" rtlCol="0" anchor="t">
            <a:spAutoFit/>
          </a:bodyPr>
          <a:lstStyle/>
          <a:p>
            <a:pPr>
              <a:lnSpc>
                <a:spcPts val="3000"/>
              </a:lnSpc>
            </a:pPr>
            <a:r>
              <a:rPr lang="en-US" sz="3000">
                <a:solidFill>
                  <a:srgbClr val="FEFFFD"/>
                </a:solidFill>
                <a:latin typeface="Barlow Light Italics"/>
              </a:rPr>
              <a:t>An accompaniment process in which, through a personal relationship, the virtues of Jesus’ character are formed in the disciple. (Lucas Leys). </a:t>
            </a:r>
          </a:p>
        </p:txBody>
      </p:sp>
      <p:sp>
        <p:nvSpPr>
          <p:cNvPr id="18" name="TextBox 18"/>
          <p:cNvSpPr txBox="1"/>
          <p:nvPr/>
        </p:nvSpPr>
        <p:spPr>
          <a:xfrm>
            <a:off x="7959808" y="7454900"/>
            <a:ext cx="9299492" cy="1181100"/>
          </a:xfrm>
          <a:prstGeom prst="rect">
            <a:avLst/>
          </a:prstGeom>
        </p:spPr>
        <p:txBody>
          <a:bodyPr lIns="0" tIns="0" rIns="0" bIns="0" rtlCol="0" anchor="t">
            <a:spAutoFit/>
          </a:bodyPr>
          <a:lstStyle/>
          <a:p>
            <a:pPr>
              <a:lnSpc>
                <a:spcPts val="3000"/>
              </a:lnSpc>
            </a:pPr>
            <a:r>
              <a:rPr lang="en-US" sz="3000">
                <a:solidFill>
                  <a:srgbClr val="FEFFFD"/>
                </a:solidFill>
                <a:latin typeface="Barlow Light Bold"/>
              </a:rPr>
              <a:t>Un processus d'accompagnement dans lequel, à travers une relation personnelle, les vertus du caractère de Jésus se forment chez le disciple. (Lucas Leys)</a:t>
            </a:r>
          </a:p>
        </p:txBody>
      </p:sp>
      <p:sp>
        <p:nvSpPr>
          <p:cNvPr id="19" name="TextBox 19"/>
          <p:cNvSpPr txBox="1"/>
          <p:nvPr/>
        </p:nvSpPr>
        <p:spPr>
          <a:xfrm>
            <a:off x="1028700" y="975349"/>
            <a:ext cx="5940059" cy="891857"/>
          </a:xfrm>
          <a:prstGeom prst="rect">
            <a:avLst/>
          </a:prstGeom>
        </p:spPr>
        <p:txBody>
          <a:bodyPr lIns="0" tIns="0" rIns="0" bIns="0" rtlCol="0" anchor="t">
            <a:spAutoFit/>
          </a:bodyPr>
          <a:lstStyle/>
          <a:p>
            <a:pPr>
              <a:lnSpc>
                <a:spcPts val="7182"/>
              </a:lnSpc>
            </a:pPr>
            <a:r>
              <a:rPr lang="en-US" sz="5525" dirty="0">
                <a:solidFill>
                  <a:srgbClr val="FEFFFD"/>
                </a:solidFill>
                <a:latin typeface="Roboto Bold"/>
              </a:rPr>
              <a:t>DISCIPULADO ES:</a:t>
            </a:r>
          </a:p>
        </p:txBody>
      </p:sp>
      <p:sp>
        <p:nvSpPr>
          <p:cNvPr id="20" name="TextBox 20"/>
          <p:cNvSpPr txBox="1"/>
          <p:nvPr/>
        </p:nvSpPr>
        <p:spPr>
          <a:xfrm>
            <a:off x="1028700" y="1884351"/>
            <a:ext cx="5352410" cy="665579"/>
          </a:xfrm>
          <a:prstGeom prst="rect">
            <a:avLst/>
          </a:prstGeom>
        </p:spPr>
        <p:txBody>
          <a:bodyPr lIns="0" tIns="0" rIns="0" bIns="0" rtlCol="0" anchor="t">
            <a:spAutoFit/>
          </a:bodyPr>
          <a:lstStyle/>
          <a:p>
            <a:pPr>
              <a:lnSpc>
                <a:spcPts val="5271"/>
              </a:lnSpc>
            </a:pPr>
            <a:r>
              <a:rPr lang="en-US" sz="4054">
                <a:solidFill>
                  <a:srgbClr val="FEFFFD"/>
                </a:solidFill>
                <a:latin typeface="Roboto Italics"/>
              </a:rPr>
              <a:t>DISCIPLESHIP IS:</a:t>
            </a:r>
          </a:p>
        </p:txBody>
      </p:sp>
      <p:sp>
        <p:nvSpPr>
          <p:cNvPr id="21" name="TextBox 21"/>
          <p:cNvSpPr txBox="1"/>
          <p:nvPr/>
        </p:nvSpPr>
        <p:spPr>
          <a:xfrm>
            <a:off x="1028700" y="2645636"/>
            <a:ext cx="5352410" cy="665579"/>
          </a:xfrm>
          <a:prstGeom prst="rect">
            <a:avLst/>
          </a:prstGeom>
        </p:spPr>
        <p:txBody>
          <a:bodyPr lIns="0" tIns="0" rIns="0" bIns="0" rtlCol="0" anchor="t">
            <a:spAutoFit/>
          </a:bodyPr>
          <a:lstStyle/>
          <a:p>
            <a:pPr>
              <a:lnSpc>
                <a:spcPts val="5271"/>
              </a:lnSpc>
            </a:pPr>
            <a:r>
              <a:rPr lang="en-US" sz="4054">
                <a:solidFill>
                  <a:srgbClr val="FEFFFD"/>
                </a:solidFill>
                <a:latin typeface="Roboto Bold"/>
              </a:rPr>
              <a:t>LE DISCIPULAT EST:</a:t>
            </a:r>
          </a:p>
        </p:txBody>
      </p:sp>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E2D2D"/>
        </a:solidFill>
        <a:effectLst/>
      </p:bgPr>
    </p:bg>
    <p:spTree>
      <p:nvGrpSpPr>
        <p:cNvPr id="1" name=""/>
        <p:cNvGrpSpPr/>
        <p:nvPr/>
      </p:nvGrpSpPr>
      <p:grpSpPr>
        <a:xfrm>
          <a:off x="0" y="0"/>
          <a:ext cx="0" cy="0"/>
          <a:chOff x="0" y="0"/>
          <a:chExt cx="0" cy="0"/>
        </a:xfrm>
      </p:grpSpPr>
      <p:sp>
        <p:nvSpPr>
          <p:cNvPr id="2" name="AutoShape 2"/>
          <p:cNvSpPr/>
          <p:nvPr/>
        </p:nvSpPr>
        <p:spPr>
          <a:xfrm rot="-5400000">
            <a:off x="2105271" y="5124450"/>
            <a:ext cx="10287000" cy="0"/>
          </a:xfrm>
          <a:prstGeom prst="line">
            <a:avLst/>
          </a:prstGeom>
          <a:ln w="38100" cap="rnd">
            <a:solidFill>
              <a:srgbClr val="101010"/>
            </a:solidFill>
            <a:prstDash val="sysDot"/>
            <a:headEnd type="none" w="sm" len="sm"/>
            <a:tailEnd type="none" w="sm" len="sm"/>
          </a:ln>
        </p:spPr>
      </p:sp>
      <p:grpSp>
        <p:nvGrpSpPr>
          <p:cNvPr id="3" name="Group 3"/>
          <p:cNvGrpSpPr/>
          <p:nvPr/>
        </p:nvGrpSpPr>
        <p:grpSpPr>
          <a:xfrm>
            <a:off x="6968759" y="1603704"/>
            <a:ext cx="598125" cy="593242"/>
            <a:chOff x="0" y="0"/>
            <a:chExt cx="797500" cy="790990"/>
          </a:xfrm>
        </p:grpSpPr>
        <p:grpSp>
          <p:nvGrpSpPr>
            <p:cNvPr id="4" name="Group 4"/>
            <p:cNvGrpSpPr/>
            <p:nvPr/>
          </p:nvGrpSpPr>
          <p:grpSpPr>
            <a:xfrm>
              <a:off x="0" y="0"/>
              <a:ext cx="797500" cy="79099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6" name="TextBox 6"/>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ES</a:t>
              </a:r>
            </a:p>
          </p:txBody>
        </p:sp>
      </p:grpSp>
      <p:grpSp>
        <p:nvGrpSpPr>
          <p:cNvPr id="7" name="Group 7"/>
          <p:cNvGrpSpPr/>
          <p:nvPr/>
        </p:nvGrpSpPr>
        <p:grpSpPr>
          <a:xfrm>
            <a:off x="6968759" y="4802834"/>
            <a:ext cx="598125" cy="593242"/>
            <a:chOff x="0" y="0"/>
            <a:chExt cx="797500" cy="790990"/>
          </a:xfrm>
        </p:grpSpPr>
        <p:grpSp>
          <p:nvGrpSpPr>
            <p:cNvPr id="8" name="Group 8"/>
            <p:cNvGrpSpPr/>
            <p:nvPr/>
          </p:nvGrpSpPr>
          <p:grpSpPr>
            <a:xfrm>
              <a:off x="0" y="0"/>
              <a:ext cx="797500" cy="79099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0" name="TextBox 10"/>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EN</a:t>
              </a:r>
            </a:p>
          </p:txBody>
        </p:sp>
      </p:grpSp>
      <p:grpSp>
        <p:nvGrpSpPr>
          <p:cNvPr id="11" name="Group 11"/>
          <p:cNvGrpSpPr/>
          <p:nvPr/>
        </p:nvGrpSpPr>
        <p:grpSpPr>
          <a:xfrm>
            <a:off x="6968759" y="7416800"/>
            <a:ext cx="598125" cy="593242"/>
            <a:chOff x="0" y="0"/>
            <a:chExt cx="797500" cy="790990"/>
          </a:xfrm>
        </p:grpSpPr>
        <p:grpSp>
          <p:nvGrpSpPr>
            <p:cNvPr id="12" name="Group 12"/>
            <p:cNvGrpSpPr/>
            <p:nvPr/>
          </p:nvGrpSpPr>
          <p:grpSpPr>
            <a:xfrm>
              <a:off x="0" y="0"/>
              <a:ext cx="797500" cy="79099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1010"/>
              </a:solidFill>
            </p:spPr>
          </p:sp>
        </p:grpSp>
        <p:sp>
          <p:nvSpPr>
            <p:cNvPr id="14" name="TextBox 14"/>
            <p:cNvSpPr txBox="1"/>
            <p:nvPr/>
          </p:nvSpPr>
          <p:spPr>
            <a:xfrm>
              <a:off x="138248" y="223777"/>
              <a:ext cx="521004" cy="344080"/>
            </a:xfrm>
            <a:prstGeom prst="rect">
              <a:avLst/>
            </a:prstGeom>
          </p:spPr>
          <p:txBody>
            <a:bodyPr lIns="0" tIns="0" rIns="0" bIns="0" rtlCol="0" anchor="t">
              <a:spAutoFit/>
            </a:bodyPr>
            <a:lstStyle/>
            <a:p>
              <a:pPr algn="ctr">
                <a:lnSpc>
                  <a:spcPts val="2152"/>
                </a:lnSpc>
              </a:pPr>
              <a:r>
                <a:rPr lang="en-US" sz="1537">
                  <a:solidFill>
                    <a:srgbClr val="FEFFFD"/>
                  </a:solidFill>
                  <a:latin typeface="Roboto"/>
                </a:rPr>
                <a:t>FR</a:t>
              </a:r>
            </a:p>
          </p:txBody>
        </p:sp>
      </p:grpSp>
      <p:pic>
        <p:nvPicPr>
          <p:cNvPr id="15" name="Picture 15"/>
          <p:cNvPicPr>
            <a:picLocks noChangeAspect="1"/>
          </p:cNvPicPr>
          <p:nvPr/>
        </p:nvPicPr>
        <p:blipFill>
          <a:blip r:embed="rId2"/>
          <a:srcRect/>
          <a:stretch>
            <a:fillRect/>
          </a:stretch>
        </p:blipFill>
        <p:spPr>
          <a:xfrm>
            <a:off x="1028700" y="3748509"/>
            <a:ext cx="5245361" cy="5245361"/>
          </a:xfrm>
          <a:prstGeom prst="rect">
            <a:avLst/>
          </a:prstGeom>
        </p:spPr>
      </p:pic>
      <p:sp>
        <p:nvSpPr>
          <p:cNvPr id="16" name="TextBox 16"/>
          <p:cNvSpPr txBox="1"/>
          <p:nvPr/>
        </p:nvSpPr>
        <p:spPr>
          <a:xfrm>
            <a:off x="7959808" y="1670379"/>
            <a:ext cx="9299492" cy="1774825"/>
          </a:xfrm>
          <a:prstGeom prst="rect">
            <a:avLst/>
          </a:prstGeom>
        </p:spPr>
        <p:txBody>
          <a:bodyPr lIns="0" tIns="0" rIns="0" bIns="0" rtlCol="0" anchor="t">
            <a:spAutoFit/>
          </a:bodyPr>
          <a:lstStyle/>
          <a:p>
            <a:pPr>
              <a:lnSpc>
                <a:spcPts val="3500"/>
              </a:lnSpc>
            </a:pPr>
            <a:r>
              <a:rPr lang="en-US" sz="3500">
                <a:solidFill>
                  <a:srgbClr val="FEFFFD"/>
                </a:solidFill>
                <a:latin typeface="Barlow Light Bold"/>
              </a:rPr>
              <a:t>El discipulado se asemeja a transitar por un largo camino de obediencia, con Jesús como nuestro guía y compañero. A esto le llamamos el Sendero en la Gracia. ( David Busic)</a:t>
            </a:r>
          </a:p>
        </p:txBody>
      </p:sp>
      <p:sp>
        <p:nvSpPr>
          <p:cNvPr id="17" name="TextBox 17"/>
          <p:cNvSpPr txBox="1"/>
          <p:nvPr/>
        </p:nvSpPr>
        <p:spPr>
          <a:xfrm>
            <a:off x="7959808" y="4840934"/>
            <a:ext cx="9299492" cy="1181100"/>
          </a:xfrm>
          <a:prstGeom prst="rect">
            <a:avLst/>
          </a:prstGeom>
        </p:spPr>
        <p:txBody>
          <a:bodyPr lIns="0" tIns="0" rIns="0" bIns="0" rtlCol="0" anchor="t">
            <a:spAutoFit/>
          </a:bodyPr>
          <a:lstStyle/>
          <a:p>
            <a:pPr>
              <a:lnSpc>
                <a:spcPts val="3000"/>
              </a:lnSpc>
            </a:pPr>
            <a:r>
              <a:rPr lang="en-US" sz="3000">
                <a:solidFill>
                  <a:srgbClr val="FEFFFD"/>
                </a:solidFill>
                <a:latin typeface="Barlow Light Italics"/>
              </a:rPr>
              <a:t>Discipleship is like walking a long path of obedience, with Jesus as our guide and companion. We call this the journey of grace. (David Busic) </a:t>
            </a:r>
          </a:p>
        </p:txBody>
      </p:sp>
      <p:sp>
        <p:nvSpPr>
          <p:cNvPr id="18" name="TextBox 18"/>
          <p:cNvSpPr txBox="1"/>
          <p:nvPr/>
        </p:nvSpPr>
        <p:spPr>
          <a:xfrm>
            <a:off x="7959808" y="7454900"/>
            <a:ext cx="9299492" cy="1181100"/>
          </a:xfrm>
          <a:prstGeom prst="rect">
            <a:avLst/>
          </a:prstGeom>
        </p:spPr>
        <p:txBody>
          <a:bodyPr lIns="0" tIns="0" rIns="0" bIns="0" rtlCol="0" anchor="t">
            <a:spAutoFit/>
          </a:bodyPr>
          <a:lstStyle/>
          <a:p>
            <a:pPr>
              <a:lnSpc>
                <a:spcPts val="3000"/>
              </a:lnSpc>
            </a:pPr>
            <a:r>
              <a:rPr lang="en-US" sz="3000">
                <a:solidFill>
                  <a:srgbClr val="FEFFFD"/>
                </a:solidFill>
                <a:latin typeface="Barlow Light Bold"/>
              </a:rPr>
              <a:t>Être disciple, c'est comme marcher sur un long chemin d'obéissance, avec Jésus comme guide et compagnon. Nous appelons cela le voyage de la grâce. (David Busic)</a:t>
            </a:r>
          </a:p>
        </p:txBody>
      </p:sp>
      <p:sp>
        <p:nvSpPr>
          <p:cNvPr id="19" name="TextBox 19"/>
          <p:cNvSpPr txBox="1"/>
          <p:nvPr/>
        </p:nvSpPr>
        <p:spPr>
          <a:xfrm>
            <a:off x="1028700" y="975349"/>
            <a:ext cx="5940059" cy="891857"/>
          </a:xfrm>
          <a:prstGeom prst="rect">
            <a:avLst/>
          </a:prstGeom>
        </p:spPr>
        <p:txBody>
          <a:bodyPr lIns="0" tIns="0" rIns="0" bIns="0" rtlCol="0" anchor="t">
            <a:spAutoFit/>
          </a:bodyPr>
          <a:lstStyle/>
          <a:p>
            <a:pPr>
              <a:lnSpc>
                <a:spcPts val="7182"/>
              </a:lnSpc>
            </a:pPr>
            <a:r>
              <a:rPr lang="en-US" sz="5525">
                <a:solidFill>
                  <a:srgbClr val="FEFFFD"/>
                </a:solidFill>
                <a:latin typeface="Roboto Bold"/>
              </a:rPr>
              <a:t>DISCIPULADO ES:</a:t>
            </a:r>
          </a:p>
        </p:txBody>
      </p:sp>
      <p:sp>
        <p:nvSpPr>
          <p:cNvPr id="20" name="TextBox 20"/>
          <p:cNvSpPr txBox="1"/>
          <p:nvPr/>
        </p:nvSpPr>
        <p:spPr>
          <a:xfrm>
            <a:off x="1028700" y="1884351"/>
            <a:ext cx="5352410" cy="665579"/>
          </a:xfrm>
          <a:prstGeom prst="rect">
            <a:avLst/>
          </a:prstGeom>
        </p:spPr>
        <p:txBody>
          <a:bodyPr lIns="0" tIns="0" rIns="0" bIns="0" rtlCol="0" anchor="t">
            <a:spAutoFit/>
          </a:bodyPr>
          <a:lstStyle/>
          <a:p>
            <a:pPr>
              <a:lnSpc>
                <a:spcPts val="5271"/>
              </a:lnSpc>
            </a:pPr>
            <a:r>
              <a:rPr lang="en-US" sz="4054">
                <a:solidFill>
                  <a:srgbClr val="FEFFFD"/>
                </a:solidFill>
                <a:latin typeface="Roboto Italics"/>
              </a:rPr>
              <a:t>DISCIPLESHIP IS:</a:t>
            </a:r>
          </a:p>
        </p:txBody>
      </p:sp>
      <p:sp>
        <p:nvSpPr>
          <p:cNvPr id="21" name="TextBox 21"/>
          <p:cNvSpPr txBox="1"/>
          <p:nvPr/>
        </p:nvSpPr>
        <p:spPr>
          <a:xfrm>
            <a:off x="1028700" y="2645636"/>
            <a:ext cx="5352410" cy="665579"/>
          </a:xfrm>
          <a:prstGeom prst="rect">
            <a:avLst/>
          </a:prstGeom>
        </p:spPr>
        <p:txBody>
          <a:bodyPr lIns="0" tIns="0" rIns="0" bIns="0" rtlCol="0" anchor="t">
            <a:spAutoFit/>
          </a:bodyPr>
          <a:lstStyle/>
          <a:p>
            <a:pPr>
              <a:lnSpc>
                <a:spcPts val="5271"/>
              </a:lnSpc>
            </a:pPr>
            <a:r>
              <a:rPr lang="en-US" sz="4054">
                <a:solidFill>
                  <a:srgbClr val="FEFFFD"/>
                </a:solidFill>
                <a:latin typeface="Roboto Bold"/>
              </a:rPr>
              <a:t>LE DISCIPULAT EST:</a:t>
            </a: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laneación Urbana Haciendo ciudades más sensibles_480p" descr="Planeación Urbana Haciendo ciudades más sensibles_480p">
            <a:hlinkClick r:id="" action="ppaction://media"/>
            <a:extLst>
              <a:ext uri="{FF2B5EF4-FFF2-40B4-BE49-F238E27FC236}">
                <a16:creationId xmlns:a16="http://schemas.microsoft.com/office/drawing/2014/main" id="{AA0A554E-E45B-C04F-8EB1-B4A5867F8C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5913" y="965200"/>
            <a:ext cx="14856173" cy="8356598"/>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1011017"/>
            <a:ext cx="7434080" cy="5244124"/>
          </a:xfrm>
          <a:prstGeom prst="rect">
            <a:avLst/>
          </a:prstGeom>
        </p:spPr>
      </p:pic>
      <p:sp>
        <p:nvSpPr>
          <p:cNvPr id="3" name="TextBox 3"/>
          <p:cNvSpPr txBox="1"/>
          <p:nvPr/>
        </p:nvSpPr>
        <p:spPr>
          <a:xfrm>
            <a:off x="9144000" y="1019175"/>
            <a:ext cx="8115300" cy="1032270"/>
          </a:xfrm>
          <a:prstGeom prst="rect">
            <a:avLst/>
          </a:prstGeom>
        </p:spPr>
        <p:txBody>
          <a:bodyPr wrap="square" lIns="0" tIns="0" rIns="0" bIns="0" rtlCol="0" anchor="t">
            <a:spAutoFit/>
          </a:bodyPr>
          <a:lstStyle/>
          <a:p>
            <a:pPr>
              <a:lnSpc>
                <a:spcPts val="8399"/>
              </a:lnSpc>
            </a:pPr>
            <a:r>
              <a:rPr lang="en-US" sz="6999" dirty="0">
                <a:solidFill>
                  <a:srgbClr val="101010"/>
                </a:solidFill>
                <a:latin typeface="Roboto Bold"/>
              </a:rPr>
              <a:t>CÓMO ES LA URBE?</a:t>
            </a:r>
          </a:p>
        </p:txBody>
      </p:sp>
      <p:sp>
        <p:nvSpPr>
          <p:cNvPr id="4" name="TextBox 4"/>
          <p:cNvSpPr txBox="1"/>
          <p:nvPr/>
        </p:nvSpPr>
        <p:spPr>
          <a:xfrm>
            <a:off x="1028700" y="6722544"/>
            <a:ext cx="7124700" cy="771525"/>
          </a:xfrm>
          <a:prstGeom prst="rect">
            <a:avLst/>
          </a:prstGeom>
        </p:spPr>
        <p:txBody>
          <a:bodyPr wrap="square" lIns="0" tIns="0" rIns="0" bIns="0" rtlCol="0" anchor="t">
            <a:spAutoFit/>
          </a:bodyPr>
          <a:lstStyle/>
          <a:p>
            <a:pPr>
              <a:lnSpc>
                <a:spcPts val="6000"/>
              </a:lnSpc>
            </a:pPr>
            <a:r>
              <a:rPr lang="en-US" sz="5000" dirty="0">
                <a:solidFill>
                  <a:srgbClr val="101010"/>
                </a:solidFill>
                <a:latin typeface="Roboto Italics"/>
              </a:rPr>
              <a:t>HOW THE BIG CITY IS?</a:t>
            </a:r>
          </a:p>
        </p:txBody>
      </p:sp>
      <p:sp>
        <p:nvSpPr>
          <p:cNvPr id="5" name="TextBox 5"/>
          <p:cNvSpPr txBox="1"/>
          <p:nvPr/>
        </p:nvSpPr>
        <p:spPr>
          <a:xfrm>
            <a:off x="9144000" y="5960544"/>
            <a:ext cx="6731012" cy="1533525"/>
          </a:xfrm>
          <a:prstGeom prst="rect">
            <a:avLst/>
          </a:prstGeom>
        </p:spPr>
        <p:txBody>
          <a:bodyPr lIns="0" tIns="0" rIns="0" bIns="0" rtlCol="0" anchor="t">
            <a:spAutoFit/>
          </a:bodyPr>
          <a:lstStyle/>
          <a:p>
            <a:pPr>
              <a:lnSpc>
                <a:spcPts val="6000"/>
              </a:lnSpc>
            </a:pPr>
            <a:r>
              <a:rPr lang="en-US" sz="5000">
                <a:solidFill>
                  <a:srgbClr val="101010"/>
                </a:solidFill>
                <a:latin typeface="Roboto Bold"/>
              </a:rPr>
              <a:t>COMMENT EST LA GRANDE VILLE?</a:t>
            </a:r>
          </a:p>
        </p:txBody>
      </p:sp>
      <p:sp>
        <p:nvSpPr>
          <p:cNvPr id="6" name="TextBox 6"/>
          <p:cNvSpPr txBox="1"/>
          <p:nvPr/>
        </p:nvSpPr>
        <p:spPr>
          <a:xfrm>
            <a:off x="9144000" y="2009775"/>
            <a:ext cx="8115300" cy="2133600"/>
          </a:xfrm>
          <a:prstGeom prst="rect">
            <a:avLst/>
          </a:prstGeom>
        </p:spPr>
        <p:txBody>
          <a:bodyPr lIns="0" tIns="0" rIns="0" bIns="0" rtlCol="0" anchor="t">
            <a:spAutoFit/>
          </a:bodyPr>
          <a:lstStyle/>
          <a:p>
            <a:pPr marL="647700" lvl="1" indent="-323850">
              <a:lnSpc>
                <a:spcPts val="4200"/>
              </a:lnSpc>
              <a:buFont typeface="Arial"/>
              <a:buChar char="•"/>
            </a:pPr>
            <a:r>
              <a:rPr lang="en-US" sz="3000" dirty="0" err="1">
                <a:solidFill>
                  <a:srgbClr val="101010"/>
                </a:solidFill>
                <a:latin typeface="Barlow Light"/>
              </a:rPr>
              <a:t>Donde</a:t>
            </a:r>
            <a:r>
              <a:rPr lang="en-US" sz="3000" dirty="0">
                <a:solidFill>
                  <a:srgbClr val="101010"/>
                </a:solidFill>
                <a:latin typeface="Barlow Light"/>
              </a:rPr>
              <a:t> hay mas de 10,000 </a:t>
            </a:r>
            <a:r>
              <a:rPr lang="en-US" sz="3000" dirty="0" err="1">
                <a:solidFill>
                  <a:srgbClr val="101010"/>
                </a:solidFill>
                <a:latin typeface="Barlow Light"/>
              </a:rPr>
              <a:t>habitantes</a:t>
            </a:r>
            <a:endParaRPr lang="en-US" sz="3000" dirty="0">
              <a:solidFill>
                <a:srgbClr val="101010"/>
              </a:solidFill>
              <a:latin typeface="Barlow Light"/>
            </a:endParaRPr>
          </a:p>
          <a:p>
            <a:pPr marL="647700" lvl="1" indent="-323850">
              <a:lnSpc>
                <a:spcPts val="4200"/>
              </a:lnSpc>
              <a:buFont typeface="Arial"/>
              <a:buChar char="•"/>
            </a:pPr>
            <a:r>
              <a:rPr lang="en-US" sz="3000" dirty="0" err="1">
                <a:solidFill>
                  <a:srgbClr val="101010"/>
                </a:solidFill>
                <a:latin typeface="Barlow Light"/>
              </a:rPr>
              <a:t>Donde</a:t>
            </a:r>
            <a:r>
              <a:rPr lang="en-US" sz="3000" dirty="0">
                <a:solidFill>
                  <a:srgbClr val="101010"/>
                </a:solidFill>
                <a:latin typeface="Barlow Light"/>
              </a:rPr>
              <a:t> hay </a:t>
            </a:r>
            <a:r>
              <a:rPr lang="en-US" sz="3000" dirty="0" err="1">
                <a:solidFill>
                  <a:srgbClr val="101010"/>
                </a:solidFill>
                <a:latin typeface="Barlow Light"/>
              </a:rPr>
              <a:t>actividades</a:t>
            </a:r>
            <a:r>
              <a:rPr lang="en-US" sz="3000" dirty="0">
                <a:solidFill>
                  <a:srgbClr val="101010"/>
                </a:solidFill>
                <a:latin typeface="Barlow Light"/>
              </a:rPr>
              <a:t> </a:t>
            </a:r>
            <a:r>
              <a:rPr lang="en-US" sz="3000" dirty="0" err="1">
                <a:solidFill>
                  <a:srgbClr val="101010"/>
                </a:solidFill>
                <a:latin typeface="Barlow Light"/>
              </a:rPr>
              <a:t>económicas</a:t>
            </a:r>
            <a:r>
              <a:rPr lang="en-US" sz="3000" dirty="0">
                <a:solidFill>
                  <a:srgbClr val="101010"/>
                </a:solidFill>
                <a:latin typeface="Barlow Light"/>
              </a:rPr>
              <a:t>  (</a:t>
            </a:r>
            <a:r>
              <a:rPr lang="en-US" sz="3000" dirty="0" err="1">
                <a:solidFill>
                  <a:srgbClr val="101010"/>
                </a:solidFill>
                <a:latin typeface="Barlow Light"/>
              </a:rPr>
              <a:t>industria</a:t>
            </a:r>
            <a:r>
              <a:rPr lang="en-US" sz="3000" dirty="0">
                <a:solidFill>
                  <a:srgbClr val="101010"/>
                </a:solidFill>
                <a:latin typeface="Barlow Light"/>
              </a:rPr>
              <a:t> y </a:t>
            </a:r>
            <a:r>
              <a:rPr lang="en-US" sz="3000" dirty="0" err="1">
                <a:solidFill>
                  <a:srgbClr val="101010"/>
                </a:solidFill>
                <a:latin typeface="Barlow Light"/>
              </a:rPr>
              <a:t>servicios</a:t>
            </a:r>
            <a:r>
              <a:rPr lang="en-US" sz="3000" dirty="0">
                <a:solidFill>
                  <a:srgbClr val="101010"/>
                </a:solidFill>
                <a:latin typeface="Barlow Light"/>
              </a:rPr>
              <a:t>)</a:t>
            </a:r>
          </a:p>
          <a:p>
            <a:pPr marL="647700" lvl="1" indent="-323850">
              <a:lnSpc>
                <a:spcPts val="4199"/>
              </a:lnSpc>
              <a:buFont typeface="Arial"/>
              <a:buChar char="•"/>
            </a:pPr>
            <a:r>
              <a:rPr lang="en-US" sz="3000" dirty="0">
                <a:solidFill>
                  <a:srgbClr val="101010"/>
                </a:solidFill>
                <a:latin typeface="Barlow Light"/>
              </a:rPr>
              <a:t>Lugar </a:t>
            </a:r>
            <a:r>
              <a:rPr lang="en-US" sz="3000" dirty="0" err="1">
                <a:solidFill>
                  <a:srgbClr val="101010"/>
                </a:solidFill>
                <a:latin typeface="Barlow Light"/>
              </a:rPr>
              <a:t>donde</a:t>
            </a:r>
            <a:r>
              <a:rPr lang="en-US" sz="3000" dirty="0">
                <a:solidFill>
                  <a:srgbClr val="101010"/>
                </a:solidFill>
                <a:latin typeface="Barlow Light"/>
              </a:rPr>
              <a:t> hay </a:t>
            </a:r>
            <a:r>
              <a:rPr lang="en-US" sz="3000" dirty="0" err="1">
                <a:solidFill>
                  <a:srgbClr val="101010"/>
                </a:solidFill>
                <a:latin typeface="Barlow Light"/>
              </a:rPr>
              <a:t>sedes</a:t>
            </a:r>
            <a:r>
              <a:rPr lang="en-US" sz="3000" dirty="0">
                <a:solidFill>
                  <a:srgbClr val="101010"/>
                </a:solidFill>
                <a:latin typeface="Barlow Light"/>
              </a:rPr>
              <a:t> de </a:t>
            </a:r>
            <a:r>
              <a:rPr lang="en-US" sz="3000" dirty="0" err="1">
                <a:solidFill>
                  <a:srgbClr val="101010"/>
                </a:solidFill>
                <a:latin typeface="Barlow Light"/>
              </a:rPr>
              <a:t>gobierno</a:t>
            </a:r>
            <a:r>
              <a:rPr lang="en-US" sz="3000" dirty="0">
                <a:solidFill>
                  <a:srgbClr val="101010"/>
                </a:solidFill>
                <a:latin typeface="Barlow Light"/>
              </a:rPr>
              <a:t>.</a:t>
            </a:r>
          </a:p>
        </p:txBody>
      </p:sp>
      <p:sp>
        <p:nvSpPr>
          <p:cNvPr id="7" name="TextBox 7"/>
          <p:cNvSpPr txBox="1"/>
          <p:nvPr/>
        </p:nvSpPr>
        <p:spPr>
          <a:xfrm>
            <a:off x="1028700" y="7420558"/>
            <a:ext cx="7434080" cy="1893570"/>
          </a:xfrm>
          <a:prstGeom prst="rect">
            <a:avLst/>
          </a:prstGeom>
        </p:spPr>
        <p:txBody>
          <a:bodyPr lIns="0" tIns="0" rIns="0" bIns="0" rtlCol="0" anchor="t">
            <a:spAutoFit/>
          </a:bodyPr>
          <a:lstStyle/>
          <a:p>
            <a:pPr marL="582930" lvl="1" indent="-291465">
              <a:lnSpc>
                <a:spcPts val="3779"/>
              </a:lnSpc>
              <a:buFont typeface="Arial"/>
              <a:buChar char="•"/>
            </a:pPr>
            <a:r>
              <a:rPr lang="en-US" sz="2700" dirty="0">
                <a:solidFill>
                  <a:srgbClr val="101010"/>
                </a:solidFill>
                <a:latin typeface="Barlow Light Italics"/>
              </a:rPr>
              <a:t>Where there are more than 10,000 inhabitants. </a:t>
            </a:r>
          </a:p>
          <a:p>
            <a:pPr marL="582930" lvl="1" indent="-291465">
              <a:lnSpc>
                <a:spcPts val="3779"/>
              </a:lnSpc>
              <a:buFont typeface="Arial"/>
              <a:buChar char="•"/>
            </a:pPr>
            <a:r>
              <a:rPr lang="en-US" sz="2700" dirty="0">
                <a:solidFill>
                  <a:srgbClr val="101010"/>
                </a:solidFill>
                <a:latin typeface="Barlow Light Italics"/>
              </a:rPr>
              <a:t>Where there are economic activities (industry and services). </a:t>
            </a:r>
          </a:p>
          <a:p>
            <a:pPr marL="582930" lvl="1" indent="-291465">
              <a:lnSpc>
                <a:spcPts val="3779"/>
              </a:lnSpc>
              <a:buFont typeface="Arial"/>
              <a:buChar char="•"/>
            </a:pPr>
            <a:r>
              <a:rPr lang="en-US" sz="2700" dirty="0">
                <a:solidFill>
                  <a:srgbClr val="101010"/>
                </a:solidFill>
                <a:latin typeface="Barlow Light Italics"/>
              </a:rPr>
              <a:t>Where there are government headquarters. </a:t>
            </a:r>
          </a:p>
        </p:txBody>
      </p:sp>
      <p:sp>
        <p:nvSpPr>
          <p:cNvPr id="8" name="TextBox 8"/>
          <p:cNvSpPr txBox="1"/>
          <p:nvPr/>
        </p:nvSpPr>
        <p:spPr>
          <a:xfrm>
            <a:off x="9144000" y="7429713"/>
            <a:ext cx="6731012" cy="1893570"/>
          </a:xfrm>
          <a:prstGeom prst="rect">
            <a:avLst/>
          </a:prstGeom>
        </p:spPr>
        <p:txBody>
          <a:bodyPr lIns="0" tIns="0" rIns="0" bIns="0" rtlCol="0" anchor="t">
            <a:spAutoFit/>
          </a:bodyPr>
          <a:lstStyle/>
          <a:p>
            <a:pPr marL="582930" lvl="1" indent="-291465">
              <a:lnSpc>
                <a:spcPts val="3779"/>
              </a:lnSpc>
              <a:buFont typeface="Arial"/>
              <a:buChar char="•"/>
            </a:pPr>
            <a:r>
              <a:rPr lang="en-US" sz="2700">
                <a:solidFill>
                  <a:srgbClr val="101010"/>
                </a:solidFill>
                <a:latin typeface="Barlow Light"/>
              </a:rPr>
              <a:t>Là où il y a plus de 10 000 habitants.</a:t>
            </a:r>
          </a:p>
          <a:p>
            <a:pPr marL="582930" lvl="1" indent="-291465">
              <a:lnSpc>
                <a:spcPts val="3779"/>
              </a:lnSpc>
              <a:buFont typeface="Arial"/>
              <a:buChar char="•"/>
            </a:pPr>
            <a:r>
              <a:rPr lang="en-US" sz="2700">
                <a:solidFill>
                  <a:srgbClr val="101010"/>
                </a:solidFill>
                <a:latin typeface="Barlow Light"/>
              </a:rPr>
              <a:t>Là où il y a des activités économiques (industrie et services).</a:t>
            </a:r>
          </a:p>
          <a:p>
            <a:pPr marL="582930" lvl="1" indent="-291465">
              <a:lnSpc>
                <a:spcPts val="3779"/>
              </a:lnSpc>
              <a:buFont typeface="Arial"/>
              <a:buChar char="•"/>
            </a:pPr>
            <a:r>
              <a:rPr lang="en-US" sz="2700">
                <a:solidFill>
                  <a:srgbClr val="101010"/>
                </a:solidFill>
                <a:latin typeface="Barlow Light"/>
              </a:rPr>
              <a:t>Là où il y a le siège du gouvernement.</a:t>
            </a:r>
          </a:p>
        </p:txBody>
      </p:sp>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TotalTime>
  <Words>2900</Words>
  <Application>Microsoft Office PowerPoint</Application>
  <PresentationFormat>Personalizado</PresentationFormat>
  <Paragraphs>375</Paragraphs>
  <Slides>39</Slides>
  <Notes>0</Notes>
  <HiddenSlides>0</HiddenSlides>
  <MMClips>1</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39</vt:i4>
      </vt:variant>
    </vt:vector>
  </HeadingPairs>
  <TitlesOfParts>
    <vt:vector size="54" baseType="lpstr">
      <vt:lpstr>Barlow Light Italics</vt:lpstr>
      <vt:lpstr>Arimo</vt:lpstr>
      <vt:lpstr>Roboto Italics</vt:lpstr>
      <vt:lpstr>Arial</vt:lpstr>
      <vt:lpstr>Roboto Bold</vt:lpstr>
      <vt:lpstr>Roboto Bold Italics</vt:lpstr>
      <vt:lpstr>Arimo Italics</vt:lpstr>
      <vt:lpstr>Calibri</vt:lpstr>
      <vt:lpstr>Arimo Bold</vt:lpstr>
      <vt:lpstr>Barlow Light</vt:lpstr>
      <vt:lpstr>Barlow Light Bold</vt:lpstr>
      <vt:lpstr>Barlow Light Bold Italics</vt:lpstr>
      <vt:lpstr>Roboto</vt:lpstr>
      <vt:lpstr>Arimo Bold Italics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Jerson Chupina</dc:creator>
  <cp:lastModifiedBy>Ana Crocker</cp:lastModifiedBy>
  <cp:revision>17</cp:revision>
  <dcterms:created xsi:type="dcterms:W3CDTF">2021-11-15T19:08:36Z</dcterms:created>
  <dcterms:modified xsi:type="dcterms:W3CDTF">2022-02-02T21:07:00Z</dcterms:modified>
</cp:coreProperties>
</file>