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8" r:id="rId1"/>
  </p:sldMasterIdLst>
  <p:sldIdLst>
    <p:sldId id="256" r:id="rId2"/>
    <p:sldId id="260" r:id="rId3"/>
    <p:sldId id="261" r:id="rId4"/>
    <p:sldId id="262" r:id="rId5"/>
    <p:sldId id="263"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2AD34-F3E0-467C-9BB1-D2A94A85F014}" v="82" dt="2022-01-31T19:11:11.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0"/>
    <p:restoredTop sz="94671"/>
  </p:normalViewPr>
  <p:slideViewPr>
    <p:cSldViewPr snapToGrid="0" snapToObjects="1">
      <p:cViewPr varScale="1">
        <p:scale>
          <a:sx n="65" d="100"/>
          <a:sy n="65" d="100"/>
        </p:scale>
        <p:origin x="10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Crocker" userId="912a8108f3d596b1" providerId="LiveId" clId="{E732AD34-F3E0-467C-9BB1-D2A94A85F014}"/>
    <pc:docChg chg="modSld">
      <pc:chgData name="Ana Crocker" userId="912a8108f3d596b1" providerId="LiveId" clId="{E732AD34-F3E0-467C-9BB1-D2A94A85F014}" dt="2022-01-31T19:12:19.135" v="82" actId="255"/>
      <pc:docMkLst>
        <pc:docMk/>
      </pc:docMkLst>
      <pc:sldChg chg="modSp mod">
        <pc:chgData name="Ana Crocker" userId="912a8108f3d596b1" providerId="LiveId" clId="{E732AD34-F3E0-467C-9BB1-D2A94A85F014}" dt="2022-01-31T19:12:19.135" v="82" actId="255"/>
        <pc:sldMkLst>
          <pc:docMk/>
          <pc:sldMk cId="1213832753" sldId="256"/>
        </pc:sldMkLst>
        <pc:spChg chg="mod">
          <ac:chgData name="Ana Crocker" userId="912a8108f3d596b1" providerId="LiveId" clId="{E732AD34-F3E0-467C-9BB1-D2A94A85F014}" dt="2022-01-31T19:12:19.135" v="82" actId="255"/>
          <ac:spMkLst>
            <pc:docMk/>
            <pc:sldMk cId="1213832753" sldId="256"/>
            <ac:spMk id="2" creationId="{00000000-0000-0000-0000-000000000000}"/>
          </ac:spMkLst>
        </pc:spChg>
        <pc:spChg chg="mod">
          <ac:chgData name="Ana Crocker" userId="912a8108f3d596b1" providerId="LiveId" clId="{E732AD34-F3E0-467C-9BB1-D2A94A85F014}" dt="2022-01-31T19:12:03.525" v="80" actId="113"/>
          <ac:spMkLst>
            <pc:docMk/>
            <pc:sldMk cId="1213832753" sldId="256"/>
            <ac:spMk id="3" creationId="{00000000-0000-0000-0000-000000000000}"/>
          </ac:spMkLst>
        </pc:spChg>
      </pc:sldChg>
      <pc:sldChg chg="modSp mod">
        <pc:chgData name="Ana Crocker" userId="912a8108f3d596b1" providerId="LiveId" clId="{E732AD34-F3E0-467C-9BB1-D2A94A85F014}" dt="2021-11-25T21:24:55.473" v="0" actId="790"/>
        <pc:sldMkLst>
          <pc:docMk/>
          <pc:sldMk cId="899287655" sldId="260"/>
        </pc:sldMkLst>
        <pc:spChg chg="mod">
          <ac:chgData name="Ana Crocker" userId="912a8108f3d596b1" providerId="LiveId" clId="{E732AD34-F3E0-467C-9BB1-D2A94A85F014}" dt="2021-11-25T21:24:55.473" v="0" actId="790"/>
          <ac:spMkLst>
            <pc:docMk/>
            <pc:sldMk cId="899287655" sldId="260"/>
            <ac:spMk id="2" creationId="{00000000-0000-0000-0000-000000000000}"/>
          </ac:spMkLst>
        </pc:spChg>
      </pc:sldChg>
      <pc:sldChg chg="modSp">
        <pc:chgData name="Ana Crocker" userId="912a8108f3d596b1" providerId="LiveId" clId="{E732AD34-F3E0-467C-9BB1-D2A94A85F014}" dt="2022-01-31T19:08:18.907" v="63" actId="20577"/>
        <pc:sldMkLst>
          <pc:docMk/>
          <pc:sldMk cId="111442417" sldId="261"/>
        </pc:sldMkLst>
        <pc:graphicFrameChg chg="mod">
          <ac:chgData name="Ana Crocker" userId="912a8108f3d596b1" providerId="LiveId" clId="{E732AD34-F3E0-467C-9BB1-D2A94A85F014}" dt="2022-01-31T19:08:18.907" v="63" actId="20577"/>
          <ac:graphicFrameMkLst>
            <pc:docMk/>
            <pc:sldMk cId="111442417" sldId="261"/>
            <ac:graphicFrameMk id="7" creationId="{00000000-0000-0000-0000-000000000000}"/>
          </ac:graphicFrameMkLst>
        </pc:graphicFrameChg>
      </pc:sldChg>
      <pc:sldChg chg="modSp">
        <pc:chgData name="Ana Crocker" userId="912a8108f3d596b1" providerId="LiveId" clId="{E732AD34-F3E0-467C-9BB1-D2A94A85F014}" dt="2022-01-31T19:10:08.552" v="77" actId="20577"/>
        <pc:sldMkLst>
          <pc:docMk/>
          <pc:sldMk cId="618630190" sldId="262"/>
        </pc:sldMkLst>
        <pc:graphicFrameChg chg="mod">
          <ac:chgData name="Ana Crocker" userId="912a8108f3d596b1" providerId="LiveId" clId="{E732AD34-F3E0-467C-9BB1-D2A94A85F014}" dt="2022-01-31T19:10:08.552" v="77" actId="20577"/>
          <ac:graphicFrameMkLst>
            <pc:docMk/>
            <pc:sldMk cId="618630190" sldId="262"/>
            <ac:graphicFrameMk id="3" creationId="{00000000-0000-0000-0000-000000000000}"/>
          </ac:graphicFrameMkLst>
        </pc:graphicFrameChg>
      </pc:sldChg>
      <pc:sldChg chg="modSp">
        <pc:chgData name="Ana Crocker" userId="912a8108f3d596b1" providerId="LiveId" clId="{E732AD34-F3E0-467C-9BB1-D2A94A85F014}" dt="2022-01-31T19:11:11.945" v="79" actId="20577"/>
        <pc:sldMkLst>
          <pc:docMk/>
          <pc:sldMk cId="1681122439" sldId="263"/>
        </pc:sldMkLst>
        <pc:graphicFrameChg chg="mod">
          <ac:chgData name="Ana Crocker" userId="912a8108f3d596b1" providerId="LiveId" clId="{E732AD34-F3E0-467C-9BB1-D2A94A85F014}" dt="2022-01-31T19:11:11.945" v="79" actId="20577"/>
          <ac:graphicFrameMkLst>
            <pc:docMk/>
            <pc:sldMk cId="1681122439" sldId="263"/>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localhost\Users\AnazoilaMAC\Documentos\WEF%20REPORT%20MESOAMERICA%20REGION%20%202015%20-%202016%20-%202017%20-%202018%20-%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AnazoilaMAC\Documentos\WEF%20REPORT%20MESOAMERICA%20REGION%20%202015%20-%202016%20-%202017%20-%202018%20-%20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cap="none" baseline="0">
                <a:solidFill>
                  <a:schemeClr val="lt1">
                    <a:lumMod val="85000"/>
                  </a:schemeClr>
                </a:solidFill>
                <a:latin typeface="+mn-lt"/>
                <a:ea typeface="+mn-ea"/>
                <a:cs typeface="+mn-cs"/>
              </a:defRPr>
            </a:pPr>
            <a:r>
              <a:rPr lang="en-US" sz="3600" b="1"/>
              <a:t>WEF / FEM</a:t>
            </a:r>
          </a:p>
        </c:rich>
      </c:tx>
      <c:overlay val="0"/>
      <c:spPr>
        <a:noFill/>
        <a:ln>
          <a:noFill/>
        </a:ln>
        <a:effectLst/>
      </c:spPr>
      <c:txPr>
        <a:bodyPr rot="0" spcFirstLastPara="1" vertOverflow="ellipsis" vert="horz" wrap="square" anchor="ctr" anchorCtr="1"/>
        <a:lstStyle/>
        <a:p>
          <a:pPr>
            <a:defRPr sz="3600" b="1" i="0" u="none" strike="noStrike" kern="1200" cap="none" baseline="0">
              <a:solidFill>
                <a:schemeClr val="lt1">
                  <a:lumMod val="85000"/>
                </a:schemeClr>
              </a:solidFill>
              <a:latin typeface="+mn-lt"/>
              <a:ea typeface="+mn-ea"/>
              <a:cs typeface="+mn-cs"/>
            </a:defRPr>
          </a:pPr>
          <a:endParaRPr lang="es-GT"/>
        </a:p>
      </c:txPr>
    </c:title>
    <c:autoTitleDeleted val="0"/>
    <c:plotArea>
      <c:layout/>
      <c:lineChart>
        <c:grouping val="stacked"/>
        <c:varyColors val="0"/>
        <c:ser>
          <c:idx val="0"/>
          <c:order val="0"/>
          <c:tx>
            <c:strRef>
              <c:f>'REGIONAL REPORT'!$C$92</c:f>
              <c:strCache>
                <c:ptCount val="1"/>
                <c:pt idx="0">
                  <c:v>WEF FUNDS/ FONDOS FEM</c:v>
                </c:pt>
              </c:strCache>
            </c:strRef>
          </c:tx>
          <c:spPr>
            <a:ln w="53975" cap="rnd">
              <a:solidFill>
                <a:schemeClr val="accent1">
                  <a:alpha val="97000"/>
                </a:schemeClr>
              </a:solidFill>
            </a:ln>
            <a:effectLst>
              <a:glow rad="139700">
                <a:schemeClr val="accent1">
                  <a:satMod val="175000"/>
                  <a:alpha val="14000"/>
                </a:schemeClr>
              </a:glow>
            </a:effectLst>
          </c:spPr>
          <c:marker>
            <c:symbol val="none"/>
          </c:marker>
          <c:dLbls>
            <c:dLbl>
              <c:idx val="1"/>
              <c:layout>
                <c:manualLayout>
                  <c:x val="-0.12785062614405701"/>
                  <c:y val="-3.46620450606585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D9-41AB-A453-D8984498CD48}"/>
                </c:ext>
              </c:extLst>
            </c:dLbl>
            <c:dLbl>
              <c:idx val="2"/>
              <c:layout>
                <c:manualLayout>
                  <c:x val="-4.8514832786123202E-2"/>
                  <c:y val="-5.89254766031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D9-41AB-A453-D8984498CD48}"/>
                </c:ext>
              </c:extLst>
            </c:dLbl>
            <c:dLbl>
              <c:idx val="3"/>
              <c:layout>
                <c:manualLayout>
                  <c:x val="-6.1429961937414602E-2"/>
                  <c:y val="4.506065857885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D9-41AB-A453-D8984498CD48}"/>
                </c:ext>
              </c:extLst>
            </c:dLbl>
            <c:dLbl>
              <c:idx val="4"/>
              <c:layout>
                <c:manualLayout>
                  <c:x val="-6.1429961937414602E-2"/>
                  <c:y val="-3.4662045060658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D9-41AB-A453-D8984498CD4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75000"/>
                      </a:schemeClr>
                    </a:solidFill>
                    <a:latin typeface="+mn-lt"/>
                    <a:ea typeface="+mn-ea"/>
                    <a:cs typeface="+mn-cs"/>
                  </a:defRPr>
                </a:pPr>
                <a:endParaRPr lang="es-G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'REGIONAL REPORT'!$D$91:$H$91</c:f>
              <c:strCache>
                <c:ptCount val="5"/>
                <c:pt idx="0">
                  <c:v>. 2017</c:v>
                </c:pt>
                <c:pt idx="1">
                  <c:v>. 2018</c:v>
                </c:pt>
                <c:pt idx="2">
                  <c:v>. 2019</c:v>
                </c:pt>
                <c:pt idx="3">
                  <c:v>. 2020</c:v>
                </c:pt>
                <c:pt idx="4">
                  <c:v>. 2021</c:v>
                </c:pt>
              </c:strCache>
            </c:strRef>
          </c:cat>
          <c:val>
            <c:numRef>
              <c:f>'REGIONAL REPORT'!$D$92:$H$92</c:f>
              <c:numCache>
                <c:formatCode>_("$"* #,##0.00_);_("$"* \(#,##0.00\);_("$"* "-"??_);_(@_)</c:formatCode>
                <c:ptCount val="5"/>
                <c:pt idx="0">
                  <c:v>474550.56036363641</c:v>
                </c:pt>
                <c:pt idx="1">
                  <c:v>537236.35000000021</c:v>
                </c:pt>
                <c:pt idx="2">
                  <c:v>496581.56999999989</c:v>
                </c:pt>
                <c:pt idx="3">
                  <c:v>422193.91999999998</c:v>
                </c:pt>
                <c:pt idx="4">
                  <c:v>454655.13000000012</c:v>
                </c:pt>
              </c:numCache>
            </c:numRef>
          </c:val>
          <c:smooth val="0"/>
          <c:extLst>
            <c:ext xmlns:c16="http://schemas.microsoft.com/office/drawing/2014/chart" uri="{C3380CC4-5D6E-409C-BE32-E72D297353CC}">
              <c16:uniqueId val="{00000004-4BD9-41AB-A453-D8984498CD48}"/>
            </c:ext>
          </c:extLst>
        </c:ser>
        <c:dLbls>
          <c:dLblPos val="ctr"/>
          <c:showLegendKey val="0"/>
          <c:showVal val="1"/>
          <c:showCatName val="0"/>
          <c:showSerName val="0"/>
          <c:showPercent val="0"/>
          <c:showBubbleSize val="0"/>
        </c:dLbls>
        <c:smooth val="0"/>
        <c:axId val="-187131856"/>
        <c:axId val="-186689232"/>
      </c:lineChart>
      <c:catAx>
        <c:axId val="-1871318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s-GT"/>
          </a:p>
        </c:txPr>
        <c:crossAx val="-186689232"/>
        <c:crosses val="autoZero"/>
        <c:auto val="1"/>
        <c:lblAlgn val="ctr"/>
        <c:lblOffset val="100"/>
        <c:noMultiLvlLbl val="0"/>
      </c:catAx>
      <c:valAx>
        <c:axId val="-18668923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GT"/>
          </a:p>
        </c:txPr>
        <c:crossAx val="-187131856"/>
        <c:crosses val="autoZero"/>
        <c:crossBetween val="between"/>
      </c:valAx>
      <c:spPr>
        <a:noFill/>
        <a:ln>
          <a:noFill/>
        </a:ln>
        <a:effectLst/>
      </c:spPr>
    </c:plotArea>
    <c:plotVisOnly val="1"/>
    <c:dispBlanksAs val="zero"/>
    <c:showDLblsOverMax val="0"/>
  </c:chart>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baseline="0">
                <a:solidFill>
                  <a:schemeClr val="lt1">
                    <a:lumMod val="85000"/>
                  </a:schemeClr>
                </a:solidFill>
                <a:latin typeface="+mn-lt"/>
                <a:ea typeface="+mn-ea"/>
                <a:cs typeface="+mn-cs"/>
              </a:defRPr>
            </a:pPr>
            <a:r>
              <a:rPr lang="en-US" sz="2400" dirty="0"/>
              <a:t>WEF DISTRICT PARTICIPATION/ PARTICIPACION DISTRITAL FEM /  PARTICIPATION </a:t>
            </a:r>
            <a:r>
              <a:rPr lang="en-US" sz="2400"/>
              <a:t>DU DISTRICT</a:t>
            </a:r>
            <a:endParaRPr lang="en-US" sz="2400" dirty="0"/>
          </a:p>
        </c:rich>
      </c:tx>
      <c:overlay val="0"/>
      <c:spPr>
        <a:noFill/>
        <a:ln>
          <a:noFill/>
        </a:ln>
        <a:effectLst/>
      </c:spPr>
      <c:txPr>
        <a:bodyPr rot="0" spcFirstLastPara="1" vertOverflow="ellipsis" vert="horz" wrap="square" anchor="ctr" anchorCtr="1"/>
        <a:lstStyle/>
        <a:p>
          <a:pPr>
            <a:defRPr sz="2400" b="1" i="0" u="none" strike="noStrike" kern="1200" cap="none" baseline="0">
              <a:solidFill>
                <a:schemeClr val="lt1">
                  <a:lumMod val="85000"/>
                </a:schemeClr>
              </a:solidFill>
              <a:latin typeface="+mn-lt"/>
              <a:ea typeface="+mn-ea"/>
              <a:cs typeface="+mn-cs"/>
            </a:defRPr>
          </a:pPr>
          <a:endParaRPr lang="es-GT"/>
        </a:p>
      </c:txPr>
    </c:title>
    <c:autoTitleDeleted val="0"/>
    <c:plotArea>
      <c:layout/>
      <c:lineChart>
        <c:grouping val="stacked"/>
        <c:varyColors val="0"/>
        <c:ser>
          <c:idx val="1"/>
          <c:order val="0"/>
          <c:tx>
            <c:strRef>
              <c:f>'REGIONAL REPORT'!$C$93</c:f>
              <c:strCache>
                <c:ptCount val="1"/>
                <c:pt idx="0">
                  <c:v>WEF DISTRICT PARTICIPATION/ PARTICIPACION DISTRITAL FEM</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lt1">
                        <a:lumMod val="75000"/>
                      </a:schemeClr>
                    </a:solidFill>
                    <a:latin typeface="+mn-lt"/>
                    <a:ea typeface="+mn-ea"/>
                    <a:cs typeface="+mn-cs"/>
                  </a:defRPr>
                </a:pPr>
                <a:endParaRPr lang="es-G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'REGIONAL REPORT'!$D$91:$H$91</c:f>
              <c:strCache>
                <c:ptCount val="5"/>
                <c:pt idx="0">
                  <c:v>. 2017</c:v>
                </c:pt>
                <c:pt idx="1">
                  <c:v>. 2018</c:v>
                </c:pt>
                <c:pt idx="2">
                  <c:v>. 2019</c:v>
                </c:pt>
                <c:pt idx="3">
                  <c:v>. 2020</c:v>
                </c:pt>
                <c:pt idx="4">
                  <c:v>. 2021</c:v>
                </c:pt>
              </c:strCache>
            </c:strRef>
          </c:cat>
          <c:val>
            <c:numRef>
              <c:f>'REGIONAL REPORT'!$D$93:$H$93</c:f>
              <c:numCache>
                <c:formatCode>General</c:formatCode>
                <c:ptCount val="5"/>
                <c:pt idx="0">
                  <c:v>66</c:v>
                </c:pt>
                <c:pt idx="1">
                  <c:v>63</c:v>
                </c:pt>
                <c:pt idx="2">
                  <c:v>69</c:v>
                </c:pt>
                <c:pt idx="3">
                  <c:v>61</c:v>
                </c:pt>
                <c:pt idx="4">
                  <c:v>64</c:v>
                </c:pt>
              </c:numCache>
            </c:numRef>
          </c:val>
          <c:smooth val="0"/>
          <c:extLst>
            <c:ext xmlns:c16="http://schemas.microsoft.com/office/drawing/2014/chart" uri="{C3380CC4-5D6E-409C-BE32-E72D297353CC}">
              <c16:uniqueId val="{00000000-6DC7-4295-9D83-C041FBDF89FA}"/>
            </c:ext>
          </c:extLst>
        </c:ser>
        <c:dLbls>
          <c:dLblPos val="ctr"/>
          <c:showLegendKey val="0"/>
          <c:showVal val="1"/>
          <c:showCatName val="0"/>
          <c:showSerName val="0"/>
          <c:showPercent val="0"/>
          <c:showBubbleSize val="0"/>
        </c:dLbls>
        <c:smooth val="0"/>
        <c:axId val="-109346448"/>
        <c:axId val="-187598656"/>
      </c:lineChart>
      <c:catAx>
        <c:axId val="-10934644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75000"/>
                  </a:schemeClr>
                </a:solidFill>
                <a:latin typeface="+mn-lt"/>
                <a:ea typeface="+mn-ea"/>
                <a:cs typeface="+mn-cs"/>
              </a:defRPr>
            </a:pPr>
            <a:endParaRPr lang="es-GT"/>
          </a:p>
        </c:txPr>
        <c:crossAx val="-187598656"/>
        <c:crosses val="autoZero"/>
        <c:auto val="1"/>
        <c:lblAlgn val="ctr"/>
        <c:lblOffset val="100"/>
        <c:noMultiLvlLbl val="0"/>
      </c:catAx>
      <c:valAx>
        <c:axId val="-18759865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75000"/>
                  </a:schemeClr>
                </a:solidFill>
                <a:latin typeface="+mn-lt"/>
                <a:ea typeface="+mn-ea"/>
                <a:cs typeface="+mn-cs"/>
              </a:defRPr>
            </a:pPr>
            <a:endParaRPr lang="es-GT"/>
          </a:p>
        </c:txPr>
        <c:crossAx val="-109346448"/>
        <c:crosses val="autoZero"/>
        <c:crossBetween val="between"/>
      </c:valAx>
      <c:spPr>
        <a:noFill/>
        <a:ln>
          <a:noFill/>
        </a:ln>
        <a:effectLst/>
      </c:spPr>
    </c:plotArea>
    <c:plotVisOnly val="1"/>
    <c:dispBlanksAs val="zero"/>
    <c:showDLblsOverMax val="0"/>
  </c:chart>
  <c: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7A7D0-E978-6C44-A0F3-0E3DA5232531}"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_tradnl"/>
        </a:p>
      </dgm:t>
    </dgm:pt>
    <dgm:pt modelId="{528A8379-6720-8740-ABA8-77805D47FDB1}">
      <dgm:prSet phldrT="[Texto]"/>
      <dgm:spPr/>
      <dgm:t>
        <a:bodyPr/>
        <a:lstStyle/>
        <a:p>
          <a:r>
            <a:rPr lang="es-ES_tradnl" dirty="0"/>
            <a:t>El FEM es el brazo motor cooperativo de la Iglesia del Nazareno para hacer misiones. La Iglesia del Nazareno tiene una Clara visión misionera por eso ensena y practica la Gran Comisión.</a:t>
          </a:r>
        </a:p>
      </dgm:t>
    </dgm:pt>
    <dgm:pt modelId="{D908769A-33D0-FA48-93A2-67B34A823137}" type="parTrans" cxnId="{E0599451-7848-5D4E-8B6E-A889F9C3F02D}">
      <dgm:prSet/>
      <dgm:spPr/>
      <dgm:t>
        <a:bodyPr/>
        <a:lstStyle/>
        <a:p>
          <a:endParaRPr lang="es-ES_tradnl"/>
        </a:p>
      </dgm:t>
    </dgm:pt>
    <dgm:pt modelId="{26800120-8833-7549-9345-07CB894921F5}" type="sibTrans" cxnId="{E0599451-7848-5D4E-8B6E-A889F9C3F02D}">
      <dgm:prSet/>
      <dgm:spPr/>
      <dgm:t>
        <a:bodyPr/>
        <a:lstStyle/>
        <a:p>
          <a:endParaRPr lang="es-ES_tradnl"/>
        </a:p>
      </dgm:t>
    </dgm:pt>
    <dgm:pt modelId="{17BA7AAE-11AD-254C-A8B5-83F9D772ACBF}">
      <dgm:prSet phldrT="[Texto]"/>
      <dgm:spPr/>
      <dgm:t>
        <a:bodyPr/>
        <a:lstStyle/>
        <a:p>
          <a:r>
            <a:rPr lang="en-US" noProof="0" dirty="0"/>
            <a:t>The WEF is the cooperative power arm of the Church of the Nazarene to do missions. The Church of the Nazarene has a clear missionary vision that is why it teaches and practices the Great Commission.</a:t>
          </a:r>
        </a:p>
      </dgm:t>
    </dgm:pt>
    <dgm:pt modelId="{821E6A38-1F6B-A84E-9461-C4C990D7AAFA}" type="parTrans" cxnId="{7CACB2CD-7D71-B643-9F99-446D1968D026}">
      <dgm:prSet/>
      <dgm:spPr/>
      <dgm:t>
        <a:bodyPr/>
        <a:lstStyle/>
        <a:p>
          <a:endParaRPr lang="es-ES_tradnl"/>
        </a:p>
      </dgm:t>
    </dgm:pt>
    <dgm:pt modelId="{AA0200FE-3CD5-3A49-A566-A71C058F73D2}" type="sibTrans" cxnId="{7CACB2CD-7D71-B643-9F99-446D1968D026}">
      <dgm:prSet/>
      <dgm:spPr/>
      <dgm:t>
        <a:bodyPr/>
        <a:lstStyle/>
        <a:p>
          <a:endParaRPr lang="es-ES_tradnl"/>
        </a:p>
      </dgm:t>
    </dgm:pt>
    <dgm:pt modelId="{D02A3575-A772-7A44-93C3-1F7B89092859}">
      <dgm:prSet phldrT="[Texto]"/>
      <dgm:spPr/>
      <dgm:t>
        <a:bodyPr/>
        <a:lstStyle/>
        <a:p>
          <a:r>
            <a:rPr lang="fr-FR" dirty="0"/>
            <a:t>Le FEM est le bras moteur coopératif de l'Église du Nazaréen pour mener à bien des missions. L'Église du Nazaréen a une vision missionnaire claire, c'est pourquoi elle enseigne et pratique la Grande Commission.</a:t>
          </a:r>
          <a:endParaRPr lang="es-ES_tradnl" dirty="0"/>
        </a:p>
      </dgm:t>
    </dgm:pt>
    <dgm:pt modelId="{A726F507-2557-A949-9538-D821AF0DA1DA}" type="parTrans" cxnId="{AE465387-EA70-6842-ACFE-7D1578C341C0}">
      <dgm:prSet/>
      <dgm:spPr/>
      <dgm:t>
        <a:bodyPr/>
        <a:lstStyle/>
        <a:p>
          <a:endParaRPr lang="es-ES_tradnl"/>
        </a:p>
      </dgm:t>
    </dgm:pt>
    <dgm:pt modelId="{E9042401-AC0B-1B4B-8B2E-BC74330F2658}" type="sibTrans" cxnId="{AE465387-EA70-6842-ACFE-7D1578C341C0}">
      <dgm:prSet/>
      <dgm:spPr/>
      <dgm:t>
        <a:bodyPr/>
        <a:lstStyle/>
        <a:p>
          <a:endParaRPr lang="es-ES_tradnl"/>
        </a:p>
      </dgm:t>
    </dgm:pt>
    <dgm:pt modelId="{66A68F42-AF3B-BE4D-B7B6-F88D0A01CB30}" type="pres">
      <dgm:prSet presAssocID="{3217A7D0-E978-6C44-A0F3-0E3DA5232531}" presName="linearFlow" presStyleCnt="0">
        <dgm:presLayoutVars>
          <dgm:dir/>
          <dgm:resizeHandles val="exact"/>
        </dgm:presLayoutVars>
      </dgm:prSet>
      <dgm:spPr/>
    </dgm:pt>
    <dgm:pt modelId="{34664718-FB5C-1E4C-BC68-5AC84077CFCD}" type="pres">
      <dgm:prSet presAssocID="{528A8379-6720-8740-ABA8-77805D47FDB1}" presName="composite" presStyleCnt="0"/>
      <dgm:spPr/>
    </dgm:pt>
    <dgm:pt modelId="{F2352739-F4E6-CA45-B4BB-6C62710BE8A8}" type="pres">
      <dgm:prSet presAssocID="{528A8379-6720-8740-ABA8-77805D47FDB1}" presName="imgShp" presStyleLbl="fgImgPlace1" presStyleIdx="0" presStyleCnt="3"/>
      <dgm:spPr>
        <a:blipFill>
          <a:blip xmlns:r="http://schemas.openxmlformats.org/officeDocument/2006/relationships" r:embed="rId1">
            <a:biLevel thresh="25000"/>
            <a:extLst>
              <a:ext uri="{28A0092B-C50C-407E-A947-70E740481C1C}">
                <a14:useLocalDpi xmlns:a14="http://schemas.microsoft.com/office/drawing/2010/main" val="0"/>
              </a:ext>
            </a:extLst>
          </a:blip>
          <a:srcRect/>
          <a:stretch>
            <a:fillRect/>
          </a:stretch>
        </a:blipFill>
      </dgm:spPr>
    </dgm:pt>
    <dgm:pt modelId="{8280332D-011E-6840-8F29-8041D1C82E04}" type="pres">
      <dgm:prSet presAssocID="{528A8379-6720-8740-ABA8-77805D47FDB1}" presName="txShp" presStyleLbl="node1" presStyleIdx="0" presStyleCnt="3">
        <dgm:presLayoutVars>
          <dgm:bulletEnabled val="1"/>
        </dgm:presLayoutVars>
      </dgm:prSet>
      <dgm:spPr/>
    </dgm:pt>
    <dgm:pt modelId="{D79E06C6-E762-734D-87D6-24D75963DB60}" type="pres">
      <dgm:prSet presAssocID="{26800120-8833-7549-9345-07CB894921F5}" presName="spacing" presStyleCnt="0"/>
      <dgm:spPr/>
    </dgm:pt>
    <dgm:pt modelId="{631CA11F-656F-0C45-B26A-05280B42F194}" type="pres">
      <dgm:prSet presAssocID="{17BA7AAE-11AD-254C-A8B5-83F9D772ACBF}" presName="composite" presStyleCnt="0"/>
      <dgm:spPr/>
    </dgm:pt>
    <dgm:pt modelId="{F50D9036-ADB3-7745-93B8-AD17EC30AC5B}" type="pres">
      <dgm:prSet presAssocID="{17BA7AAE-11AD-254C-A8B5-83F9D772ACBF}"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9A6AA38-ACAB-6D49-9B2A-AE67139AE89F}" type="pres">
      <dgm:prSet presAssocID="{17BA7AAE-11AD-254C-A8B5-83F9D772ACBF}" presName="txShp" presStyleLbl="node1" presStyleIdx="1" presStyleCnt="3">
        <dgm:presLayoutVars>
          <dgm:bulletEnabled val="1"/>
        </dgm:presLayoutVars>
      </dgm:prSet>
      <dgm:spPr/>
    </dgm:pt>
    <dgm:pt modelId="{214BBE96-018E-5649-A71E-642D91391F40}" type="pres">
      <dgm:prSet presAssocID="{AA0200FE-3CD5-3A49-A566-A71C058F73D2}" presName="spacing" presStyleCnt="0"/>
      <dgm:spPr/>
    </dgm:pt>
    <dgm:pt modelId="{63CD841E-A3EE-6043-B1FD-E22C70D7A858}" type="pres">
      <dgm:prSet presAssocID="{D02A3575-A772-7A44-93C3-1F7B89092859}" presName="composite" presStyleCnt="0"/>
      <dgm:spPr/>
    </dgm:pt>
    <dgm:pt modelId="{E79B6C0D-9098-7E4B-9CCD-0F070387CB77}" type="pres">
      <dgm:prSet presAssocID="{D02A3575-A772-7A44-93C3-1F7B8909285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A825B14E-E2E1-784E-BCFF-5C576DC0D8AA}" type="pres">
      <dgm:prSet presAssocID="{D02A3575-A772-7A44-93C3-1F7B89092859}" presName="txShp" presStyleLbl="node1" presStyleIdx="2" presStyleCnt="3">
        <dgm:presLayoutVars>
          <dgm:bulletEnabled val="1"/>
        </dgm:presLayoutVars>
      </dgm:prSet>
      <dgm:spPr/>
    </dgm:pt>
  </dgm:ptLst>
  <dgm:cxnLst>
    <dgm:cxn modelId="{9631094C-A126-B542-8D3D-14BE60753F59}" type="presOf" srcId="{17BA7AAE-11AD-254C-A8B5-83F9D772ACBF}" destId="{B9A6AA38-ACAB-6D49-9B2A-AE67139AE89F}" srcOrd="0" destOrd="0" presId="urn:microsoft.com/office/officeart/2005/8/layout/vList3"/>
    <dgm:cxn modelId="{E0599451-7848-5D4E-8B6E-A889F9C3F02D}" srcId="{3217A7D0-E978-6C44-A0F3-0E3DA5232531}" destId="{528A8379-6720-8740-ABA8-77805D47FDB1}" srcOrd="0" destOrd="0" parTransId="{D908769A-33D0-FA48-93A2-67B34A823137}" sibTransId="{26800120-8833-7549-9345-07CB894921F5}"/>
    <dgm:cxn modelId="{AE465387-EA70-6842-ACFE-7D1578C341C0}" srcId="{3217A7D0-E978-6C44-A0F3-0E3DA5232531}" destId="{D02A3575-A772-7A44-93C3-1F7B89092859}" srcOrd="2" destOrd="0" parTransId="{A726F507-2557-A949-9538-D821AF0DA1DA}" sibTransId="{E9042401-AC0B-1B4B-8B2E-BC74330F2658}"/>
    <dgm:cxn modelId="{9835E68F-2B41-654F-BCC6-4EEF78B85833}" type="presOf" srcId="{3217A7D0-E978-6C44-A0F3-0E3DA5232531}" destId="{66A68F42-AF3B-BE4D-B7B6-F88D0A01CB30}" srcOrd="0" destOrd="0" presId="urn:microsoft.com/office/officeart/2005/8/layout/vList3"/>
    <dgm:cxn modelId="{11763DC7-AA33-6143-AB72-6C1820098337}" type="presOf" srcId="{D02A3575-A772-7A44-93C3-1F7B89092859}" destId="{A825B14E-E2E1-784E-BCFF-5C576DC0D8AA}" srcOrd="0" destOrd="0" presId="urn:microsoft.com/office/officeart/2005/8/layout/vList3"/>
    <dgm:cxn modelId="{7CACB2CD-7D71-B643-9F99-446D1968D026}" srcId="{3217A7D0-E978-6C44-A0F3-0E3DA5232531}" destId="{17BA7AAE-11AD-254C-A8B5-83F9D772ACBF}" srcOrd="1" destOrd="0" parTransId="{821E6A38-1F6B-A84E-9461-C4C990D7AAFA}" sibTransId="{AA0200FE-3CD5-3A49-A566-A71C058F73D2}"/>
    <dgm:cxn modelId="{F48FF8F6-364D-C041-91AE-A92E12D4BA34}" type="presOf" srcId="{528A8379-6720-8740-ABA8-77805D47FDB1}" destId="{8280332D-011E-6840-8F29-8041D1C82E04}" srcOrd="0" destOrd="0" presId="urn:microsoft.com/office/officeart/2005/8/layout/vList3"/>
    <dgm:cxn modelId="{7B662722-55A3-A043-8006-FE18FD9C2FD0}" type="presParOf" srcId="{66A68F42-AF3B-BE4D-B7B6-F88D0A01CB30}" destId="{34664718-FB5C-1E4C-BC68-5AC84077CFCD}" srcOrd="0" destOrd="0" presId="urn:microsoft.com/office/officeart/2005/8/layout/vList3"/>
    <dgm:cxn modelId="{239AC96E-44B6-BA45-96A7-6BA44B5D9C3C}" type="presParOf" srcId="{34664718-FB5C-1E4C-BC68-5AC84077CFCD}" destId="{F2352739-F4E6-CA45-B4BB-6C62710BE8A8}" srcOrd="0" destOrd="0" presId="urn:microsoft.com/office/officeart/2005/8/layout/vList3"/>
    <dgm:cxn modelId="{C6E76E79-31D8-E046-9469-297513A83BE4}" type="presParOf" srcId="{34664718-FB5C-1E4C-BC68-5AC84077CFCD}" destId="{8280332D-011E-6840-8F29-8041D1C82E04}" srcOrd="1" destOrd="0" presId="urn:microsoft.com/office/officeart/2005/8/layout/vList3"/>
    <dgm:cxn modelId="{695E4F42-385E-3741-A772-F598D98440DC}" type="presParOf" srcId="{66A68F42-AF3B-BE4D-B7B6-F88D0A01CB30}" destId="{D79E06C6-E762-734D-87D6-24D75963DB60}" srcOrd="1" destOrd="0" presId="urn:microsoft.com/office/officeart/2005/8/layout/vList3"/>
    <dgm:cxn modelId="{CDC61468-FEB9-884C-8BCA-947B66ED9212}" type="presParOf" srcId="{66A68F42-AF3B-BE4D-B7B6-F88D0A01CB30}" destId="{631CA11F-656F-0C45-B26A-05280B42F194}" srcOrd="2" destOrd="0" presId="urn:microsoft.com/office/officeart/2005/8/layout/vList3"/>
    <dgm:cxn modelId="{CA57CA02-7C90-E740-AE3C-8B8700B12A9E}" type="presParOf" srcId="{631CA11F-656F-0C45-B26A-05280B42F194}" destId="{F50D9036-ADB3-7745-93B8-AD17EC30AC5B}" srcOrd="0" destOrd="0" presId="urn:microsoft.com/office/officeart/2005/8/layout/vList3"/>
    <dgm:cxn modelId="{C03ED840-2183-2746-9759-1D57112D04C3}" type="presParOf" srcId="{631CA11F-656F-0C45-B26A-05280B42F194}" destId="{B9A6AA38-ACAB-6D49-9B2A-AE67139AE89F}" srcOrd="1" destOrd="0" presId="urn:microsoft.com/office/officeart/2005/8/layout/vList3"/>
    <dgm:cxn modelId="{07D8E26E-6DE2-5A48-8FD7-97D381C4DE7F}" type="presParOf" srcId="{66A68F42-AF3B-BE4D-B7B6-F88D0A01CB30}" destId="{214BBE96-018E-5649-A71E-642D91391F40}" srcOrd="3" destOrd="0" presId="urn:microsoft.com/office/officeart/2005/8/layout/vList3"/>
    <dgm:cxn modelId="{12A91425-82FA-824A-85EC-80C8DCDB4AE3}" type="presParOf" srcId="{66A68F42-AF3B-BE4D-B7B6-F88D0A01CB30}" destId="{63CD841E-A3EE-6043-B1FD-E22C70D7A858}" srcOrd="4" destOrd="0" presId="urn:microsoft.com/office/officeart/2005/8/layout/vList3"/>
    <dgm:cxn modelId="{D9735418-897A-5846-ACD1-EFF0D05CD6D1}" type="presParOf" srcId="{63CD841E-A3EE-6043-B1FD-E22C70D7A858}" destId="{E79B6C0D-9098-7E4B-9CCD-0F070387CB77}" srcOrd="0" destOrd="0" presId="urn:microsoft.com/office/officeart/2005/8/layout/vList3"/>
    <dgm:cxn modelId="{391E47A0-BD95-0B40-955A-1FB0A79E267D}" type="presParOf" srcId="{63CD841E-A3EE-6043-B1FD-E22C70D7A858}" destId="{A825B14E-E2E1-784E-BCFF-5C576DC0D8A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B3344-78BF-5F43-AA9B-78214B8A86CF}"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s-ES_tradnl"/>
        </a:p>
      </dgm:t>
    </dgm:pt>
    <dgm:pt modelId="{01C62797-5A4A-8D4A-B055-76C8DE19C099}">
      <dgm:prSet phldrT="[Texto]"/>
      <dgm:spPr/>
      <dgm:t>
        <a:bodyPr/>
        <a:lstStyle/>
        <a:p>
          <a:r>
            <a:rPr lang="es-ES_tradnl" noProof="0" dirty="0"/>
            <a:t>FEM es una oportunidad de todos los Nazarenos del mundo entero de compartir recursos  y así ser parte de la Evangelización del mundo </a:t>
          </a:r>
        </a:p>
        <a:p>
          <a:r>
            <a:rPr lang="es-ES_tradnl" noProof="0" dirty="0"/>
            <a:t>Cuales ofrendas son parte del FEM.   Resurrección, Acción de Gracias, y Oración de Ayuno son las ofrendas mas reconocidas, desde hace algunos años la meta del FEM es el 5.5% de las ofrendas </a:t>
          </a:r>
          <a:r>
            <a:rPr lang="es-ES_tradnl" noProof="0" dirty="0" err="1"/>
            <a:t>regulrtes</a:t>
          </a:r>
          <a:r>
            <a:rPr lang="es-ES_tradnl" noProof="0" dirty="0"/>
            <a:t> y diezmos que se recogen mensualmente.</a:t>
          </a:r>
        </a:p>
      </dgm:t>
    </dgm:pt>
    <dgm:pt modelId="{8FE2FABB-F8FA-A34C-B345-9AD5A687F480}" type="parTrans" cxnId="{D0D66B33-09D5-344D-BA28-6D8E7315BD09}">
      <dgm:prSet/>
      <dgm:spPr/>
      <dgm:t>
        <a:bodyPr/>
        <a:lstStyle/>
        <a:p>
          <a:endParaRPr lang="es-ES_tradnl"/>
        </a:p>
      </dgm:t>
    </dgm:pt>
    <dgm:pt modelId="{C21F4455-8DC3-DF48-9A95-EADEDD71E267}" type="sibTrans" cxnId="{D0D66B33-09D5-344D-BA28-6D8E7315BD09}">
      <dgm:prSet/>
      <dgm:spPr/>
      <dgm:t>
        <a:bodyPr/>
        <a:lstStyle/>
        <a:p>
          <a:endParaRPr lang="es-ES_tradnl"/>
        </a:p>
      </dgm:t>
    </dgm:pt>
    <dgm:pt modelId="{C4F68B53-DE27-7240-B69D-BC81C5A143A1}">
      <dgm:prSet phldrT="[Texto]"/>
      <dgm:spPr/>
      <dgm:t>
        <a:bodyPr/>
        <a:lstStyle/>
        <a:p>
          <a:r>
            <a:rPr lang="en-US" noProof="0" dirty="0"/>
            <a:t>WEF is an opportunity for all the Nazarenes of the World to find out about comparator resources and thus be part of the Evangelization of the world
What offerings are part of the WEF. Resurrection, Thanksgiving, and Prayer of Fasting and Prayer are more recognized offends, for some years the goal of the WEF is 5.5% of the regular offerings and tithes that are collected monthly</a:t>
          </a:r>
          <a:r>
            <a:rPr lang="es-ES_tradnl" dirty="0"/>
            <a:t>.</a:t>
          </a:r>
        </a:p>
      </dgm:t>
    </dgm:pt>
    <dgm:pt modelId="{2486F882-F8DF-3945-876B-CA9A29B7D078}" type="parTrans" cxnId="{7179A19C-858A-B548-8917-AB69794911E8}">
      <dgm:prSet/>
      <dgm:spPr/>
      <dgm:t>
        <a:bodyPr/>
        <a:lstStyle/>
        <a:p>
          <a:endParaRPr lang="es-ES_tradnl"/>
        </a:p>
      </dgm:t>
    </dgm:pt>
    <dgm:pt modelId="{FC1125F5-4DA9-F34F-B118-AA7B70F3F391}" type="sibTrans" cxnId="{7179A19C-858A-B548-8917-AB69794911E8}">
      <dgm:prSet/>
      <dgm:spPr/>
      <dgm:t>
        <a:bodyPr/>
        <a:lstStyle/>
        <a:p>
          <a:endParaRPr lang="es-ES_tradnl"/>
        </a:p>
      </dgm:t>
    </dgm:pt>
    <dgm:pt modelId="{C6B6EFD9-1005-2545-B2C9-89111F4F5C8F}">
      <dgm:prSet phldrT="[Texto]"/>
      <dgm:spPr/>
      <dgm:t>
        <a:bodyPr/>
        <a:lstStyle/>
        <a:p>
          <a:r>
            <a:rPr lang="fr-FR" dirty="0"/>
            <a:t>Le FEM est une opportunité pour tous les Nazaréens du Monde de partager des ressources et ainsi de faire partie de l'Évangélisation du monde.</a:t>
          </a:r>
          <a:endParaRPr lang="es-ES_tradnl" dirty="0"/>
        </a:p>
        <a:p>
          <a:r>
            <a:rPr lang="fr-FR" dirty="0"/>
            <a:t>Quelles offrandes font partie du FEM : la résurrection, l'action de grâces et la prière et jeûne sont des offrandes plus reconnus. Depuis quelques années, le but du FEM est de 5,5% des offrandes régulières et des dîmes qui sont collectées mensuellement.</a:t>
          </a:r>
          <a:endParaRPr lang="es-ES_tradnl" dirty="0"/>
        </a:p>
      </dgm:t>
    </dgm:pt>
    <dgm:pt modelId="{51C0A3C5-ABF1-F641-B380-DE579954E22C}" type="parTrans" cxnId="{029DFD03-8484-494D-B697-E5E42E215E15}">
      <dgm:prSet/>
      <dgm:spPr/>
      <dgm:t>
        <a:bodyPr/>
        <a:lstStyle/>
        <a:p>
          <a:endParaRPr lang="es-ES_tradnl"/>
        </a:p>
      </dgm:t>
    </dgm:pt>
    <dgm:pt modelId="{8122384F-6814-B642-8E37-737E209DBCEF}" type="sibTrans" cxnId="{029DFD03-8484-494D-B697-E5E42E215E15}">
      <dgm:prSet/>
      <dgm:spPr/>
      <dgm:t>
        <a:bodyPr/>
        <a:lstStyle/>
        <a:p>
          <a:endParaRPr lang="es-ES_tradnl"/>
        </a:p>
      </dgm:t>
    </dgm:pt>
    <dgm:pt modelId="{8FD27860-8C8D-0444-9F91-6E02B3239B47}" type="pres">
      <dgm:prSet presAssocID="{FF4B3344-78BF-5F43-AA9B-78214B8A86CF}" presName="linear" presStyleCnt="0">
        <dgm:presLayoutVars>
          <dgm:dir/>
          <dgm:resizeHandles val="exact"/>
        </dgm:presLayoutVars>
      </dgm:prSet>
      <dgm:spPr/>
    </dgm:pt>
    <dgm:pt modelId="{9E4B401A-9F6A-2948-A751-B317620FE71C}" type="pres">
      <dgm:prSet presAssocID="{01C62797-5A4A-8D4A-B055-76C8DE19C099}" presName="comp" presStyleCnt="0"/>
      <dgm:spPr/>
    </dgm:pt>
    <dgm:pt modelId="{B5C58431-F523-3240-903B-1BB8B40B8BEF}" type="pres">
      <dgm:prSet presAssocID="{01C62797-5A4A-8D4A-B055-76C8DE19C099}" presName="box" presStyleLbl="node1" presStyleIdx="0" presStyleCnt="3" custLinFactNeighborX="162" custLinFactNeighborY="-900"/>
      <dgm:spPr/>
    </dgm:pt>
    <dgm:pt modelId="{DF1B9F11-8559-6348-90A8-EF682D9AB973}" type="pres">
      <dgm:prSet presAssocID="{01C62797-5A4A-8D4A-B055-76C8DE19C099}"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D17B6FC3-DFF3-044F-98E5-EB0FA9F75491}" type="pres">
      <dgm:prSet presAssocID="{01C62797-5A4A-8D4A-B055-76C8DE19C099}" presName="text" presStyleLbl="node1" presStyleIdx="0" presStyleCnt="3">
        <dgm:presLayoutVars>
          <dgm:bulletEnabled val="1"/>
        </dgm:presLayoutVars>
      </dgm:prSet>
      <dgm:spPr/>
    </dgm:pt>
    <dgm:pt modelId="{CDD45F1D-3F6E-5C48-80B5-496D138D2556}" type="pres">
      <dgm:prSet presAssocID="{C21F4455-8DC3-DF48-9A95-EADEDD71E267}" presName="spacer" presStyleCnt="0"/>
      <dgm:spPr/>
    </dgm:pt>
    <dgm:pt modelId="{EC22CD9E-F0A4-814D-9E44-3CB29EC79B62}" type="pres">
      <dgm:prSet presAssocID="{C4F68B53-DE27-7240-B69D-BC81C5A143A1}" presName="comp" presStyleCnt="0"/>
      <dgm:spPr/>
    </dgm:pt>
    <dgm:pt modelId="{B2151F2D-CDC9-B24D-9235-4D3D882D09F4}" type="pres">
      <dgm:prSet presAssocID="{C4F68B53-DE27-7240-B69D-BC81C5A143A1}" presName="box" presStyleLbl="node1" presStyleIdx="1" presStyleCnt="3"/>
      <dgm:spPr/>
    </dgm:pt>
    <dgm:pt modelId="{A6504424-AB8E-4E40-90B1-5F9392F19384}" type="pres">
      <dgm:prSet presAssocID="{C4F68B53-DE27-7240-B69D-BC81C5A143A1}" presName="img" presStyleLbl="fgImgPlace1" presStyleIdx="1" presStyleCnt="3"/>
      <dgm:spPr>
        <a:blipFill rotWithShape="1">
          <a:blip xmlns:r="http://schemas.openxmlformats.org/officeDocument/2006/relationships" r:embed="rId2"/>
          <a:stretch>
            <a:fillRect/>
          </a:stretch>
        </a:blipFill>
      </dgm:spPr>
    </dgm:pt>
    <dgm:pt modelId="{94CFBD2E-A637-AB40-8D61-323C3C354620}" type="pres">
      <dgm:prSet presAssocID="{C4F68B53-DE27-7240-B69D-BC81C5A143A1}" presName="text" presStyleLbl="node1" presStyleIdx="1" presStyleCnt="3">
        <dgm:presLayoutVars>
          <dgm:bulletEnabled val="1"/>
        </dgm:presLayoutVars>
      </dgm:prSet>
      <dgm:spPr/>
    </dgm:pt>
    <dgm:pt modelId="{C9A67B82-0CD2-A944-90F9-966D1C33275B}" type="pres">
      <dgm:prSet presAssocID="{FC1125F5-4DA9-F34F-B118-AA7B70F3F391}" presName="spacer" presStyleCnt="0"/>
      <dgm:spPr/>
    </dgm:pt>
    <dgm:pt modelId="{B25AE230-C108-4D44-9E78-92B4A40EB456}" type="pres">
      <dgm:prSet presAssocID="{C6B6EFD9-1005-2545-B2C9-89111F4F5C8F}" presName="comp" presStyleCnt="0"/>
      <dgm:spPr/>
    </dgm:pt>
    <dgm:pt modelId="{3C9C05F3-638C-BC41-8CA7-47C9B601CE6C}" type="pres">
      <dgm:prSet presAssocID="{C6B6EFD9-1005-2545-B2C9-89111F4F5C8F}" presName="box" presStyleLbl="node1" presStyleIdx="2" presStyleCnt="3"/>
      <dgm:spPr/>
    </dgm:pt>
    <dgm:pt modelId="{33F8203E-4664-394E-8008-713EB5161A00}" type="pres">
      <dgm:prSet presAssocID="{C6B6EFD9-1005-2545-B2C9-89111F4F5C8F}" presName="img" presStyleLbl="fgImgPlace1" presStyleIdx="2" presStyleCnt="3"/>
      <dgm:spPr>
        <a:blipFill rotWithShape="1">
          <a:blip xmlns:r="http://schemas.openxmlformats.org/officeDocument/2006/relationships" r:embed="rId3"/>
          <a:stretch>
            <a:fillRect/>
          </a:stretch>
        </a:blipFill>
      </dgm:spPr>
    </dgm:pt>
    <dgm:pt modelId="{520206C5-54F8-C744-90AB-3D4B87B680A8}" type="pres">
      <dgm:prSet presAssocID="{C6B6EFD9-1005-2545-B2C9-89111F4F5C8F}" presName="text" presStyleLbl="node1" presStyleIdx="2" presStyleCnt="3">
        <dgm:presLayoutVars>
          <dgm:bulletEnabled val="1"/>
        </dgm:presLayoutVars>
      </dgm:prSet>
      <dgm:spPr/>
    </dgm:pt>
  </dgm:ptLst>
  <dgm:cxnLst>
    <dgm:cxn modelId="{029DFD03-8484-494D-B697-E5E42E215E15}" srcId="{FF4B3344-78BF-5F43-AA9B-78214B8A86CF}" destId="{C6B6EFD9-1005-2545-B2C9-89111F4F5C8F}" srcOrd="2" destOrd="0" parTransId="{51C0A3C5-ABF1-F641-B380-DE579954E22C}" sibTransId="{8122384F-6814-B642-8E37-737E209DBCEF}"/>
    <dgm:cxn modelId="{3C90FF14-8006-9C4E-8767-602C3B9A7029}" type="presOf" srcId="{C6B6EFD9-1005-2545-B2C9-89111F4F5C8F}" destId="{3C9C05F3-638C-BC41-8CA7-47C9B601CE6C}" srcOrd="0" destOrd="0" presId="urn:microsoft.com/office/officeart/2005/8/layout/vList4"/>
    <dgm:cxn modelId="{373AD629-AF24-C54F-B884-E84A4012E81F}" type="presOf" srcId="{C4F68B53-DE27-7240-B69D-BC81C5A143A1}" destId="{B2151F2D-CDC9-B24D-9235-4D3D882D09F4}" srcOrd="0" destOrd="0" presId="urn:microsoft.com/office/officeart/2005/8/layout/vList4"/>
    <dgm:cxn modelId="{D0D66B33-09D5-344D-BA28-6D8E7315BD09}" srcId="{FF4B3344-78BF-5F43-AA9B-78214B8A86CF}" destId="{01C62797-5A4A-8D4A-B055-76C8DE19C099}" srcOrd="0" destOrd="0" parTransId="{8FE2FABB-F8FA-A34C-B345-9AD5A687F480}" sibTransId="{C21F4455-8DC3-DF48-9A95-EADEDD71E267}"/>
    <dgm:cxn modelId="{21ACFF5E-4FC7-9840-85B3-95588DAB64DF}" type="presOf" srcId="{01C62797-5A4A-8D4A-B055-76C8DE19C099}" destId="{D17B6FC3-DFF3-044F-98E5-EB0FA9F75491}" srcOrd="1" destOrd="0" presId="urn:microsoft.com/office/officeart/2005/8/layout/vList4"/>
    <dgm:cxn modelId="{6D7AFA83-C3B8-F64D-8F77-B1B413D10285}" type="presOf" srcId="{01C62797-5A4A-8D4A-B055-76C8DE19C099}" destId="{B5C58431-F523-3240-903B-1BB8B40B8BEF}" srcOrd="0" destOrd="0" presId="urn:microsoft.com/office/officeart/2005/8/layout/vList4"/>
    <dgm:cxn modelId="{BABE5884-3712-AE4E-BF63-108BB3EAD0C7}" type="presOf" srcId="{FF4B3344-78BF-5F43-AA9B-78214B8A86CF}" destId="{8FD27860-8C8D-0444-9F91-6E02B3239B47}" srcOrd="0" destOrd="0" presId="urn:microsoft.com/office/officeart/2005/8/layout/vList4"/>
    <dgm:cxn modelId="{10FC6C93-904D-CB4F-8579-EC663B117892}" type="presOf" srcId="{C6B6EFD9-1005-2545-B2C9-89111F4F5C8F}" destId="{520206C5-54F8-C744-90AB-3D4B87B680A8}" srcOrd="1" destOrd="0" presId="urn:microsoft.com/office/officeart/2005/8/layout/vList4"/>
    <dgm:cxn modelId="{7179A19C-858A-B548-8917-AB69794911E8}" srcId="{FF4B3344-78BF-5F43-AA9B-78214B8A86CF}" destId="{C4F68B53-DE27-7240-B69D-BC81C5A143A1}" srcOrd="1" destOrd="0" parTransId="{2486F882-F8DF-3945-876B-CA9A29B7D078}" sibTransId="{FC1125F5-4DA9-F34F-B118-AA7B70F3F391}"/>
    <dgm:cxn modelId="{228459F6-48EA-164D-BE63-877F82C890B5}" type="presOf" srcId="{C4F68B53-DE27-7240-B69D-BC81C5A143A1}" destId="{94CFBD2E-A637-AB40-8D61-323C3C354620}" srcOrd="1" destOrd="0" presId="urn:microsoft.com/office/officeart/2005/8/layout/vList4"/>
    <dgm:cxn modelId="{3084376B-33CF-C64C-8DA4-64CAE0B40521}" type="presParOf" srcId="{8FD27860-8C8D-0444-9F91-6E02B3239B47}" destId="{9E4B401A-9F6A-2948-A751-B317620FE71C}" srcOrd="0" destOrd="0" presId="urn:microsoft.com/office/officeart/2005/8/layout/vList4"/>
    <dgm:cxn modelId="{12DEE32C-F5A3-0846-8D3E-22E2340E484A}" type="presParOf" srcId="{9E4B401A-9F6A-2948-A751-B317620FE71C}" destId="{B5C58431-F523-3240-903B-1BB8B40B8BEF}" srcOrd="0" destOrd="0" presId="urn:microsoft.com/office/officeart/2005/8/layout/vList4"/>
    <dgm:cxn modelId="{14E09298-1687-3A47-9E23-EE9EAFEDEDC3}" type="presParOf" srcId="{9E4B401A-9F6A-2948-A751-B317620FE71C}" destId="{DF1B9F11-8559-6348-90A8-EF682D9AB973}" srcOrd="1" destOrd="0" presId="urn:microsoft.com/office/officeart/2005/8/layout/vList4"/>
    <dgm:cxn modelId="{F55103C9-33C3-F94F-B803-853A6FC7DD3B}" type="presParOf" srcId="{9E4B401A-9F6A-2948-A751-B317620FE71C}" destId="{D17B6FC3-DFF3-044F-98E5-EB0FA9F75491}" srcOrd="2" destOrd="0" presId="urn:microsoft.com/office/officeart/2005/8/layout/vList4"/>
    <dgm:cxn modelId="{54376EF6-7AC6-5244-A471-693095BFE848}" type="presParOf" srcId="{8FD27860-8C8D-0444-9F91-6E02B3239B47}" destId="{CDD45F1D-3F6E-5C48-80B5-496D138D2556}" srcOrd="1" destOrd="0" presId="urn:microsoft.com/office/officeart/2005/8/layout/vList4"/>
    <dgm:cxn modelId="{24C07B95-DF8F-6D42-991B-9AB0372B8687}" type="presParOf" srcId="{8FD27860-8C8D-0444-9F91-6E02B3239B47}" destId="{EC22CD9E-F0A4-814D-9E44-3CB29EC79B62}" srcOrd="2" destOrd="0" presId="urn:microsoft.com/office/officeart/2005/8/layout/vList4"/>
    <dgm:cxn modelId="{BB1AA85E-DC03-E647-AC0A-318B231CBC7B}" type="presParOf" srcId="{EC22CD9E-F0A4-814D-9E44-3CB29EC79B62}" destId="{B2151F2D-CDC9-B24D-9235-4D3D882D09F4}" srcOrd="0" destOrd="0" presId="urn:microsoft.com/office/officeart/2005/8/layout/vList4"/>
    <dgm:cxn modelId="{F8389F87-C966-5847-A07A-656BEF99E7E7}" type="presParOf" srcId="{EC22CD9E-F0A4-814D-9E44-3CB29EC79B62}" destId="{A6504424-AB8E-4E40-90B1-5F9392F19384}" srcOrd="1" destOrd="0" presId="urn:microsoft.com/office/officeart/2005/8/layout/vList4"/>
    <dgm:cxn modelId="{1F3EFFC1-7B1F-0049-95C1-23EDFB3E38CB}" type="presParOf" srcId="{EC22CD9E-F0A4-814D-9E44-3CB29EC79B62}" destId="{94CFBD2E-A637-AB40-8D61-323C3C354620}" srcOrd="2" destOrd="0" presId="urn:microsoft.com/office/officeart/2005/8/layout/vList4"/>
    <dgm:cxn modelId="{2FE5D2EB-AC47-7F43-B764-C094A347D617}" type="presParOf" srcId="{8FD27860-8C8D-0444-9F91-6E02B3239B47}" destId="{C9A67B82-0CD2-A944-90F9-966D1C33275B}" srcOrd="3" destOrd="0" presId="urn:microsoft.com/office/officeart/2005/8/layout/vList4"/>
    <dgm:cxn modelId="{EA4A3F33-C184-3246-BFFA-87CB132D5066}" type="presParOf" srcId="{8FD27860-8C8D-0444-9F91-6E02B3239B47}" destId="{B25AE230-C108-4D44-9E78-92B4A40EB456}" srcOrd="4" destOrd="0" presId="urn:microsoft.com/office/officeart/2005/8/layout/vList4"/>
    <dgm:cxn modelId="{47BA58F5-F5FE-AD4F-A6D0-74BCC25978C1}" type="presParOf" srcId="{B25AE230-C108-4D44-9E78-92B4A40EB456}" destId="{3C9C05F3-638C-BC41-8CA7-47C9B601CE6C}" srcOrd="0" destOrd="0" presId="urn:microsoft.com/office/officeart/2005/8/layout/vList4"/>
    <dgm:cxn modelId="{0CE2BD92-7333-A845-9C7C-00FB4AEAA652}" type="presParOf" srcId="{B25AE230-C108-4D44-9E78-92B4A40EB456}" destId="{33F8203E-4664-394E-8008-713EB5161A00}" srcOrd="1" destOrd="0" presId="urn:microsoft.com/office/officeart/2005/8/layout/vList4"/>
    <dgm:cxn modelId="{2EF3E532-EDE4-2A4D-A0BE-C48BD83CB5DF}" type="presParOf" srcId="{B25AE230-C108-4D44-9E78-92B4A40EB456}" destId="{520206C5-54F8-C744-90AB-3D4B87B680A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FE5FEC-41D0-6B42-9286-400C821C3A0F}" type="doc">
      <dgm:prSet loTypeId="urn:microsoft.com/office/officeart/2005/8/layout/hList6" loCatId="" qsTypeId="urn:microsoft.com/office/officeart/2005/8/quickstyle/simple4" qsCatId="simple" csTypeId="urn:microsoft.com/office/officeart/2005/8/colors/accent1_2" csCatId="accent1" phldr="1"/>
      <dgm:spPr/>
    </dgm:pt>
    <dgm:pt modelId="{5E6B8A36-29B1-9548-A5AA-73EB60E47948}">
      <dgm:prSet phldrT="[Texto]"/>
      <dgm:spPr/>
      <dgm:t>
        <a:bodyPr/>
        <a:lstStyle/>
        <a:p>
          <a:r>
            <a:rPr lang="es-ES_tradnl" dirty="0"/>
            <a:t>  Jesús no solo enseñó el modelo de apoyo misionero, sino que muchas personas como esta mujer le ayudo en sus viajes Lucas 8:1-3</a:t>
          </a:r>
        </a:p>
      </dgm:t>
    </dgm:pt>
    <dgm:pt modelId="{DBA61B6A-3DC2-A846-A2DA-D473A2B31D3A}" type="parTrans" cxnId="{A2D3A17A-7C58-AB40-8001-BE8F033E4585}">
      <dgm:prSet/>
      <dgm:spPr/>
      <dgm:t>
        <a:bodyPr/>
        <a:lstStyle/>
        <a:p>
          <a:endParaRPr lang="es-ES_tradnl"/>
        </a:p>
      </dgm:t>
    </dgm:pt>
    <dgm:pt modelId="{6E827F65-6527-E748-AC0F-7DA45EB54875}" type="sibTrans" cxnId="{A2D3A17A-7C58-AB40-8001-BE8F033E4585}">
      <dgm:prSet/>
      <dgm:spPr/>
      <dgm:t>
        <a:bodyPr/>
        <a:lstStyle/>
        <a:p>
          <a:endParaRPr lang="es-ES_tradnl"/>
        </a:p>
      </dgm:t>
    </dgm:pt>
    <dgm:pt modelId="{C698C4A9-215F-3943-8141-B0A94356B1FB}">
      <dgm:prSet phldrT="[Texto]" custT="1"/>
      <dgm:spPr/>
      <dgm:t>
        <a:bodyPr/>
        <a:lstStyle/>
        <a:p>
          <a:r>
            <a:rPr lang="en-US" sz="2600" noProof="0" dirty="0"/>
            <a:t>Jesus taught the missionary support model, but many people like this woman helped him on his travels Luke 8: 1-3</a:t>
          </a:r>
        </a:p>
      </dgm:t>
    </dgm:pt>
    <dgm:pt modelId="{7F3EF5C7-A2D4-164C-9F05-F8266314E1A5}" type="parTrans" cxnId="{E4D993E3-89CF-084E-ACAC-0918BBBCD281}">
      <dgm:prSet/>
      <dgm:spPr/>
      <dgm:t>
        <a:bodyPr/>
        <a:lstStyle/>
        <a:p>
          <a:endParaRPr lang="es-ES_tradnl"/>
        </a:p>
      </dgm:t>
    </dgm:pt>
    <dgm:pt modelId="{FD006D6B-1E06-0D4F-822A-F3A8C57B2840}" type="sibTrans" cxnId="{E4D993E3-89CF-084E-ACAC-0918BBBCD281}">
      <dgm:prSet/>
      <dgm:spPr/>
      <dgm:t>
        <a:bodyPr/>
        <a:lstStyle/>
        <a:p>
          <a:endParaRPr lang="es-ES_tradnl"/>
        </a:p>
      </dgm:t>
    </dgm:pt>
    <dgm:pt modelId="{D251A667-83CE-3B44-A7BF-1DA27A8D592F}">
      <dgm:prSet phldrT="[Texto]"/>
      <dgm:spPr/>
      <dgm:t>
        <a:bodyPr/>
        <a:lstStyle/>
        <a:p>
          <a:r>
            <a:rPr lang="fr-FR" dirty="0"/>
            <a:t>Jésus a enseigné le modèle de soutien missionnaire, mais beaucoup de personnes comme cette femme l'ont aidé dans ses voyages. </a:t>
          </a:r>
        </a:p>
        <a:p>
          <a:r>
            <a:rPr lang="fr-FR" dirty="0"/>
            <a:t>Luc 8 : 1-3</a:t>
          </a:r>
          <a:endParaRPr lang="es-ES_tradnl" dirty="0"/>
        </a:p>
      </dgm:t>
    </dgm:pt>
    <dgm:pt modelId="{874FA1FA-54F0-4A45-ABBF-4BA152AA9F42}" type="parTrans" cxnId="{2250685B-3BD0-3645-B1AA-97134744C7B5}">
      <dgm:prSet/>
      <dgm:spPr/>
      <dgm:t>
        <a:bodyPr/>
        <a:lstStyle/>
        <a:p>
          <a:endParaRPr lang="es-ES_tradnl"/>
        </a:p>
      </dgm:t>
    </dgm:pt>
    <dgm:pt modelId="{15015AC9-2949-E84D-86D8-BD5141FD5FE3}" type="sibTrans" cxnId="{2250685B-3BD0-3645-B1AA-97134744C7B5}">
      <dgm:prSet/>
      <dgm:spPr/>
      <dgm:t>
        <a:bodyPr/>
        <a:lstStyle/>
        <a:p>
          <a:endParaRPr lang="es-ES_tradnl"/>
        </a:p>
      </dgm:t>
    </dgm:pt>
    <dgm:pt modelId="{A8CDF0BA-7D65-F043-8BB8-F58E92DC278C}" type="pres">
      <dgm:prSet presAssocID="{5EFE5FEC-41D0-6B42-9286-400C821C3A0F}" presName="Name0" presStyleCnt="0">
        <dgm:presLayoutVars>
          <dgm:dir/>
          <dgm:resizeHandles val="exact"/>
        </dgm:presLayoutVars>
      </dgm:prSet>
      <dgm:spPr/>
    </dgm:pt>
    <dgm:pt modelId="{81B86801-AAF2-4044-8C1E-DE64DE7AE9DA}" type="pres">
      <dgm:prSet presAssocID="{5E6B8A36-29B1-9548-A5AA-73EB60E47948}" presName="node" presStyleLbl="node1" presStyleIdx="0" presStyleCnt="3">
        <dgm:presLayoutVars>
          <dgm:bulletEnabled val="1"/>
        </dgm:presLayoutVars>
      </dgm:prSet>
      <dgm:spPr/>
    </dgm:pt>
    <dgm:pt modelId="{F4C63FDB-168B-104E-9697-EF708D1E0CD6}" type="pres">
      <dgm:prSet presAssocID="{6E827F65-6527-E748-AC0F-7DA45EB54875}" presName="sibTrans" presStyleCnt="0"/>
      <dgm:spPr/>
    </dgm:pt>
    <dgm:pt modelId="{450B4695-CCF3-FD4A-930B-4BE32EB0BA3E}" type="pres">
      <dgm:prSet presAssocID="{C698C4A9-215F-3943-8141-B0A94356B1FB}" presName="node" presStyleLbl="node1" presStyleIdx="1" presStyleCnt="3">
        <dgm:presLayoutVars>
          <dgm:bulletEnabled val="1"/>
        </dgm:presLayoutVars>
      </dgm:prSet>
      <dgm:spPr/>
    </dgm:pt>
    <dgm:pt modelId="{D3E68B88-B1EE-024B-A7FC-FA42652D410B}" type="pres">
      <dgm:prSet presAssocID="{FD006D6B-1E06-0D4F-822A-F3A8C57B2840}" presName="sibTrans" presStyleCnt="0"/>
      <dgm:spPr/>
    </dgm:pt>
    <dgm:pt modelId="{82D31FAC-AA01-3B4D-8371-06B7B630DA2D}" type="pres">
      <dgm:prSet presAssocID="{D251A667-83CE-3B44-A7BF-1DA27A8D592F}" presName="node" presStyleLbl="node1" presStyleIdx="2" presStyleCnt="3">
        <dgm:presLayoutVars>
          <dgm:bulletEnabled val="1"/>
        </dgm:presLayoutVars>
      </dgm:prSet>
      <dgm:spPr/>
    </dgm:pt>
  </dgm:ptLst>
  <dgm:cxnLst>
    <dgm:cxn modelId="{EF5E6930-5AFB-3040-860E-8CF507AD9349}" type="presOf" srcId="{5EFE5FEC-41D0-6B42-9286-400C821C3A0F}" destId="{A8CDF0BA-7D65-F043-8BB8-F58E92DC278C}" srcOrd="0" destOrd="0" presId="urn:microsoft.com/office/officeart/2005/8/layout/hList6"/>
    <dgm:cxn modelId="{2250685B-3BD0-3645-B1AA-97134744C7B5}" srcId="{5EFE5FEC-41D0-6B42-9286-400C821C3A0F}" destId="{D251A667-83CE-3B44-A7BF-1DA27A8D592F}" srcOrd="2" destOrd="0" parTransId="{874FA1FA-54F0-4A45-ABBF-4BA152AA9F42}" sibTransId="{15015AC9-2949-E84D-86D8-BD5141FD5FE3}"/>
    <dgm:cxn modelId="{A2D3A17A-7C58-AB40-8001-BE8F033E4585}" srcId="{5EFE5FEC-41D0-6B42-9286-400C821C3A0F}" destId="{5E6B8A36-29B1-9548-A5AA-73EB60E47948}" srcOrd="0" destOrd="0" parTransId="{DBA61B6A-3DC2-A846-A2DA-D473A2B31D3A}" sibTransId="{6E827F65-6527-E748-AC0F-7DA45EB54875}"/>
    <dgm:cxn modelId="{1956318A-61F6-E248-9730-1EC155DE905D}" type="presOf" srcId="{5E6B8A36-29B1-9548-A5AA-73EB60E47948}" destId="{81B86801-AAF2-4044-8C1E-DE64DE7AE9DA}" srcOrd="0" destOrd="0" presId="urn:microsoft.com/office/officeart/2005/8/layout/hList6"/>
    <dgm:cxn modelId="{D163B39C-1FD9-1548-A27A-1CDB027331FA}" type="presOf" srcId="{D251A667-83CE-3B44-A7BF-1DA27A8D592F}" destId="{82D31FAC-AA01-3B4D-8371-06B7B630DA2D}" srcOrd="0" destOrd="0" presId="urn:microsoft.com/office/officeart/2005/8/layout/hList6"/>
    <dgm:cxn modelId="{E4D993E3-89CF-084E-ACAC-0918BBBCD281}" srcId="{5EFE5FEC-41D0-6B42-9286-400C821C3A0F}" destId="{C698C4A9-215F-3943-8141-B0A94356B1FB}" srcOrd="1" destOrd="0" parTransId="{7F3EF5C7-A2D4-164C-9F05-F8266314E1A5}" sibTransId="{FD006D6B-1E06-0D4F-822A-F3A8C57B2840}"/>
    <dgm:cxn modelId="{C652C0EA-FA11-4440-860B-C1FB6A8F1723}" type="presOf" srcId="{C698C4A9-215F-3943-8141-B0A94356B1FB}" destId="{450B4695-CCF3-FD4A-930B-4BE32EB0BA3E}" srcOrd="0" destOrd="0" presId="urn:microsoft.com/office/officeart/2005/8/layout/hList6"/>
    <dgm:cxn modelId="{9C4E32A9-952F-4848-99E8-6A06838C0625}" type="presParOf" srcId="{A8CDF0BA-7D65-F043-8BB8-F58E92DC278C}" destId="{81B86801-AAF2-4044-8C1E-DE64DE7AE9DA}" srcOrd="0" destOrd="0" presId="urn:microsoft.com/office/officeart/2005/8/layout/hList6"/>
    <dgm:cxn modelId="{D8B80C9D-635A-654A-B206-FABD7BA37D96}" type="presParOf" srcId="{A8CDF0BA-7D65-F043-8BB8-F58E92DC278C}" destId="{F4C63FDB-168B-104E-9697-EF708D1E0CD6}" srcOrd="1" destOrd="0" presId="urn:microsoft.com/office/officeart/2005/8/layout/hList6"/>
    <dgm:cxn modelId="{826F5C08-08AF-EB4F-9AD0-D86E20F532F9}" type="presParOf" srcId="{A8CDF0BA-7D65-F043-8BB8-F58E92DC278C}" destId="{450B4695-CCF3-FD4A-930B-4BE32EB0BA3E}" srcOrd="2" destOrd="0" presId="urn:microsoft.com/office/officeart/2005/8/layout/hList6"/>
    <dgm:cxn modelId="{56193D8A-4FFC-014A-92DB-035B6F13796F}" type="presParOf" srcId="{A8CDF0BA-7D65-F043-8BB8-F58E92DC278C}" destId="{D3E68B88-B1EE-024B-A7FC-FA42652D410B}" srcOrd="3" destOrd="0" presId="urn:microsoft.com/office/officeart/2005/8/layout/hList6"/>
    <dgm:cxn modelId="{40440A30-6C38-3D41-8A80-A770A93A79B1}" type="presParOf" srcId="{A8CDF0BA-7D65-F043-8BB8-F58E92DC278C}" destId="{82D31FAC-AA01-3B4D-8371-06B7B630DA2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D840BC-AEAB-C242-875D-89EDCE174971}" type="doc">
      <dgm:prSet loTypeId="urn:microsoft.com/office/officeart/2008/layout/TitlePictureLineup" loCatId="" qsTypeId="urn:microsoft.com/office/officeart/2005/8/quickstyle/simple4" qsCatId="simple" csTypeId="urn:microsoft.com/office/officeart/2005/8/colors/accent1_2" csCatId="accent1" phldr="1"/>
      <dgm:spPr/>
      <dgm:t>
        <a:bodyPr/>
        <a:lstStyle/>
        <a:p>
          <a:endParaRPr lang="es-ES_tradnl"/>
        </a:p>
      </dgm:t>
    </dgm:pt>
    <dgm:pt modelId="{3AD31A25-8981-9142-9045-549871FB8A10}">
      <dgm:prSet phldrT="[Texto]" custT="1"/>
      <dgm:spPr/>
      <dgm:t>
        <a:bodyPr/>
        <a:lstStyle/>
        <a:p>
          <a:r>
            <a:rPr lang="es-ES_tradnl" sz="1600" dirty="0"/>
            <a:t>El FEM es muy importante en el Trabajo de la Región , podemos usar el FEM en estos ministerios:</a:t>
          </a:r>
        </a:p>
      </dgm:t>
    </dgm:pt>
    <dgm:pt modelId="{FBF8521C-8ED8-DF4F-95A8-01A265929011}" type="parTrans" cxnId="{43FC6A44-E825-254B-9C8F-5D958B27D1F7}">
      <dgm:prSet/>
      <dgm:spPr/>
      <dgm:t>
        <a:bodyPr/>
        <a:lstStyle/>
        <a:p>
          <a:endParaRPr lang="es-ES_tradnl"/>
        </a:p>
      </dgm:t>
    </dgm:pt>
    <dgm:pt modelId="{0D0E3EA8-AA09-9945-A1E1-C543F5598B87}" type="sibTrans" cxnId="{43FC6A44-E825-254B-9C8F-5D958B27D1F7}">
      <dgm:prSet/>
      <dgm:spPr/>
      <dgm:t>
        <a:bodyPr/>
        <a:lstStyle/>
        <a:p>
          <a:endParaRPr lang="es-ES_tradnl"/>
        </a:p>
      </dgm:t>
    </dgm:pt>
    <dgm:pt modelId="{6CC797BA-B1F1-784B-8990-34A11D1705C7}">
      <dgm:prSet phldrT="[Texto]" custT="1"/>
      <dgm:spPr/>
      <dgm:t>
        <a:bodyPr/>
        <a:lstStyle/>
        <a:p>
          <a:r>
            <a:rPr lang="es-ES_tradnl" sz="1600" dirty="0"/>
            <a:t>Ayuda a Misioneros: salarios, viajes, educación para sus hijos , plan de pensión de la Iglesia, póliza de segura medico.</a:t>
          </a:r>
        </a:p>
      </dgm:t>
    </dgm:pt>
    <dgm:pt modelId="{61F8E359-1DE0-D24C-82D3-07C67D1488E0}" type="parTrans" cxnId="{792B8A9D-FCDD-7549-8E0B-EB2033FFC28F}">
      <dgm:prSet/>
      <dgm:spPr/>
      <dgm:t>
        <a:bodyPr/>
        <a:lstStyle/>
        <a:p>
          <a:endParaRPr lang="es-ES_tradnl"/>
        </a:p>
      </dgm:t>
    </dgm:pt>
    <dgm:pt modelId="{552CB504-4358-C34B-8956-C3A54F50D387}" type="sibTrans" cxnId="{792B8A9D-FCDD-7549-8E0B-EB2033FFC28F}">
      <dgm:prSet/>
      <dgm:spPr/>
      <dgm:t>
        <a:bodyPr/>
        <a:lstStyle/>
        <a:p>
          <a:endParaRPr lang="es-ES_tradnl"/>
        </a:p>
      </dgm:t>
    </dgm:pt>
    <dgm:pt modelId="{9E91A7A8-B2DA-4647-B1F5-45CDD9589181}">
      <dgm:prSet phldrT="[Texto]" custT="1"/>
      <dgm:spPr/>
      <dgm:t>
        <a:bodyPr/>
        <a:lstStyle/>
        <a:p>
          <a:r>
            <a:rPr lang="en-US" sz="1600" noProof="0" dirty="0"/>
            <a:t>The WEF is very important in the Work of the Region, we can use the WEF in these ministries:</a:t>
          </a:r>
        </a:p>
      </dgm:t>
    </dgm:pt>
    <dgm:pt modelId="{17E872D1-AC73-5A4E-BDEC-F4F0416A4E7B}" type="parTrans" cxnId="{59B1CF80-274A-6A42-9E2C-9BA2D000A560}">
      <dgm:prSet/>
      <dgm:spPr/>
      <dgm:t>
        <a:bodyPr/>
        <a:lstStyle/>
        <a:p>
          <a:endParaRPr lang="es-ES_tradnl"/>
        </a:p>
      </dgm:t>
    </dgm:pt>
    <dgm:pt modelId="{CEBEDAF2-B4B0-D448-8CB6-87DD310B9E94}" type="sibTrans" cxnId="{59B1CF80-274A-6A42-9E2C-9BA2D000A560}">
      <dgm:prSet/>
      <dgm:spPr/>
      <dgm:t>
        <a:bodyPr/>
        <a:lstStyle/>
        <a:p>
          <a:endParaRPr lang="es-ES_tradnl"/>
        </a:p>
      </dgm:t>
    </dgm:pt>
    <dgm:pt modelId="{40250A69-B9F2-524A-9BD4-FF53A5A12787}">
      <dgm:prSet phldrT="[Texto]" custT="1"/>
      <dgm:spPr/>
      <dgm:t>
        <a:bodyPr/>
        <a:lstStyle/>
        <a:p>
          <a:pPr algn="l"/>
          <a:r>
            <a:rPr lang="en-US" sz="1600" noProof="0" dirty="0"/>
            <a:t>Missionary Help: salaries, travel, education for their children, Church pension plan, health insurance policy.
Entrance to new areas where there is no presence of the Church.
Support and operation of churches, schools, hospitals, clinics, seminars and universities
Building and property maintenance
Workshops and training
Headquarters Administration, Regional Area Offices, Literature and Other Resources</a:t>
          </a:r>
        </a:p>
      </dgm:t>
    </dgm:pt>
    <dgm:pt modelId="{E9CE855F-962E-364F-9452-AB8CA87D80CA}" type="parTrans" cxnId="{89005AF6-5AB3-A64C-87E8-EC8024A2A425}">
      <dgm:prSet/>
      <dgm:spPr/>
      <dgm:t>
        <a:bodyPr/>
        <a:lstStyle/>
        <a:p>
          <a:endParaRPr lang="es-ES_tradnl"/>
        </a:p>
      </dgm:t>
    </dgm:pt>
    <dgm:pt modelId="{2EC5FBB7-5372-234E-813A-8C797CAA27C9}" type="sibTrans" cxnId="{89005AF6-5AB3-A64C-87E8-EC8024A2A425}">
      <dgm:prSet/>
      <dgm:spPr/>
      <dgm:t>
        <a:bodyPr/>
        <a:lstStyle/>
        <a:p>
          <a:endParaRPr lang="es-ES_tradnl"/>
        </a:p>
      </dgm:t>
    </dgm:pt>
    <dgm:pt modelId="{2B6BA486-A3BD-4043-8F2F-8ECD3EE140FE}">
      <dgm:prSet phldrT="[Texto]" custT="1"/>
      <dgm:spPr/>
      <dgm:t>
        <a:bodyPr/>
        <a:lstStyle/>
        <a:p>
          <a:r>
            <a:rPr lang="fr-FR" sz="1600" dirty="0"/>
            <a:t>Le FEM est très important dans le travail de la région, nous pouvons utiliser le FEM dans ces ministères :</a:t>
          </a:r>
          <a:endParaRPr lang="es-ES_tradnl" sz="1600" dirty="0"/>
        </a:p>
      </dgm:t>
    </dgm:pt>
    <dgm:pt modelId="{6C8B2664-7E8C-7D4F-97F5-6F60F884E1CF}" type="parTrans" cxnId="{EB2D4889-1BB2-6F48-A3E6-63CE57859F38}">
      <dgm:prSet/>
      <dgm:spPr/>
      <dgm:t>
        <a:bodyPr/>
        <a:lstStyle/>
        <a:p>
          <a:endParaRPr lang="es-ES_tradnl"/>
        </a:p>
      </dgm:t>
    </dgm:pt>
    <dgm:pt modelId="{B347E502-C56D-544E-96ED-99CD07CA81E7}" type="sibTrans" cxnId="{EB2D4889-1BB2-6F48-A3E6-63CE57859F38}">
      <dgm:prSet/>
      <dgm:spPr/>
      <dgm:t>
        <a:bodyPr/>
        <a:lstStyle/>
        <a:p>
          <a:endParaRPr lang="es-ES_tradnl"/>
        </a:p>
      </dgm:t>
    </dgm:pt>
    <dgm:pt modelId="{FE3D9C6D-AB10-8140-92E8-A6D8A5E77E68}">
      <dgm:prSet phldrT="[Texto]" custT="1"/>
      <dgm:spPr/>
      <dgm:t>
        <a:bodyPr/>
        <a:lstStyle/>
        <a:p>
          <a:r>
            <a:rPr lang="fr-FR" sz="1400" dirty="0"/>
            <a:t>Aide les missionnaires : salaires, voyages, éducation de leurs enfants, régime de retraite de l'Église, police d'assurance maladie.</a:t>
          </a:r>
          <a:endParaRPr lang="es-ES_tradnl" sz="1400" dirty="0"/>
        </a:p>
      </dgm:t>
    </dgm:pt>
    <dgm:pt modelId="{A517B31D-17E0-3C42-A2D3-88982E70230D}" type="parTrans" cxnId="{4904D192-51C4-2F42-9D71-1F6CB03F963A}">
      <dgm:prSet/>
      <dgm:spPr/>
      <dgm:t>
        <a:bodyPr/>
        <a:lstStyle/>
        <a:p>
          <a:endParaRPr lang="es-ES_tradnl"/>
        </a:p>
      </dgm:t>
    </dgm:pt>
    <dgm:pt modelId="{F74B675C-9D60-6840-A0AF-89A2E336BC6A}" type="sibTrans" cxnId="{4904D192-51C4-2F42-9D71-1F6CB03F963A}">
      <dgm:prSet/>
      <dgm:spPr/>
      <dgm:t>
        <a:bodyPr/>
        <a:lstStyle/>
        <a:p>
          <a:endParaRPr lang="es-ES_tradnl"/>
        </a:p>
      </dgm:t>
    </dgm:pt>
    <dgm:pt modelId="{EE39629B-367F-5E4D-9209-65DEB5533E62}">
      <dgm:prSet custT="1"/>
      <dgm:spPr/>
      <dgm:t>
        <a:bodyPr/>
        <a:lstStyle/>
        <a:p>
          <a:r>
            <a:rPr lang="es-ES_tradnl" sz="1600" dirty="0"/>
            <a:t>Entrada a nuevas áreas donde no hay presencia de la Iglesia.</a:t>
          </a:r>
        </a:p>
      </dgm:t>
    </dgm:pt>
    <dgm:pt modelId="{DDE83C82-5AD5-AA4D-B8D9-8A282BEB140D}" type="parTrans" cxnId="{1E2D2CED-955D-9547-8301-DC7CE228BA4D}">
      <dgm:prSet/>
      <dgm:spPr/>
      <dgm:t>
        <a:bodyPr/>
        <a:lstStyle/>
        <a:p>
          <a:endParaRPr lang="es-ES_tradnl"/>
        </a:p>
      </dgm:t>
    </dgm:pt>
    <dgm:pt modelId="{039E7B6D-E2D7-D54E-B754-284F47F3C4B7}" type="sibTrans" cxnId="{1E2D2CED-955D-9547-8301-DC7CE228BA4D}">
      <dgm:prSet/>
      <dgm:spPr/>
      <dgm:t>
        <a:bodyPr/>
        <a:lstStyle/>
        <a:p>
          <a:endParaRPr lang="es-ES_tradnl"/>
        </a:p>
      </dgm:t>
    </dgm:pt>
    <dgm:pt modelId="{CABAF28A-4E1F-0641-81A6-B2EA1E9567E1}">
      <dgm:prSet custT="1"/>
      <dgm:spPr/>
      <dgm:t>
        <a:bodyPr/>
        <a:lstStyle/>
        <a:p>
          <a:r>
            <a:rPr lang="es-ES_tradnl" sz="1600" dirty="0"/>
            <a:t>Apoyo y operación de Iglesias , escuelas, hospitales, clínicas, seminarios y universidades</a:t>
          </a:r>
        </a:p>
      </dgm:t>
    </dgm:pt>
    <dgm:pt modelId="{12C0FA1D-8A3A-1D49-8E6C-C2E9DB4D32DA}" type="parTrans" cxnId="{F16C49D3-7C98-7F4A-BE2A-D320E504E0C6}">
      <dgm:prSet/>
      <dgm:spPr/>
      <dgm:t>
        <a:bodyPr/>
        <a:lstStyle/>
        <a:p>
          <a:endParaRPr lang="es-ES_tradnl"/>
        </a:p>
      </dgm:t>
    </dgm:pt>
    <dgm:pt modelId="{5E5AF84D-4786-8648-B43F-8240AB7B4CB9}" type="sibTrans" cxnId="{F16C49D3-7C98-7F4A-BE2A-D320E504E0C6}">
      <dgm:prSet/>
      <dgm:spPr/>
      <dgm:t>
        <a:bodyPr/>
        <a:lstStyle/>
        <a:p>
          <a:endParaRPr lang="es-ES_tradnl"/>
        </a:p>
      </dgm:t>
    </dgm:pt>
    <dgm:pt modelId="{037144D7-68EE-574F-A702-DB9B21D079A0}">
      <dgm:prSet custT="1"/>
      <dgm:spPr/>
      <dgm:t>
        <a:bodyPr/>
        <a:lstStyle/>
        <a:p>
          <a:r>
            <a:rPr lang="es-ES_tradnl" sz="1600" dirty="0"/>
            <a:t>Mantenimiento de Edificios y propiedades</a:t>
          </a:r>
        </a:p>
      </dgm:t>
    </dgm:pt>
    <dgm:pt modelId="{F8FEF525-15CC-4244-BA93-1CE27329315D}" type="parTrans" cxnId="{C5096BAB-81D9-714C-9C47-033BB2C00072}">
      <dgm:prSet/>
      <dgm:spPr/>
      <dgm:t>
        <a:bodyPr/>
        <a:lstStyle/>
        <a:p>
          <a:endParaRPr lang="es-ES_tradnl"/>
        </a:p>
      </dgm:t>
    </dgm:pt>
    <dgm:pt modelId="{E4806B4B-7419-374B-AFB9-414063F7D882}" type="sibTrans" cxnId="{C5096BAB-81D9-714C-9C47-033BB2C00072}">
      <dgm:prSet/>
      <dgm:spPr/>
      <dgm:t>
        <a:bodyPr/>
        <a:lstStyle/>
        <a:p>
          <a:endParaRPr lang="es-ES_tradnl"/>
        </a:p>
      </dgm:t>
    </dgm:pt>
    <dgm:pt modelId="{6D92695C-D13C-4A46-A7D7-8574DF3BD220}">
      <dgm:prSet custT="1"/>
      <dgm:spPr/>
      <dgm:t>
        <a:bodyPr/>
        <a:lstStyle/>
        <a:p>
          <a:r>
            <a:rPr lang="es-ES_tradnl" sz="1600" dirty="0"/>
            <a:t>Talleres y capacitación</a:t>
          </a:r>
        </a:p>
      </dgm:t>
    </dgm:pt>
    <dgm:pt modelId="{455D7AAC-DE22-B249-8318-F41404A36398}" type="parTrans" cxnId="{BE8AB064-9802-794E-B07A-80C95B27B6AA}">
      <dgm:prSet/>
      <dgm:spPr/>
      <dgm:t>
        <a:bodyPr/>
        <a:lstStyle/>
        <a:p>
          <a:endParaRPr lang="es-ES_tradnl"/>
        </a:p>
      </dgm:t>
    </dgm:pt>
    <dgm:pt modelId="{64A879D2-8ECF-9C4E-A994-AFDA1ACD729E}" type="sibTrans" cxnId="{BE8AB064-9802-794E-B07A-80C95B27B6AA}">
      <dgm:prSet/>
      <dgm:spPr/>
      <dgm:t>
        <a:bodyPr/>
        <a:lstStyle/>
        <a:p>
          <a:endParaRPr lang="es-ES_tradnl"/>
        </a:p>
      </dgm:t>
    </dgm:pt>
    <dgm:pt modelId="{383AB5E3-E1BB-2E42-8DCE-868EC24AB167}">
      <dgm:prSet custT="1"/>
      <dgm:spPr/>
      <dgm:t>
        <a:bodyPr/>
        <a:lstStyle/>
        <a:p>
          <a:r>
            <a:rPr lang="es-ES_tradnl" sz="1600" dirty="0"/>
            <a:t>Administración de la sede, oficinas regional de área, Literatura y otros recursos</a:t>
          </a:r>
        </a:p>
      </dgm:t>
    </dgm:pt>
    <dgm:pt modelId="{4F4FDD00-B0EF-8846-8C7E-3C318066E61C}" type="parTrans" cxnId="{3D79AC03-D807-6247-BB42-1CB2C29DDF5F}">
      <dgm:prSet/>
      <dgm:spPr/>
      <dgm:t>
        <a:bodyPr/>
        <a:lstStyle/>
        <a:p>
          <a:endParaRPr lang="es-ES_tradnl"/>
        </a:p>
      </dgm:t>
    </dgm:pt>
    <dgm:pt modelId="{DF682BDE-C40B-9848-9A20-4741AB9B3889}" type="sibTrans" cxnId="{3D79AC03-D807-6247-BB42-1CB2C29DDF5F}">
      <dgm:prSet/>
      <dgm:spPr/>
      <dgm:t>
        <a:bodyPr/>
        <a:lstStyle/>
        <a:p>
          <a:endParaRPr lang="es-ES_tradnl"/>
        </a:p>
      </dgm:t>
    </dgm:pt>
    <dgm:pt modelId="{4D35B9D3-22B9-604A-A3FE-5251A188170C}">
      <dgm:prSet custT="1"/>
      <dgm:spPr/>
      <dgm:t>
        <a:bodyPr/>
        <a:lstStyle/>
        <a:p>
          <a:r>
            <a:rPr lang="fr-FR" sz="1400" dirty="0"/>
            <a:t>Entrée de nouveaux endroits où il n'y a pas de présence de l'église.</a:t>
          </a:r>
          <a:endParaRPr lang="es-ES_tradnl" sz="1400" dirty="0"/>
        </a:p>
      </dgm:t>
    </dgm:pt>
    <dgm:pt modelId="{2FACF39E-C5D2-7749-87BA-D98CA84D3A11}" type="parTrans" cxnId="{5BBFE76E-AA54-4B43-93F2-4FB9D5829227}">
      <dgm:prSet/>
      <dgm:spPr/>
      <dgm:t>
        <a:bodyPr/>
        <a:lstStyle/>
        <a:p>
          <a:endParaRPr lang="es-ES_tradnl"/>
        </a:p>
      </dgm:t>
    </dgm:pt>
    <dgm:pt modelId="{EB424189-5A8F-494C-AF8D-0B70CADB7564}" type="sibTrans" cxnId="{5BBFE76E-AA54-4B43-93F2-4FB9D5829227}">
      <dgm:prSet/>
      <dgm:spPr/>
      <dgm:t>
        <a:bodyPr/>
        <a:lstStyle/>
        <a:p>
          <a:endParaRPr lang="es-ES_tradnl"/>
        </a:p>
      </dgm:t>
    </dgm:pt>
    <dgm:pt modelId="{85E39298-6726-8E41-9ABE-4BDEE26A2404}">
      <dgm:prSet custT="1"/>
      <dgm:spPr/>
      <dgm:t>
        <a:bodyPr/>
        <a:lstStyle/>
        <a:p>
          <a:r>
            <a:rPr lang="fr-FR" sz="1400" dirty="0"/>
            <a:t>Support et fonctionnement d'églises, d'écoles, d'hôpitaux, de cliniques, de séminaires et d'universités</a:t>
          </a:r>
          <a:endParaRPr lang="es-ES_tradnl" sz="1400" dirty="0"/>
        </a:p>
      </dgm:t>
    </dgm:pt>
    <dgm:pt modelId="{C2FC0DE4-4584-7E4F-8B5F-F5DFC8D7C41C}" type="parTrans" cxnId="{BDA1A4AA-4D55-564B-850F-20A70D5560B0}">
      <dgm:prSet/>
      <dgm:spPr/>
      <dgm:t>
        <a:bodyPr/>
        <a:lstStyle/>
        <a:p>
          <a:endParaRPr lang="es-ES_tradnl"/>
        </a:p>
      </dgm:t>
    </dgm:pt>
    <dgm:pt modelId="{F0ADA661-C38B-F14F-95D0-0152D084EE7A}" type="sibTrans" cxnId="{BDA1A4AA-4D55-564B-850F-20A70D5560B0}">
      <dgm:prSet/>
      <dgm:spPr/>
      <dgm:t>
        <a:bodyPr/>
        <a:lstStyle/>
        <a:p>
          <a:endParaRPr lang="es-ES_tradnl"/>
        </a:p>
      </dgm:t>
    </dgm:pt>
    <dgm:pt modelId="{733DC570-E385-2545-A490-16A58EFEF476}">
      <dgm:prSet custT="1"/>
      <dgm:spPr/>
      <dgm:t>
        <a:bodyPr/>
        <a:lstStyle/>
        <a:p>
          <a:r>
            <a:rPr lang="fr-FR" sz="1400" dirty="0"/>
            <a:t>Maintenance des bâtiments et des propriétés</a:t>
          </a:r>
          <a:endParaRPr lang="es-ES_tradnl" sz="1400" dirty="0"/>
        </a:p>
      </dgm:t>
    </dgm:pt>
    <dgm:pt modelId="{25DFD46D-A410-2A4C-998B-869434011422}" type="parTrans" cxnId="{ED1AB942-9271-6946-B62D-07A915E27A2F}">
      <dgm:prSet/>
      <dgm:spPr/>
      <dgm:t>
        <a:bodyPr/>
        <a:lstStyle/>
        <a:p>
          <a:endParaRPr lang="es-ES_tradnl"/>
        </a:p>
      </dgm:t>
    </dgm:pt>
    <dgm:pt modelId="{B398F745-4B0B-014D-AEE7-2CC9E946BB0B}" type="sibTrans" cxnId="{ED1AB942-9271-6946-B62D-07A915E27A2F}">
      <dgm:prSet/>
      <dgm:spPr/>
      <dgm:t>
        <a:bodyPr/>
        <a:lstStyle/>
        <a:p>
          <a:endParaRPr lang="es-ES_tradnl"/>
        </a:p>
      </dgm:t>
    </dgm:pt>
    <dgm:pt modelId="{63443712-9EDD-2F42-B67C-D89F3CAD1CD4}">
      <dgm:prSet custT="1"/>
      <dgm:spPr/>
      <dgm:t>
        <a:bodyPr/>
        <a:lstStyle/>
        <a:p>
          <a:r>
            <a:rPr lang="fr-FR" sz="1400" dirty="0"/>
            <a:t>Ateliers et formations</a:t>
          </a:r>
          <a:endParaRPr lang="es-ES_tradnl" sz="1400" dirty="0"/>
        </a:p>
      </dgm:t>
    </dgm:pt>
    <dgm:pt modelId="{76A283FD-CF43-1F4A-B8C2-FEC2DDFB4280}" type="parTrans" cxnId="{F497F72E-DF7C-F34A-B728-D00BEA3EE0D8}">
      <dgm:prSet/>
      <dgm:spPr/>
      <dgm:t>
        <a:bodyPr/>
        <a:lstStyle/>
        <a:p>
          <a:endParaRPr lang="es-ES_tradnl"/>
        </a:p>
      </dgm:t>
    </dgm:pt>
    <dgm:pt modelId="{07FBA1AE-F929-B347-B44D-909505301F04}" type="sibTrans" cxnId="{F497F72E-DF7C-F34A-B728-D00BEA3EE0D8}">
      <dgm:prSet/>
      <dgm:spPr/>
      <dgm:t>
        <a:bodyPr/>
        <a:lstStyle/>
        <a:p>
          <a:endParaRPr lang="es-ES_tradnl"/>
        </a:p>
      </dgm:t>
    </dgm:pt>
    <dgm:pt modelId="{1A05E62B-4BE9-E94B-A4EF-F5FA222E1B49}">
      <dgm:prSet custT="1"/>
      <dgm:spPr/>
      <dgm:t>
        <a:bodyPr/>
        <a:lstStyle/>
        <a:p>
          <a:r>
            <a:rPr lang="fr-FR" sz="1400" dirty="0"/>
            <a:t>Administration du bureaux mondial - GMC, bureaux régionaux, de champ, littérature et autres ressources.</a:t>
          </a:r>
          <a:endParaRPr lang="es-ES_tradnl" sz="1400" dirty="0"/>
        </a:p>
      </dgm:t>
    </dgm:pt>
    <dgm:pt modelId="{C3DB6BD2-E7E3-284E-94EB-729785E7EFAB}" type="parTrans" cxnId="{A5B72F54-A126-4944-8745-1BF3651B0E76}">
      <dgm:prSet/>
      <dgm:spPr/>
      <dgm:t>
        <a:bodyPr/>
        <a:lstStyle/>
        <a:p>
          <a:endParaRPr lang="es-ES_tradnl"/>
        </a:p>
      </dgm:t>
    </dgm:pt>
    <dgm:pt modelId="{B650B8C5-2374-1042-BED1-17A54494B5C7}" type="sibTrans" cxnId="{A5B72F54-A126-4944-8745-1BF3651B0E76}">
      <dgm:prSet/>
      <dgm:spPr/>
      <dgm:t>
        <a:bodyPr/>
        <a:lstStyle/>
        <a:p>
          <a:endParaRPr lang="es-ES_tradnl"/>
        </a:p>
      </dgm:t>
    </dgm:pt>
    <dgm:pt modelId="{1B63F53D-8D39-304A-8E20-83A5769AF4D6}" type="pres">
      <dgm:prSet presAssocID="{36D840BC-AEAB-C242-875D-89EDCE174971}" presName="Name0" presStyleCnt="0">
        <dgm:presLayoutVars>
          <dgm:dir/>
        </dgm:presLayoutVars>
      </dgm:prSet>
      <dgm:spPr/>
    </dgm:pt>
    <dgm:pt modelId="{418A5FDD-1A22-2243-9424-DE8DB6618EA0}" type="pres">
      <dgm:prSet presAssocID="{3AD31A25-8981-9142-9045-549871FB8A10}" presName="composite" presStyleCnt="0"/>
      <dgm:spPr/>
    </dgm:pt>
    <dgm:pt modelId="{D348944E-409D-4146-931D-B06E2B757E0F}" type="pres">
      <dgm:prSet presAssocID="{3AD31A25-8981-9142-9045-549871FB8A10}" presName="Accent" presStyleLbl="alignAcc1" presStyleIdx="0" presStyleCnt="3"/>
      <dgm:spPr/>
    </dgm:pt>
    <dgm:pt modelId="{AEC21B11-B3C0-0145-B5F7-43E9B68DEE7B}" type="pres">
      <dgm:prSet presAssocID="{3AD31A25-8981-9142-9045-549871FB8A10}" presName="Image" presStyleLbl="node1" presStyleIdx="0" presStyleCnt="3" custFlipVert="0" custFlipHor="0" custScaleX="26212" custScaleY="16714" custLinFactY="52931" custLinFactNeighborX="7831" custLinFactNeighborY="100000"/>
      <dgm:spPr/>
    </dgm:pt>
    <dgm:pt modelId="{A20D5F85-F4F8-A74B-9E89-719B3038D8AE}" type="pres">
      <dgm:prSet presAssocID="{3AD31A25-8981-9142-9045-549871FB8A10}" presName="Child" presStyleLbl="revTx" presStyleIdx="0" presStyleCnt="3" custScaleX="117007" custScaleY="156344" custLinFactNeighborX="9939" custLinFactNeighborY="-40023">
        <dgm:presLayoutVars>
          <dgm:bulletEnabled val="1"/>
        </dgm:presLayoutVars>
      </dgm:prSet>
      <dgm:spPr/>
    </dgm:pt>
    <dgm:pt modelId="{F1165CB3-0746-3240-80C6-EE03BA209512}" type="pres">
      <dgm:prSet presAssocID="{3AD31A25-8981-9142-9045-549871FB8A10}" presName="Parent" presStyleLbl="alignNode1" presStyleIdx="0" presStyleCnt="3" custScaleX="101851" custScaleY="212969" custLinFactNeighborX="13590" custLinFactNeighborY="41816">
        <dgm:presLayoutVars>
          <dgm:bulletEnabled val="1"/>
        </dgm:presLayoutVars>
      </dgm:prSet>
      <dgm:spPr/>
    </dgm:pt>
    <dgm:pt modelId="{9D33F087-29C1-8C48-9673-7CAD954545DE}" type="pres">
      <dgm:prSet presAssocID="{0D0E3EA8-AA09-9945-A1E1-C543F5598B87}" presName="sibTrans" presStyleCnt="0"/>
      <dgm:spPr/>
    </dgm:pt>
    <dgm:pt modelId="{C3FE363E-9766-EC45-9F9A-CCAF1C6E247C}" type="pres">
      <dgm:prSet presAssocID="{9E91A7A8-B2DA-4647-B1F5-45CDD9589181}" presName="composite" presStyleCnt="0"/>
      <dgm:spPr/>
    </dgm:pt>
    <dgm:pt modelId="{8DD7F454-C043-0649-8DF5-DB2DF3C77654}" type="pres">
      <dgm:prSet presAssocID="{9E91A7A8-B2DA-4647-B1F5-45CDD9589181}" presName="Accent" presStyleLbl="alignAcc1" presStyleIdx="1" presStyleCnt="3"/>
      <dgm:spPr/>
    </dgm:pt>
    <dgm:pt modelId="{1F3606C3-269D-A246-8169-60A23154ACC8}" type="pres">
      <dgm:prSet presAssocID="{9E91A7A8-B2DA-4647-B1F5-45CDD9589181}" presName="Image" presStyleLbl="node1" presStyleIdx="1" presStyleCnt="3" custScaleX="25304" custScaleY="17210" custLinFactY="56014" custLinFactNeighborX="4911" custLinFactNeighborY="100000"/>
      <dgm:spPr/>
    </dgm:pt>
    <dgm:pt modelId="{DFF3397C-5685-564D-B3DD-DAE63AD2C2B6}" type="pres">
      <dgm:prSet presAssocID="{9E91A7A8-B2DA-4647-B1F5-45CDD9589181}" presName="Child" presStyleLbl="revTx" presStyleIdx="1" presStyleCnt="3" custScaleX="115060" custLinFactNeighborX="10491" custLinFactNeighborY="-66883">
        <dgm:presLayoutVars>
          <dgm:bulletEnabled val="1"/>
        </dgm:presLayoutVars>
      </dgm:prSet>
      <dgm:spPr/>
    </dgm:pt>
    <dgm:pt modelId="{3907AEB1-3E08-D24E-BE70-6294BF0CC0F1}" type="pres">
      <dgm:prSet presAssocID="{9E91A7A8-B2DA-4647-B1F5-45CDD9589181}" presName="Parent" presStyleLbl="alignNode1" presStyleIdx="1" presStyleCnt="3" custScaleX="106839" custScaleY="201504" custLinFactNeighborX="9933" custLinFactNeighborY="49654">
        <dgm:presLayoutVars>
          <dgm:bulletEnabled val="1"/>
        </dgm:presLayoutVars>
      </dgm:prSet>
      <dgm:spPr/>
    </dgm:pt>
    <dgm:pt modelId="{53F3148F-D0FB-324A-AB36-B244060BEC34}" type="pres">
      <dgm:prSet presAssocID="{CEBEDAF2-B4B0-D448-8CB6-87DD310B9E94}" presName="sibTrans" presStyleCnt="0"/>
      <dgm:spPr/>
    </dgm:pt>
    <dgm:pt modelId="{64AFE4F2-3A96-B145-A670-90C811BA7EDF}" type="pres">
      <dgm:prSet presAssocID="{2B6BA486-A3BD-4043-8F2F-8ECD3EE140FE}" presName="composite" presStyleCnt="0"/>
      <dgm:spPr/>
    </dgm:pt>
    <dgm:pt modelId="{29C63ACD-C054-8545-952D-8BF740519D06}" type="pres">
      <dgm:prSet presAssocID="{2B6BA486-A3BD-4043-8F2F-8ECD3EE140FE}" presName="Accent" presStyleLbl="alignAcc1" presStyleIdx="2" presStyleCnt="3"/>
      <dgm:spPr/>
    </dgm:pt>
    <dgm:pt modelId="{18448B5A-7266-564A-8B7E-79F2ED366C6B}" type="pres">
      <dgm:prSet presAssocID="{2B6BA486-A3BD-4043-8F2F-8ECD3EE140FE}" presName="Image" presStyleLbl="node1" presStyleIdx="2" presStyleCnt="3" custFlipHor="1" custScaleX="23367" custScaleY="17905" custLinFactY="55383" custLinFactNeighborX="6044" custLinFactNeighborY="100000"/>
      <dgm:spPr/>
    </dgm:pt>
    <dgm:pt modelId="{3EF6BC77-0CFF-E844-AFD4-6BEDE5D38554}" type="pres">
      <dgm:prSet presAssocID="{2B6BA486-A3BD-4043-8F2F-8ECD3EE140FE}" presName="Child" presStyleLbl="revTx" presStyleIdx="2" presStyleCnt="3" custLinFactNeighborX="3313" custLinFactNeighborY="-64073">
        <dgm:presLayoutVars>
          <dgm:bulletEnabled val="1"/>
        </dgm:presLayoutVars>
      </dgm:prSet>
      <dgm:spPr/>
    </dgm:pt>
    <dgm:pt modelId="{EB76A43E-C6B1-C44F-9F25-2F640930734F}" type="pres">
      <dgm:prSet presAssocID="{2B6BA486-A3BD-4043-8F2F-8ECD3EE140FE}" presName="Parent" presStyleLbl="alignNode1" presStyleIdx="2" presStyleCnt="3" custScaleX="99452" custScaleY="203169" custLinFactNeighborX="8363" custLinFactNeighborY="52271">
        <dgm:presLayoutVars>
          <dgm:bulletEnabled val="1"/>
        </dgm:presLayoutVars>
      </dgm:prSet>
      <dgm:spPr/>
    </dgm:pt>
  </dgm:ptLst>
  <dgm:cxnLst>
    <dgm:cxn modelId="{3D79AC03-D807-6247-BB42-1CB2C29DDF5F}" srcId="{3AD31A25-8981-9142-9045-549871FB8A10}" destId="{383AB5E3-E1BB-2E42-8DCE-868EC24AB167}" srcOrd="5" destOrd="0" parTransId="{4F4FDD00-B0EF-8846-8C7E-3C318066E61C}" sibTransId="{DF682BDE-C40B-9848-9A20-4741AB9B3889}"/>
    <dgm:cxn modelId="{932EC80B-ADC3-A04E-9664-7B7D10F54078}" type="presOf" srcId="{CABAF28A-4E1F-0641-81A6-B2EA1E9567E1}" destId="{A20D5F85-F4F8-A74B-9E89-719B3038D8AE}" srcOrd="0" destOrd="2" presId="urn:microsoft.com/office/officeart/2008/layout/TitlePictureLineup"/>
    <dgm:cxn modelId="{7716FC0B-89BD-AC44-8D84-2C5EDDAB509B}" type="presOf" srcId="{1A05E62B-4BE9-E94B-A4EF-F5FA222E1B49}" destId="{3EF6BC77-0CFF-E844-AFD4-6BEDE5D38554}" srcOrd="0" destOrd="5" presId="urn:microsoft.com/office/officeart/2008/layout/TitlePictureLineup"/>
    <dgm:cxn modelId="{6563BC0D-E4B1-4847-A04B-112EBE645253}" type="presOf" srcId="{383AB5E3-E1BB-2E42-8DCE-868EC24AB167}" destId="{A20D5F85-F4F8-A74B-9E89-719B3038D8AE}" srcOrd="0" destOrd="5" presId="urn:microsoft.com/office/officeart/2008/layout/TitlePictureLineup"/>
    <dgm:cxn modelId="{70DE6220-053B-0149-803A-D8F74135B028}" type="presOf" srcId="{85E39298-6726-8E41-9ABE-4BDEE26A2404}" destId="{3EF6BC77-0CFF-E844-AFD4-6BEDE5D38554}" srcOrd="0" destOrd="2" presId="urn:microsoft.com/office/officeart/2008/layout/TitlePictureLineup"/>
    <dgm:cxn modelId="{11F63C24-C447-2845-A03A-F39A6F944CE5}" type="presOf" srcId="{3AD31A25-8981-9142-9045-549871FB8A10}" destId="{F1165CB3-0746-3240-80C6-EE03BA209512}" srcOrd="0" destOrd="0" presId="urn:microsoft.com/office/officeart/2008/layout/TitlePictureLineup"/>
    <dgm:cxn modelId="{43044125-FAB1-F547-89A8-6FDD4CB66110}" type="presOf" srcId="{36D840BC-AEAB-C242-875D-89EDCE174971}" destId="{1B63F53D-8D39-304A-8E20-83A5769AF4D6}" srcOrd="0" destOrd="0" presId="urn:microsoft.com/office/officeart/2008/layout/TitlePictureLineup"/>
    <dgm:cxn modelId="{F497F72E-DF7C-F34A-B728-D00BEA3EE0D8}" srcId="{2B6BA486-A3BD-4043-8F2F-8ECD3EE140FE}" destId="{63443712-9EDD-2F42-B67C-D89F3CAD1CD4}" srcOrd="4" destOrd="0" parTransId="{76A283FD-CF43-1F4A-B8C2-FEC2DDFB4280}" sibTransId="{07FBA1AE-F929-B347-B44D-909505301F04}"/>
    <dgm:cxn modelId="{74467638-2B59-CB44-A8B6-34926894BD14}" type="presOf" srcId="{6D92695C-D13C-4A46-A7D7-8574DF3BD220}" destId="{A20D5F85-F4F8-A74B-9E89-719B3038D8AE}" srcOrd="0" destOrd="4" presId="urn:microsoft.com/office/officeart/2008/layout/TitlePictureLineup"/>
    <dgm:cxn modelId="{A6760539-B94D-FC43-91A0-878890D15133}" type="presOf" srcId="{4D35B9D3-22B9-604A-A3FE-5251A188170C}" destId="{3EF6BC77-0CFF-E844-AFD4-6BEDE5D38554}" srcOrd="0" destOrd="1" presId="urn:microsoft.com/office/officeart/2008/layout/TitlePictureLineup"/>
    <dgm:cxn modelId="{43647B3D-C151-5749-A778-DB49F8CE621A}" type="presOf" srcId="{EE39629B-367F-5E4D-9209-65DEB5533E62}" destId="{A20D5F85-F4F8-A74B-9E89-719B3038D8AE}" srcOrd="0" destOrd="1" presId="urn:microsoft.com/office/officeart/2008/layout/TitlePictureLineup"/>
    <dgm:cxn modelId="{5B819961-76F9-A542-A615-CC9710DE8370}" type="presOf" srcId="{40250A69-B9F2-524A-9BD4-FF53A5A12787}" destId="{DFF3397C-5685-564D-B3DD-DAE63AD2C2B6}" srcOrd="0" destOrd="0" presId="urn:microsoft.com/office/officeart/2008/layout/TitlePictureLineup"/>
    <dgm:cxn modelId="{ED1AB942-9271-6946-B62D-07A915E27A2F}" srcId="{2B6BA486-A3BD-4043-8F2F-8ECD3EE140FE}" destId="{733DC570-E385-2545-A490-16A58EFEF476}" srcOrd="3" destOrd="0" parTransId="{25DFD46D-A410-2A4C-998B-869434011422}" sibTransId="{B398F745-4B0B-014D-AEE7-2CC9E946BB0B}"/>
    <dgm:cxn modelId="{43FC6A44-E825-254B-9C8F-5D958B27D1F7}" srcId="{36D840BC-AEAB-C242-875D-89EDCE174971}" destId="{3AD31A25-8981-9142-9045-549871FB8A10}" srcOrd="0" destOrd="0" parTransId="{FBF8521C-8ED8-DF4F-95A8-01A265929011}" sibTransId="{0D0E3EA8-AA09-9945-A1E1-C543F5598B87}"/>
    <dgm:cxn modelId="{BE8AB064-9802-794E-B07A-80C95B27B6AA}" srcId="{3AD31A25-8981-9142-9045-549871FB8A10}" destId="{6D92695C-D13C-4A46-A7D7-8574DF3BD220}" srcOrd="4" destOrd="0" parTransId="{455D7AAC-DE22-B249-8318-F41404A36398}" sibTransId="{64A879D2-8ECF-9C4E-A994-AFDA1ACD729E}"/>
    <dgm:cxn modelId="{038F3B4B-4686-304B-AE6D-88D524060279}" type="presOf" srcId="{6CC797BA-B1F1-784B-8990-34A11D1705C7}" destId="{A20D5F85-F4F8-A74B-9E89-719B3038D8AE}" srcOrd="0" destOrd="0" presId="urn:microsoft.com/office/officeart/2008/layout/TitlePictureLineup"/>
    <dgm:cxn modelId="{5BBFE76E-AA54-4B43-93F2-4FB9D5829227}" srcId="{2B6BA486-A3BD-4043-8F2F-8ECD3EE140FE}" destId="{4D35B9D3-22B9-604A-A3FE-5251A188170C}" srcOrd="1" destOrd="0" parTransId="{2FACF39E-C5D2-7749-87BA-D98CA84D3A11}" sibTransId="{EB424189-5A8F-494C-AF8D-0B70CADB7564}"/>
    <dgm:cxn modelId="{CAD55E6F-5636-4345-8AA9-0ACBD8A92586}" type="presOf" srcId="{FE3D9C6D-AB10-8140-92E8-A6D8A5E77E68}" destId="{3EF6BC77-0CFF-E844-AFD4-6BEDE5D38554}" srcOrd="0" destOrd="0" presId="urn:microsoft.com/office/officeart/2008/layout/TitlePictureLineup"/>
    <dgm:cxn modelId="{13BF4C6F-0CE4-054B-B81F-D3754974EEFE}" type="presOf" srcId="{9E91A7A8-B2DA-4647-B1F5-45CDD9589181}" destId="{3907AEB1-3E08-D24E-BE70-6294BF0CC0F1}" srcOrd="0" destOrd="0" presId="urn:microsoft.com/office/officeart/2008/layout/TitlePictureLineup"/>
    <dgm:cxn modelId="{776DB74F-EDF2-CE43-B137-F1D158E06D17}" type="presOf" srcId="{037144D7-68EE-574F-A702-DB9B21D079A0}" destId="{A20D5F85-F4F8-A74B-9E89-719B3038D8AE}" srcOrd="0" destOrd="3" presId="urn:microsoft.com/office/officeart/2008/layout/TitlePictureLineup"/>
    <dgm:cxn modelId="{A5B72F54-A126-4944-8745-1BF3651B0E76}" srcId="{2B6BA486-A3BD-4043-8F2F-8ECD3EE140FE}" destId="{1A05E62B-4BE9-E94B-A4EF-F5FA222E1B49}" srcOrd="5" destOrd="0" parTransId="{C3DB6BD2-E7E3-284E-94EB-729785E7EFAB}" sibTransId="{B650B8C5-2374-1042-BED1-17A54494B5C7}"/>
    <dgm:cxn modelId="{CBABA054-0CEA-E34E-BBD5-72437238FA4F}" type="presOf" srcId="{733DC570-E385-2545-A490-16A58EFEF476}" destId="{3EF6BC77-0CFF-E844-AFD4-6BEDE5D38554}" srcOrd="0" destOrd="3" presId="urn:microsoft.com/office/officeart/2008/layout/TitlePictureLineup"/>
    <dgm:cxn modelId="{59B1CF80-274A-6A42-9E2C-9BA2D000A560}" srcId="{36D840BC-AEAB-C242-875D-89EDCE174971}" destId="{9E91A7A8-B2DA-4647-B1F5-45CDD9589181}" srcOrd="1" destOrd="0" parTransId="{17E872D1-AC73-5A4E-BDEC-F4F0416A4E7B}" sibTransId="{CEBEDAF2-B4B0-D448-8CB6-87DD310B9E94}"/>
    <dgm:cxn modelId="{EB2D4889-1BB2-6F48-A3E6-63CE57859F38}" srcId="{36D840BC-AEAB-C242-875D-89EDCE174971}" destId="{2B6BA486-A3BD-4043-8F2F-8ECD3EE140FE}" srcOrd="2" destOrd="0" parTransId="{6C8B2664-7E8C-7D4F-97F5-6F60F884E1CF}" sibTransId="{B347E502-C56D-544E-96ED-99CD07CA81E7}"/>
    <dgm:cxn modelId="{95B6C891-5584-2849-9939-D93FF9A715C5}" type="presOf" srcId="{63443712-9EDD-2F42-B67C-D89F3CAD1CD4}" destId="{3EF6BC77-0CFF-E844-AFD4-6BEDE5D38554}" srcOrd="0" destOrd="4" presId="urn:microsoft.com/office/officeart/2008/layout/TitlePictureLineup"/>
    <dgm:cxn modelId="{4904D192-51C4-2F42-9D71-1F6CB03F963A}" srcId="{2B6BA486-A3BD-4043-8F2F-8ECD3EE140FE}" destId="{FE3D9C6D-AB10-8140-92E8-A6D8A5E77E68}" srcOrd="0" destOrd="0" parTransId="{A517B31D-17E0-3C42-A2D3-88982E70230D}" sibTransId="{F74B675C-9D60-6840-A0AF-89A2E336BC6A}"/>
    <dgm:cxn modelId="{792B8A9D-FCDD-7549-8E0B-EB2033FFC28F}" srcId="{3AD31A25-8981-9142-9045-549871FB8A10}" destId="{6CC797BA-B1F1-784B-8990-34A11D1705C7}" srcOrd="0" destOrd="0" parTransId="{61F8E359-1DE0-D24C-82D3-07C67D1488E0}" sibTransId="{552CB504-4358-C34B-8956-C3A54F50D387}"/>
    <dgm:cxn modelId="{BDA1A4AA-4D55-564B-850F-20A70D5560B0}" srcId="{2B6BA486-A3BD-4043-8F2F-8ECD3EE140FE}" destId="{85E39298-6726-8E41-9ABE-4BDEE26A2404}" srcOrd="2" destOrd="0" parTransId="{C2FC0DE4-4584-7E4F-8B5F-F5DFC8D7C41C}" sibTransId="{F0ADA661-C38B-F14F-95D0-0152D084EE7A}"/>
    <dgm:cxn modelId="{C5096BAB-81D9-714C-9C47-033BB2C00072}" srcId="{3AD31A25-8981-9142-9045-549871FB8A10}" destId="{037144D7-68EE-574F-A702-DB9B21D079A0}" srcOrd="3" destOrd="0" parTransId="{F8FEF525-15CC-4244-BA93-1CE27329315D}" sibTransId="{E4806B4B-7419-374B-AFB9-414063F7D882}"/>
    <dgm:cxn modelId="{F16C49D3-7C98-7F4A-BE2A-D320E504E0C6}" srcId="{3AD31A25-8981-9142-9045-549871FB8A10}" destId="{CABAF28A-4E1F-0641-81A6-B2EA1E9567E1}" srcOrd="2" destOrd="0" parTransId="{12C0FA1D-8A3A-1D49-8E6C-C2E9DB4D32DA}" sibTransId="{5E5AF84D-4786-8648-B43F-8240AB7B4CB9}"/>
    <dgm:cxn modelId="{1E2D2CED-955D-9547-8301-DC7CE228BA4D}" srcId="{3AD31A25-8981-9142-9045-549871FB8A10}" destId="{EE39629B-367F-5E4D-9209-65DEB5533E62}" srcOrd="1" destOrd="0" parTransId="{DDE83C82-5AD5-AA4D-B8D9-8A282BEB140D}" sibTransId="{039E7B6D-E2D7-D54E-B754-284F47F3C4B7}"/>
    <dgm:cxn modelId="{89005AF6-5AB3-A64C-87E8-EC8024A2A425}" srcId="{9E91A7A8-B2DA-4647-B1F5-45CDD9589181}" destId="{40250A69-B9F2-524A-9BD4-FF53A5A12787}" srcOrd="0" destOrd="0" parTransId="{E9CE855F-962E-364F-9452-AB8CA87D80CA}" sibTransId="{2EC5FBB7-5372-234E-813A-8C797CAA27C9}"/>
    <dgm:cxn modelId="{85D846F7-2A08-6B4C-87FC-BBAEC393F2E4}" type="presOf" srcId="{2B6BA486-A3BD-4043-8F2F-8ECD3EE140FE}" destId="{EB76A43E-C6B1-C44F-9F25-2F640930734F}" srcOrd="0" destOrd="0" presId="urn:microsoft.com/office/officeart/2008/layout/TitlePictureLineup"/>
    <dgm:cxn modelId="{5FF3EAAD-F314-E14D-83FC-4CF973EF2216}" type="presParOf" srcId="{1B63F53D-8D39-304A-8E20-83A5769AF4D6}" destId="{418A5FDD-1A22-2243-9424-DE8DB6618EA0}" srcOrd="0" destOrd="0" presId="urn:microsoft.com/office/officeart/2008/layout/TitlePictureLineup"/>
    <dgm:cxn modelId="{ACBEC479-F541-4044-975F-EE60BF61C30F}" type="presParOf" srcId="{418A5FDD-1A22-2243-9424-DE8DB6618EA0}" destId="{D348944E-409D-4146-931D-B06E2B757E0F}" srcOrd="0" destOrd="0" presId="urn:microsoft.com/office/officeart/2008/layout/TitlePictureLineup"/>
    <dgm:cxn modelId="{B71492AC-79AE-1241-88FB-0A80B31AF0DD}" type="presParOf" srcId="{418A5FDD-1A22-2243-9424-DE8DB6618EA0}" destId="{AEC21B11-B3C0-0145-B5F7-43E9B68DEE7B}" srcOrd="1" destOrd="0" presId="urn:microsoft.com/office/officeart/2008/layout/TitlePictureLineup"/>
    <dgm:cxn modelId="{0DCCC4F4-F64A-5F44-A760-68281D1FF4E6}" type="presParOf" srcId="{418A5FDD-1A22-2243-9424-DE8DB6618EA0}" destId="{A20D5F85-F4F8-A74B-9E89-719B3038D8AE}" srcOrd="2" destOrd="0" presId="urn:microsoft.com/office/officeart/2008/layout/TitlePictureLineup"/>
    <dgm:cxn modelId="{A08A146F-AB94-9146-A5F1-82B150ED6176}" type="presParOf" srcId="{418A5FDD-1A22-2243-9424-DE8DB6618EA0}" destId="{F1165CB3-0746-3240-80C6-EE03BA209512}" srcOrd="3" destOrd="0" presId="urn:microsoft.com/office/officeart/2008/layout/TitlePictureLineup"/>
    <dgm:cxn modelId="{796D6C4E-4157-3C40-B1CB-0478CE4629E0}" type="presParOf" srcId="{1B63F53D-8D39-304A-8E20-83A5769AF4D6}" destId="{9D33F087-29C1-8C48-9673-7CAD954545DE}" srcOrd="1" destOrd="0" presId="urn:microsoft.com/office/officeart/2008/layout/TitlePictureLineup"/>
    <dgm:cxn modelId="{3CC6EFF2-B217-0046-861F-E7429D66EC5E}" type="presParOf" srcId="{1B63F53D-8D39-304A-8E20-83A5769AF4D6}" destId="{C3FE363E-9766-EC45-9F9A-CCAF1C6E247C}" srcOrd="2" destOrd="0" presId="urn:microsoft.com/office/officeart/2008/layout/TitlePictureLineup"/>
    <dgm:cxn modelId="{E2C874FB-07C7-E240-B2C3-1ED9A29C27BD}" type="presParOf" srcId="{C3FE363E-9766-EC45-9F9A-CCAF1C6E247C}" destId="{8DD7F454-C043-0649-8DF5-DB2DF3C77654}" srcOrd="0" destOrd="0" presId="urn:microsoft.com/office/officeart/2008/layout/TitlePictureLineup"/>
    <dgm:cxn modelId="{8AD292B3-73B8-0E4C-8408-37031E328795}" type="presParOf" srcId="{C3FE363E-9766-EC45-9F9A-CCAF1C6E247C}" destId="{1F3606C3-269D-A246-8169-60A23154ACC8}" srcOrd="1" destOrd="0" presId="urn:microsoft.com/office/officeart/2008/layout/TitlePictureLineup"/>
    <dgm:cxn modelId="{DB2D67A6-2D96-5349-BEC6-5D52B73F7CE2}" type="presParOf" srcId="{C3FE363E-9766-EC45-9F9A-CCAF1C6E247C}" destId="{DFF3397C-5685-564D-B3DD-DAE63AD2C2B6}" srcOrd="2" destOrd="0" presId="urn:microsoft.com/office/officeart/2008/layout/TitlePictureLineup"/>
    <dgm:cxn modelId="{BAEEEED5-5DD2-9241-ADFA-C0BEC988826E}" type="presParOf" srcId="{C3FE363E-9766-EC45-9F9A-CCAF1C6E247C}" destId="{3907AEB1-3E08-D24E-BE70-6294BF0CC0F1}" srcOrd="3" destOrd="0" presId="urn:microsoft.com/office/officeart/2008/layout/TitlePictureLineup"/>
    <dgm:cxn modelId="{19B4293A-1D44-5D43-A0EB-99CD56299901}" type="presParOf" srcId="{1B63F53D-8D39-304A-8E20-83A5769AF4D6}" destId="{53F3148F-D0FB-324A-AB36-B244060BEC34}" srcOrd="3" destOrd="0" presId="urn:microsoft.com/office/officeart/2008/layout/TitlePictureLineup"/>
    <dgm:cxn modelId="{BC9CD06A-1777-0F42-9F1C-39627CE99822}" type="presParOf" srcId="{1B63F53D-8D39-304A-8E20-83A5769AF4D6}" destId="{64AFE4F2-3A96-B145-A670-90C811BA7EDF}" srcOrd="4" destOrd="0" presId="urn:microsoft.com/office/officeart/2008/layout/TitlePictureLineup"/>
    <dgm:cxn modelId="{F5D4525C-B3DF-2F46-AFA2-E9B0381A29C5}" type="presParOf" srcId="{64AFE4F2-3A96-B145-A670-90C811BA7EDF}" destId="{29C63ACD-C054-8545-952D-8BF740519D06}" srcOrd="0" destOrd="0" presId="urn:microsoft.com/office/officeart/2008/layout/TitlePictureLineup"/>
    <dgm:cxn modelId="{1FAC20F0-181E-A049-AB05-3A80014925DB}" type="presParOf" srcId="{64AFE4F2-3A96-B145-A670-90C811BA7EDF}" destId="{18448B5A-7266-564A-8B7E-79F2ED366C6B}" srcOrd="1" destOrd="0" presId="urn:microsoft.com/office/officeart/2008/layout/TitlePictureLineup"/>
    <dgm:cxn modelId="{891814CD-2FEF-6048-AF18-79CB51E783F6}" type="presParOf" srcId="{64AFE4F2-3A96-B145-A670-90C811BA7EDF}" destId="{3EF6BC77-0CFF-E844-AFD4-6BEDE5D38554}" srcOrd="2" destOrd="0" presId="urn:microsoft.com/office/officeart/2008/layout/TitlePictureLineup"/>
    <dgm:cxn modelId="{059422AF-E4DD-9346-A51B-B3F22808005A}" type="presParOf" srcId="{64AFE4F2-3A96-B145-A670-90C811BA7EDF}" destId="{EB76A43E-C6B1-C44F-9F25-2F640930734F}"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A990E8-B5BC-FA4C-ADCF-1257C56F2CF4}" type="doc">
      <dgm:prSet loTypeId="urn:microsoft.com/office/officeart/2005/8/layout/hList2" loCatId="" qsTypeId="urn:microsoft.com/office/officeart/2005/8/quickstyle/simple4" qsCatId="simple" csTypeId="urn:microsoft.com/office/officeart/2005/8/colors/accent1_2" csCatId="accent1" phldr="1"/>
      <dgm:spPr/>
      <dgm:t>
        <a:bodyPr/>
        <a:lstStyle/>
        <a:p>
          <a:endParaRPr lang="es-ES_tradnl"/>
        </a:p>
      </dgm:t>
    </dgm:pt>
    <dgm:pt modelId="{3B8FAEDF-11F3-114A-9C66-6CF4D4D08306}">
      <dgm:prSet phldrT="[Texto]"/>
      <dgm:spPr/>
      <dgm:t>
        <a:bodyPr/>
        <a:lstStyle/>
        <a:p>
          <a:r>
            <a:rPr lang="es-ES_tradnl" dirty="0"/>
            <a:t>PARTICIPACION</a:t>
          </a:r>
        </a:p>
      </dgm:t>
    </dgm:pt>
    <dgm:pt modelId="{3B0B040E-B9BA-E04F-BCC4-E5E4383983CE}" type="parTrans" cxnId="{70141ED0-A647-B540-A2A6-866D31AAA8FB}">
      <dgm:prSet/>
      <dgm:spPr/>
      <dgm:t>
        <a:bodyPr/>
        <a:lstStyle/>
        <a:p>
          <a:endParaRPr lang="es-ES_tradnl"/>
        </a:p>
      </dgm:t>
    </dgm:pt>
    <dgm:pt modelId="{6387FD05-B4CE-E14F-91E4-39D9CC545D16}" type="sibTrans" cxnId="{70141ED0-A647-B540-A2A6-866D31AAA8FB}">
      <dgm:prSet/>
      <dgm:spPr/>
      <dgm:t>
        <a:bodyPr/>
        <a:lstStyle/>
        <a:p>
          <a:endParaRPr lang="es-ES_tradnl"/>
        </a:p>
      </dgm:t>
    </dgm:pt>
    <dgm:pt modelId="{B9079CCD-E246-1C4E-BA71-6859A2D6E0AB}">
      <dgm:prSet phldrT="[Texto]"/>
      <dgm:spPr/>
      <dgm:t>
        <a:bodyPr/>
        <a:lstStyle/>
        <a:p>
          <a:r>
            <a:rPr lang="es-ES_tradnl" dirty="0"/>
            <a:t>Nuestra participación, como decíamos al inicio, esperamos de cada uno de nosotros una participación efectiva y constante.</a:t>
          </a:r>
        </a:p>
      </dgm:t>
    </dgm:pt>
    <dgm:pt modelId="{F6843EBC-2026-9045-849E-B5179E1BC213}" type="parTrans" cxnId="{BAFCCC19-3F91-774B-B474-C3D812231F69}">
      <dgm:prSet/>
      <dgm:spPr/>
      <dgm:t>
        <a:bodyPr/>
        <a:lstStyle/>
        <a:p>
          <a:endParaRPr lang="es-ES_tradnl"/>
        </a:p>
      </dgm:t>
    </dgm:pt>
    <dgm:pt modelId="{29494C2E-31A0-F943-AAEA-B725FF86D409}" type="sibTrans" cxnId="{BAFCCC19-3F91-774B-B474-C3D812231F69}">
      <dgm:prSet/>
      <dgm:spPr/>
      <dgm:t>
        <a:bodyPr/>
        <a:lstStyle/>
        <a:p>
          <a:endParaRPr lang="es-ES_tradnl"/>
        </a:p>
      </dgm:t>
    </dgm:pt>
    <dgm:pt modelId="{37ADB66B-285F-6F49-9408-474964B2188D}">
      <dgm:prSet phldrT="[Texto]"/>
      <dgm:spPr/>
      <dgm:t>
        <a:bodyPr/>
        <a:lstStyle/>
        <a:p>
          <a:r>
            <a:rPr lang="es-ES_tradnl" dirty="0"/>
            <a:t>PARTICIPATION</a:t>
          </a:r>
        </a:p>
      </dgm:t>
    </dgm:pt>
    <dgm:pt modelId="{BDC36F6F-FB72-4341-9847-B1C4B0D139A9}" type="parTrans" cxnId="{AB1E6F8A-5354-404D-AE1B-2A92A39D8461}">
      <dgm:prSet/>
      <dgm:spPr/>
      <dgm:t>
        <a:bodyPr/>
        <a:lstStyle/>
        <a:p>
          <a:endParaRPr lang="es-ES_tradnl"/>
        </a:p>
      </dgm:t>
    </dgm:pt>
    <dgm:pt modelId="{9504E10F-1E3E-3540-8978-547534C06206}" type="sibTrans" cxnId="{AB1E6F8A-5354-404D-AE1B-2A92A39D8461}">
      <dgm:prSet/>
      <dgm:spPr/>
      <dgm:t>
        <a:bodyPr/>
        <a:lstStyle/>
        <a:p>
          <a:endParaRPr lang="es-ES_tradnl"/>
        </a:p>
      </dgm:t>
    </dgm:pt>
    <dgm:pt modelId="{2A4505AB-36DB-0947-A290-F83514199038}">
      <dgm:prSet phldrT="[Texto]"/>
      <dgm:spPr/>
      <dgm:t>
        <a:bodyPr/>
        <a:lstStyle/>
        <a:p>
          <a:r>
            <a:rPr lang="es-ES_tradnl"/>
            <a:t>Our participation, as we said at the beginning, we expect from each one of us an effective and constant participation</a:t>
          </a:r>
          <a:endParaRPr lang="es-ES_tradnl" dirty="0"/>
        </a:p>
      </dgm:t>
    </dgm:pt>
    <dgm:pt modelId="{7DC6C2EE-54ED-6943-A0BB-918BD25C5048}" type="parTrans" cxnId="{70BD7128-0447-4D40-BE99-956D4714AE72}">
      <dgm:prSet/>
      <dgm:spPr/>
      <dgm:t>
        <a:bodyPr/>
        <a:lstStyle/>
        <a:p>
          <a:endParaRPr lang="es-ES_tradnl"/>
        </a:p>
      </dgm:t>
    </dgm:pt>
    <dgm:pt modelId="{D9809BBC-E2D0-F445-97AD-A7661FD9EBF7}" type="sibTrans" cxnId="{70BD7128-0447-4D40-BE99-956D4714AE72}">
      <dgm:prSet/>
      <dgm:spPr/>
      <dgm:t>
        <a:bodyPr/>
        <a:lstStyle/>
        <a:p>
          <a:endParaRPr lang="es-ES_tradnl"/>
        </a:p>
      </dgm:t>
    </dgm:pt>
    <dgm:pt modelId="{471F0522-4A6D-CB41-B3EF-04EAF64CCEAF}">
      <dgm:prSet phldrT="[Texto]" phldr="1"/>
      <dgm:spPr/>
      <dgm:t>
        <a:bodyPr/>
        <a:lstStyle/>
        <a:p>
          <a:endParaRPr lang="es-ES_tradnl" dirty="0"/>
        </a:p>
      </dgm:t>
    </dgm:pt>
    <dgm:pt modelId="{B4B3C52F-01AB-B24E-9FCE-4B6B88B0AE27}" type="parTrans" cxnId="{EEFF824B-228D-B64F-8E62-83DE09FC63C8}">
      <dgm:prSet/>
      <dgm:spPr/>
      <dgm:t>
        <a:bodyPr/>
        <a:lstStyle/>
        <a:p>
          <a:endParaRPr lang="es-ES_tradnl"/>
        </a:p>
      </dgm:t>
    </dgm:pt>
    <dgm:pt modelId="{857C8A29-4365-8545-A1D0-8A9FAEE36A6D}" type="sibTrans" cxnId="{EEFF824B-228D-B64F-8E62-83DE09FC63C8}">
      <dgm:prSet/>
      <dgm:spPr/>
      <dgm:t>
        <a:bodyPr/>
        <a:lstStyle/>
        <a:p>
          <a:endParaRPr lang="es-ES_tradnl"/>
        </a:p>
      </dgm:t>
    </dgm:pt>
    <dgm:pt modelId="{E0275C64-5CBF-1F40-9FD5-4AFD81E5B905}">
      <dgm:prSet phldrT="[Texto]"/>
      <dgm:spPr/>
      <dgm:t>
        <a:bodyPr/>
        <a:lstStyle/>
        <a:p>
          <a:r>
            <a:rPr lang="fr-FR" dirty="0"/>
            <a:t>Notre participation, comme on l'a dit au début, nous attendons de chacun de nous une participation effective et constante.</a:t>
          </a:r>
          <a:endParaRPr lang="es-ES_tradnl" dirty="0"/>
        </a:p>
      </dgm:t>
    </dgm:pt>
    <dgm:pt modelId="{4F7F0EA2-ED19-D241-B325-FD4649A2EC67}" type="sibTrans" cxnId="{03AFE0ED-E108-384F-91F9-5ABF36192993}">
      <dgm:prSet/>
      <dgm:spPr/>
      <dgm:t>
        <a:bodyPr/>
        <a:lstStyle/>
        <a:p>
          <a:endParaRPr lang="es-ES_tradnl"/>
        </a:p>
      </dgm:t>
    </dgm:pt>
    <dgm:pt modelId="{0386F4D7-F621-1042-A293-B0D4A10EBE31}" type="parTrans" cxnId="{03AFE0ED-E108-384F-91F9-5ABF36192993}">
      <dgm:prSet/>
      <dgm:spPr/>
      <dgm:t>
        <a:bodyPr/>
        <a:lstStyle/>
        <a:p>
          <a:endParaRPr lang="es-ES_tradnl"/>
        </a:p>
      </dgm:t>
    </dgm:pt>
    <dgm:pt modelId="{D51C124B-AAEB-6B49-90DC-D1F423E59E8C}">
      <dgm:prSet phldrT="[Texto]"/>
      <dgm:spPr/>
      <dgm:t>
        <a:bodyPr/>
        <a:lstStyle/>
        <a:p>
          <a:r>
            <a:rPr lang="es-ES_tradnl" dirty="0"/>
            <a:t>PARTICIPATION</a:t>
          </a:r>
        </a:p>
      </dgm:t>
    </dgm:pt>
    <dgm:pt modelId="{6C86BBC2-F883-4E4F-AB42-A03B876A9942}" type="sibTrans" cxnId="{5A512644-6929-3D4A-92B3-9E8547D2E9ED}">
      <dgm:prSet/>
      <dgm:spPr/>
      <dgm:t>
        <a:bodyPr/>
        <a:lstStyle/>
        <a:p>
          <a:endParaRPr lang="es-ES_tradnl"/>
        </a:p>
      </dgm:t>
    </dgm:pt>
    <dgm:pt modelId="{25DB54F5-5125-0D47-99A5-FB210DB19DDC}" type="parTrans" cxnId="{5A512644-6929-3D4A-92B3-9E8547D2E9ED}">
      <dgm:prSet/>
      <dgm:spPr/>
      <dgm:t>
        <a:bodyPr/>
        <a:lstStyle/>
        <a:p>
          <a:endParaRPr lang="es-ES_tradnl"/>
        </a:p>
      </dgm:t>
    </dgm:pt>
    <dgm:pt modelId="{36D5D4D2-297E-1344-B26E-0152C40A8A75}" type="pres">
      <dgm:prSet presAssocID="{23A990E8-B5BC-FA4C-ADCF-1257C56F2CF4}" presName="linearFlow" presStyleCnt="0">
        <dgm:presLayoutVars>
          <dgm:dir/>
          <dgm:animLvl val="lvl"/>
          <dgm:resizeHandles/>
        </dgm:presLayoutVars>
      </dgm:prSet>
      <dgm:spPr/>
    </dgm:pt>
    <dgm:pt modelId="{E38FD8F0-5EA5-DD41-ADA9-C4845582D7DA}" type="pres">
      <dgm:prSet presAssocID="{3B8FAEDF-11F3-114A-9C66-6CF4D4D08306}" presName="compositeNode" presStyleCnt="0">
        <dgm:presLayoutVars>
          <dgm:bulletEnabled val="1"/>
        </dgm:presLayoutVars>
      </dgm:prSet>
      <dgm:spPr/>
    </dgm:pt>
    <dgm:pt modelId="{EF8D29A7-438D-EF4E-9803-DAC7B30DDB64}" type="pres">
      <dgm:prSet presAssocID="{3B8FAEDF-11F3-114A-9C66-6CF4D4D08306}" presName="image" presStyleLbl="fgImgPlace1" presStyleIdx="0" presStyleCnt="3"/>
      <dgm:spPr>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9175387A-95CA-7B45-8247-4713A62FD4DB}" type="pres">
      <dgm:prSet presAssocID="{3B8FAEDF-11F3-114A-9C66-6CF4D4D08306}" presName="childNode" presStyleLbl="node1" presStyleIdx="0" presStyleCnt="3">
        <dgm:presLayoutVars>
          <dgm:bulletEnabled val="1"/>
        </dgm:presLayoutVars>
      </dgm:prSet>
      <dgm:spPr/>
    </dgm:pt>
    <dgm:pt modelId="{3C3196C6-94F0-9F4F-B694-06CB94F45A7C}" type="pres">
      <dgm:prSet presAssocID="{3B8FAEDF-11F3-114A-9C66-6CF4D4D08306}" presName="parentNode" presStyleLbl="revTx" presStyleIdx="0" presStyleCnt="3">
        <dgm:presLayoutVars>
          <dgm:chMax val="0"/>
          <dgm:bulletEnabled val="1"/>
        </dgm:presLayoutVars>
      </dgm:prSet>
      <dgm:spPr/>
    </dgm:pt>
    <dgm:pt modelId="{4B19468A-4925-684A-9AC3-7086EE7244C5}" type="pres">
      <dgm:prSet presAssocID="{6387FD05-B4CE-E14F-91E4-39D9CC545D16}" presName="sibTrans" presStyleCnt="0"/>
      <dgm:spPr/>
    </dgm:pt>
    <dgm:pt modelId="{5D0EF1E2-2A9C-7C45-8222-F61AA5E47DA1}" type="pres">
      <dgm:prSet presAssocID="{37ADB66B-285F-6F49-9408-474964B2188D}" presName="compositeNode" presStyleCnt="0">
        <dgm:presLayoutVars>
          <dgm:bulletEnabled val="1"/>
        </dgm:presLayoutVars>
      </dgm:prSet>
      <dgm:spPr/>
    </dgm:pt>
    <dgm:pt modelId="{A2CC038A-E669-6D4C-9692-C28F00071518}" type="pres">
      <dgm:prSet presAssocID="{37ADB66B-285F-6F49-9408-474964B2188D}" presName="image" presStyleLbl="fgImgPlace1" presStyleIdx="1" presStyleCnt="3"/>
      <dgm:spPr>
        <a:blipFill>
          <a:blip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CA47579F-49AB-0F4E-A5B3-8817D0D60307}" type="pres">
      <dgm:prSet presAssocID="{37ADB66B-285F-6F49-9408-474964B2188D}" presName="childNode" presStyleLbl="node1" presStyleIdx="1" presStyleCnt="3">
        <dgm:presLayoutVars>
          <dgm:bulletEnabled val="1"/>
        </dgm:presLayoutVars>
      </dgm:prSet>
      <dgm:spPr/>
    </dgm:pt>
    <dgm:pt modelId="{DDC8B10A-5DE1-774A-BF57-B6F2C7ABB182}" type="pres">
      <dgm:prSet presAssocID="{37ADB66B-285F-6F49-9408-474964B2188D}" presName="parentNode" presStyleLbl="revTx" presStyleIdx="1" presStyleCnt="3">
        <dgm:presLayoutVars>
          <dgm:chMax val="0"/>
          <dgm:bulletEnabled val="1"/>
        </dgm:presLayoutVars>
      </dgm:prSet>
      <dgm:spPr/>
    </dgm:pt>
    <dgm:pt modelId="{E0DA26F8-C145-E447-8E27-F58E88E83980}" type="pres">
      <dgm:prSet presAssocID="{9504E10F-1E3E-3540-8978-547534C06206}" presName="sibTrans" presStyleCnt="0"/>
      <dgm:spPr/>
    </dgm:pt>
    <dgm:pt modelId="{9FD21C4D-8AEE-5647-B7F4-FA1C4EC17F52}" type="pres">
      <dgm:prSet presAssocID="{D51C124B-AAEB-6B49-90DC-D1F423E59E8C}" presName="compositeNode" presStyleCnt="0">
        <dgm:presLayoutVars>
          <dgm:bulletEnabled val="1"/>
        </dgm:presLayoutVars>
      </dgm:prSet>
      <dgm:spPr/>
    </dgm:pt>
    <dgm:pt modelId="{11BC9F60-6BF9-094E-875E-C7BF8B61F8BA}" type="pres">
      <dgm:prSet presAssocID="{D51C124B-AAEB-6B49-90DC-D1F423E59E8C}" presName="image" presStyleLbl="fgImgPlace1" presStyleIdx="2" presStyleCnt="3"/>
      <dgm:spPr>
        <a:blipFill>
          <a:blip xmlns:r="http://schemas.openxmlformats.org/officeDocument/2006/relationships"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3E66A29C-5F8F-6046-8097-9F5A3ECDE3A7}" type="pres">
      <dgm:prSet presAssocID="{D51C124B-AAEB-6B49-90DC-D1F423E59E8C}" presName="childNode" presStyleLbl="node1" presStyleIdx="2" presStyleCnt="3">
        <dgm:presLayoutVars>
          <dgm:bulletEnabled val="1"/>
        </dgm:presLayoutVars>
      </dgm:prSet>
      <dgm:spPr/>
    </dgm:pt>
    <dgm:pt modelId="{32C8F53B-7335-914B-9D50-70DD5AF6C963}" type="pres">
      <dgm:prSet presAssocID="{D51C124B-AAEB-6B49-90DC-D1F423E59E8C}" presName="parentNode" presStyleLbl="revTx" presStyleIdx="2" presStyleCnt="3">
        <dgm:presLayoutVars>
          <dgm:chMax val="0"/>
          <dgm:bulletEnabled val="1"/>
        </dgm:presLayoutVars>
      </dgm:prSet>
      <dgm:spPr/>
    </dgm:pt>
  </dgm:ptLst>
  <dgm:cxnLst>
    <dgm:cxn modelId="{CDB5E904-EBE9-F841-9668-D6E58F7C4127}" type="presOf" srcId="{37ADB66B-285F-6F49-9408-474964B2188D}" destId="{DDC8B10A-5DE1-774A-BF57-B6F2C7ABB182}" srcOrd="0" destOrd="0" presId="urn:microsoft.com/office/officeart/2005/8/layout/hList2"/>
    <dgm:cxn modelId="{BD39F710-60A3-AA4E-8F61-1B70085E030B}" type="presOf" srcId="{E0275C64-5CBF-1F40-9FD5-4AFD81E5B905}" destId="{3E66A29C-5F8F-6046-8097-9F5A3ECDE3A7}" srcOrd="0" destOrd="0" presId="urn:microsoft.com/office/officeart/2005/8/layout/hList2"/>
    <dgm:cxn modelId="{BAFCCC19-3F91-774B-B474-C3D812231F69}" srcId="{3B8FAEDF-11F3-114A-9C66-6CF4D4D08306}" destId="{B9079CCD-E246-1C4E-BA71-6859A2D6E0AB}" srcOrd="0" destOrd="0" parTransId="{F6843EBC-2026-9045-849E-B5179E1BC213}" sibTransId="{29494C2E-31A0-F943-AAEA-B725FF86D409}"/>
    <dgm:cxn modelId="{70BD7128-0447-4D40-BE99-956D4714AE72}" srcId="{37ADB66B-285F-6F49-9408-474964B2188D}" destId="{2A4505AB-36DB-0947-A290-F83514199038}" srcOrd="0" destOrd="0" parTransId="{7DC6C2EE-54ED-6943-A0BB-918BD25C5048}" sibTransId="{D9809BBC-E2D0-F445-97AD-A7661FD9EBF7}"/>
    <dgm:cxn modelId="{5A512644-6929-3D4A-92B3-9E8547D2E9ED}" srcId="{23A990E8-B5BC-FA4C-ADCF-1257C56F2CF4}" destId="{D51C124B-AAEB-6B49-90DC-D1F423E59E8C}" srcOrd="2" destOrd="0" parTransId="{25DB54F5-5125-0D47-99A5-FB210DB19DDC}" sibTransId="{6C86BBC2-F883-4E4F-AB42-A03B876A9942}"/>
    <dgm:cxn modelId="{F633A848-6623-8C4F-8A89-56B0D193F644}" type="presOf" srcId="{2A4505AB-36DB-0947-A290-F83514199038}" destId="{CA47579F-49AB-0F4E-A5B3-8817D0D60307}" srcOrd="0" destOrd="0" presId="urn:microsoft.com/office/officeart/2005/8/layout/hList2"/>
    <dgm:cxn modelId="{EEFF824B-228D-B64F-8E62-83DE09FC63C8}" srcId="{37ADB66B-285F-6F49-9408-474964B2188D}" destId="{471F0522-4A6D-CB41-B3EF-04EAF64CCEAF}" srcOrd="1" destOrd="0" parTransId="{B4B3C52F-01AB-B24E-9FCE-4B6B88B0AE27}" sibTransId="{857C8A29-4365-8545-A1D0-8A9FAEE36A6D}"/>
    <dgm:cxn modelId="{5CF8866C-08EE-6E4B-9112-4F0BF70E0EBB}" type="presOf" srcId="{3B8FAEDF-11F3-114A-9C66-6CF4D4D08306}" destId="{3C3196C6-94F0-9F4F-B694-06CB94F45A7C}" srcOrd="0" destOrd="0" presId="urn:microsoft.com/office/officeart/2005/8/layout/hList2"/>
    <dgm:cxn modelId="{ADB82D82-D6BA-DF47-B630-77D0645EA537}" type="presOf" srcId="{B9079CCD-E246-1C4E-BA71-6859A2D6E0AB}" destId="{9175387A-95CA-7B45-8247-4713A62FD4DB}" srcOrd="0" destOrd="0" presId="urn:microsoft.com/office/officeart/2005/8/layout/hList2"/>
    <dgm:cxn modelId="{02BEBF85-74C8-3C47-950D-D2458B7D54A6}" type="presOf" srcId="{471F0522-4A6D-CB41-B3EF-04EAF64CCEAF}" destId="{CA47579F-49AB-0F4E-A5B3-8817D0D60307}" srcOrd="0" destOrd="1" presId="urn:microsoft.com/office/officeart/2005/8/layout/hList2"/>
    <dgm:cxn modelId="{AB1E6F8A-5354-404D-AE1B-2A92A39D8461}" srcId="{23A990E8-B5BC-FA4C-ADCF-1257C56F2CF4}" destId="{37ADB66B-285F-6F49-9408-474964B2188D}" srcOrd="1" destOrd="0" parTransId="{BDC36F6F-FB72-4341-9847-B1C4B0D139A9}" sibTransId="{9504E10F-1E3E-3540-8978-547534C06206}"/>
    <dgm:cxn modelId="{241B669E-BAB2-D644-838D-0188ED2B5B6D}" type="presOf" srcId="{D51C124B-AAEB-6B49-90DC-D1F423E59E8C}" destId="{32C8F53B-7335-914B-9D50-70DD5AF6C963}" srcOrd="0" destOrd="0" presId="urn:microsoft.com/office/officeart/2005/8/layout/hList2"/>
    <dgm:cxn modelId="{CE90D0B3-5A18-4147-A261-247A04916059}" type="presOf" srcId="{23A990E8-B5BC-FA4C-ADCF-1257C56F2CF4}" destId="{36D5D4D2-297E-1344-B26E-0152C40A8A75}" srcOrd="0" destOrd="0" presId="urn:microsoft.com/office/officeart/2005/8/layout/hList2"/>
    <dgm:cxn modelId="{70141ED0-A647-B540-A2A6-866D31AAA8FB}" srcId="{23A990E8-B5BC-FA4C-ADCF-1257C56F2CF4}" destId="{3B8FAEDF-11F3-114A-9C66-6CF4D4D08306}" srcOrd="0" destOrd="0" parTransId="{3B0B040E-B9BA-E04F-BCC4-E5E4383983CE}" sibTransId="{6387FD05-B4CE-E14F-91E4-39D9CC545D16}"/>
    <dgm:cxn modelId="{03AFE0ED-E108-384F-91F9-5ABF36192993}" srcId="{D51C124B-AAEB-6B49-90DC-D1F423E59E8C}" destId="{E0275C64-5CBF-1F40-9FD5-4AFD81E5B905}" srcOrd="0" destOrd="0" parTransId="{0386F4D7-F621-1042-A293-B0D4A10EBE31}" sibTransId="{4F7F0EA2-ED19-D241-B325-FD4649A2EC67}"/>
    <dgm:cxn modelId="{7483DBD4-D983-864B-9B53-28ECCC4559A9}" type="presParOf" srcId="{36D5D4D2-297E-1344-B26E-0152C40A8A75}" destId="{E38FD8F0-5EA5-DD41-ADA9-C4845582D7DA}" srcOrd="0" destOrd="0" presId="urn:microsoft.com/office/officeart/2005/8/layout/hList2"/>
    <dgm:cxn modelId="{EFAB8C94-243A-4F43-93C0-6DF3A864DAF8}" type="presParOf" srcId="{E38FD8F0-5EA5-DD41-ADA9-C4845582D7DA}" destId="{EF8D29A7-438D-EF4E-9803-DAC7B30DDB64}" srcOrd="0" destOrd="0" presId="urn:microsoft.com/office/officeart/2005/8/layout/hList2"/>
    <dgm:cxn modelId="{EA11A0D6-0C74-874E-9CA3-960DD3074642}" type="presParOf" srcId="{E38FD8F0-5EA5-DD41-ADA9-C4845582D7DA}" destId="{9175387A-95CA-7B45-8247-4713A62FD4DB}" srcOrd="1" destOrd="0" presId="urn:microsoft.com/office/officeart/2005/8/layout/hList2"/>
    <dgm:cxn modelId="{572F2DF4-9BD9-3F4C-8A6F-6AB62DF93563}" type="presParOf" srcId="{E38FD8F0-5EA5-DD41-ADA9-C4845582D7DA}" destId="{3C3196C6-94F0-9F4F-B694-06CB94F45A7C}" srcOrd="2" destOrd="0" presId="urn:microsoft.com/office/officeart/2005/8/layout/hList2"/>
    <dgm:cxn modelId="{23233D80-25E7-DA48-BEF2-82544ED02EAF}" type="presParOf" srcId="{36D5D4D2-297E-1344-B26E-0152C40A8A75}" destId="{4B19468A-4925-684A-9AC3-7086EE7244C5}" srcOrd="1" destOrd="0" presId="urn:microsoft.com/office/officeart/2005/8/layout/hList2"/>
    <dgm:cxn modelId="{1D29BCC6-D648-494B-82CC-3AF53461A88D}" type="presParOf" srcId="{36D5D4D2-297E-1344-B26E-0152C40A8A75}" destId="{5D0EF1E2-2A9C-7C45-8222-F61AA5E47DA1}" srcOrd="2" destOrd="0" presId="urn:microsoft.com/office/officeart/2005/8/layout/hList2"/>
    <dgm:cxn modelId="{38ADB14B-945F-944D-B11F-9B3804B346D3}" type="presParOf" srcId="{5D0EF1E2-2A9C-7C45-8222-F61AA5E47DA1}" destId="{A2CC038A-E669-6D4C-9692-C28F00071518}" srcOrd="0" destOrd="0" presId="urn:microsoft.com/office/officeart/2005/8/layout/hList2"/>
    <dgm:cxn modelId="{066BE8F1-509D-1741-9704-B0FA27DC501A}" type="presParOf" srcId="{5D0EF1E2-2A9C-7C45-8222-F61AA5E47DA1}" destId="{CA47579F-49AB-0F4E-A5B3-8817D0D60307}" srcOrd="1" destOrd="0" presId="urn:microsoft.com/office/officeart/2005/8/layout/hList2"/>
    <dgm:cxn modelId="{5F84DCD3-85BD-2645-AB4A-EFAB1E2320A0}" type="presParOf" srcId="{5D0EF1E2-2A9C-7C45-8222-F61AA5E47DA1}" destId="{DDC8B10A-5DE1-774A-BF57-B6F2C7ABB182}" srcOrd="2" destOrd="0" presId="urn:microsoft.com/office/officeart/2005/8/layout/hList2"/>
    <dgm:cxn modelId="{8962FF96-1C3E-D148-9C9A-47C56DD371FB}" type="presParOf" srcId="{36D5D4D2-297E-1344-B26E-0152C40A8A75}" destId="{E0DA26F8-C145-E447-8E27-F58E88E83980}" srcOrd="3" destOrd="0" presId="urn:microsoft.com/office/officeart/2005/8/layout/hList2"/>
    <dgm:cxn modelId="{1857F4AD-B75B-8D4B-83DE-28AE94887437}" type="presParOf" srcId="{36D5D4D2-297E-1344-B26E-0152C40A8A75}" destId="{9FD21C4D-8AEE-5647-B7F4-FA1C4EC17F52}" srcOrd="4" destOrd="0" presId="urn:microsoft.com/office/officeart/2005/8/layout/hList2"/>
    <dgm:cxn modelId="{8F1CD514-518F-7A48-99B0-A001030D0FE0}" type="presParOf" srcId="{9FD21C4D-8AEE-5647-B7F4-FA1C4EC17F52}" destId="{11BC9F60-6BF9-094E-875E-C7BF8B61F8BA}" srcOrd="0" destOrd="0" presId="urn:microsoft.com/office/officeart/2005/8/layout/hList2"/>
    <dgm:cxn modelId="{9B402EDD-263A-834B-8DD6-E3A98F9B5281}" type="presParOf" srcId="{9FD21C4D-8AEE-5647-B7F4-FA1C4EC17F52}" destId="{3E66A29C-5F8F-6046-8097-9F5A3ECDE3A7}" srcOrd="1" destOrd="0" presId="urn:microsoft.com/office/officeart/2005/8/layout/hList2"/>
    <dgm:cxn modelId="{5EB44B59-B7F2-4A4F-9D65-86B234C377F2}" type="presParOf" srcId="{9FD21C4D-8AEE-5647-B7F4-FA1C4EC17F52}" destId="{32C8F53B-7335-914B-9D50-70DD5AF6C96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0332D-011E-6840-8F29-8041D1C82E04}">
      <dsp:nvSpPr>
        <dsp:cNvPr id="0" name=""/>
        <dsp:cNvSpPr/>
      </dsp:nvSpPr>
      <dsp:spPr>
        <a:xfrm rot="10800000">
          <a:off x="2634548" y="541"/>
          <a:ext cx="9202216" cy="1266787"/>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58618" tIns="72390" rIns="135128" bIns="72390" numCol="1" spcCol="1270" anchor="ctr" anchorCtr="0">
          <a:noAutofit/>
        </a:bodyPr>
        <a:lstStyle/>
        <a:p>
          <a:pPr marL="0" lvl="0" indent="0" algn="ctr" defTabSz="844550">
            <a:lnSpc>
              <a:spcPct val="90000"/>
            </a:lnSpc>
            <a:spcBef>
              <a:spcPct val="0"/>
            </a:spcBef>
            <a:spcAft>
              <a:spcPct val="35000"/>
            </a:spcAft>
            <a:buNone/>
          </a:pPr>
          <a:r>
            <a:rPr lang="es-ES_tradnl" sz="1900" kern="1200" dirty="0"/>
            <a:t>El FEM es el brazo motor cooperativo de la Iglesia del Nazareno para hacer misiones. La Iglesia del Nazareno tiene una Clara visión misionera por eso ensena y practica la Gran Comisión.</a:t>
          </a:r>
        </a:p>
      </dsp:txBody>
      <dsp:txXfrm rot="10800000">
        <a:off x="2951245" y="541"/>
        <a:ext cx="8885519" cy="1266787"/>
      </dsp:txXfrm>
    </dsp:sp>
    <dsp:sp modelId="{F2352739-F4E6-CA45-B4BB-6C62710BE8A8}">
      <dsp:nvSpPr>
        <dsp:cNvPr id="0" name=""/>
        <dsp:cNvSpPr/>
      </dsp:nvSpPr>
      <dsp:spPr>
        <a:xfrm>
          <a:off x="2001154" y="541"/>
          <a:ext cx="1266787" cy="1266787"/>
        </a:xfrm>
        <a:prstGeom prst="ellipse">
          <a:avLst/>
        </a:prstGeom>
        <a:blipFill>
          <a:blip xmlns:r="http://schemas.openxmlformats.org/officeDocument/2006/relationships" r:embed="rId1">
            <a:biLevel thresh="25000"/>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B9A6AA38-ACAB-6D49-9B2A-AE67139AE89F}">
      <dsp:nvSpPr>
        <dsp:cNvPr id="0" name=""/>
        <dsp:cNvSpPr/>
      </dsp:nvSpPr>
      <dsp:spPr>
        <a:xfrm rot="10800000">
          <a:off x="2634548" y="1584026"/>
          <a:ext cx="9202216" cy="1266787"/>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58618"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noProof="0" dirty="0"/>
            <a:t>The WEF is the cooperative power arm of the Church of the Nazarene to do missions. The Church of the Nazarene has a clear missionary vision that is why it teaches and practices the Great Commission.</a:t>
          </a:r>
        </a:p>
      </dsp:txBody>
      <dsp:txXfrm rot="10800000">
        <a:off x="2951245" y="1584026"/>
        <a:ext cx="8885519" cy="1266787"/>
      </dsp:txXfrm>
    </dsp:sp>
    <dsp:sp modelId="{F50D9036-ADB3-7745-93B8-AD17EC30AC5B}">
      <dsp:nvSpPr>
        <dsp:cNvPr id="0" name=""/>
        <dsp:cNvSpPr/>
      </dsp:nvSpPr>
      <dsp:spPr>
        <a:xfrm>
          <a:off x="2001154" y="1584026"/>
          <a:ext cx="1266787" cy="12667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A825B14E-E2E1-784E-BCFF-5C576DC0D8AA}">
      <dsp:nvSpPr>
        <dsp:cNvPr id="0" name=""/>
        <dsp:cNvSpPr/>
      </dsp:nvSpPr>
      <dsp:spPr>
        <a:xfrm rot="10800000">
          <a:off x="2634548" y="3167510"/>
          <a:ext cx="9202216" cy="1266787"/>
        </a:xfrm>
        <a:prstGeom prst="homePlate">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58618" tIns="72390" rIns="135128" bIns="72390" numCol="1" spcCol="1270" anchor="ctr" anchorCtr="0">
          <a:noAutofit/>
        </a:bodyPr>
        <a:lstStyle/>
        <a:p>
          <a:pPr marL="0" lvl="0" indent="0" algn="ctr" defTabSz="844550">
            <a:lnSpc>
              <a:spcPct val="90000"/>
            </a:lnSpc>
            <a:spcBef>
              <a:spcPct val="0"/>
            </a:spcBef>
            <a:spcAft>
              <a:spcPct val="35000"/>
            </a:spcAft>
            <a:buNone/>
          </a:pPr>
          <a:r>
            <a:rPr lang="fr-FR" sz="1900" kern="1200" dirty="0"/>
            <a:t>Le FEM est le bras moteur coopératif de l'Église du Nazaréen pour mener à bien des missions. L'Église du Nazaréen a une vision missionnaire claire, c'est pourquoi elle enseigne et pratique la Grande Commission.</a:t>
          </a:r>
          <a:endParaRPr lang="es-ES_tradnl" sz="1900" kern="1200" dirty="0"/>
        </a:p>
      </dsp:txBody>
      <dsp:txXfrm rot="10800000">
        <a:off x="2951245" y="3167510"/>
        <a:ext cx="8885519" cy="1266787"/>
      </dsp:txXfrm>
    </dsp:sp>
    <dsp:sp modelId="{E79B6C0D-9098-7E4B-9CCD-0F070387CB77}">
      <dsp:nvSpPr>
        <dsp:cNvPr id="0" name=""/>
        <dsp:cNvSpPr/>
      </dsp:nvSpPr>
      <dsp:spPr>
        <a:xfrm>
          <a:off x="2001154" y="3167510"/>
          <a:ext cx="1266787" cy="12667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58431-F523-3240-903B-1BB8B40B8BEF}">
      <dsp:nvSpPr>
        <dsp:cNvPr id="0" name=""/>
        <dsp:cNvSpPr/>
      </dsp:nvSpPr>
      <dsp:spPr>
        <a:xfrm>
          <a:off x="0" y="0"/>
          <a:ext cx="11135359" cy="1799166"/>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_tradnl" sz="1800" kern="1200" noProof="0" dirty="0"/>
            <a:t>FEM es una oportunidad de todos los Nazarenos del mundo entero de compartir recursos  y así ser parte de la Evangelización del mundo </a:t>
          </a:r>
        </a:p>
        <a:p>
          <a:pPr marL="0" lvl="0" indent="0" algn="l" defTabSz="800100">
            <a:lnSpc>
              <a:spcPct val="90000"/>
            </a:lnSpc>
            <a:spcBef>
              <a:spcPct val="0"/>
            </a:spcBef>
            <a:spcAft>
              <a:spcPct val="35000"/>
            </a:spcAft>
            <a:buNone/>
          </a:pPr>
          <a:r>
            <a:rPr lang="es-ES_tradnl" sz="1800" kern="1200" noProof="0" dirty="0"/>
            <a:t>Cuales ofrendas son parte del FEM.   Resurrección, Acción de Gracias, y Oración de Ayuno son las ofrendas mas reconocidas, desde hace algunos años la meta del FEM es el 5.5% de las ofrendas </a:t>
          </a:r>
          <a:r>
            <a:rPr lang="es-ES_tradnl" sz="1800" kern="1200" noProof="0" dirty="0" err="1"/>
            <a:t>regulrtes</a:t>
          </a:r>
          <a:r>
            <a:rPr lang="es-ES_tradnl" sz="1800" kern="1200" noProof="0" dirty="0"/>
            <a:t> y diezmos que se recogen mensualmente.</a:t>
          </a:r>
        </a:p>
      </dsp:txBody>
      <dsp:txXfrm>
        <a:off x="2406988" y="0"/>
        <a:ext cx="8728371" cy="1799166"/>
      </dsp:txXfrm>
    </dsp:sp>
    <dsp:sp modelId="{DF1B9F11-8559-6348-90A8-EF682D9AB973}">
      <dsp:nvSpPr>
        <dsp:cNvPr id="0" name=""/>
        <dsp:cNvSpPr/>
      </dsp:nvSpPr>
      <dsp:spPr>
        <a:xfrm>
          <a:off x="179916" y="179916"/>
          <a:ext cx="2227072" cy="14393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B2151F2D-CDC9-B24D-9235-4D3D882D09F4}">
      <dsp:nvSpPr>
        <dsp:cNvPr id="0" name=""/>
        <dsp:cNvSpPr/>
      </dsp:nvSpPr>
      <dsp:spPr>
        <a:xfrm>
          <a:off x="0" y="1979083"/>
          <a:ext cx="11135359" cy="1799166"/>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noProof="0" dirty="0"/>
            <a:t>WEF is an opportunity for all the Nazarenes of the World to find out about comparator resources and thus be part of the Evangelization of the world
What offerings are part of the WEF. Resurrection, Thanksgiving, and Prayer of Fasting and Prayer are more recognized offends, for some years the goal of the WEF is 5.5% of the regular offerings and tithes that are collected monthly</a:t>
          </a:r>
          <a:r>
            <a:rPr lang="es-ES_tradnl" sz="1800" kern="1200" dirty="0"/>
            <a:t>.</a:t>
          </a:r>
        </a:p>
      </dsp:txBody>
      <dsp:txXfrm>
        <a:off x="2406988" y="1979083"/>
        <a:ext cx="8728371" cy="1799166"/>
      </dsp:txXfrm>
    </dsp:sp>
    <dsp:sp modelId="{A6504424-AB8E-4E40-90B1-5F9392F19384}">
      <dsp:nvSpPr>
        <dsp:cNvPr id="0" name=""/>
        <dsp:cNvSpPr/>
      </dsp:nvSpPr>
      <dsp:spPr>
        <a:xfrm>
          <a:off x="179916" y="2159000"/>
          <a:ext cx="2227072" cy="1439333"/>
        </a:xfrm>
        <a:prstGeom prst="roundRect">
          <a:avLst>
            <a:gd name="adj" fmla="val 10000"/>
          </a:avLst>
        </a:prstGeom>
        <a:blipFill rotWithShape="1">
          <a:blip xmlns:r="http://schemas.openxmlformats.org/officeDocument/2006/relationships" r:embed="rId2"/>
          <a:stretch>
            <a:fillRect/>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3C9C05F3-638C-BC41-8CA7-47C9B601CE6C}">
      <dsp:nvSpPr>
        <dsp:cNvPr id="0" name=""/>
        <dsp:cNvSpPr/>
      </dsp:nvSpPr>
      <dsp:spPr>
        <a:xfrm>
          <a:off x="0" y="3958167"/>
          <a:ext cx="11135359" cy="1799166"/>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Le FEM est une opportunité pour tous les Nazaréens du Monde de partager des ressources et ainsi de faire partie de l'Évangélisation du monde.</a:t>
          </a:r>
          <a:endParaRPr lang="es-ES_tradnl" sz="1800" kern="1200" dirty="0"/>
        </a:p>
        <a:p>
          <a:pPr marL="0" lvl="0" indent="0" algn="l" defTabSz="800100">
            <a:lnSpc>
              <a:spcPct val="90000"/>
            </a:lnSpc>
            <a:spcBef>
              <a:spcPct val="0"/>
            </a:spcBef>
            <a:spcAft>
              <a:spcPct val="35000"/>
            </a:spcAft>
            <a:buNone/>
          </a:pPr>
          <a:r>
            <a:rPr lang="fr-FR" sz="1800" kern="1200" dirty="0"/>
            <a:t>Quelles offrandes font partie du FEM : la résurrection, l'action de grâces et la prière et jeûne sont des offrandes plus reconnus. Depuis quelques années, le but du FEM est de 5,5% des offrandes régulières et des dîmes qui sont collectées mensuellement.</a:t>
          </a:r>
          <a:endParaRPr lang="es-ES_tradnl" sz="1800" kern="1200" dirty="0"/>
        </a:p>
      </dsp:txBody>
      <dsp:txXfrm>
        <a:off x="2406988" y="3958167"/>
        <a:ext cx="8728371" cy="1799166"/>
      </dsp:txXfrm>
    </dsp:sp>
    <dsp:sp modelId="{33F8203E-4664-394E-8008-713EB5161A00}">
      <dsp:nvSpPr>
        <dsp:cNvPr id="0" name=""/>
        <dsp:cNvSpPr/>
      </dsp:nvSpPr>
      <dsp:spPr>
        <a:xfrm>
          <a:off x="179916" y="4138083"/>
          <a:ext cx="2227072" cy="1439333"/>
        </a:xfrm>
        <a:prstGeom prst="roundRect">
          <a:avLst>
            <a:gd name="adj" fmla="val 10000"/>
          </a:avLst>
        </a:prstGeom>
        <a:blipFill rotWithShape="1">
          <a:blip xmlns:r="http://schemas.openxmlformats.org/officeDocument/2006/relationships" r:embed="rId3"/>
          <a:stretch>
            <a:fillRect/>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86801-AAF2-4044-8C1E-DE64DE7AE9DA}">
      <dsp:nvSpPr>
        <dsp:cNvPr id="0" name=""/>
        <dsp:cNvSpPr/>
      </dsp:nvSpPr>
      <dsp:spPr>
        <a:xfrm rot="16200000">
          <a:off x="-1153339" y="1154671"/>
          <a:ext cx="5772573" cy="3463230"/>
        </a:xfrm>
        <a:prstGeom prst="flowChartManualOperati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5466" bIns="0" numCol="1" spcCol="1270" anchor="ctr" anchorCtr="0">
          <a:noAutofit/>
        </a:bodyPr>
        <a:lstStyle/>
        <a:p>
          <a:pPr marL="0" lvl="0" indent="0" algn="ctr" defTabSz="1155700">
            <a:lnSpc>
              <a:spcPct val="90000"/>
            </a:lnSpc>
            <a:spcBef>
              <a:spcPct val="0"/>
            </a:spcBef>
            <a:spcAft>
              <a:spcPct val="35000"/>
            </a:spcAft>
            <a:buNone/>
          </a:pPr>
          <a:r>
            <a:rPr lang="es-ES_tradnl" sz="2600" kern="1200" dirty="0"/>
            <a:t>  Jesús no solo enseñó el modelo de apoyo misionero, sino que muchas personas como esta mujer le ayudo en sus viajes Lucas 8:1-3</a:t>
          </a:r>
        </a:p>
      </dsp:txBody>
      <dsp:txXfrm rot="5400000">
        <a:off x="1332" y="1154515"/>
        <a:ext cx="3463230" cy="3463543"/>
      </dsp:txXfrm>
    </dsp:sp>
    <dsp:sp modelId="{450B4695-CCF3-FD4A-930B-4BE32EB0BA3E}">
      <dsp:nvSpPr>
        <dsp:cNvPr id="0" name=""/>
        <dsp:cNvSpPr/>
      </dsp:nvSpPr>
      <dsp:spPr>
        <a:xfrm rot="16200000">
          <a:off x="2569633" y="1154671"/>
          <a:ext cx="5772573" cy="3463230"/>
        </a:xfrm>
        <a:prstGeom prst="flowChartManualOperati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5100" bIns="0" numCol="1" spcCol="1270" anchor="ctr" anchorCtr="0">
          <a:noAutofit/>
        </a:bodyPr>
        <a:lstStyle/>
        <a:p>
          <a:pPr marL="0" lvl="0" indent="0" algn="ctr" defTabSz="1155700">
            <a:lnSpc>
              <a:spcPct val="90000"/>
            </a:lnSpc>
            <a:spcBef>
              <a:spcPct val="0"/>
            </a:spcBef>
            <a:spcAft>
              <a:spcPct val="35000"/>
            </a:spcAft>
            <a:buNone/>
          </a:pPr>
          <a:r>
            <a:rPr lang="en-US" sz="2600" kern="1200" noProof="0" dirty="0"/>
            <a:t>Jesus taught the missionary support model, but many people like this woman helped him on his travels Luke 8: 1-3</a:t>
          </a:r>
        </a:p>
      </dsp:txBody>
      <dsp:txXfrm rot="5400000">
        <a:off x="3724304" y="1154515"/>
        <a:ext cx="3463230" cy="3463543"/>
      </dsp:txXfrm>
    </dsp:sp>
    <dsp:sp modelId="{82D31FAC-AA01-3B4D-8371-06B7B630DA2D}">
      <dsp:nvSpPr>
        <dsp:cNvPr id="0" name=""/>
        <dsp:cNvSpPr/>
      </dsp:nvSpPr>
      <dsp:spPr>
        <a:xfrm rot="16200000">
          <a:off x="6292606" y="1154671"/>
          <a:ext cx="5772573" cy="3463230"/>
        </a:xfrm>
        <a:prstGeom prst="flowChartManualOperati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5466" bIns="0" numCol="1" spcCol="1270" anchor="ctr" anchorCtr="0">
          <a:noAutofit/>
        </a:bodyPr>
        <a:lstStyle/>
        <a:p>
          <a:pPr marL="0" lvl="0" indent="0" algn="ctr" defTabSz="1155700">
            <a:lnSpc>
              <a:spcPct val="90000"/>
            </a:lnSpc>
            <a:spcBef>
              <a:spcPct val="0"/>
            </a:spcBef>
            <a:spcAft>
              <a:spcPct val="35000"/>
            </a:spcAft>
            <a:buNone/>
          </a:pPr>
          <a:r>
            <a:rPr lang="fr-FR" sz="2600" kern="1200" dirty="0"/>
            <a:t>Jésus a enseigné le modèle de soutien missionnaire, mais beaucoup de personnes comme cette femme l'ont aidé dans ses voyages. </a:t>
          </a:r>
        </a:p>
        <a:p>
          <a:pPr marL="0" lvl="0" indent="0" algn="ctr" defTabSz="1155700">
            <a:lnSpc>
              <a:spcPct val="90000"/>
            </a:lnSpc>
            <a:spcBef>
              <a:spcPct val="0"/>
            </a:spcBef>
            <a:spcAft>
              <a:spcPct val="35000"/>
            </a:spcAft>
            <a:buNone/>
          </a:pPr>
          <a:r>
            <a:rPr lang="fr-FR" sz="2600" kern="1200" dirty="0"/>
            <a:t>Luc 8 : 1-3</a:t>
          </a:r>
          <a:endParaRPr lang="es-ES_tradnl" sz="2600" kern="1200" dirty="0"/>
        </a:p>
      </dsp:txBody>
      <dsp:txXfrm rot="5400000">
        <a:off x="7447277" y="1154515"/>
        <a:ext cx="3463230" cy="3463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8944E-409D-4146-931D-B06E2B757E0F}">
      <dsp:nvSpPr>
        <dsp:cNvPr id="0" name=""/>
        <dsp:cNvSpPr/>
      </dsp:nvSpPr>
      <dsp:spPr>
        <a:xfrm>
          <a:off x="402142" y="388931"/>
          <a:ext cx="0" cy="5535852"/>
        </a:xfrm>
        <a:prstGeom prst="line">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C21B11-B3C0-0145-B5F7-43E9B68DEE7B}">
      <dsp:nvSpPr>
        <dsp:cNvPr id="0" name=""/>
        <dsp:cNvSpPr/>
      </dsp:nvSpPr>
      <dsp:spPr>
        <a:xfrm>
          <a:off x="1858107" y="5420558"/>
          <a:ext cx="763175" cy="416368"/>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20D5F85-F4F8-A74B-9E89-719B3038D8AE}">
      <dsp:nvSpPr>
        <dsp:cNvPr id="0" name=""/>
        <dsp:cNvSpPr/>
      </dsp:nvSpPr>
      <dsp:spPr>
        <a:xfrm>
          <a:off x="597711" y="1114086"/>
          <a:ext cx="3406718" cy="447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a:lnSpc>
              <a:spcPct val="90000"/>
            </a:lnSpc>
            <a:spcBef>
              <a:spcPct val="0"/>
            </a:spcBef>
            <a:spcAft>
              <a:spcPct val="15000"/>
            </a:spcAft>
            <a:buChar char="•"/>
          </a:pPr>
          <a:r>
            <a:rPr lang="es-ES_tradnl" sz="1600" kern="1200" dirty="0"/>
            <a:t>Ayuda a Misioneros: salarios, viajes, educación para sus hijos , plan de pensión de la Iglesia, póliza de segura medico.</a:t>
          </a:r>
        </a:p>
        <a:p>
          <a:pPr marL="171450" lvl="1" indent="-171450" algn="l" defTabSz="711200">
            <a:lnSpc>
              <a:spcPct val="90000"/>
            </a:lnSpc>
            <a:spcBef>
              <a:spcPct val="0"/>
            </a:spcBef>
            <a:spcAft>
              <a:spcPct val="15000"/>
            </a:spcAft>
            <a:buChar char="•"/>
          </a:pPr>
          <a:r>
            <a:rPr lang="es-ES_tradnl" sz="1600" kern="1200" dirty="0"/>
            <a:t>Entrada a nuevas áreas donde no hay presencia de la Iglesia.</a:t>
          </a:r>
        </a:p>
        <a:p>
          <a:pPr marL="171450" lvl="1" indent="-171450" algn="l" defTabSz="711200">
            <a:lnSpc>
              <a:spcPct val="90000"/>
            </a:lnSpc>
            <a:spcBef>
              <a:spcPct val="0"/>
            </a:spcBef>
            <a:spcAft>
              <a:spcPct val="15000"/>
            </a:spcAft>
            <a:buChar char="•"/>
          </a:pPr>
          <a:r>
            <a:rPr lang="es-ES_tradnl" sz="1600" kern="1200" dirty="0"/>
            <a:t>Apoyo y operación de Iglesias , escuelas, hospitales, clínicas, seminarios y universidades</a:t>
          </a:r>
        </a:p>
        <a:p>
          <a:pPr marL="171450" lvl="1" indent="-171450" algn="l" defTabSz="711200">
            <a:lnSpc>
              <a:spcPct val="90000"/>
            </a:lnSpc>
            <a:spcBef>
              <a:spcPct val="0"/>
            </a:spcBef>
            <a:spcAft>
              <a:spcPct val="15000"/>
            </a:spcAft>
            <a:buChar char="•"/>
          </a:pPr>
          <a:r>
            <a:rPr lang="es-ES_tradnl" sz="1600" kern="1200" dirty="0"/>
            <a:t>Mantenimiento de Edificios y propiedades</a:t>
          </a:r>
        </a:p>
        <a:p>
          <a:pPr marL="171450" lvl="1" indent="-171450" algn="l" defTabSz="711200">
            <a:lnSpc>
              <a:spcPct val="90000"/>
            </a:lnSpc>
            <a:spcBef>
              <a:spcPct val="0"/>
            </a:spcBef>
            <a:spcAft>
              <a:spcPct val="15000"/>
            </a:spcAft>
            <a:buChar char="•"/>
          </a:pPr>
          <a:r>
            <a:rPr lang="es-ES_tradnl" sz="1600" kern="1200" dirty="0"/>
            <a:t>Talleres y capacitación</a:t>
          </a:r>
        </a:p>
        <a:p>
          <a:pPr marL="171450" lvl="1" indent="-171450" algn="l" defTabSz="711200">
            <a:lnSpc>
              <a:spcPct val="90000"/>
            </a:lnSpc>
            <a:spcBef>
              <a:spcPct val="0"/>
            </a:spcBef>
            <a:spcAft>
              <a:spcPct val="15000"/>
            </a:spcAft>
            <a:buChar char="•"/>
          </a:pPr>
          <a:r>
            <a:rPr lang="es-ES_tradnl" sz="1600" kern="1200" dirty="0"/>
            <a:t>Administración de la sede, oficinas regional de área, Literatura y otros recursos</a:t>
          </a:r>
        </a:p>
      </dsp:txBody>
      <dsp:txXfrm>
        <a:off x="597711" y="1114086"/>
        <a:ext cx="3406718" cy="4471736"/>
      </dsp:txXfrm>
    </dsp:sp>
    <dsp:sp modelId="{F1165CB3-0746-3240-80C6-EE03BA209512}">
      <dsp:nvSpPr>
        <dsp:cNvPr id="0" name=""/>
        <dsp:cNvSpPr/>
      </dsp:nvSpPr>
      <dsp:spPr>
        <a:xfrm>
          <a:off x="791636" y="-316388"/>
          <a:ext cx="3132400" cy="1309961"/>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_tradnl" sz="1600" kern="1200" dirty="0"/>
            <a:t>El FEM es muy importante en el Trabajo de la Región , podemos usar el FEM en estos ministerios:</a:t>
          </a:r>
        </a:p>
      </dsp:txBody>
      <dsp:txXfrm>
        <a:off x="791636" y="-316388"/>
        <a:ext cx="3132400" cy="1309961"/>
      </dsp:txXfrm>
    </dsp:sp>
    <dsp:sp modelId="{8DD7F454-C043-0649-8DF5-DB2DF3C77654}">
      <dsp:nvSpPr>
        <dsp:cNvPr id="0" name=""/>
        <dsp:cNvSpPr/>
      </dsp:nvSpPr>
      <dsp:spPr>
        <a:xfrm>
          <a:off x="4401816" y="353670"/>
          <a:ext cx="0" cy="5535852"/>
        </a:xfrm>
        <a:prstGeom prst="line">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3606C3-269D-A246-8169-60A23154ACC8}">
      <dsp:nvSpPr>
        <dsp:cNvPr id="0" name=""/>
        <dsp:cNvSpPr/>
      </dsp:nvSpPr>
      <dsp:spPr>
        <a:xfrm>
          <a:off x="5785982" y="5455921"/>
          <a:ext cx="736738" cy="428724"/>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DFF3397C-5685-564D-B3DD-DAE63AD2C2B6}">
      <dsp:nvSpPr>
        <dsp:cNvPr id="0" name=""/>
        <dsp:cNvSpPr/>
      </dsp:nvSpPr>
      <dsp:spPr>
        <a:xfrm>
          <a:off x="4641801" y="1116351"/>
          <a:ext cx="3350030" cy="286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l" defTabSz="711200">
            <a:lnSpc>
              <a:spcPct val="90000"/>
            </a:lnSpc>
            <a:spcBef>
              <a:spcPct val="0"/>
            </a:spcBef>
            <a:spcAft>
              <a:spcPct val="35000"/>
            </a:spcAft>
            <a:buNone/>
          </a:pPr>
          <a:r>
            <a:rPr lang="en-US" sz="1600" kern="1200" noProof="0" dirty="0"/>
            <a:t>Missionary Help: salaries, travel, education for their children, Church pension plan, health insurance policy.
Entrance to new areas where there is no presence of the Church.
Support and operation of churches, schools, hospitals, clinics, seminars and universities
Building and property maintenance
Workshops and training
Headquarters Administration, Regional Area Offices, Literature and Other Resources</a:t>
          </a:r>
        </a:p>
      </dsp:txBody>
      <dsp:txXfrm>
        <a:off x="4641801" y="1116351"/>
        <a:ext cx="3350030" cy="2860190"/>
      </dsp:txXfrm>
    </dsp:sp>
    <dsp:sp modelId="{3907AEB1-3E08-D24E-BE70-6294BF0CC0F1}">
      <dsp:nvSpPr>
        <dsp:cNvPr id="0" name=""/>
        <dsp:cNvSpPr/>
      </dsp:nvSpPr>
      <dsp:spPr>
        <a:xfrm>
          <a:off x="4602137" y="-268177"/>
          <a:ext cx="3285805" cy="1239440"/>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noProof="0" dirty="0"/>
            <a:t>The WEF is very important in the Work of the Region, we can use the WEF in these ministries:</a:t>
          </a:r>
        </a:p>
      </dsp:txBody>
      <dsp:txXfrm>
        <a:off x="4602137" y="-268177"/>
        <a:ext cx="3285805" cy="1239440"/>
      </dsp:txXfrm>
    </dsp:sp>
    <dsp:sp modelId="{29C63ACD-C054-8545-952D-8BF740519D06}">
      <dsp:nvSpPr>
        <dsp:cNvPr id="0" name=""/>
        <dsp:cNvSpPr/>
      </dsp:nvSpPr>
      <dsp:spPr>
        <a:xfrm>
          <a:off x="8267980" y="358791"/>
          <a:ext cx="0" cy="5535852"/>
        </a:xfrm>
        <a:prstGeom prst="line">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8448B5A-7266-564A-8B7E-79F2ED366C6B}">
      <dsp:nvSpPr>
        <dsp:cNvPr id="0" name=""/>
        <dsp:cNvSpPr/>
      </dsp:nvSpPr>
      <dsp:spPr>
        <a:xfrm flipH="1">
          <a:off x="9713332" y="5436666"/>
          <a:ext cx="680342" cy="446037"/>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3EF6BC77-0CFF-E844-AFD4-6BEDE5D38554}">
      <dsp:nvSpPr>
        <dsp:cNvPr id="0" name=""/>
        <dsp:cNvSpPr/>
      </dsp:nvSpPr>
      <dsp:spPr>
        <a:xfrm>
          <a:off x="8518213" y="1201843"/>
          <a:ext cx="2911550" cy="286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114300" lvl="1" indent="-114300" algn="l" defTabSz="622300">
            <a:lnSpc>
              <a:spcPct val="90000"/>
            </a:lnSpc>
            <a:spcBef>
              <a:spcPct val="0"/>
            </a:spcBef>
            <a:spcAft>
              <a:spcPct val="15000"/>
            </a:spcAft>
            <a:buChar char="•"/>
          </a:pPr>
          <a:r>
            <a:rPr lang="fr-FR" sz="1400" kern="1200" dirty="0"/>
            <a:t>Aide les missionnaires : salaires, voyages, éducation de leurs enfants, régime de retraite de l'Église, police d'assurance maladie.</a:t>
          </a:r>
          <a:endParaRPr lang="es-ES_tradnl" sz="1400" kern="1200" dirty="0"/>
        </a:p>
        <a:p>
          <a:pPr marL="114300" lvl="1" indent="-114300" algn="l" defTabSz="622300">
            <a:lnSpc>
              <a:spcPct val="90000"/>
            </a:lnSpc>
            <a:spcBef>
              <a:spcPct val="0"/>
            </a:spcBef>
            <a:spcAft>
              <a:spcPct val="15000"/>
            </a:spcAft>
            <a:buChar char="•"/>
          </a:pPr>
          <a:r>
            <a:rPr lang="fr-FR" sz="1400" kern="1200" dirty="0"/>
            <a:t>Entrée de nouveaux endroits où il n'y a pas de présence de l'église.</a:t>
          </a:r>
          <a:endParaRPr lang="es-ES_tradnl" sz="1400" kern="1200" dirty="0"/>
        </a:p>
        <a:p>
          <a:pPr marL="114300" lvl="1" indent="-114300" algn="l" defTabSz="622300">
            <a:lnSpc>
              <a:spcPct val="90000"/>
            </a:lnSpc>
            <a:spcBef>
              <a:spcPct val="0"/>
            </a:spcBef>
            <a:spcAft>
              <a:spcPct val="15000"/>
            </a:spcAft>
            <a:buChar char="•"/>
          </a:pPr>
          <a:r>
            <a:rPr lang="fr-FR" sz="1400" kern="1200" dirty="0"/>
            <a:t>Support et fonctionnement d'églises, d'écoles, d'hôpitaux, de cliniques, de séminaires et d'universités</a:t>
          </a:r>
          <a:endParaRPr lang="es-ES_tradnl" sz="1400" kern="1200" dirty="0"/>
        </a:p>
        <a:p>
          <a:pPr marL="114300" lvl="1" indent="-114300" algn="l" defTabSz="622300">
            <a:lnSpc>
              <a:spcPct val="90000"/>
            </a:lnSpc>
            <a:spcBef>
              <a:spcPct val="0"/>
            </a:spcBef>
            <a:spcAft>
              <a:spcPct val="15000"/>
            </a:spcAft>
            <a:buChar char="•"/>
          </a:pPr>
          <a:r>
            <a:rPr lang="fr-FR" sz="1400" kern="1200" dirty="0"/>
            <a:t>Maintenance des bâtiments et des propriétés</a:t>
          </a:r>
          <a:endParaRPr lang="es-ES_tradnl" sz="1400" kern="1200" dirty="0"/>
        </a:p>
        <a:p>
          <a:pPr marL="114300" lvl="1" indent="-114300" algn="l" defTabSz="622300">
            <a:lnSpc>
              <a:spcPct val="90000"/>
            </a:lnSpc>
            <a:spcBef>
              <a:spcPct val="0"/>
            </a:spcBef>
            <a:spcAft>
              <a:spcPct val="15000"/>
            </a:spcAft>
            <a:buChar char="•"/>
          </a:pPr>
          <a:r>
            <a:rPr lang="fr-FR" sz="1400" kern="1200" dirty="0"/>
            <a:t>Ateliers et formations</a:t>
          </a:r>
          <a:endParaRPr lang="es-ES_tradnl" sz="1400" kern="1200" dirty="0"/>
        </a:p>
        <a:p>
          <a:pPr marL="114300" lvl="1" indent="-114300" algn="l" defTabSz="622300">
            <a:lnSpc>
              <a:spcPct val="90000"/>
            </a:lnSpc>
            <a:spcBef>
              <a:spcPct val="0"/>
            </a:spcBef>
            <a:spcAft>
              <a:spcPct val="15000"/>
            </a:spcAft>
            <a:buChar char="•"/>
          </a:pPr>
          <a:r>
            <a:rPr lang="fr-FR" sz="1400" kern="1200" dirty="0"/>
            <a:t>Administration du bureaux mondial - GMC, bureaux régionaux, de champ, littérature et autres ressources.</a:t>
          </a:r>
          <a:endParaRPr lang="es-ES_tradnl" sz="1400" kern="1200" dirty="0"/>
        </a:p>
      </dsp:txBody>
      <dsp:txXfrm>
        <a:off x="8518213" y="1201843"/>
        <a:ext cx="2911550" cy="2860190"/>
      </dsp:txXfrm>
    </dsp:sp>
    <dsp:sp modelId="{EB76A43E-C6B1-C44F-9F25-2F640930734F}">
      <dsp:nvSpPr>
        <dsp:cNvPr id="0" name=""/>
        <dsp:cNvSpPr/>
      </dsp:nvSpPr>
      <dsp:spPr>
        <a:xfrm>
          <a:off x="8533609" y="-252080"/>
          <a:ext cx="3058620" cy="1249681"/>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FR" sz="1600" kern="1200" dirty="0"/>
            <a:t>Le FEM est très important dans le travail de la région, nous pouvons utiliser le FEM dans ces ministères :</a:t>
          </a:r>
          <a:endParaRPr lang="es-ES_tradnl" sz="1600" kern="1200" dirty="0"/>
        </a:p>
      </dsp:txBody>
      <dsp:txXfrm>
        <a:off x="8533609" y="-252080"/>
        <a:ext cx="3058620" cy="1249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196C6-94F0-9F4F-B694-06CB94F45A7C}">
      <dsp:nvSpPr>
        <dsp:cNvPr id="0" name=""/>
        <dsp:cNvSpPr/>
      </dsp:nvSpPr>
      <dsp:spPr>
        <a:xfrm rot="16200000">
          <a:off x="-2060145" y="3182591"/>
          <a:ext cx="4826203" cy="55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9874" bIns="0" numCol="1" spcCol="1270" anchor="t" anchorCtr="0">
          <a:noAutofit/>
        </a:bodyPr>
        <a:lstStyle/>
        <a:p>
          <a:pPr marL="0" lvl="0" indent="0" algn="r" defTabSz="1733550">
            <a:lnSpc>
              <a:spcPct val="90000"/>
            </a:lnSpc>
            <a:spcBef>
              <a:spcPct val="0"/>
            </a:spcBef>
            <a:spcAft>
              <a:spcPct val="35000"/>
            </a:spcAft>
            <a:buNone/>
          </a:pPr>
          <a:r>
            <a:rPr lang="es-ES_tradnl" sz="3900" kern="1200" dirty="0"/>
            <a:t>PARTICIPACION</a:t>
          </a:r>
        </a:p>
      </dsp:txBody>
      <dsp:txXfrm>
        <a:off x="-2060145" y="3182591"/>
        <a:ext cx="4826203" cy="555447"/>
      </dsp:txXfrm>
    </dsp:sp>
    <dsp:sp modelId="{9175387A-95CA-7B45-8247-4713A62FD4DB}">
      <dsp:nvSpPr>
        <dsp:cNvPr id="0" name=""/>
        <dsp:cNvSpPr/>
      </dsp:nvSpPr>
      <dsp:spPr>
        <a:xfrm>
          <a:off x="630679" y="1047213"/>
          <a:ext cx="2766716" cy="4826203"/>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489874" rIns="220472" bIns="220472" numCol="1" spcCol="1270" anchor="t" anchorCtr="0">
          <a:noAutofit/>
        </a:bodyPr>
        <a:lstStyle/>
        <a:p>
          <a:pPr marL="228600" lvl="1" indent="-228600" algn="l" defTabSz="1066800">
            <a:lnSpc>
              <a:spcPct val="90000"/>
            </a:lnSpc>
            <a:spcBef>
              <a:spcPct val="0"/>
            </a:spcBef>
            <a:spcAft>
              <a:spcPct val="15000"/>
            </a:spcAft>
            <a:buChar char="•"/>
          </a:pPr>
          <a:r>
            <a:rPr lang="es-ES_tradnl" sz="2400" kern="1200" dirty="0"/>
            <a:t>Nuestra participación, como decíamos al inicio, esperamos de cada uno de nosotros una participación efectiva y constante.</a:t>
          </a:r>
        </a:p>
      </dsp:txBody>
      <dsp:txXfrm>
        <a:off x="630679" y="1047213"/>
        <a:ext cx="2766716" cy="4826203"/>
      </dsp:txXfrm>
    </dsp:sp>
    <dsp:sp modelId="{EF8D29A7-438D-EF4E-9803-DAC7B30DDB64}">
      <dsp:nvSpPr>
        <dsp:cNvPr id="0" name=""/>
        <dsp:cNvSpPr/>
      </dsp:nvSpPr>
      <dsp:spPr>
        <a:xfrm>
          <a:off x="75232" y="314023"/>
          <a:ext cx="1110894" cy="1110894"/>
        </a:xfrm>
        <a:prstGeom prst="rect">
          <a:avLst/>
        </a:prstGeom>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DDC8B10A-5DE1-774A-BF57-B6F2C7ABB182}">
      <dsp:nvSpPr>
        <dsp:cNvPr id="0" name=""/>
        <dsp:cNvSpPr/>
      </dsp:nvSpPr>
      <dsp:spPr>
        <a:xfrm rot="16200000">
          <a:off x="1979500" y="3182591"/>
          <a:ext cx="4826203" cy="55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9874" bIns="0" numCol="1" spcCol="1270" anchor="t" anchorCtr="0">
          <a:noAutofit/>
        </a:bodyPr>
        <a:lstStyle/>
        <a:p>
          <a:pPr marL="0" lvl="0" indent="0" algn="r" defTabSz="1733550">
            <a:lnSpc>
              <a:spcPct val="90000"/>
            </a:lnSpc>
            <a:spcBef>
              <a:spcPct val="0"/>
            </a:spcBef>
            <a:spcAft>
              <a:spcPct val="35000"/>
            </a:spcAft>
            <a:buNone/>
          </a:pPr>
          <a:r>
            <a:rPr lang="es-ES_tradnl" sz="3900" kern="1200" dirty="0"/>
            <a:t>PARTICIPATION</a:t>
          </a:r>
        </a:p>
      </dsp:txBody>
      <dsp:txXfrm>
        <a:off x="1979500" y="3182591"/>
        <a:ext cx="4826203" cy="555447"/>
      </dsp:txXfrm>
    </dsp:sp>
    <dsp:sp modelId="{CA47579F-49AB-0F4E-A5B3-8817D0D60307}">
      <dsp:nvSpPr>
        <dsp:cNvPr id="0" name=""/>
        <dsp:cNvSpPr/>
      </dsp:nvSpPr>
      <dsp:spPr>
        <a:xfrm>
          <a:off x="4670325" y="1047213"/>
          <a:ext cx="2766716" cy="4826203"/>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489874" rIns="220472" bIns="220472" numCol="1" spcCol="1270" anchor="t" anchorCtr="0">
          <a:noAutofit/>
        </a:bodyPr>
        <a:lstStyle/>
        <a:p>
          <a:pPr marL="228600" lvl="1" indent="-228600" algn="l" defTabSz="1066800">
            <a:lnSpc>
              <a:spcPct val="90000"/>
            </a:lnSpc>
            <a:spcBef>
              <a:spcPct val="0"/>
            </a:spcBef>
            <a:spcAft>
              <a:spcPct val="15000"/>
            </a:spcAft>
            <a:buChar char="•"/>
          </a:pPr>
          <a:r>
            <a:rPr lang="es-ES_tradnl" sz="2400" kern="1200"/>
            <a:t>Our participation, as we said at the beginning, we expect from each one of us an effective and constant participation</a:t>
          </a:r>
          <a:endParaRPr lang="es-ES_tradnl" sz="2400" kern="1200" dirty="0"/>
        </a:p>
        <a:p>
          <a:pPr marL="228600" lvl="1" indent="-228600" algn="l" defTabSz="1066800">
            <a:lnSpc>
              <a:spcPct val="90000"/>
            </a:lnSpc>
            <a:spcBef>
              <a:spcPct val="0"/>
            </a:spcBef>
            <a:spcAft>
              <a:spcPct val="15000"/>
            </a:spcAft>
            <a:buChar char="•"/>
          </a:pPr>
          <a:endParaRPr lang="es-ES_tradnl" sz="2400" kern="1200" dirty="0"/>
        </a:p>
      </dsp:txBody>
      <dsp:txXfrm>
        <a:off x="4670325" y="1047213"/>
        <a:ext cx="2766716" cy="4826203"/>
      </dsp:txXfrm>
    </dsp:sp>
    <dsp:sp modelId="{A2CC038A-E669-6D4C-9692-C28F00071518}">
      <dsp:nvSpPr>
        <dsp:cNvPr id="0" name=""/>
        <dsp:cNvSpPr/>
      </dsp:nvSpPr>
      <dsp:spPr>
        <a:xfrm>
          <a:off x="4114878" y="314023"/>
          <a:ext cx="1110894" cy="1110894"/>
        </a:xfrm>
        <a:prstGeom prst="rect">
          <a:avLst/>
        </a:prstGeom>
        <a:blipFill>
          <a:blip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32C8F53B-7335-914B-9D50-70DD5AF6C963}">
      <dsp:nvSpPr>
        <dsp:cNvPr id="0" name=""/>
        <dsp:cNvSpPr/>
      </dsp:nvSpPr>
      <dsp:spPr>
        <a:xfrm rot="16200000">
          <a:off x="6019146" y="3182591"/>
          <a:ext cx="4826203" cy="555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9874" bIns="0" numCol="1" spcCol="1270" anchor="t" anchorCtr="0">
          <a:noAutofit/>
        </a:bodyPr>
        <a:lstStyle/>
        <a:p>
          <a:pPr marL="0" lvl="0" indent="0" algn="r" defTabSz="1733550">
            <a:lnSpc>
              <a:spcPct val="90000"/>
            </a:lnSpc>
            <a:spcBef>
              <a:spcPct val="0"/>
            </a:spcBef>
            <a:spcAft>
              <a:spcPct val="35000"/>
            </a:spcAft>
            <a:buNone/>
          </a:pPr>
          <a:r>
            <a:rPr lang="es-ES_tradnl" sz="3900" kern="1200" dirty="0"/>
            <a:t>PARTICIPATION</a:t>
          </a:r>
        </a:p>
      </dsp:txBody>
      <dsp:txXfrm>
        <a:off x="6019146" y="3182591"/>
        <a:ext cx="4826203" cy="555447"/>
      </dsp:txXfrm>
    </dsp:sp>
    <dsp:sp modelId="{3E66A29C-5F8F-6046-8097-9F5A3ECDE3A7}">
      <dsp:nvSpPr>
        <dsp:cNvPr id="0" name=""/>
        <dsp:cNvSpPr/>
      </dsp:nvSpPr>
      <dsp:spPr>
        <a:xfrm>
          <a:off x="8709971" y="1047213"/>
          <a:ext cx="2766716" cy="4826203"/>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20472" tIns="489874" rIns="220472" bIns="220472"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Notre participation, comme on l'a dit au début, nous attendons de chacun de nous une participation effective et constante.</a:t>
          </a:r>
          <a:endParaRPr lang="es-ES_tradnl" sz="2400" kern="1200" dirty="0"/>
        </a:p>
      </dsp:txBody>
      <dsp:txXfrm>
        <a:off x="8709971" y="1047213"/>
        <a:ext cx="2766716" cy="4826203"/>
      </dsp:txXfrm>
    </dsp:sp>
    <dsp:sp modelId="{11BC9F60-6BF9-094E-875E-C7BF8B61F8BA}">
      <dsp:nvSpPr>
        <dsp:cNvPr id="0" name=""/>
        <dsp:cNvSpPr/>
      </dsp:nvSpPr>
      <dsp:spPr>
        <a:xfrm>
          <a:off x="8154524" y="314023"/>
          <a:ext cx="1110894" cy="1110894"/>
        </a:xfrm>
        <a:prstGeom prst="rect">
          <a:avLst/>
        </a:prstGeom>
        <a:blipFill>
          <a:blip xmlns:r="http://schemas.openxmlformats.org/officeDocument/2006/relationships"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_tradnl"/>
              <a:t>Clic para editar título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20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a:t>Arrastre la imagen al marcador de posición o haga clic en el icono para agregarla</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184678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_tradnl"/>
              <a:t>Clic para editar título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446060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_tradnl"/>
              <a:t>Clic para editar título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395695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_tradnl"/>
              <a:t>Clic para editar título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020173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_tradnl"/>
              <a:t>Clic para editar título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_tradnl"/>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891637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_tradnl"/>
              <a:t>Clic para editar título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_tradnl"/>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175850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7989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8645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nchor="ct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77951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_tradnl"/>
              <a:t>Clic para editar título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1306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162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8572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5760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9113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_tradnl"/>
              <a:t>Clic para editar título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80966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_tradnl"/>
              <a:t>Clic para editar título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777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586B75A-687E-405C-8A0B-8D00578BA2C3}" type="datetimeFigureOut">
              <a:rPr lang="en-US" smtClean="0"/>
              <a:pPr/>
              <a:t>1/31/2022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63454495"/>
      </p:ext>
    </p:extLst>
  </p:cSld>
  <p:clrMap bg1="dk1" tx1="lt1" bg2="dk2"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_tradnl" sz="6000" b="1" dirty="0"/>
              <a:t>FEM /  WEF / FEM</a:t>
            </a:r>
          </a:p>
        </p:txBody>
      </p:sp>
      <p:sp>
        <p:nvSpPr>
          <p:cNvPr id="3" name="Subtítulo 2"/>
          <p:cNvSpPr>
            <a:spLocks noGrp="1"/>
          </p:cNvSpPr>
          <p:nvPr>
            <p:ph type="subTitle" idx="1"/>
          </p:nvPr>
        </p:nvSpPr>
        <p:spPr>
          <a:xfrm>
            <a:off x="684212" y="4817533"/>
            <a:ext cx="6400800" cy="973667"/>
          </a:xfrm>
        </p:spPr>
        <p:txBody>
          <a:bodyPr/>
          <a:lstStyle/>
          <a:p>
            <a:r>
              <a:rPr lang="es-ES_tradnl" b="1" dirty="0"/>
              <a:t>Dr. Carlos Sáenz</a:t>
            </a:r>
          </a:p>
        </p:txBody>
      </p:sp>
      <p:pic>
        <p:nvPicPr>
          <p:cNvPr id="4" name="Imagen 3"/>
          <p:cNvPicPr>
            <a:picLocks noChangeAspect="1"/>
          </p:cNvPicPr>
          <p:nvPr/>
        </p:nvPicPr>
        <p:blipFill>
          <a:blip r:embed="rId2">
            <a:clrChange>
              <a:clrFrom>
                <a:srgbClr val="FEFEFE"/>
              </a:clrFrom>
              <a:clrTo>
                <a:srgbClr val="FEFEFE">
                  <a:alpha val="0"/>
                </a:srgbClr>
              </a:clrTo>
            </a:clrChange>
            <a:biLevel thresh="25000"/>
            <a:extLst>
              <a:ext uri="{28A0092B-C50C-407E-A947-70E740481C1C}">
                <a14:useLocalDpi xmlns:a14="http://schemas.microsoft.com/office/drawing/2010/main" val="0"/>
              </a:ext>
            </a:extLst>
          </a:blip>
          <a:stretch>
            <a:fillRect/>
          </a:stretch>
        </p:blipFill>
        <p:spPr>
          <a:xfrm>
            <a:off x="8995719" y="4817533"/>
            <a:ext cx="2800865" cy="1529272"/>
          </a:xfrm>
          <a:prstGeom prst="rect">
            <a:avLst/>
          </a:prstGeom>
        </p:spPr>
      </p:pic>
      <p:pic>
        <p:nvPicPr>
          <p:cNvPr id="5" name="Imagen 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684212" y="181018"/>
            <a:ext cx="6858000" cy="1638300"/>
          </a:xfrm>
          <a:prstGeom prst="rect">
            <a:avLst/>
          </a:prstGeom>
        </p:spPr>
      </p:pic>
    </p:spTree>
    <p:extLst>
      <p:ext uri="{BB962C8B-B14F-4D97-AF65-F5344CB8AC3E}">
        <p14:creationId xmlns:p14="http://schemas.microsoft.com/office/powerpoint/2010/main" val="121383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280" y="296332"/>
            <a:ext cx="11567160" cy="1507067"/>
          </a:xfrm>
        </p:spPr>
        <p:txBody>
          <a:bodyPr>
            <a:normAutofit/>
          </a:bodyPr>
          <a:lstStyle/>
          <a:p>
            <a:pPr algn="r"/>
            <a:r>
              <a:rPr lang="es-ES_tradnl" sz="4000" b="1" dirty="0"/>
              <a:t>¿Qué es el FEM? / </a:t>
            </a:r>
            <a:r>
              <a:rPr lang="en-US" sz="4000" b="1" dirty="0"/>
              <a:t>What is </a:t>
            </a:r>
            <a:r>
              <a:rPr lang="en-US" sz="4000" b="1" dirty="0" err="1"/>
              <a:t>wef</a:t>
            </a:r>
            <a:r>
              <a:rPr lang="en-US" sz="4000" b="1" dirty="0"/>
              <a:t>? </a:t>
            </a:r>
            <a:r>
              <a:rPr lang="es-ES_tradnl" sz="4000" b="1" dirty="0"/>
              <a:t>/ </a:t>
            </a:r>
            <a:br>
              <a:rPr lang="es-ES_tradnl" sz="4000" b="1" dirty="0"/>
            </a:br>
            <a:r>
              <a:rPr lang="fr-FR" sz="4000" b="1" dirty="0"/>
              <a:t>Qu'est-ce que le FEM?</a:t>
            </a:r>
            <a:endParaRPr lang="es-ES_tradnl" sz="4000" b="1" dirty="0"/>
          </a:p>
        </p:txBody>
      </p:sp>
      <p:graphicFrame>
        <p:nvGraphicFramePr>
          <p:cNvPr id="3" name="Diagrama 2"/>
          <p:cNvGraphicFramePr/>
          <p:nvPr>
            <p:extLst>
              <p:ext uri="{D42A27DB-BD31-4B8C-83A1-F6EECF244321}">
                <p14:modId xmlns:p14="http://schemas.microsoft.com/office/powerpoint/2010/main" val="2011288375"/>
              </p:ext>
            </p:extLst>
          </p:nvPr>
        </p:nvGraphicFramePr>
        <p:xfrm>
          <a:off x="-868680" y="1965961"/>
          <a:ext cx="13837920"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2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69649"/>
              </p:ext>
            </p:extLst>
          </p:nvPr>
        </p:nvGraphicFramePr>
        <p:xfrm>
          <a:off x="431800" y="567266"/>
          <a:ext cx="11135360" cy="575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4424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609094118"/>
              </p:ext>
            </p:extLst>
          </p:nvPr>
        </p:nvGraphicFramePr>
        <p:xfrm>
          <a:off x="609600" y="365760"/>
          <a:ext cx="10911840" cy="5772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63019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29310938"/>
              </p:ext>
            </p:extLst>
          </p:nvPr>
        </p:nvGraphicFramePr>
        <p:xfrm>
          <a:off x="259080" y="594360"/>
          <a:ext cx="11643360" cy="615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122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26782656"/>
              </p:ext>
            </p:extLst>
          </p:nvPr>
        </p:nvGraphicFramePr>
        <p:xfrm>
          <a:off x="274320" y="289560"/>
          <a:ext cx="11551920" cy="6187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926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868546382"/>
              </p:ext>
            </p:extLst>
          </p:nvPr>
        </p:nvGraphicFramePr>
        <p:xfrm>
          <a:off x="533400" y="304800"/>
          <a:ext cx="1117092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4433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1213962488"/>
              </p:ext>
            </p:extLst>
          </p:nvPr>
        </p:nvGraphicFramePr>
        <p:xfrm>
          <a:off x="365760" y="320040"/>
          <a:ext cx="11430000" cy="5989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740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Segmento">
  <a:themeElements>
    <a:clrScheme name="Segmento">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o">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142</TotalTime>
  <Words>795</Words>
  <Application>Microsoft Office PowerPoint</Application>
  <PresentationFormat>Panorámica</PresentationFormat>
  <Paragraphs>43</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Century Gothic</vt:lpstr>
      <vt:lpstr>Wingdings 3</vt:lpstr>
      <vt:lpstr>Segmento</vt:lpstr>
      <vt:lpstr>FEM /  WEF / FEM</vt:lpstr>
      <vt:lpstr>¿Qué es el FEM? / What is wef? /  Qu'est-ce que le FEM?</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 /  WEF / FEM</dc:title>
  <dc:creator>Usuario de Microsoft Office</dc:creator>
  <cp:lastModifiedBy>Ana Crocker</cp:lastModifiedBy>
  <cp:revision>14</cp:revision>
  <dcterms:created xsi:type="dcterms:W3CDTF">2021-11-24T18:16:28Z</dcterms:created>
  <dcterms:modified xsi:type="dcterms:W3CDTF">2022-01-31T19:12:25Z</dcterms:modified>
</cp:coreProperties>
</file>