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sldIdLst>
    <p:sldId id="256" r:id="rId2"/>
    <p:sldId id="257" r:id="rId3"/>
    <p:sldId id="258" r:id="rId4"/>
    <p:sldId id="269" r:id="rId5"/>
    <p:sldId id="270" r:id="rId6"/>
    <p:sldId id="259" r:id="rId7"/>
    <p:sldId id="260" r:id="rId8"/>
    <p:sldId id="261" r:id="rId9"/>
    <p:sldId id="262" r:id="rId10"/>
    <p:sldId id="264" r:id="rId11"/>
    <p:sldId id="271" r:id="rId12"/>
    <p:sldId id="265" r:id="rId13"/>
    <p:sldId id="266" r:id="rId14"/>
    <p:sldId id="267" r:id="rId15"/>
    <p:sldId id="268" r:id="rId16"/>
    <p:sldId id="272" r:id="rId17"/>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126"/>
    <p:restoredTop sz="94599"/>
  </p:normalViewPr>
  <p:slideViewPr>
    <p:cSldViewPr snapToGrid="0" snapToObjects="1">
      <p:cViewPr varScale="1">
        <p:scale>
          <a:sx n="68" d="100"/>
          <a:sy n="68" d="100"/>
        </p:scale>
        <p:origin x="36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4DE340-C09C-D84A-B158-006A8605D3D7}" type="datetimeFigureOut">
              <a:rPr lang="es-MX" smtClean="0"/>
              <a:t>26/10/2021</a:t>
            </a:fld>
            <a:endParaRPr lang="es-MX"/>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31CEE30-9E0E-0C45-996C-4BC71D1F5230}" type="slidenum">
              <a:rPr lang="es-MX" smtClean="0"/>
              <a:t>‹Nº›</a:t>
            </a:fld>
            <a:endParaRPr lang="es-MX"/>
          </a:p>
        </p:txBody>
      </p:sp>
    </p:spTree>
    <p:extLst>
      <p:ext uri="{BB962C8B-B14F-4D97-AF65-F5344CB8AC3E}">
        <p14:creationId xmlns:p14="http://schemas.microsoft.com/office/powerpoint/2010/main" val="14726846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5"/>
          </p:nvPr>
        </p:nvSpPr>
        <p:spPr/>
        <p:txBody>
          <a:bodyPr/>
          <a:lstStyle/>
          <a:p>
            <a:fld id="{431CEE30-9E0E-0C45-996C-4BC71D1F5230}" type="slidenum">
              <a:rPr lang="es-MX" smtClean="0"/>
              <a:t>9</a:t>
            </a:fld>
            <a:endParaRPr lang="es-MX"/>
          </a:p>
        </p:txBody>
      </p:sp>
    </p:spTree>
    <p:extLst>
      <p:ext uri="{BB962C8B-B14F-4D97-AF65-F5344CB8AC3E}">
        <p14:creationId xmlns:p14="http://schemas.microsoft.com/office/powerpoint/2010/main" val="22350182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477D1F7-EE3F-994B-877F-FB0D652DDF80}"/>
              </a:ext>
            </a:extLst>
          </p:cNvPr>
          <p:cNvSpPr>
            <a:spLocks noGrp="1"/>
          </p:cNvSpPr>
          <p:nvPr>
            <p:ph type="ctrTitle"/>
          </p:nvPr>
        </p:nvSpPr>
        <p:spPr>
          <a:xfrm>
            <a:off x="1524000" y="1122363"/>
            <a:ext cx="9144000" cy="2387600"/>
          </a:xfrm>
        </p:spPr>
        <p:txBody>
          <a:bodyPr anchor="b"/>
          <a:lstStyle>
            <a:lvl1pPr algn="ctr">
              <a:defRPr sz="6000"/>
            </a:lvl1pPr>
          </a:lstStyle>
          <a:p>
            <a:r>
              <a:rPr lang="es-MX"/>
              <a:t>Haz clic para modificar el estilo de título del patrón</a:t>
            </a:r>
          </a:p>
        </p:txBody>
      </p:sp>
      <p:sp>
        <p:nvSpPr>
          <p:cNvPr id="3" name="Subtítulo 2">
            <a:extLst>
              <a:ext uri="{FF2B5EF4-FFF2-40B4-BE49-F238E27FC236}">
                <a16:creationId xmlns:a16="http://schemas.microsoft.com/office/drawing/2014/main" id="{2F9C33F8-CB05-9B44-A519-FAE2A927F53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MX"/>
              <a:t>Haz clic para editar el estilo de subtítulo del patrón</a:t>
            </a:r>
          </a:p>
        </p:txBody>
      </p:sp>
      <p:sp>
        <p:nvSpPr>
          <p:cNvPr id="4" name="Marcador de fecha 3">
            <a:extLst>
              <a:ext uri="{FF2B5EF4-FFF2-40B4-BE49-F238E27FC236}">
                <a16:creationId xmlns:a16="http://schemas.microsoft.com/office/drawing/2014/main" id="{8F5DC7AF-651A-EC45-BC2B-F533E62386C3}"/>
              </a:ext>
            </a:extLst>
          </p:cNvPr>
          <p:cNvSpPr>
            <a:spLocks noGrp="1"/>
          </p:cNvSpPr>
          <p:nvPr>
            <p:ph type="dt" sz="half" idx="10"/>
          </p:nvPr>
        </p:nvSpPr>
        <p:spPr/>
        <p:txBody>
          <a:bodyPr/>
          <a:lstStyle/>
          <a:p>
            <a:fld id="{E5383DE6-8FC1-7D40-8E0D-637CC15B5E38}" type="datetimeFigureOut">
              <a:rPr lang="es-MX" smtClean="0"/>
              <a:t>26/10/2021</a:t>
            </a:fld>
            <a:endParaRPr lang="es-MX"/>
          </a:p>
        </p:txBody>
      </p:sp>
      <p:sp>
        <p:nvSpPr>
          <p:cNvPr id="5" name="Marcador de pie de página 4">
            <a:extLst>
              <a:ext uri="{FF2B5EF4-FFF2-40B4-BE49-F238E27FC236}">
                <a16:creationId xmlns:a16="http://schemas.microsoft.com/office/drawing/2014/main" id="{93B8DAC3-DEDE-BB47-B89F-166CD0C4FBE8}"/>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B639150E-4A46-554F-9839-821A0BA0F601}"/>
              </a:ext>
            </a:extLst>
          </p:cNvPr>
          <p:cNvSpPr>
            <a:spLocks noGrp="1"/>
          </p:cNvSpPr>
          <p:nvPr>
            <p:ph type="sldNum" sz="quarter" idx="12"/>
          </p:nvPr>
        </p:nvSpPr>
        <p:spPr/>
        <p:txBody>
          <a:bodyPr/>
          <a:lstStyle/>
          <a:p>
            <a:fld id="{63C2B426-A242-094C-B358-00A829A1C624}" type="slidenum">
              <a:rPr lang="es-MX" smtClean="0"/>
              <a:t>‹Nº›</a:t>
            </a:fld>
            <a:endParaRPr lang="es-MX"/>
          </a:p>
        </p:txBody>
      </p:sp>
    </p:spTree>
    <p:extLst>
      <p:ext uri="{BB962C8B-B14F-4D97-AF65-F5344CB8AC3E}">
        <p14:creationId xmlns:p14="http://schemas.microsoft.com/office/powerpoint/2010/main" val="31251667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FF7C8F1-1231-2841-AA61-531B2E7B6521}"/>
              </a:ext>
            </a:extLst>
          </p:cNvPr>
          <p:cNvSpPr>
            <a:spLocks noGrp="1"/>
          </p:cNvSpPr>
          <p:nvPr>
            <p:ph type="title"/>
          </p:nvPr>
        </p:nvSpPr>
        <p:spPr/>
        <p:txBody>
          <a:bodyPr/>
          <a:lstStyle/>
          <a:p>
            <a:r>
              <a:rPr lang="es-MX"/>
              <a:t>Haz clic para modificar el estilo de título del patrón</a:t>
            </a:r>
          </a:p>
        </p:txBody>
      </p:sp>
      <p:sp>
        <p:nvSpPr>
          <p:cNvPr id="3" name="Marcador de texto vertical 2">
            <a:extLst>
              <a:ext uri="{FF2B5EF4-FFF2-40B4-BE49-F238E27FC236}">
                <a16:creationId xmlns:a16="http://schemas.microsoft.com/office/drawing/2014/main" id="{B6147D21-2EB8-3045-AF81-CC558E7AD9BF}"/>
              </a:ext>
            </a:extLst>
          </p:cNvPr>
          <p:cNvSpPr>
            <a:spLocks noGrp="1"/>
          </p:cNvSpPr>
          <p:nvPr>
            <p:ph type="body" orient="vert" idx="1"/>
          </p:nvPr>
        </p:nvSpPr>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fecha 3">
            <a:extLst>
              <a:ext uri="{FF2B5EF4-FFF2-40B4-BE49-F238E27FC236}">
                <a16:creationId xmlns:a16="http://schemas.microsoft.com/office/drawing/2014/main" id="{C5C5C653-F4CF-B047-B260-836AFA61F41E}"/>
              </a:ext>
            </a:extLst>
          </p:cNvPr>
          <p:cNvSpPr>
            <a:spLocks noGrp="1"/>
          </p:cNvSpPr>
          <p:nvPr>
            <p:ph type="dt" sz="half" idx="10"/>
          </p:nvPr>
        </p:nvSpPr>
        <p:spPr/>
        <p:txBody>
          <a:bodyPr/>
          <a:lstStyle/>
          <a:p>
            <a:fld id="{E5383DE6-8FC1-7D40-8E0D-637CC15B5E38}" type="datetimeFigureOut">
              <a:rPr lang="es-MX" smtClean="0"/>
              <a:t>26/10/2021</a:t>
            </a:fld>
            <a:endParaRPr lang="es-MX"/>
          </a:p>
        </p:txBody>
      </p:sp>
      <p:sp>
        <p:nvSpPr>
          <p:cNvPr id="5" name="Marcador de pie de página 4">
            <a:extLst>
              <a:ext uri="{FF2B5EF4-FFF2-40B4-BE49-F238E27FC236}">
                <a16:creationId xmlns:a16="http://schemas.microsoft.com/office/drawing/2014/main" id="{CF656038-4EFD-7B48-8C4F-AC397435178D}"/>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0F6B8D1E-CB51-174D-99A3-6F1582481DF3}"/>
              </a:ext>
            </a:extLst>
          </p:cNvPr>
          <p:cNvSpPr>
            <a:spLocks noGrp="1"/>
          </p:cNvSpPr>
          <p:nvPr>
            <p:ph type="sldNum" sz="quarter" idx="12"/>
          </p:nvPr>
        </p:nvSpPr>
        <p:spPr/>
        <p:txBody>
          <a:bodyPr/>
          <a:lstStyle/>
          <a:p>
            <a:fld id="{63C2B426-A242-094C-B358-00A829A1C624}" type="slidenum">
              <a:rPr lang="es-MX" smtClean="0"/>
              <a:t>‹Nº›</a:t>
            </a:fld>
            <a:endParaRPr lang="es-MX"/>
          </a:p>
        </p:txBody>
      </p:sp>
    </p:spTree>
    <p:extLst>
      <p:ext uri="{BB962C8B-B14F-4D97-AF65-F5344CB8AC3E}">
        <p14:creationId xmlns:p14="http://schemas.microsoft.com/office/powerpoint/2010/main" val="15977759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AFB7FFF0-AEFE-0148-9425-74F939697008}"/>
              </a:ext>
            </a:extLst>
          </p:cNvPr>
          <p:cNvSpPr>
            <a:spLocks noGrp="1"/>
          </p:cNvSpPr>
          <p:nvPr>
            <p:ph type="title" orient="vert"/>
          </p:nvPr>
        </p:nvSpPr>
        <p:spPr>
          <a:xfrm>
            <a:off x="8724900" y="365125"/>
            <a:ext cx="2628900" cy="5811838"/>
          </a:xfrm>
        </p:spPr>
        <p:txBody>
          <a:bodyPr vert="eaVert"/>
          <a:lstStyle/>
          <a:p>
            <a:r>
              <a:rPr lang="es-MX"/>
              <a:t>Haz clic para modificar el estilo de título del patrón</a:t>
            </a:r>
          </a:p>
        </p:txBody>
      </p:sp>
      <p:sp>
        <p:nvSpPr>
          <p:cNvPr id="3" name="Marcador de texto vertical 2">
            <a:extLst>
              <a:ext uri="{FF2B5EF4-FFF2-40B4-BE49-F238E27FC236}">
                <a16:creationId xmlns:a16="http://schemas.microsoft.com/office/drawing/2014/main" id="{244B5894-2915-ED40-8345-1D0FE11908FB}"/>
              </a:ext>
            </a:extLst>
          </p:cNvPr>
          <p:cNvSpPr>
            <a:spLocks noGrp="1"/>
          </p:cNvSpPr>
          <p:nvPr>
            <p:ph type="body" orient="vert" idx="1"/>
          </p:nvPr>
        </p:nvSpPr>
        <p:spPr>
          <a:xfrm>
            <a:off x="838200" y="365125"/>
            <a:ext cx="7734300" cy="5811838"/>
          </a:xfrm>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fecha 3">
            <a:extLst>
              <a:ext uri="{FF2B5EF4-FFF2-40B4-BE49-F238E27FC236}">
                <a16:creationId xmlns:a16="http://schemas.microsoft.com/office/drawing/2014/main" id="{A7E684DA-4075-2041-809A-5DABE743D9C1}"/>
              </a:ext>
            </a:extLst>
          </p:cNvPr>
          <p:cNvSpPr>
            <a:spLocks noGrp="1"/>
          </p:cNvSpPr>
          <p:nvPr>
            <p:ph type="dt" sz="half" idx="10"/>
          </p:nvPr>
        </p:nvSpPr>
        <p:spPr/>
        <p:txBody>
          <a:bodyPr/>
          <a:lstStyle/>
          <a:p>
            <a:fld id="{E5383DE6-8FC1-7D40-8E0D-637CC15B5E38}" type="datetimeFigureOut">
              <a:rPr lang="es-MX" smtClean="0"/>
              <a:t>26/10/2021</a:t>
            </a:fld>
            <a:endParaRPr lang="es-MX"/>
          </a:p>
        </p:txBody>
      </p:sp>
      <p:sp>
        <p:nvSpPr>
          <p:cNvPr id="5" name="Marcador de pie de página 4">
            <a:extLst>
              <a:ext uri="{FF2B5EF4-FFF2-40B4-BE49-F238E27FC236}">
                <a16:creationId xmlns:a16="http://schemas.microsoft.com/office/drawing/2014/main" id="{00FA79FC-ED05-474D-BE2C-446AA6FEFE03}"/>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BE3CD01F-6A33-6E4C-86DF-7896AAC39A50}"/>
              </a:ext>
            </a:extLst>
          </p:cNvPr>
          <p:cNvSpPr>
            <a:spLocks noGrp="1"/>
          </p:cNvSpPr>
          <p:nvPr>
            <p:ph type="sldNum" sz="quarter" idx="12"/>
          </p:nvPr>
        </p:nvSpPr>
        <p:spPr/>
        <p:txBody>
          <a:bodyPr/>
          <a:lstStyle/>
          <a:p>
            <a:fld id="{63C2B426-A242-094C-B358-00A829A1C624}" type="slidenum">
              <a:rPr lang="es-MX" smtClean="0"/>
              <a:t>‹Nº›</a:t>
            </a:fld>
            <a:endParaRPr lang="es-MX"/>
          </a:p>
        </p:txBody>
      </p:sp>
    </p:spTree>
    <p:extLst>
      <p:ext uri="{BB962C8B-B14F-4D97-AF65-F5344CB8AC3E}">
        <p14:creationId xmlns:p14="http://schemas.microsoft.com/office/powerpoint/2010/main" val="1123592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064B561-08BB-F949-9CD7-20128512A77E}"/>
              </a:ext>
            </a:extLst>
          </p:cNvPr>
          <p:cNvSpPr>
            <a:spLocks noGrp="1"/>
          </p:cNvSpPr>
          <p:nvPr>
            <p:ph type="title"/>
          </p:nvPr>
        </p:nvSpPr>
        <p:spPr/>
        <p:txBody>
          <a:bodyPr/>
          <a:lstStyle/>
          <a:p>
            <a:r>
              <a:rPr lang="es-MX"/>
              <a:t>Haz clic para modificar el estilo de título del patrón</a:t>
            </a:r>
          </a:p>
        </p:txBody>
      </p:sp>
      <p:sp>
        <p:nvSpPr>
          <p:cNvPr id="3" name="Marcador de contenido 2">
            <a:extLst>
              <a:ext uri="{FF2B5EF4-FFF2-40B4-BE49-F238E27FC236}">
                <a16:creationId xmlns:a16="http://schemas.microsoft.com/office/drawing/2014/main" id="{FFD1FF43-C385-C949-A2AF-F83212733A54}"/>
              </a:ext>
            </a:extLst>
          </p:cNvPr>
          <p:cNvSpPr>
            <a:spLocks noGrp="1"/>
          </p:cNvSpPr>
          <p:nvPr>
            <p:ph idx="1"/>
          </p:nvPr>
        </p:nvSpPr>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fecha 3">
            <a:extLst>
              <a:ext uri="{FF2B5EF4-FFF2-40B4-BE49-F238E27FC236}">
                <a16:creationId xmlns:a16="http://schemas.microsoft.com/office/drawing/2014/main" id="{D8082DCC-59CC-E640-B839-9A5B47E8E901}"/>
              </a:ext>
            </a:extLst>
          </p:cNvPr>
          <p:cNvSpPr>
            <a:spLocks noGrp="1"/>
          </p:cNvSpPr>
          <p:nvPr>
            <p:ph type="dt" sz="half" idx="10"/>
          </p:nvPr>
        </p:nvSpPr>
        <p:spPr/>
        <p:txBody>
          <a:bodyPr/>
          <a:lstStyle/>
          <a:p>
            <a:fld id="{E5383DE6-8FC1-7D40-8E0D-637CC15B5E38}" type="datetimeFigureOut">
              <a:rPr lang="es-MX" smtClean="0"/>
              <a:t>26/10/2021</a:t>
            </a:fld>
            <a:endParaRPr lang="es-MX"/>
          </a:p>
        </p:txBody>
      </p:sp>
      <p:sp>
        <p:nvSpPr>
          <p:cNvPr id="5" name="Marcador de pie de página 4">
            <a:extLst>
              <a:ext uri="{FF2B5EF4-FFF2-40B4-BE49-F238E27FC236}">
                <a16:creationId xmlns:a16="http://schemas.microsoft.com/office/drawing/2014/main" id="{8239197D-3699-964A-B1AF-E41EB01E866F}"/>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E18E64C0-1E43-B243-9270-985F21B00EAD}"/>
              </a:ext>
            </a:extLst>
          </p:cNvPr>
          <p:cNvSpPr>
            <a:spLocks noGrp="1"/>
          </p:cNvSpPr>
          <p:nvPr>
            <p:ph type="sldNum" sz="quarter" idx="12"/>
          </p:nvPr>
        </p:nvSpPr>
        <p:spPr/>
        <p:txBody>
          <a:bodyPr/>
          <a:lstStyle/>
          <a:p>
            <a:fld id="{63C2B426-A242-094C-B358-00A829A1C624}" type="slidenum">
              <a:rPr lang="es-MX" smtClean="0"/>
              <a:t>‹Nº›</a:t>
            </a:fld>
            <a:endParaRPr lang="es-MX"/>
          </a:p>
        </p:txBody>
      </p:sp>
    </p:spTree>
    <p:extLst>
      <p:ext uri="{BB962C8B-B14F-4D97-AF65-F5344CB8AC3E}">
        <p14:creationId xmlns:p14="http://schemas.microsoft.com/office/powerpoint/2010/main" val="22449818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D92636-A14F-A94F-A331-9CBD5A88AD15}"/>
              </a:ext>
            </a:extLst>
          </p:cNvPr>
          <p:cNvSpPr>
            <a:spLocks noGrp="1"/>
          </p:cNvSpPr>
          <p:nvPr>
            <p:ph type="title"/>
          </p:nvPr>
        </p:nvSpPr>
        <p:spPr>
          <a:xfrm>
            <a:off x="831850" y="1709738"/>
            <a:ext cx="10515600" cy="2852737"/>
          </a:xfrm>
        </p:spPr>
        <p:txBody>
          <a:bodyPr anchor="b"/>
          <a:lstStyle>
            <a:lvl1pPr>
              <a:defRPr sz="6000"/>
            </a:lvl1pPr>
          </a:lstStyle>
          <a:p>
            <a:r>
              <a:rPr lang="es-MX"/>
              <a:t>Haz clic para modificar el estilo de título del patrón</a:t>
            </a:r>
          </a:p>
        </p:txBody>
      </p:sp>
      <p:sp>
        <p:nvSpPr>
          <p:cNvPr id="3" name="Marcador de texto 2">
            <a:extLst>
              <a:ext uri="{FF2B5EF4-FFF2-40B4-BE49-F238E27FC236}">
                <a16:creationId xmlns:a16="http://schemas.microsoft.com/office/drawing/2014/main" id="{20F4D336-FCFC-A348-BCCE-55FEB136033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MX"/>
              <a:t>Haga clic para modificar los estilos de texto del patrón</a:t>
            </a:r>
          </a:p>
        </p:txBody>
      </p:sp>
      <p:sp>
        <p:nvSpPr>
          <p:cNvPr id="4" name="Marcador de fecha 3">
            <a:extLst>
              <a:ext uri="{FF2B5EF4-FFF2-40B4-BE49-F238E27FC236}">
                <a16:creationId xmlns:a16="http://schemas.microsoft.com/office/drawing/2014/main" id="{0618B55F-DA46-4349-8035-C277231D82F9}"/>
              </a:ext>
            </a:extLst>
          </p:cNvPr>
          <p:cNvSpPr>
            <a:spLocks noGrp="1"/>
          </p:cNvSpPr>
          <p:nvPr>
            <p:ph type="dt" sz="half" idx="10"/>
          </p:nvPr>
        </p:nvSpPr>
        <p:spPr/>
        <p:txBody>
          <a:bodyPr/>
          <a:lstStyle/>
          <a:p>
            <a:fld id="{E5383DE6-8FC1-7D40-8E0D-637CC15B5E38}" type="datetimeFigureOut">
              <a:rPr lang="es-MX" smtClean="0"/>
              <a:t>26/10/2021</a:t>
            </a:fld>
            <a:endParaRPr lang="es-MX"/>
          </a:p>
        </p:txBody>
      </p:sp>
      <p:sp>
        <p:nvSpPr>
          <p:cNvPr id="5" name="Marcador de pie de página 4">
            <a:extLst>
              <a:ext uri="{FF2B5EF4-FFF2-40B4-BE49-F238E27FC236}">
                <a16:creationId xmlns:a16="http://schemas.microsoft.com/office/drawing/2014/main" id="{F5F0F9EC-8EDF-CF49-A545-547BCA24CEA7}"/>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9FD3167E-41F1-A24A-A47F-CBEBE81BD683}"/>
              </a:ext>
            </a:extLst>
          </p:cNvPr>
          <p:cNvSpPr>
            <a:spLocks noGrp="1"/>
          </p:cNvSpPr>
          <p:nvPr>
            <p:ph type="sldNum" sz="quarter" idx="12"/>
          </p:nvPr>
        </p:nvSpPr>
        <p:spPr/>
        <p:txBody>
          <a:bodyPr/>
          <a:lstStyle/>
          <a:p>
            <a:fld id="{63C2B426-A242-094C-B358-00A829A1C624}" type="slidenum">
              <a:rPr lang="es-MX" smtClean="0"/>
              <a:t>‹Nº›</a:t>
            </a:fld>
            <a:endParaRPr lang="es-MX"/>
          </a:p>
        </p:txBody>
      </p:sp>
    </p:spTree>
    <p:extLst>
      <p:ext uri="{BB962C8B-B14F-4D97-AF65-F5344CB8AC3E}">
        <p14:creationId xmlns:p14="http://schemas.microsoft.com/office/powerpoint/2010/main" val="30955137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AE9EA1-C881-3B44-A49E-3A6E02A7F4EB}"/>
              </a:ext>
            </a:extLst>
          </p:cNvPr>
          <p:cNvSpPr>
            <a:spLocks noGrp="1"/>
          </p:cNvSpPr>
          <p:nvPr>
            <p:ph type="title"/>
          </p:nvPr>
        </p:nvSpPr>
        <p:spPr/>
        <p:txBody>
          <a:bodyPr/>
          <a:lstStyle/>
          <a:p>
            <a:r>
              <a:rPr lang="es-MX"/>
              <a:t>Haz clic para modificar el estilo de título del patrón</a:t>
            </a:r>
          </a:p>
        </p:txBody>
      </p:sp>
      <p:sp>
        <p:nvSpPr>
          <p:cNvPr id="3" name="Marcador de contenido 2">
            <a:extLst>
              <a:ext uri="{FF2B5EF4-FFF2-40B4-BE49-F238E27FC236}">
                <a16:creationId xmlns:a16="http://schemas.microsoft.com/office/drawing/2014/main" id="{4E38A9A7-303D-5544-BE36-D2606AEFC6DC}"/>
              </a:ext>
            </a:extLst>
          </p:cNvPr>
          <p:cNvSpPr>
            <a:spLocks noGrp="1"/>
          </p:cNvSpPr>
          <p:nvPr>
            <p:ph sz="half" idx="1"/>
          </p:nvPr>
        </p:nvSpPr>
        <p:spPr>
          <a:xfrm>
            <a:off x="838200" y="1825625"/>
            <a:ext cx="5181600" cy="435133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contenido 3">
            <a:extLst>
              <a:ext uri="{FF2B5EF4-FFF2-40B4-BE49-F238E27FC236}">
                <a16:creationId xmlns:a16="http://schemas.microsoft.com/office/drawing/2014/main" id="{42B6C33D-C914-354F-9B0E-ABE9B02BFCA1}"/>
              </a:ext>
            </a:extLst>
          </p:cNvPr>
          <p:cNvSpPr>
            <a:spLocks noGrp="1"/>
          </p:cNvSpPr>
          <p:nvPr>
            <p:ph sz="half" idx="2"/>
          </p:nvPr>
        </p:nvSpPr>
        <p:spPr>
          <a:xfrm>
            <a:off x="6172200" y="1825625"/>
            <a:ext cx="5181600" cy="435133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5" name="Marcador de fecha 4">
            <a:extLst>
              <a:ext uri="{FF2B5EF4-FFF2-40B4-BE49-F238E27FC236}">
                <a16:creationId xmlns:a16="http://schemas.microsoft.com/office/drawing/2014/main" id="{6BF31A08-9910-1C49-B7A4-649D02CFC4A4}"/>
              </a:ext>
            </a:extLst>
          </p:cNvPr>
          <p:cNvSpPr>
            <a:spLocks noGrp="1"/>
          </p:cNvSpPr>
          <p:nvPr>
            <p:ph type="dt" sz="half" idx="10"/>
          </p:nvPr>
        </p:nvSpPr>
        <p:spPr/>
        <p:txBody>
          <a:bodyPr/>
          <a:lstStyle/>
          <a:p>
            <a:fld id="{E5383DE6-8FC1-7D40-8E0D-637CC15B5E38}" type="datetimeFigureOut">
              <a:rPr lang="es-MX" smtClean="0"/>
              <a:t>26/10/2021</a:t>
            </a:fld>
            <a:endParaRPr lang="es-MX"/>
          </a:p>
        </p:txBody>
      </p:sp>
      <p:sp>
        <p:nvSpPr>
          <p:cNvPr id="6" name="Marcador de pie de página 5">
            <a:extLst>
              <a:ext uri="{FF2B5EF4-FFF2-40B4-BE49-F238E27FC236}">
                <a16:creationId xmlns:a16="http://schemas.microsoft.com/office/drawing/2014/main" id="{A2887B06-9373-EA4B-8266-6DF0B3869580}"/>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CBAAAF49-78AF-FC4E-8C6B-31A07E530340}"/>
              </a:ext>
            </a:extLst>
          </p:cNvPr>
          <p:cNvSpPr>
            <a:spLocks noGrp="1"/>
          </p:cNvSpPr>
          <p:nvPr>
            <p:ph type="sldNum" sz="quarter" idx="12"/>
          </p:nvPr>
        </p:nvSpPr>
        <p:spPr/>
        <p:txBody>
          <a:bodyPr/>
          <a:lstStyle/>
          <a:p>
            <a:fld id="{63C2B426-A242-094C-B358-00A829A1C624}" type="slidenum">
              <a:rPr lang="es-MX" smtClean="0"/>
              <a:t>‹Nº›</a:t>
            </a:fld>
            <a:endParaRPr lang="es-MX"/>
          </a:p>
        </p:txBody>
      </p:sp>
    </p:spTree>
    <p:extLst>
      <p:ext uri="{BB962C8B-B14F-4D97-AF65-F5344CB8AC3E}">
        <p14:creationId xmlns:p14="http://schemas.microsoft.com/office/powerpoint/2010/main" val="1990717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C014C46-C5B3-5641-B604-8F469731D829}"/>
              </a:ext>
            </a:extLst>
          </p:cNvPr>
          <p:cNvSpPr>
            <a:spLocks noGrp="1"/>
          </p:cNvSpPr>
          <p:nvPr>
            <p:ph type="title"/>
          </p:nvPr>
        </p:nvSpPr>
        <p:spPr>
          <a:xfrm>
            <a:off x="839788" y="365125"/>
            <a:ext cx="10515600" cy="1325563"/>
          </a:xfrm>
        </p:spPr>
        <p:txBody>
          <a:bodyPr/>
          <a:lstStyle/>
          <a:p>
            <a:r>
              <a:rPr lang="es-MX"/>
              <a:t>Haz clic para modificar el estilo de título del patrón</a:t>
            </a:r>
          </a:p>
        </p:txBody>
      </p:sp>
      <p:sp>
        <p:nvSpPr>
          <p:cNvPr id="3" name="Marcador de texto 2">
            <a:extLst>
              <a:ext uri="{FF2B5EF4-FFF2-40B4-BE49-F238E27FC236}">
                <a16:creationId xmlns:a16="http://schemas.microsoft.com/office/drawing/2014/main" id="{D314244A-A885-984F-BE9F-D876C72C855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4" name="Marcador de contenido 3">
            <a:extLst>
              <a:ext uri="{FF2B5EF4-FFF2-40B4-BE49-F238E27FC236}">
                <a16:creationId xmlns:a16="http://schemas.microsoft.com/office/drawing/2014/main" id="{29D6E2AA-7393-594D-809E-5548AACAF347}"/>
              </a:ext>
            </a:extLst>
          </p:cNvPr>
          <p:cNvSpPr>
            <a:spLocks noGrp="1"/>
          </p:cNvSpPr>
          <p:nvPr>
            <p:ph sz="half" idx="2"/>
          </p:nvPr>
        </p:nvSpPr>
        <p:spPr>
          <a:xfrm>
            <a:off x="839788" y="2505075"/>
            <a:ext cx="5157787" cy="368458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5" name="Marcador de texto 4">
            <a:extLst>
              <a:ext uri="{FF2B5EF4-FFF2-40B4-BE49-F238E27FC236}">
                <a16:creationId xmlns:a16="http://schemas.microsoft.com/office/drawing/2014/main" id="{6011658F-EF24-8B41-8458-C977F3E382E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6" name="Marcador de contenido 5">
            <a:extLst>
              <a:ext uri="{FF2B5EF4-FFF2-40B4-BE49-F238E27FC236}">
                <a16:creationId xmlns:a16="http://schemas.microsoft.com/office/drawing/2014/main" id="{8975C6B0-C146-2C4B-9CBF-AF17F9BFC7C2}"/>
              </a:ext>
            </a:extLst>
          </p:cNvPr>
          <p:cNvSpPr>
            <a:spLocks noGrp="1"/>
          </p:cNvSpPr>
          <p:nvPr>
            <p:ph sz="quarter" idx="4"/>
          </p:nvPr>
        </p:nvSpPr>
        <p:spPr>
          <a:xfrm>
            <a:off x="6172200" y="2505075"/>
            <a:ext cx="5183188" cy="368458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7" name="Marcador de fecha 6">
            <a:extLst>
              <a:ext uri="{FF2B5EF4-FFF2-40B4-BE49-F238E27FC236}">
                <a16:creationId xmlns:a16="http://schemas.microsoft.com/office/drawing/2014/main" id="{B2675A3E-C69F-B44A-851D-01B0854941DD}"/>
              </a:ext>
            </a:extLst>
          </p:cNvPr>
          <p:cNvSpPr>
            <a:spLocks noGrp="1"/>
          </p:cNvSpPr>
          <p:nvPr>
            <p:ph type="dt" sz="half" idx="10"/>
          </p:nvPr>
        </p:nvSpPr>
        <p:spPr/>
        <p:txBody>
          <a:bodyPr/>
          <a:lstStyle/>
          <a:p>
            <a:fld id="{E5383DE6-8FC1-7D40-8E0D-637CC15B5E38}" type="datetimeFigureOut">
              <a:rPr lang="es-MX" smtClean="0"/>
              <a:t>26/10/2021</a:t>
            </a:fld>
            <a:endParaRPr lang="es-MX"/>
          </a:p>
        </p:txBody>
      </p:sp>
      <p:sp>
        <p:nvSpPr>
          <p:cNvPr id="8" name="Marcador de pie de página 7">
            <a:extLst>
              <a:ext uri="{FF2B5EF4-FFF2-40B4-BE49-F238E27FC236}">
                <a16:creationId xmlns:a16="http://schemas.microsoft.com/office/drawing/2014/main" id="{2B959DD6-6863-7B4F-847D-E57592AEA72A}"/>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5EC25F50-4D0A-8942-B494-2E53C096E207}"/>
              </a:ext>
            </a:extLst>
          </p:cNvPr>
          <p:cNvSpPr>
            <a:spLocks noGrp="1"/>
          </p:cNvSpPr>
          <p:nvPr>
            <p:ph type="sldNum" sz="quarter" idx="12"/>
          </p:nvPr>
        </p:nvSpPr>
        <p:spPr/>
        <p:txBody>
          <a:bodyPr/>
          <a:lstStyle/>
          <a:p>
            <a:fld id="{63C2B426-A242-094C-B358-00A829A1C624}" type="slidenum">
              <a:rPr lang="es-MX" smtClean="0"/>
              <a:t>‹Nº›</a:t>
            </a:fld>
            <a:endParaRPr lang="es-MX"/>
          </a:p>
        </p:txBody>
      </p:sp>
    </p:spTree>
    <p:extLst>
      <p:ext uri="{BB962C8B-B14F-4D97-AF65-F5344CB8AC3E}">
        <p14:creationId xmlns:p14="http://schemas.microsoft.com/office/powerpoint/2010/main" val="7203726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50BC9DB-62FB-404D-80DB-76D1BC8A1A04}"/>
              </a:ext>
            </a:extLst>
          </p:cNvPr>
          <p:cNvSpPr>
            <a:spLocks noGrp="1"/>
          </p:cNvSpPr>
          <p:nvPr>
            <p:ph type="title"/>
          </p:nvPr>
        </p:nvSpPr>
        <p:spPr/>
        <p:txBody>
          <a:bodyPr/>
          <a:lstStyle/>
          <a:p>
            <a:r>
              <a:rPr lang="es-MX"/>
              <a:t>Haz clic para modificar el estilo de título del patrón</a:t>
            </a:r>
          </a:p>
        </p:txBody>
      </p:sp>
      <p:sp>
        <p:nvSpPr>
          <p:cNvPr id="3" name="Marcador de fecha 2">
            <a:extLst>
              <a:ext uri="{FF2B5EF4-FFF2-40B4-BE49-F238E27FC236}">
                <a16:creationId xmlns:a16="http://schemas.microsoft.com/office/drawing/2014/main" id="{0844096E-2B31-C643-8AAB-EEE4B04083D9}"/>
              </a:ext>
            </a:extLst>
          </p:cNvPr>
          <p:cNvSpPr>
            <a:spLocks noGrp="1"/>
          </p:cNvSpPr>
          <p:nvPr>
            <p:ph type="dt" sz="half" idx="10"/>
          </p:nvPr>
        </p:nvSpPr>
        <p:spPr/>
        <p:txBody>
          <a:bodyPr/>
          <a:lstStyle/>
          <a:p>
            <a:fld id="{E5383DE6-8FC1-7D40-8E0D-637CC15B5E38}" type="datetimeFigureOut">
              <a:rPr lang="es-MX" smtClean="0"/>
              <a:t>26/10/2021</a:t>
            </a:fld>
            <a:endParaRPr lang="es-MX"/>
          </a:p>
        </p:txBody>
      </p:sp>
      <p:sp>
        <p:nvSpPr>
          <p:cNvPr id="4" name="Marcador de pie de página 3">
            <a:extLst>
              <a:ext uri="{FF2B5EF4-FFF2-40B4-BE49-F238E27FC236}">
                <a16:creationId xmlns:a16="http://schemas.microsoft.com/office/drawing/2014/main" id="{ECD3425F-4853-164B-B265-562BA5B62429}"/>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099459F9-522D-594D-9BAE-6679E1B0F4D2}"/>
              </a:ext>
            </a:extLst>
          </p:cNvPr>
          <p:cNvSpPr>
            <a:spLocks noGrp="1"/>
          </p:cNvSpPr>
          <p:nvPr>
            <p:ph type="sldNum" sz="quarter" idx="12"/>
          </p:nvPr>
        </p:nvSpPr>
        <p:spPr/>
        <p:txBody>
          <a:bodyPr/>
          <a:lstStyle/>
          <a:p>
            <a:fld id="{63C2B426-A242-094C-B358-00A829A1C624}" type="slidenum">
              <a:rPr lang="es-MX" smtClean="0"/>
              <a:t>‹Nº›</a:t>
            </a:fld>
            <a:endParaRPr lang="es-MX"/>
          </a:p>
        </p:txBody>
      </p:sp>
    </p:spTree>
    <p:extLst>
      <p:ext uri="{BB962C8B-B14F-4D97-AF65-F5344CB8AC3E}">
        <p14:creationId xmlns:p14="http://schemas.microsoft.com/office/powerpoint/2010/main" val="19253729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7C82A1D0-B75E-3046-8355-B202AC14D1B9}"/>
              </a:ext>
            </a:extLst>
          </p:cNvPr>
          <p:cNvSpPr>
            <a:spLocks noGrp="1"/>
          </p:cNvSpPr>
          <p:nvPr>
            <p:ph type="dt" sz="half" idx="10"/>
          </p:nvPr>
        </p:nvSpPr>
        <p:spPr/>
        <p:txBody>
          <a:bodyPr/>
          <a:lstStyle/>
          <a:p>
            <a:fld id="{E5383DE6-8FC1-7D40-8E0D-637CC15B5E38}" type="datetimeFigureOut">
              <a:rPr lang="es-MX" smtClean="0"/>
              <a:t>26/10/2021</a:t>
            </a:fld>
            <a:endParaRPr lang="es-MX"/>
          </a:p>
        </p:txBody>
      </p:sp>
      <p:sp>
        <p:nvSpPr>
          <p:cNvPr id="3" name="Marcador de pie de página 2">
            <a:extLst>
              <a:ext uri="{FF2B5EF4-FFF2-40B4-BE49-F238E27FC236}">
                <a16:creationId xmlns:a16="http://schemas.microsoft.com/office/drawing/2014/main" id="{3A97981E-64DF-D34F-A177-73D47C87C797}"/>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36A768F9-2B43-174A-A510-0185C6546A31}"/>
              </a:ext>
            </a:extLst>
          </p:cNvPr>
          <p:cNvSpPr>
            <a:spLocks noGrp="1"/>
          </p:cNvSpPr>
          <p:nvPr>
            <p:ph type="sldNum" sz="quarter" idx="12"/>
          </p:nvPr>
        </p:nvSpPr>
        <p:spPr/>
        <p:txBody>
          <a:bodyPr/>
          <a:lstStyle/>
          <a:p>
            <a:fld id="{63C2B426-A242-094C-B358-00A829A1C624}" type="slidenum">
              <a:rPr lang="es-MX" smtClean="0"/>
              <a:t>‹Nº›</a:t>
            </a:fld>
            <a:endParaRPr lang="es-MX"/>
          </a:p>
        </p:txBody>
      </p:sp>
    </p:spTree>
    <p:extLst>
      <p:ext uri="{BB962C8B-B14F-4D97-AF65-F5344CB8AC3E}">
        <p14:creationId xmlns:p14="http://schemas.microsoft.com/office/powerpoint/2010/main" val="20696885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74E33F-9F0D-E941-80B6-EF37E6130CCA}"/>
              </a:ext>
            </a:extLst>
          </p:cNvPr>
          <p:cNvSpPr>
            <a:spLocks noGrp="1"/>
          </p:cNvSpPr>
          <p:nvPr>
            <p:ph type="title"/>
          </p:nvPr>
        </p:nvSpPr>
        <p:spPr>
          <a:xfrm>
            <a:off x="839788" y="457200"/>
            <a:ext cx="3932237" cy="1600200"/>
          </a:xfrm>
        </p:spPr>
        <p:txBody>
          <a:bodyPr anchor="b"/>
          <a:lstStyle>
            <a:lvl1pPr>
              <a:defRPr sz="3200"/>
            </a:lvl1pPr>
          </a:lstStyle>
          <a:p>
            <a:r>
              <a:rPr lang="es-MX"/>
              <a:t>Haz clic para modificar el estilo de título del patrón</a:t>
            </a:r>
          </a:p>
        </p:txBody>
      </p:sp>
      <p:sp>
        <p:nvSpPr>
          <p:cNvPr id="3" name="Marcador de contenido 2">
            <a:extLst>
              <a:ext uri="{FF2B5EF4-FFF2-40B4-BE49-F238E27FC236}">
                <a16:creationId xmlns:a16="http://schemas.microsoft.com/office/drawing/2014/main" id="{312F7F4B-A343-6A4E-B85F-7F84AA4387A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texto 3">
            <a:extLst>
              <a:ext uri="{FF2B5EF4-FFF2-40B4-BE49-F238E27FC236}">
                <a16:creationId xmlns:a16="http://schemas.microsoft.com/office/drawing/2014/main" id="{A4755404-4315-114B-8B24-20D512676F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MX"/>
              <a:t>Haga clic para modificar los estilos de texto del patrón</a:t>
            </a:r>
          </a:p>
        </p:txBody>
      </p:sp>
      <p:sp>
        <p:nvSpPr>
          <p:cNvPr id="5" name="Marcador de fecha 4">
            <a:extLst>
              <a:ext uri="{FF2B5EF4-FFF2-40B4-BE49-F238E27FC236}">
                <a16:creationId xmlns:a16="http://schemas.microsoft.com/office/drawing/2014/main" id="{0A74FBB6-375A-A148-950D-41307A4CBB44}"/>
              </a:ext>
            </a:extLst>
          </p:cNvPr>
          <p:cNvSpPr>
            <a:spLocks noGrp="1"/>
          </p:cNvSpPr>
          <p:nvPr>
            <p:ph type="dt" sz="half" idx="10"/>
          </p:nvPr>
        </p:nvSpPr>
        <p:spPr/>
        <p:txBody>
          <a:bodyPr/>
          <a:lstStyle/>
          <a:p>
            <a:fld id="{E5383DE6-8FC1-7D40-8E0D-637CC15B5E38}" type="datetimeFigureOut">
              <a:rPr lang="es-MX" smtClean="0"/>
              <a:t>26/10/2021</a:t>
            </a:fld>
            <a:endParaRPr lang="es-MX"/>
          </a:p>
        </p:txBody>
      </p:sp>
      <p:sp>
        <p:nvSpPr>
          <p:cNvPr id="6" name="Marcador de pie de página 5">
            <a:extLst>
              <a:ext uri="{FF2B5EF4-FFF2-40B4-BE49-F238E27FC236}">
                <a16:creationId xmlns:a16="http://schemas.microsoft.com/office/drawing/2014/main" id="{5AA5C11F-93A1-5F45-9F0D-AB892D7DA4A0}"/>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A94C441C-8A15-1B44-ACC8-06112D3648A1}"/>
              </a:ext>
            </a:extLst>
          </p:cNvPr>
          <p:cNvSpPr>
            <a:spLocks noGrp="1"/>
          </p:cNvSpPr>
          <p:nvPr>
            <p:ph type="sldNum" sz="quarter" idx="12"/>
          </p:nvPr>
        </p:nvSpPr>
        <p:spPr/>
        <p:txBody>
          <a:bodyPr/>
          <a:lstStyle/>
          <a:p>
            <a:fld id="{63C2B426-A242-094C-B358-00A829A1C624}" type="slidenum">
              <a:rPr lang="es-MX" smtClean="0"/>
              <a:t>‹Nº›</a:t>
            </a:fld>
            <a:endParaRPr lang="es-MX"/>
          </a:p>
        </p:txBody>
      </p:sp>
    </p:spTree>
    <p:extLst>
      <p:ext uri="{BB962C8B-B14F-4D97-AF65-F5344CB8AC3E}">
        <p14:creationId xmlns:p14="http://schemas.microsoft.com/office/powerpoint/2010/main" val="7462991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1AC321A-0C05-D34C-B07E-97D125432DBF}"/>
              </a:ext>
            </a:extLst>
          </p:cNvPr>
          <p:cNvSpPr>
            <a:spLocks noGrp="1"/>
          </p:cNvSpPr>
          <p:nvPr>
            <p:ph type="title"/>
          </p:nvPr>
        </p:nvSpPr>
        <p:spPr>
          <a:xfrm>
            <a:off x="839788" y="457200"/>
            <a:ext cx="3932237" cy="1600200"/>
          </a:xfrm>
        </p:spPr>
        <p:txBody>
          <a:bodyPr anchor="b"/>
          <a:lstStyle>
            <a:lvl1pPr>
              <a:defRPr sz="3200"/>
            </a:lvl1pPr>
          </a:lstStyle>
          <a:p>
            <a:r>
              <a:rPr lang="es-MX"/>
              <a:t>Haz clic para modificar el estilo de título del patrón</a:t>
            </a:r>
          </a:p>
        </p:txBody>
      </p:sp>
      <p:sp>
        <p:nvSpPr>
          <p:cNvPr id="3" name="Marcador de posición de imagen 2">
            <a:extLst>
              <a:ext uri="{FF2B5EF4-FFF2-40B4-BE49-F238E27FC236}">
                <a16:creationId xmlns:a16="http://schemas.microsoft.com/office/drawing/2014/main" id="{31494F72-3FB6-E347-9CD3-58451457702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CA6E9500-E8E0-9B46-A128-DCF8DAAB75C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MX"/>
              <a:t>Haga clic para modificar los estilos de texto del patrón</a:t>
            </a:r>
          </a:p>
        </p:txBody>
      </p:sp>
      <p:sp>
        <p:nvSpPr>
          <p:cNvPr id="5" name="Marcador de fecha 4">
            <a:extLst>
              <a:ext uri="{FF2B5EF4-FFF2-40B4-BE49-F238E27FC236}">
                <a16:creationId xmlns:a16="http://schemas.microsoft.com/office/drawing/2014/main" id="{65613D15-066A-9844-813E-BFDC47EA925C}"/>
              </a:ext>
            </a:extLst>
          </p:cNvPr>
          <p:cNvSpPr>
            <a:spLocks noGrp="1"/>
          </p:cNvSpPr>
          <p:nvPr>
            <p:ph type="dt" sz="half" idx="10"/>
          </p:nvPr>
        </p:nvSpPr>
        <p:spPr/>
        <p:txBody>
          <a:bodyPr/>
          <a:lstStyle/>
          <a:p>
            <a:fld id="{E5383DE6-8FC1-7D40-8E0D-637CC15B5E38}" type="datetimeFigureOut">
              <a:rPr lang="es-MX" smtClean="0"/>
              <a:t>26/10/2021</a:t>
            </a:fld>
            <a:endParaRPr lang="es-MX"/>
          </a:p>
        </p:txBody>
      </p:sp>
      <p:sp>
        <p:nvSpPr>
          <p:cNvPr id="6" name="Marcador de pie de página 5">
            <a:extLst>
              <a:ext uri="{FF2B5EF4-FFF2-40B4-BE49-F238E27FC236}">
                <a16:creationId xmlns:a16="http://schemas.microsoft.com/office/drawing/2014/main" id="{DCCAF62F-FCCE-8145-BBEA-49FE53A14B82}"/>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89F9D53E-D3BE-9442-A00D-F1C60C8F28EC}"/>
              </a:ext>
            </a:extLst>
          </p:cNvPr>
          <p:cNvSpPr>
            <a:spLocks noGrp="1"/>
          </p:cNvSpPr>
          <p:nvPr>
            <p:ph type="sldNum" sz="quarter" idx="12"/>
          </p:nvPr>
        </p:nvSpPr>
        <p:spPr/>
        <p:txBody>
          <a:bodyPr/>
          <a:lstStyle/>
          <a:p>
            <a:fld id="{63C2B426-A242-094C-B358-00A829A1C624}" type="slidenum">
              <a:rPr lang="es-MX" smtClean="0"/>
              <a:t>‹Nº›</a:t>
            </a:fld>
            <a:endParaRPr lang="es-MX"/>
          </a:p>
        </p:txBody>
      </p:sp>
    </p:spTree>
    <p:extLst>
      <p:ext uri="{BB962C8B-B14F-4D97-AF65-F5344CB8AC3E}">
        <p14:creationId xmlns:p14="http://schemas.microsoft.com/office/powerpoint/2010/main" val="4217754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BC488BBD-CD56-6640-B912-2BCAFBFD824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MX"/>
              <a:t>Haz clic para modificar el estilo de título del patrón</a:t>
            </a:r>
          </a:p>
        </p:txBody>
      </p:sp>
      <p:sp>
        <p:nvSpPr>
          <p:cNvPr id="3" name="Marcador de texto 2">
            <a:extLst>
              <a:ext uri="{FF2B5EF4-FFF2-40B4-BE49-F238E27FC236}">
                <a16:creationId xmlns:a16="http://schemas.microsoft.com/office/drawing/2014/main" id="{31757F31-765C-7D45-BC25-6F11C26172D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fecha 3">
            <a:extLst>
              <a:ext uri="{FF2B5EF4-FFF2-40B4-BE49-F238E27FC236}">
                <a16:creationId xmlns:a16="http://schemas.microsoft.com/office/drawing/2014/main" id="{45C77BD7-D911-944A-BD79-6D9D453A14F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383DE6-8FC1-7D40-8E0D-637CC15B5E38}" type="datetimeFigureOut">
              <a:rPr lang="es-MX" smtClean="0"/>
              <a:t>26/10/2021</a:t>
            </a:fld>
            <a:endParaRPr lang="es-MX"/>
          </a:p>
        </p:txBody>
      </p:sp>
      <p:sp>
        <p:nvSpPr>
          <p:cNvPr id="5" name="Marcador de pie de página 4">
            <a:extLst>
              <a:ext uri="{FF2B5EF4-FFF2-40B4-BE49-F238E27FC236}">
                <a16:creationId xmlns:a16="http://schemas.microsoft.com/office/drawing/2014/main" id="{5FEB49CF-1535-314D-A5E2-2F88817AD45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DBE8B9BA-F589-7246-ACBB-E2231C53FA2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C2B426-A242-094C-B358-00A829A1C624}" type="slidenum">
              <a:rPr lang="es-MX" smtClean="0"/>
              <a:t>‹Nº›</a:t>
            </a:fld>
            <a:endParaRPr lang="es-MX"/>
          </a:p>
        </p:txBody>
      </p:sp>
    </p:spTree>
    <p:extLst>
      <p:ext uri="{BB962C8B-B14F-4D97-AF65-F5344CB8AC3E}">
        <p14:creationId xmlns:p14="http://schemas.microsoft.com/office/powerpoint/2010/main" val="5178337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9C2E7A1-5B8A-2743-A7DF-12A1FFDF7029}"/>
              </a:ext>
            </a:extLst>
          </p:cNvPr>
          <p:cNvSpPr>
            <a:spLocks noGrp="1"/>
          </p:cNvSpPr>
          <p:nvPr>
            <p:ph type="ctrTitle"/>
          </p:nvPr>
        </p:nvSpPr>
        <p:spPr>
          <a:xfrm>
            <a:off x="1524000" y="406400"/>
            <a:ext cx="9144000" cy="1655762"/>
          </a:xfrm>
        </p:spPr>
        <p:txBody>
          <a:bodyPr>
            <a:normAutofit fontScale="90000"/>
          </a:bodyPr>
          <a:lstStyle/>
          <a:p>
            <a:r>
              <a:rPr lang="es-ES" b="1" dirty="0"/>
              <a:t>SER Y HACER DISCÍPULOS</a:t>
            </a:r>
            <a:br>
              <a:rPr lang="es-MX" dirty="0"/>
            </a:br>
            <a:r>
              <a:rPr lang="es-MX" dirty="0"/>
              <a:t>-</a:t>
            </a:r>
            <a:r>
              <a:rPr lang="es-ES" b="1" dirty="0"/>
              <a:t>NIÑOS-</a:t>
            </a:r>
            <a:endParaRPr lang="es-MX" dirty="0"/>
          </a:p>
        </p:txBody>
      </p:sp>
      <p:sp>
        <p:nvSpPr>
          <p:cNvPr id="4" name="Título 1">
            <a:extLst>
              <a:ext uri="{FF2B5EF4-FFF2-40B4-BE49-F238E27FC236}">
                <a16:creationId xmlns:a16="http://schemas.microsoft.com/office/drawing/2014/main" id="{A0FD94FF-97BF-8041-A57E-A716E2365CCB}"/>
              </a:ext>
            </a:extLst>
          </p:cNvPr>
          <p:cNvSpPr txBox="1">
            <a:spLocks/>
          </p:cNvSpPr>
          <p:nvPr/>
        </p:nvSpPr>
        <p:spPr>
          <a:xfrm>
            <a:off x="1676400" y="3140077"/>
            <a:ext cx="9144000" cy="1655762"/>
          </a:xfrm>
          <a:prstGeom prst="rect">
            <a:avLst/>
          </a:prstGeom>
        </p:spPr>
        <p:txBody>
          <a:bodyPr vert="horz" lIns="91440" tIns="45720" rIns="91440" bIns="45720" rtlCol="0" anchor="b">
            <a:normAutofit fontScale="9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ES" b="1" dirty="0"/>
              <a:t>BEING AND MAKING DISCIPLES</a:t>
            </a:r>
            <a:br>
              <a:rPr lang="es-MX" dirty="0"/>
            </a:br>
            <a:r>
              <a:rPr lang="es-MX" dirty="0"/>
              <a:t>-</a:t>
            </a:r>
            <a:r>
              <a:rPr lang="es-ES" b="1" dirty="0"/>
              <a:t>CHILDREN-</a:t>
            </a:r>
            <a:endParaRPr lang="es-MX" dirty="0"/>
          </a:p>
        </p:txBody>
      </p:sp>
    </p:spTree>
    <p:extLst>
      <p:ext uri="{BB962C8B-B14F-4D97-AF65-F5344CB8AC3E}">
        <p14:creationId xmlns:p14="http://schemas.microsoft.com/office/powerpoint/2010/main" val="491047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649B9A0-4E85-924E-BDE4-7FBF399ECF89}"/>
              </a:ext>
            </a:extLst>
          </p:cNvPr>
          <p:cNvSpPr>
            <a:spLocks noGrp="1"/>
          </p:cNvSpPr>
          <p:nvPr>
            <p:ph type="title"/>
          </p:nvPr>
        </p:nvSpPr>
        <p:spPr>
          <a:xfrm>
            <a:off x="838200" y="365125"/>
            <a:ext cx="4474779" cy="1325563"/>
          </a:xfrm>
        </p:spPr>
        <p:txBody>
          <a:bodyPr/>
          <a:lstStyle/>
          <a:p>
            <a:r>
              <a:rPr lang="es-MX" dirty="0"/>
              <a:t>Los niños:</a:t>
            </a:r>
          </a:p>
        </p:txBody>
      </p:sp>
      <p:sp>
        <p:nvSpPr>
          <p:cNvPr id="3" name="Marcador de contenido 2">
            <a:extLst>
              <a:ext uri="{FF2B5EF4-FFF2-40B4-BE49-F238E27FC236}">
                <a16:creationId xmlns:a16="http://schemas.microsoft.com/office/drawing/2014/main" id="{276AD4D1-E62E-D74C-8E16-B6B05CEDCB1C}"/>
              </a:ext>
            </a:extLst>
          </p:cNvPr>
          <p:cNvSpPr>
            <a:spLocks noGrp="1"/>
          </p:cNvSpPr>
          <p:nvPr>
            <p:ph idx="1"/>
          </p:nvPr>
        </p:nvSpPr>
        <p:spPr>
          <a:xfrm>
            <a:off x="838200" y="1825625"/>
            <a:ext cx="5121166" cy="4351338"/>
          </a:xfrm>
        </p:spPr>
        <p:txBody>
          <a:bodyPr/>
          <a:lstStyle/>
          <a:p>
            <a:pPr lvl="1"/>
            <a:r>
              <a:rPr lang="es-ES" dirty="0"/>
              <a:t>Son importantes y valiosos.</a:t>
            </a:r>
            <a:endParaRPr lang="es-MX" dirty="0"/>
          </a:p>
          <a:p>
            <a:pPr lvl="1"/>
            <a:r>
              <a:rPr lang="es-ES" dirty="0"/>
              <a:t>Tienen un gran potencial.</a:t>
            </a:r>
            <a:endParaRPr lang="es-MX" dirty="0"/>
          </a:p>
          <a:p>
            <a:pPr lvl="1"/>
            <a:r>
              <a:rPr lang="es-ES" dirty="0"/>
              <a:t>Tienen capacidades y habilidades.</a:t>
            </a:r>
            <a:endParaRPr lang="es-MX" dirty="0"/>
          </a:p>
          <a:p>
            <a:pPr lvl="1"/>
            <a:r>
              <a:rPr lang="es-ES" dirty="0"/>
              <a:t>Son talentosos.</a:t>
            </a:r>
            <a:endParaRPr lang="es-MX" dirty="0"/>
          </a:p>
          <a:p>
            <a:pPr lvl="1"/>
            <a:r>
              <a:rPr lang="es-ES" dirty="0"/>
              <a:t>Son muy creativos.</a:t>
            </a:r>
            <a:endParaRPr lang="es-MX" dirty="0"/>
          </a:p>
          <a:p>
            <a:pPr lvl="1"/>
            <a:r>
              <a:rPr lang="es-ES" dirty="0"/>
              <a:t>Tienen mucha energía.</a:t>
            </a:r>
            <a:endParaRPr lang="es-MX" dirty="0"/>
          </a:p>
          <a:p>
            <a:pPr lvl="1"/>
            <a:r>
              <a:rPr lang="es-ES" dirty="0"/>
              <a:t>Son personas completas.</a:t>
            </a:r>
            <a:endParaRPr lang="es-MX" dirty="0"/>
          </a:p>
          <a:p>
            <a:pPr lvl="1"/>
            <a:r>
              <a:rPr lang="es-ES" dirty="0"/>
              <a:t>Son alegres y optimistas.</a:t>
            </a:r>
            <a:endParaRPr lang="es-MX" dirty="0"/>
          </a:p>
          <a:p>
            <a:pPr lvl="1"/>
            <a:r>
              <a:rPr lang="es-ES" dirty="0"/>
              <a:t>Están dispuestos a ayudar a otros.</a:t>
            </a:r>
            <a:endParaRPr lang="es-MX" dirty="0"/>
          </a:p>
          <a:p>
            <a:pPr lvl="1"/>
            <a:r>
              <a:rPr lang="es-ES" dirty="0"/>
              <a:t>Son auténticos y sinceros.</a:t>
            </a:r>
            <a:endParaRPr lang="es-MX" dirty="0"/>
          </a:p>
          <a:p>
            <a:pPr lvl="1"/>
            <a:r>
              <a:rPr lang="es-ES" dirty="0"/>
              <a:t>Son dóciles.</a:t>
            </a:r>
            <a:endParaRPr lang="es-MX" dirty="0"/>
          </a:p>
          <a:p>
            <a:endParaRPr lang="es-MX" dirty="0"/>
          </a:p>
        </p:txBody>
      </p:sp>
      <p:sp>
        <p:nvSpPr>
          <p:cNvPr id="8" name="Título 1">
            <a:extLst>
              <a:ext uri="{FF2B5EF4-FFF2-40B4-BE49-F238E27FC236}">
                <a16:creationId xmlns:a16="http://schemas.microsoft.com/office/drawing/2014/main" id="{67A876D9-B5FA-F840-B1A2-7B05420D15DA}"/>
              </a:ext>
            </a:extLst>
          </p:cNvPr>
          <p:cNvSpPr txBox="1">
            <a:spLocks/>
          </p:cNvSpPr>
          <p:nvPr/>
        </p:nvSpPr>
        <p:spPr>
          <a:xfrm>
            <a:off x="6879023" y="362388"/>
            <a:ext cx="4474779"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MX" dirty="0"/>
              <a:t>Children:</a:t>
            </a:r>
          </a:p>
        </p:txBody>
      </p:sp>
      <p:sp>
        <p:nvSpPr>
          <p:cNvPr id="9" name="Marcador de contenido 2">
            <a:extLst>
              <a:ext uri="{FF2B5EF4-FFF2-40B4-BE49-F238E27FC236}">
                <a16:creationId xmlns:a16="http://schemas.microsoft.com/office/drawing/2014/main" id="{4F2A8411-6B69-F540-80AE-F683965F66A2}"/>
              </a:ext>
            </a:extLst>
          </p:cNvPr>
          <p:cNvSpPr txBox="1">
            <a:spLocks/>
          </p:cNvSpPr>
          <p:nvPr/>
        </p:nvSpPr>
        <p:spPr>
          <a:xfrm>
            <a:off x="6096000" y="1687951"/>
            <a:ext cx="5121166"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r>
              <a:rPr lang="en-US" dirty="0"/>
              <a:t>They are important and valuable.</a:t>
            </a:r>
            <a:endParaRPr lang="es-MX" dirty="0"/>
          </a:p>
          <a:p>
            <a:pPr lvl="1"/>
            <a:r>
              <a:rPr lang="en-US" dirty="0"/>
              <a:t>They have great potential.</a:t>
            </a:r>
            <a:endParaRPr lang="es-MX" dirty="0"/>
          </a:p>
          <a:p>
            <a:pPr lvl="1"/>
            <a:r>
              <a:rPr lang="en-US" dirty="0"/>
              <a:t>They have abilities and skills.</a:t>
            </a:r>
            <a:endParaRPr lang="es-MX" dirty="0"/>
          </a:p>
          <a:p>
            <a:pPr lvl="1"/>
            <a:r>
              <a:rPr lang="en-US" dirty="0"/>
              <a:t>They are talented.</a:t>
            </a:r>
            <a:endParaRPr lang="es-MX" dirty="0"/>
          </a:p>
          <a:p>
            <a:pPr lvl="1"/>
            <a:r>
              <a:rPr lang="en-US" dirty="0"/>
              <a:t>They are very creative.</a:t>
            </a:r>
            <a:endParaRPr lang="es-MX" dirty="0"/>
          </a:p>
          <a:p>
            <a:pPr lvl="1"/>
            <a:r>
              <a:rPr lang="en-US" dirty="0"/>
              <a:t>They have a lot of energy.</a:t>
            </a:r>
            <a:endParaRPr lang="es-MX" dirty="0"/>
          </a:p>
          <a:p>
            <a:pPr lvl="1"/>
            <a:r>
              <a:rPr lang="en-US" dirty="0"/>
              <a:t>They are people.</a:t>
            </a:r>
            <a:endParaRPr lang="es-MX" dirty="0"/>
          </a:p>
          <a:p>
            <a:pPr lvl="1"/>
            <a:r>
              <a:rPr lang="en-US" dirty="0"/>
              <a:t>They are cheerful and optimistic.</a:t>
            </a:r>
            <a:endParaRPr lang="es-MX" dirty="0"/>
          </a:p>
          <a:p>
            <a:pPr lvl="1"/>
            <a:r>
              <a:rPr lang="en-US" dirty="0"/>
              <a:t>They are willing to help others.</a:t>
            </a:r>
            <a:endParaRPr lang="es-MX" dirty="0"/>
          </a:p>
          <a:p>
            <a:pPr lvl="1"/>
            <a:r>
              <a:rPr lang="en-US" dirty="0"/>
              <a:t>They are authentic and sincere.</a:t>
            </a:r>
            <a:endParaRPr lang="es-MX" dirty="0"/>
          </a:p>
          <a:p>
            <a:pPr lvl="1"/>
            <a:r>
              <a:rPr lang="en-US" dirty="0"/>
              <a:t>They are docile.</a:t>
            </a:r>
            <a:endParaRPr lang="es-MX" dirty="0"/>
          </a:p>
          <a:p>
            <a:endParaRPr lang="es-MX" dirty="0"/>
          </a:p>
        </p:txBody>
      </p:sp>
    </p:spTree>
    <p:extLst>
      <p:ext uri="{BB962C8B-B14F-4D97-AF65-F5344CB8AC3E}">
        <p14:creationId xmlns:p14="http://schemas.microsoft.com/office/powerpoint/2010/main" val="39224534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C045E9F-485A-A54F-A3AB-12A69D49D94E}"/>
              </a:ext>
            </a:extLst>
          </p:cNvPr>
          <p:cNvSpPr>
            <a:spLocks noGrp="1"/>
          </p:cNvSpPr>
          <p:nvPr>
            <p:ph type="title"/>
          </p:nvPr>
        </p:nvSpPr>
        <p:spPr>
          <a:xfrm>
            <a:off x="838200" y="3896601"/>
            <a:ext cx="10515600" cy="1325563"/>
          </a:xfrm>
        </p:spPr>
        <p:txBody>
          <a:bodyPr>
            <a:normAutofit fontScale="90000"/>
          </a:bodyPr>
          <a:lstStyle/>
          <a:p>
            <a:r>
              <a:rPr lang="en-US" dirty="0"/>
              <a:t>To understand God's purposes, we must understand the child’s place from his perspective.</a:t>
            </a:r>
            <a:br>
              <a:rPr lang="es-MX" dirty="0"/>
            </a:br>
            <a:endParaRPr lang="es-MX" dirty="0"/>
          </a:p>
        </p:txBody>
      </p:sp>
      <p:sp>
        <p:nvSpPr>
          <p:cNvPr id="4" name="Título 1">
            <a:extLst>
              <a:ext uri="{FF2B5EF4-FFF2-40B4-BE49-F238E27FC236}">
                <a16:creationId xmlns:a16="http://schemas.microsoft.com/office/drawing/2014/main" id="{49A6EA56-2204-214D-B8AA-294417A1F9DD}"/>
              </a:ext>
            </a:extLst>
          </p:cNvPr>
          <p:cNvSpPr txBox="1">
            <a:spLocks/>
          </p:cNvSpPr>
          <p:nvPr/>
        </p:nvSpPr>
        <p:spPr>
          <a:xfrm>
            <a:off x="727841" y="1258505"/>
            <a:ext cx="10515600" cy="13255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 sz="4000" dirty="0"/>
              <a:t>Para entender los propósitos de Dios, debemos entender el lugar de los niños desde su perspectiva</a:t>
            </a:r>
            <a:r>
              <a:rPr lang="es-MX" sz="4000" dirty="0"/>
              <a:t>.</a:t>
            </a:r>
          </a:p>
        </p:txBody>
      </p:sp>
    </p:spTree>
    <p:extLst>
      <p:ext uri="{BB962C8B-B14F-4D97-AF65-F5344CB8AC3E}">
        <p14:creationId xmlns:p14="http://schemas.microsoft.com/office/powerpoint/2010/main" val="36311851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4DB990F-776A-3D4F-BFB6-92802C8E780B}"/>
              </a:ext>
            </a:extLst>
          </p:cNvPr>
          <p:cNvSpPr>
            <a:spLocks noGrp="1"/>
          </p:cNvSpPr>
          <p:nvPr>
            <p:ph type="title"/>
          </p:nvPr>
        </p:nvSpPr>
        <p:spPr>
          <a:xfrm>
            <a:off x="838200" y="365126"/>
            <a:ext cx="4995041" cy="580806"/>
          </a:xfrm>
        </p:spPr>
        <p:txBody>
          <a:bodyPr>
            <a:normAutofit fontScale="90000"/>
          </a:bodyPr>
          <a:lstStyle/>
          <a:p>
            <a:r>
              <a:rPr lang="es-MX" dirty="0"/>
              <a:t>Hagamos una pausa:</a:t>
            </a:r>
          </a:p>
        </p:txBody>
      </p:sp>
      <p:sp>
        <p:nvSpPr>
          <p:cNvPr id="3" name="Marcador de contenido 2">
            <a:extLst>
              <a:ext uri="{FF2B5EF4-FFF2-40B4-BE49-F238E27FC236}">
                <a16:creationId xmlns:a16="http://schemas.microsoft.com/office/drawing/2014/main" id="{E5995799-D1FA-C149-A0D7-2BE64D4CD1E3}"/>
              </a:ext>
            </a:extLst>
          </p:cNvPr>
          <p:cNvSpPr>
            <a:spLocks noGrp="1"/>
          </p:cNvSpPr>
          <p:nvPr>
            <p:ph idx="1"/>
          </p:nvPr>
        </p:nvSpPr>
        <p:spPr>
          <a:xfrm>
            <a:off x="838200" y="1321293"/>
            <a:ext cx="10515600" cy="1839858"/>
          </a:xfrm>
        </p:spPr>
        <p:txBody>
          <a:bodyPr>
            <a:normAutofit fontScale="77500" lnSpcReduction="20000"/>
          </a:bodyPr>
          <a:lstStyle/>
          <a:p>
            <a:pPr marL="0" indent="0">
              <a:buNone/>
            </a:pPr>
            <a:r>
              <a:rPr lang="es-ES" dirty="0"/>
              <a:t>Como el adulto que eres hoy, visualiza al niño que fuiste. </a:t>
            </a:r>
          </a:p>
          <a:p>
            <a:pPr marL="0" indent="0">
              <a:buNone/>
            </a:pPr>
            <a:r>
              <a:rPr lang="es-ES" dirty="0"/>
              <a:t>Siendo compasivo y empático, ofrécele tu ayuda a ese niño a través de algunas palabras de amor, teniendo en cuenta lo que él necesita…</a:t>
            </a:r>
          </a:p>
          <a:p>
            <a:pPr marL="0" indent="0">
              <a:buNone/>
            </a:pPr>
            <a:endParaRPr lang="es-ES" dirty="0"/>
          </a:p>
          <a:p>
            <a:pPr marL="0" indent="0" algn="ctr">
              <a:buNone/>
            </a:pPr>
            <a:r>
              <a:rPr lang="es-ES" sz="4000" dirty="0"/>
              <a:t>¿Qué le dirías?</a:t>
            </a:r>
            <a:endParaRPr lang="es-MX" sz="4000" dirty="0"/>
          </a:p>
          <a:p>
            <a:endParaRPr lang="es-MX" dirty="0"/>
          </a:p>
        </p:txBody>
      </p:sp>
      <p:sp>
        <p:nvSpPr>
          <p:cNvPr id="4" name="Título 1">
            <a:extLst>
              <a:ext uri="{FF2B5EF4-FFF2-40B4-BE49-F238E27FC236}">
                <a16:creationId xmlns:a16="http://schemas.microsoft.com/office/drawing/2014/main" id="{83C32CDD-D7E0-934F-B828-40D444F18928}"/>
              </a:ext>
            </a:extLst>
          </p:cNvPr>
          <p:cNvSpPr txBox="1">
            <a:spLocks/>
          </p:cNvSpPr>
          <p:nvPr/>
        </p:nvSpPr>
        <p:spPr>
          <a:xfrm>
            <a:off x="838199" y="3406447"/>
            <a:ext cx="4995041" cy="580806"/>
          </a:xfrm>
          <a:prstGeom prst="rect">
            <a:avLst/>
          </a:prstGeom>
        </p:spPr>
        <p:txBody>
          <a:bodyPr vert="horz" lIns="91440" tIns="45720" rIns="91440" bIns="45720" rtlCol="0" anchor="ctr">
            <a:normAutofit fontScale="9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MX" dirty="0"/>
              <a:t>Let’s make a pause:</a:t>
            </a:r>
          </a:p>
        </p:txBody>
      </p:sp>
      <p:sp>
        <p:nvSpPr>
          <p:cNvPr id="5" name="Marcador de contenido 2">
            <a:extLst>
              <a:ext uri="{FF2B5EF4-FFF2-40B4-BE49-F238E27FC236}">
                <a16:creationId xmlns:a16="http://schemas.microsoft.com/office/drawing/2014/main" id="{C9B81FA5-58F8-CE4A-A954-3714D9D2D713}"/>
              </a:ext>
            </a:extLst>
          </p:cNvPr>
          <p:cNvSpPr txBox="1">
            <a:spLocks/>
          </p:cNvSpPr>
          <p:nvPr/>
        </p:nvSpPr>
        <p:spPr>
          <a:xfrm>
            <a:off x="838199" y="4374548"/>
            <a:ext cx="10515600" cy="1839858"/>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As the adult you have become, visualize the child you were growing up. </a:t>
            </a:r>
            <a:endParaRPr lang="es-MX" dirty="0"/>
          </a:p>
          <a:p>
            <a:pPr marL="0" indent="0">
              <a:buNone/>
            </a:pPr>
            <a:r>
              <a:rPr lang="en-US" dirty="0"/>
              <a:t>Being compassionate and empathetic, offer your help to that child through some words of love, considering what he/she needs </a:t>
            </a:r>
            <a:r>
              <a:rPr lang="es-ES" dirty="0"/>
              <a:t>…</a:t>
            </a:r>
          </a:p>
          <a:p>
            <a:pPr marL="0" indent="0">
              <a:buFont typeface="Arial" panose="020B0604020202020204" pitchFamily="34" charset="0"/>
              <a:buNone/>
            </a:pPr>
            <a:endParaRPr lang="es-ES" dirty="0"/>
          </a:p>
          <a:p>
            <a:pPr marL="0" indent="0" algn="ctr">
              <a:buNone/>
            </a:pPr>
            <a:r>
              <a:rPr lang="en-US" sz="4000" dirty="0"/>
              <a:t>What would you say?</a:t>
            </a:r>
            <a:endParaRPr lang="es-MX" dirty="0"/>
          </a:p>
        </p:txBody>
      </p:sp>
    </p:spTree>
    <p:extLst>
      <p:ext uri="{BB962C8B-B14F-4D97-AF65-F5344CB8AC3E}">
        <p14:creationId xmlns:p14="http://schemas.microsoft.com/office/powerpoint/2010/main" val="33832083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9921338-EA4E-6646-8FF5-3CAF5236949D}"/>
              </a:ext>
            </a:extLst>
          </p:cNvPr>
          <p:cNvSpPr>
            <a:spLocks noGrp="1"/>
          </p:cNvSpPr>
          <p:nvPr>
            <p:ph type="title"/>
          </p:nvPr>
        </p:nvSpPr>
        <p:spPr>
          <a:xfrm>
            <a:off x="838200" y="681037"/>
            <a:ext cx="4474779" cy="1325563"/>
          </a:xfrm>
        </p:spPr>
        <p:txBody>
          <a:bodyPr>
            <a:noAutofit/>
          </a:bodyPr>
          <a:lstStyle/>
          <a:p>
            <a:pPr algn="ctr"/>
            <a:r>
              <a:rPr lang="es-MX" sz="3200" dirty="0"/>
              <a:t>¿Cuáles son los aspectos que integran el discipulado entre los niños?</a:t>
            </a:r>
          </a:p>
        </p:txBody>
      </p:sp>
      <p:sp>
        <p:nvSpPr>
          <p:cNvPr id="3" name="Marcador de contenido 2">
            <a:extLst>
              <a:ext uri="{FF2B5EF4-FFF2-40B4-BE49-F238E27FC236}">
                <a16:creationId xmlns:a16="http://schemas.microsoft.com/office/drawing/2014/main" id="{A50DFDEF-DB09-E146-A67F-BBD6666FCC64}"/>
              </a:ext>
            </a:extLst>
          </p:cNvPr>
          <p:cNvSpPr>
            <a:spLocks noGrp="1"/>
          </p:cNvSpPr>
          <p:nvPr>
            <p:ph idx="1"/>
          </p:nvPr>
        </p:nvSpPr>
        <p:spPr>
          <a:xfrm>
            <a:off x="838200" y="1825625"/>
            <a:ext cx="5257800" cy="4351338"/>
          </a:xfrm>
        </p:spPr>
        <p:txBody>
          <a:bodyPr/>
          <a:lstStyle/>
          <a:p>
            <a:endParaRPr lang="es-MX" dirty="0"/>
          </a:p>
          <a:p>
            <a:r>
              <a:rPr lang="es-MX" dirty="0"/>
              <a:t>Estudios bíblicos</a:t>
            </a:r>
          </a:p>
          <a:p>
            <a:r>
              <a:rPr lang="es-ES" dirty="0"/>
              <a:t>Disciplinas espirituales (individuales y en comunidad)</a:t>
            </a:r>
            <a:endParaRPr lang="es-MX" dirty="0"/>
          </a:p>
          <a:p>
            <a:r>
              <a:rPr lang="es-ES" dirty="0"/>
              <a:t>Relaciones interpersonales</a:t>
            </a:r>
            <a:endParaRPr lang="es-MX" dirty="0"/>
          </a:p>
          <a:p>
            <a:r>
              <a:rPr lang="es-ES" dirty="0"/>
              <a:t>Comunidad y compañerismo</a:t>
            </a:r>
            <a:endParaRPr lang="es-MX" dirty="0"/>
          </a:p>
          <a:p>
            <a:r>
              <a:rPr lang="es-ES" dirty="0"/>
              <a:t>Compartir historias y testimonios</a:t>
            </a:r>
            <a:endParaRPr lang="es-MX" dirty="0"/>
          </a:p>
          <a:p>
            <a:r>
              <a:rPr lang="es-ES" dirty="0"/>
              <a:t>Aprendizaje continuo</a:t>
            </a:r>
            <a:endParaRPr lang="es-MX" dirty="0"/>
          </a:p>
          <a:p>
            <a:endParaRPr lang="es-MX" dirty="0"/>
          </a:p>
        </p:txBody>
      </p:sp>
      <p:sp>
        <p:nvSpPr>
          <p:cNvPr id="4" name="Título 1">
            <a:extLst>
              <a:ext uri="{FF2B5EF4-FFF2-40B4-BE49-F238E27FC236}">
                <a16:creationId xmlns:a16="http://schemas.microsoft.com/office/drawing/2014/main" id="{B4B5CD1D-8656-514E-9A5E-934C7E4D3377}"/>
              </a:ext>
            </a:extLst>
          </p:cNvPr>
          <p:cNvSpPr txBox="1">
            <a:spLocks/>
          </p:cNvSpPr>
          <p:nvPr/>
        </p:nvSpPr>
        <p:spPr>
          <a:xfrm>
            <a:off x="6096000" y="681036"/>
            <a:ext cx="4474779" cy="13255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MX" sz="3200"/>
              <a:t>¿Cuáles son los aspectos que integran el discipulado entre los niños?</a:t>
            </a:r>
            <a:endParaRPr lang="es-MX" sz="3200" dirty="0"/>
          </a:p>
        </p:txBody>
      </p:sp>
      <p:sp>
        <p:nvSpPr>
          <p:cNvPr id="5" name="Marcador de contenido 2">
            <a:extLst>
              <a:ext uri="{FF2B5EF4-FFF2-40B4-BE49-F238E27FC236}">
                <a16:creationId xmlns:a16="http://schemas.microsoft.com/office/drawing/2014/main" id="{C8E9C494-82F5-B243-BB5C-975F5E20D02C}"/>
              </a:ext>
            </a:extLst>
          </p:cNvPr>
          <p:cNvSpPr txBox="1">
            <a:spLocks/>
          </p:cNvSpPr>
          <p:nvPr/>
        </p:nvSpPr>
        <p:spPr>
          <a:xfrm>
            <a:off x="6224752" y="1825625"/>
            <a:ext cx="52578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s-MX" dirty="0"/>
          </a:p>
          <a:p>
            <a:pPr lvl="0"/>
            <a:r>
              <a:rPr lang="en-US" dirty="0"/>
              <a:t>Bible study</a:t>
            </a:r>
            <a:endParaRPr lang="es-MX" dirty="0"/>
          </a:p>
          <a:p>
            <a:pPr lvl="0"/>
            <a:r>
              <a:rPr lang="en-US" dirty="0"/>
              <a:t>Spiritual disciplines (individual and in community)</a:t>
            </a:r>
            <a:endParaRPr lang="es-MX" dirty="0"/>
          </a:p>
          <a:p>
            <a:pPr lvl="0"/>
            <a:r>
              <a:rPr lang="en-US" dirty="0"/>
              <a:t>Relationships</a:t>
            </a:r>
            <a:endParaRPr lang="es-MX" dirty="0"/>
          </a:p>
          <a:p>
            <a:pPr lvl="0"/>
            <a:r>
              <a:rPr lang="en-US" dirty="0"/>
              <a:t>Community and fellowship</a:t>
            </a:r>
            <a:endParaRPr lang="es-MX" dirty="0"/>
          </a:p>
          <a:p>
            <a:pPr lvl="0"/>
            <a:r>
              <a:rPr lang="en-US" dirty="0"/>
              <a:t>Share stories and testimonials</a:t>
            </a:r>
            <a:endParaRPr lang="es-MX" dirty="0"/>
          </a:p>
          <a:p>
            <a:pPr lvl="0"/>
            <a:r>
              <a:rPr lang="en-US" dirty="0"/>
              <a:t>Continuous learning</a:t>
            </a:r>
            <a:endParaRPr lang="es-MX" dirty="0"/>
          </a:p>
        </p:txBody>
      </p:sp>
    </p:spTree>
    <p:extLst>
      <p:ext uri="{BB962C8B-B14F-4D97-AF65-F5344CB8AC3E}">
        <p14:creationId xmlns:p14="http://schemas.microsoft.com/office/powerpoint/2010/main" val="17766934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474BF0D-7F00-8147-B277-0C49C1027073}"/>
              </a:ext>
            </a:extLst>
          </p:cNvPr>
          <p:cNvSpPr>
            <a:spLocks noGrp="1"/>
          </p:cNvSpPr>
          <p:nvPr>
            <p:ph type="title"/>
          </p:nvPr>
        </p:nvSpPr>
        <p:spPr>
          <a:xfrm>
            <a:off x="838200" y="365125"/>
            <a:ext cx="10515600" cy="486213"/>
          </a:xfrm>
        </p:spPr>
        <p:txBody>
          <a:bodyPr>
            <a:normAutofit fontScale="90000"/>
          </a:bodyPr>
          <a:lstStyle/>
          <a:p>
            <a:r>
              <a:rPr lang="es-ES" dirty="0"/>
              <a:t>¿Cómo se ve el discipulado de manera práctica? </a:t>
            </a:r>
            <a:endParaRPr lang="es-MX" dirty="0"/>
          </a:p>
        </p:txBody>
      </p:sp>
      <p:sp>
        <p:nvSpPr>
          <p:cNvPr id="3" name="Marcador de contenido 2">
            <a:extLst>
              <a:ext uri="{FF2B5EF4-FFF2-40B4-BE49-F238E27FC236}">
                <a16:creationId xmlns:a16="http://schemas.microsoft.com/office/drawing/2014/main" id="{2C296E86-896A-DD48-B97C-1CD872F2224E}"/>
              </a:ext>
            </a:extLst>
          </p:cNvPr>
          <p:cNvSpPr>
            <a:spLocks noGrp="1"/>
          </p:cNvSpPr>
          <p:nvPr>
            <p:ph idx="1"/>
          </p:nvPr>
        </p:nvSpPr>
        <p:spPr>
          <a:xfrm>
            <a:off x="838200" y="1040524"/>
            <a:ext cx="10515600" cy="2577662"/>
          </a:xfrm>
        </p:spPr>
        <p:txBody>
          <a:bodyPr>
            <a:normAutofit lnSpcReduction="10000"/>
          </a:bodyPr>
          <a:lstStyle/>
          <a:p>
            <a:pPr lvl="1"/>
            <a:r>
              <a:rPr lang="es-ES" sz="3200" dirty="0"/>
              <a:t>Juegos cooperativos: el propósito es la colaboración entre individuos, no la competencia. </a:t>
            </a:r>
            <a:endParaRPr lang="es-MX" sz="3200" dirty="0"/>
          </a:p>
          <a:p>
            <a:pPr lvl="1"/>
            <a:r>
              <a:rPr lang="es-ES" sz="3200" dirty="0"/>
              <a:t>Desarrollo de habilidades artísticas: música (canto, tocar un instrumento), literatura (escritura, declamación, círculo de lectura), danza, teatro, pintura, otras artes manuales, etc.</a:t>
            </a:r>
            <a:endParaRPr lang="es-MX" sz="3200" dirty="0"/>
          </a:p>
        </p:txBody>
      </p:sp>
      <p:sp>
        <p:nvSpPr>
          <p:cNvPr id="4" name="Título 1">
            <a:extLst>
              <a:ext uri="{FF2B5EF4-FFF2-40B4-BE49-F238E27FC236}">
                <a16:creationId xmlns:a16="http://schemas.microsoft.com/office/drawing/2014/main" id="{3EF83B2A-9C9C-904F-8472-42A5421666E2}"/>
              </a:ext>
            </a:extLst>
          </p:cNvPr>
          <p:cNvSpPr txBox="1">
            <a:spLocks/>
          </p:cNvSpPr>
          <p:nvPr/>
        </p:nvSpPr>
        <p:spPr>
          <a:xfrm>
            <a:off x="1022131" y="3706155"/>
            <a:ext cx="10515600" cy="48621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dirty="0"/>
              <a:t>What does discipleship look like in a practical way</a:t>
            </a:r>
            <a:r>
              <a:rPr lang="es-MX" sz="3200" dirty="0"/>
              <a:t>?</a:t>
            </a:r>
          </a:p>
        </p:txBody>
      </p:sp>
      <p:sp>
        <p:nvSpPr>
          <p:cNvPr id="5" name="Marcador de contenido 2">
            <a:extLst>
              <a:ext uri="{FF2B5EF4-FFF2-40B4-BE49-F238E27FC236}">
                <a16:creationId xmlns:a16="http://schemas.microsoft.com/office/drawing/2014/main" id="{32E2C395-4F8A-5645-8EE3-2B2C5228A442}"/>
              </a:ext>
            </a:extLst>
          </p:cNvPr>
          <p:cNvSpPr txBox="1">
            <a:spLocks/>
          </p:cNvSpPr>
          <p:nvPr/>
        </p:nvSpPr>
        <p:spPr>
          <a:xfrm>
            <a:off x="838200" y="4280338"/>
            <a:ext cx="10515600" cy="235694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r>
              <a:rPr lang="en-US" sz="3200" dirty="0"/>
              <a:t>Cooperative games: the purpose is collaboration between individuals, not competition.</a:t>
            </a:r>
            <a:endParaRPr lang="es-MX" sz="3200" dirty="0"/>
          </a:p>
          <a:p>
            <a:pPr lvl="1"/>
            <a:r>
              <a:rPr lang="en-US" sz="3200" dirty="0"/>
              <a:t>Development of artistic skills: music (singing, playing an instrument), literature (writing, recitation, reading circle), dance, theater, painting, other manual arts, etc.</a:t>
            </a:r>
            <a:endParaRPr lang="es-MX" sz="3200" dirty="0"/>
          </a:p>
        </p:txBody>
      </p:sp>
    </p:spTree>
    <p:extLst>
      <p:ext uri="{BB962C8B-B14F-4D97-AF65-F5344CB8AC3E}">
        <p14:creationId xmlns:p14="http://schemas.microsoft.com/office/powerpoint/2010/main" val="2400808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B433C44-DCF6-3546-93B3-D6AAB47000A0}"/>
              </a:ext>
            </a:extLst>
          </p:cNvPr>
          <p:cNvSpPr>
            <a:spLocks noGrp="1"/>
          </p:cNvSpPr>
          <p:nvPr>
            <p:ph type="title"/>
          </p:nvPr>
        </p:nvSpPr>
        <p:spPr>
          <a:xfrm>
            <a:off x="838200" y="365126"/>
            <a:ext cx="10515600" cy="596572"/>
          </a:xfrm>
        </p:spPr>
        <p:txBody>
          <a:bodyPr>
            <a:normAutofit fontScale="90000"/>
          </a:bodyPr>
          <a:lstStyle/>
          <a:p>
            <a:r>
              <a:rPr lang="es-ES" sz="4000" dirty="0"/>
              <a:t>¿Cómo se ve ese discipulado de manera práctica? </a:t>
            </a:r>
            <a:endParaRPr lang="es-MX" sz="4000" dirty="0"/>
          </a:p>
        </p:txBody>
      </p:sp>
      <p:sp>
        <p:nvSpPr>
          <p:cNvPr id="3" name="Marcador de contenido 2">
            <a:extLst>
              <a:ext uri="{FF2B5EF4-FFF2-40B4-BE49-F238E27FC236}">
                <a16:creationId xmlns:a16="http://schemas.microsoft.com/office/drawing/2014/main" id="{A89CBD53-8C5F-5D4D-9645-E79A85D45140}"/>
              </a:ext>
            </a:extLst>
          </p:cNvPr>
          <p:cNvSpPr>
            <a:spLocks noGrp="1"/>
          </p:cNvSpPr>
          <p:nvPr>
            <p:ph idx="1"/>
          </p:nvPr>
        </p:nvSpPr>
        <p:spPr>
          <a:xfrm>
            <a:off x="838200" y="961699"/>
            <a:ext cx="10515600" cy="2254468"/>
          </a:xfrm>
        </p:spPr>
        <p:txBody>
          <a:bodyPr>
            <a:normAutofit/>
          </a:bodyPr>
          <a:lstStyle/>
          <a:p>
            <a:pPr lvl="1"/>
            <a:r>
              <a:rPr lang="es-ES" dirty="0"/>
              <a:t>Actividades al aire libre: parque, museo, zoológico, acuario, día de campo. </a:t>
            </a:r>
            <a:endParaRPr lang="es-MX" dirty="0"/>
          </a:p>
          <a:p>
            <a:pPr lvl="1"/>
            <a:r>
              <a:rPr lang="es-ES" dirty="0"/>
              <a:t>Visitas a un asilo, hospital, orfanato, etc.</a:t>
            </a:r>
            <a:endParaRPr lang="es-MX" dirty="0"/>
          </a:p>
          <a:p>
            <a:pPr lvl="1"/>
            <a:r>
              <a:rPr lang="es-ES" dirty="0"/>
              <a:t>Deportes y actividades físicas: atletismo, fútbol, béisbol, basquetbol, volibol, natación, etc.</a:t>
            </a:r>
            <a:endParaRPr lang="es-MX" dirty="0"/>
          </a:p>
          <a:p>
            <a:pPr lvl="1"/>
            <a:r>
              <a:rPr lang="es-ES" dirty="0"/>
              <a:t>Uso de la tecnología: videojuegos, videoconferencias, redes sociales, etc. </a:t>
            </a:r>
            <a:endParaRPr lang="es-MX" dirty="0"/>
          </a:p>
          <a:p>
            <a:endParaRPr lang="es-MX" dirty="0"/>
          </a:p>
        </p:txBody>
      </p:sp>
      <p:sp>
        <p:nvSpPr>
          <p:cNvPr id="4" name="Título 1">
            <a:extLst>
              <a:ext uri="{FF2B5EF4-FFF2-40B4-BE49-F238E27FC236}">
                <a16:creationId xmlns:a16="http://schemas.microsoft.com/office/drawing/2014/main" id="{EE4D0BA5-A1CD-CE49-9DC7-254873ABE63B}"/>
              </a:ext>
            </a:extLst>
          </p:cNvPr>
          <p:cNvSpPr txBox="1">
            <a:spLocks/>
          </p:cNvSpPr>
          <p:nvPr/>
        </p:nvSpPr>
        <p:spPr>
          <a:xfrm>
            <a:off x="838200" y="3018933"/>
            <a:ext cx="10515600" cy="48621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dirty="0"/>
              <a:t>What does discipleship look like in a practical way</a:t>
            </a:r>
            <a:r>
              <a:rPr lang="es-MX" sz="3200" dirty="0"/>
              <a:t>?</a:t>
            </a:r>
          </a:p>
        </p:txBody>
      </p:sp>
      <p:sp>
        <p:nvSpPr>
          <p:cNvPr id="5" name="Marcador de contenido 2">
            <a:extLst>
              <a:ext uri="{FF2B5EF4-FFF2-40B4-BE49-F238E27FC236}">
                <a16:creationId xmlns:a16="http://schemas.microsoft.com/office/drawing/2014/main" id="{9A6EC711-74A2-B24F-A60B-38E81A413AF9}"/>
              </a:ext>
            </a:extLst>
          </p:cNvPr>
          <p:cNvSpPr txBox="1">
            <a:spLocks/>
          </p:cNvSpPr>
          <p:nvPr/>
        </p:nvSpPr>
        <p:spPr>
          <a:xfrm>
            <a:off x="838200" y="3744311"/>
            <a:ext cx="10515600" cy="235694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r>
              <a:rPr lang="en-US" dirty="0"/>
              <a:t>Outdoor activities: park, museum, zoo, aquarium, picnic.</a:t>
            </a:r>
            <a:endParaRPr lang="es-MX" dirty="0"/>
          </a:p>
          <a:p>
            <a:pPr lvl="1"/>
            <a:r>
              <a:rPr lang="en-US" dirty="0"/>
              <a:t>Visits to a nursing home, hospital, orphanage, etc.</a:t>
            </a:r>
            <a:endParaRPr lang="es-MX" dirty="0"/>
          </a:p>
          <a:p>
            <a:pPr lvl="1"/>
            <a:r>
              <a:rPr lang="en-US" dirty="0"/>
              <a:t>Sports and physical activities: athletics, soccer, baseball, basketball, volleyball, swimming, etc.</a:t>
            </a:r>
            <a:endParaRPr lang="es-MX" dirty="0"/>
          </a:p>
          <a:p>
            <a:pPr lvl="1"/>
            <a:r>
              <a:rPr lang="en-US" dirty="0"/>
              <a:t>Use of technology: video games, video conferences, social networks, etc.</a:t>
            </a:r>
            <a:endParaRPr lang="es-MX" dirty="0"/>
          </a:p>
        </p:txBody>
      </p:sp>
    </p:spTree>
    <p:extLst>
      <p:ext uri="{BB962C8B-B14F-4D97-AF65-F5344CB8AC3E}">
        <p14:creationId xmlns:p14="http://schemas.microsoft.com/office/powerpoint/2010/main" val="30167936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D2D1FDEE-5E40-D741-8880-E8A8AD8469E2}"/>
              </a:ext>
            </a:extLst>
          </p:cNvPr>
          <p:cNvSpPr>
            <a:spLocks noGrp="1"/>
          </p:cNvSpPr>
          <p:nvPr>
            <p:ph idx="1"/>
          </p:nvPr>
        </p:nvSpPr>
        <p:spPr>
          <a:xfrm>
            <a:off x="990600" y="1252291"/>
            <a:ext cx="10515600" cy="1447308"/>
          </a:xfrm>
        </p:spPr>
        <p:txBody>
          <a:bodyPr>
            <a:normAutofit/>
          </a:bodyPr>
          <a:lstStyle/>
          <a:p>
            <a:pPr marL="0" lvl="0" indent="0">
              <a:buNone/>
            </a:pPr>
            <a:r>
              <a:rPr lang="es-ES" i="1" dirty="0"/>
              <a:t>La inclusión de los niños es parte del llamado de seguir a Jesús. Él nos enseñó que los niños son importantes, no los ignoramos, sino que aprendemos de ellos.</a:t>
            </a:r>
            <a:endParaRPr lang="es-MX" dirty="0"/>
          </a:p>
          <a:p>
            <a:endParaRPr lang="es-MX" dirty="0"/>
          </a:p>
        </p:txBody>
      </p:sp>
      <p:sp>
        <p:nvSpPr>
          <p:cNvPr id="4" name="Marcador de contenido 2">
            <a:extLst>
              <a:ext uri="{FF2B5EF4-FFF2-40B4-BE49-F238E27FC236}">
                <a16:creationId xmlns:a16="http://schemas.microsoft.com/office/drawing/2014/main" id="{C8AAB695-001C-8046-9F2A-2F7C262FF124}"/>
              </a:ext>
            </a:extLst>
          </p:cNvPr>
          <p:cNvSpPr txBox="1">
            <a:spLocks/>
          </p:cNvSpPr>
          <p:nvPr/>
        </p:nvSpPr>
        <p:spPr>
          <a:xfrm>
            <a:off x="990600" y="3429000"/>
            <a:ext cx="10515600" cy="144730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i="1" dirty="0"/>
              <a:t>The inclusion of children is part of our call to follow Jesus. He taught us that children are important, and that we are not to ignore them, but rather to learn from them.</a:t>
            </a:r>
            <a:endParaRPr lang="es-MX" dirty="0"/>
          </a:p>
          <a:p>
            <a:endParaRPr lang="es-MX" dirty="0"/>
          </a:p>
        </p:txBody>
      </p:sp>
    </p:spTree>
    <p:extLst>
      <p:ext uri="{BB962C8B-B14F-4D97-AF65-F5344CB8AC3E}">
        <p14:creationId xmlns:p14="http://schemas.microsoft.com/office/powerpoint/2010/main" val="6642170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1286012-E3FB-014B-93DD-A3139195220C}"/>
              </a:ext>
            </a:extLst>
          </p:cNvPr>
          <p:cNvSpPr>
            <a:spLocks noGrp="1"/>
          </p:cNvSpPr>
          <p:nvPr>
            <p:ph type="title"/>
          </p:nvPr>
        </p:nvSpPr>
        <p:spPr>
          <a:xfrm>
            <a:off x="838200" y="365125"/>
            <a:ext cx="5026572" cy="1325563"/>
          </a:xfrm>
        </p:spPr>
        <p:txBody>
          <a:bodyPr/>
          <a:lstStyle/>
          <a:p>
            <a:r>
              <a:rPr lang="es-MX" dirty="0"/>
              <a:t>Desarrollo integral del niño:</a:t>
            </a:r>
          </a:p>
        </p:txBody>
      </p:sp>
      <p:sp>
        <p:nvSpPr>
          <p:cNvPr id="3" name="Marcador de contenido 2">
            <a:extLst>
              <a:ext uri="{FF2B5EF4-FFF2-40B4-BE49-F238E27FC236}">
                <a16:creationId xmlns:a16="http://schemas.microsoft.com/office/drawing/2014/main" id="{C08CB1B2-024B-ED4D-916A-EAD2045116E0}"/>
              </a:ext>
            </a:extLst>
          </p:cNvPr>
          <p:cNvSpPr>
            <a:spLocks noGrp="1"/>
          </p:cNvSpPr>
          <p:nvPr>
            <p:ph idx="1"/>
          </p:nvPr>
        </p:nvSpPr>
        <p:spPr>
          <a:xfrm>
            <a:off x="838200" y="1825625"/>
            <a:ext cx="3733800" cy="4351338"/>
          </a:xfrm>
        </p:spPr>
        <p:txBody>
          <a:bodyPr/>
          <a:lstStyle/>
          <a:p>
            <a:r>
              <a:rPr lang="es-ES" dirty="0"/>
              <a:t>Biológicos </a:t>
            </a:r>
          </a:p>
          <a:p>
            <a:r>
              <a:rPr lang="es-ES" dirty="0"/>
              <a:t>Sociales </a:t>
            </a:r>
          </a:p>
          <a:p>
            <a:r>
              <a:rPr lang="es-ES" dirty="0"/>
              <a:t>Psicológicos</a:t>
            </a:r>
          </a:p>
          <a:p>
            <a:r>
              <a:rPr lang="es-ES" dirty="0"/>
              <a:t>Socioeconómicos </a:t>
            </a:r>
          </a:p>
          <a:p>
            <a:r>
              <a:rPr lang="es-ES" dirty="0"/>
              <a:t>Culturales</a:t>
            </a:r>
            <a:endParaRPr lang="es-MX" dirty="0"/>
          </a:p>
          <a:p>
            <a:endParaRPr lang="es-MX" dirty="0"/>
          </a:p>
        </p:txBody>
      </p:sp>
      <p:sp>
        <p:nvSpPr>
          <p:cNvPr id="5" name="Título 1">
            <a:extLst>
              <a:ext uri="{FF2B5EF4-FFF2-40B4-BE49-F238E27FC236}">
                <a16:creationId xmlns:a16="http://schemas.microsoft.com/office/drawing/2014/main" id="{48109218-90C8-AC49-92A4-920269337AFE}"/>
              </a:ext>
            </a:extLst>
          </p:cNvPr>
          <p:cNvSpPr txBox="1">
            <a:spLocks/>
          </p:cNvSpPr>
          <p:nvPr/>
        </p:nvSpPr>
        <p:spPr>
          <a:xfrm>
            <a:off x="6327230" y="362388"/>
            <a:ext cx="5026572"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Integral development of children</a:t>
            </a:r>
            <a:r>
              <a:rPr lang="es-MX" dirty="0"/>
              <a:t>:</a:t>
            </a:r>
          </a:p>
        </p:txBody>
      </p:sp>
      <p:sp>
        <p:nvSpPr>
          <p:cNvPr id="6" name="Marcador de contenido 2">
            <a:extLst>
              <a:ext uri="{FF2B5EF4-FFF2-40B4-BE49-F238E27FC236}">
                <a16:creationId xmlns:a16="http://schemas.microsoft.com/office/drawing/2014/main" id="{E6D2C128-1480-6D42-B78E-C16775B40DF2}"/>
              </a:ext>
            </a:extLst>
          </p:cNvPr>
          <p:cNvSpPr txBox="1">
            <a:spLocks/>
          </p:cNvSpPr>
          <p:nvPr/>
        </p:nvSpPr>
        <p:spPr>
          <a:xfrm>
            <a:off x="6327230" y="1825625"/>
            <a:ext cx="37338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Biological </a:t>
            </a:r>
          </a:p>
          <a:p>
            <a:r>
              <a:rPr lang="en-US" dirty="0"/>
              <a:t>Social </a:t>
            </a:r>
          </a:p>
          <a:p>
            <a:r>
              <a:rPr lang="en-US" dirty="0"/>
              <a:t>Psychological</a:t>
            </a:r>
          </a:p>
          <a:p>
            <a:r>
              <a:rPr lang="en-US" dirty="0"/>
              <a:t>Socioeconomic</a:t>
            </a:r>
          </a:p>
          <a:p>
            <a:r>
              <a:rPr lang="en-US" dirty="0"/>
              <a:t>Cultural</a:t>
            </a:r>
            <a:endParaRPr lang="es-MX" dirty="0"/>
          </a:p>
        </p:txBody>
      </p:sp>
    </p:spTree>
    <p:extLst>
      <p:ext uri="{BB962C8B-B14F-4D97-AF65-F5344CB8AC3E}">
        <p14:creationId xmlns:p14="http://schemas.microsoft.com/office/powerpoint/2010/main" val="19776990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2E3F8E2-6452-884D-A4CD-D0A685D8BCD6}"/>
              </a:ext>
            </a:extLst>
          </p:cNvPr>
          <p:cNvSpPr>
            <a:spLocks noGrp="1"/>
          </p:cNvSpPr>
          <p:nvPr>
            <p:ph type="title"/>
          </p:nvPr>
        </p:nvSpPr>
        <p:spPr/>
        <p:txBody>
          <a:bodyPr/>
          <a:lstStyle/>
          <a:p>
            <a:r>
              <a:rPr lang="es-MX" dirty="0"/>
              <a:t>Los niños en la historia bíblica</a:t>
            </a:r>
          </a:p>
        </p:txBody>
      </p:sp>
      <p:sp>
        <p:nvSpPr>
          <p:cNvPr id="3" name="Marcador de contenido 2">
            <a:extLst>
              <a:ext uri="{FF2B5EF4-FFF2-40B4-BE49-F238E27FC236}">
                <a16:creationId xmlns:a16="http://schemas.microsoft.com/office/drawing/2014/main" id="{3C57EE61-FA82-2B4A-B4BD-297F6DF98D6E}"/>
              </a:ext>
            </a:extLst>
          </p:cNvPr>
          <p:cNvSpPr>
            <a:spLocks noGrp="1"/>
          </p:cNvSpPr>
          <p:nvPr>
            <p:ph idx="1"/>
          </p:nvPr>
        </p:nvSpPr>
        <p:spPr>
          <a:xfrm>
            <a:off x="838200" y="1584107"/>
            <a:ext cx="10515600" cy="2194582"/>
          </a:xfrm>
        </p:spPr>
        <p:txBody>
          <a:bodyPr/>
          <a:lstStyle/>
          <a:p>
            <a:r>
              <a:rPr lang="es-MX" dirty="0"/>
              <a:t>Alrededor de 8,000 términos se refieren a la familia y a los niños.</a:t>
            </a:r>
          </a:p>
          <a:p>
            <a:r>
              <a:rPr lang="es-MX" dirty="0"/>
              <a:t>Antiguo Testamento: </a:t>
            </a:r>
          </a:p>
          <a:p>
            <a:pPr lvl="1"/>
            <a:r>
              <a:rPr lang="es-ES" dirty="0"/>
              <a:t>Presentes en la vida pública del pueblo hebreo </a:t>
            </a:r>
          </a:p>
          <a:p>
            <a:pPr lvl="1"/>
            <a:r>
              <a:rPr lang="es-ES" dirty="0"/>
              <a:t>Dios interactuaba con ellos individualmente (ejemplos: Samuel, David, Josías).</a:t>
            </a:r>
            <a:endParaRPr lang="es-MX" dirty="0"/>
          </a:p>
          <a:p>
            <a:pPr lvl="1"/>
            <a:r>
              <a:rPr lang="es-ES" dirty="0"/>
              <a:t>Considerados una bendición de Dios </a:t>
            </a:r>
          </a:p>
          <a:p>
            <a:pPr marL="457200" lvl="1" indent="0">
              <a:buNone/>
            </a:pPr>
            <a:endParaRPr lang="es-ES" dirty="0"/>
          </a:p>
          <a:p>
            <a:pPr lvl="1"/>
            <a:endParaRPr lang="es-ES" dirty="0"/>
          </a:p>
        </p:txBody>
      </p:sp>
      <p:sp>
        <p:nvSpPr>
          <p:cNvPr id="4" name="Título 1">
            <a:extLst>
              <a:ext uri="{FF2B5EF4-FFF2-40B4-BE49-F238E27FC236}">
                <a16:creationId xmlns:a16="http://schemas.microsoft.com/office/drawing/2014/main" id="{0B113BAD-35B2-3C44-909C-A70B9976B859}"/>
              </a:ext>
            </a:extLst>
          </p:cNvPr>
          <p:cNvSpPr txBox="1">
            <a:spLocks/>
          </p:cNvSpPr>
          <p:nvPr/>
        </p:nvSpPr>
        <p:spPr>
          <a:xfrm>
            <a:off x="838200" y="3544504"/>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MX" dirty="0"/>
              <a:t>Children in the Bible</a:t>
            </a:r>
          </a:p>
        </p:txBody>
      </p:sp>
      <p:sp>
        <p:nvSpPr>
          <p:cNvPr id="5" name="Marcador de contenido 2">
            <a:extLst>
              <a:ext uri="{FF2B5EF4-FFF2-40B4-BE49-F238E27FC236}">
                <a16:creationId xmlns:a16="http://schemas.microsoft.com/office/drawing/2014/main" id="{E3D73B2A-AA48-144B-9B41-5EE2D072DC70}"/>
              </a:ext>
            </a:extLst>
          </p:cNvPr>
          <p:cNvSpPr txBox="1">
            <a:spLocks/>
          </p:cNvSpPr>
          <p:nvPr/>
        </p:nvSpPr>
        <p:spPr>
          <a:xfrm>
            <a:off x="838200" y="4529301"/>
            <a:ext cx="10515600" cy="219458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Approximately 8,000 references about family and children</a:t>
            </a:r>
            <a:r>
              <a:rPr lang="es-MX" dirty="0"/>
              <a:t> </a:t>
            </a:r>
          </a:p>
          <a:p>
            <a:r>
              <a:rPr lang="es-MX" dirty="0"/>
              <a:t>Old Testament: </a:t>
            </a:r>
          </a:p>
          <a:p>
            <a:pPr lvl="1"/>
            <a:r>
              <a:rPr lang="en-US" dirty="0"/>
              <a:t>Present in the public life of the Hebrew people </a:t>
            </a:r>
          </a:p>
          <a:p>
            <a:pPr lvl="1"/>
            <a:r>
              <a:rPr lang="en-US" dirty="0"/>
              <a:t>God interacted with them individually (examples: Samuel, David, Josiah)</a:t>
            </a:r>
            <a:endParaRPr lang="es-MX" dirty="0"/>
          </a:p>
          <a:p>
            <a:pPr lvl="1"/>
            <a:r>
              <a:rPr lang="en-US" dirty="0"/>
              <a:t>Blessings from God </a:t>
            </a:r>
            <a:endParaRPr lang="es-ES" dirty="0"/>
          </a:p>
          <a:p>
            <a:pPr lvl="1"/>
            <a:endParaRPr lang="es-ES" dirty="0"/>
          </a:p>
        </p:txBody>
      </p:sp>
    </p:spTree>
    <p:extLst>
      <p:ext uri="{BB962C8B-B14F-4D97-AF65-F5344CB8AC3E}">
        <p14:creationId xmlns:p14="http://schemas.microsoft.com/office/powerpoint/2010/main" val="13745069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6ACA006-0EA6-3D42-9D4A-43D9A15720B5}"/>
              </a:ext>
            </a:extLst>
          </p:cNvPr>
          <p:cNvSpPr>
            <a:spLocks noGrp="1"/>
          </p:cNvSpPr>
          <p:nvPr>
            <p:ph type="title"/>
          </p:nvPr>
        </p:nvSpPr>
        <p:spPr/>
        <p:txBody>
          <a:bodyPr/>
          <a:lstStyle/>
          <a:p>
            <a:r>
              <a:rPr lang="es-MX" dirty="0"/>
              <a:t>Los niños en la historia bíblica</a:t>
            </a:r>
          </a:p>
        </p:txBody>
      </p:sp>
      <p:sp>
        <p:nvSpPr>
          <p:cNvPr id="3" name="Marcador de contenido 2">
            <a:extLst>
              <a:ext uri="{FF2B5EF4-FFF2-40B4-BE49-F238E27FC236}">
                <a16:creationId xmlns:a16="http://schemas.microsoft.com/office/drawing/2014/main" id="{E84BB755-154A-844A-B317-1C76487C886B}"/>
              </a:ext>
            </a:extLst>
          </p:cNvPr>
          <p:cNvSpPr>
            <a:spLocks noGrp="1"/>
          </p:cNvSpPr>
          <p:nvPr>
            <p:ph idx="1"/>
          </p:nvPr>
        </p:nvSpPr>
        <p:spPr>
          <a:xfrm>
            <a:off x="838200" y="1547813"/>
            <a:ext cx="10515600" cy="1603375"/>
          </a:xfrm>
        </p:spPr>
        <p:txBody>
          <a:bodyPr>
            <a:normAutofit fontScale="92500" lnSpcReduction="20000"/>
          </a:bodyPr>
          <a:lstStyle/>
          <a:p>
            <a:r>
              <a:rPr lang="es-MX" dirty="0"/>
              <a:t>Nuevo Testamento, el ejemplo de Jesús: </a:t>
            </a:r>
          </a:p>
          <a:p>
            <a:pPr lvl="1"/>
            <a:r>
              <a:rPr lang="es-ES" dirty="0"/>
              <a:t>Fue enviado como un bebé</a:t>
            </a:r>
            <a:endParaRPr lang="es-MX" dirty="0"/>
          </a:p>
          <a:p>
            <a:pPr lvl="1"/>
            <a:r>
              <a:rPr lang="es-ES" dirty="0"/>
              <a:t>Creció en estatura, sabiduría y gracia </a:t>
            </a:r>
          </a:p>
          <a:p>
            <a:pPr lvl="1"/>
            <a:r>
              <a:rPr lang="es-ES" dirty="0"/>
              <a:t>Los niños fueron parte de sus enseñanzas y obras</a:t>
            </a:r>
          </a:p>
          <a:p>
            <a:pPr lvl="1"/>
            <a:r>
              <a:rPr lang="es-ES" dirty="0"/>
              <a:t>La infancia es una etapa muy significativa y determinante.</a:t>
            </a:r>
            <a:r>
              <a:rPr lang="es-MX" dirty="0"/>
              <a:t> </a:t>
            </a:r>
          </a:p>
          <a:p>
            <a:endParaRPr lang="es-MX" dirty="0"/>
          </a:p>
        </p:txBody>
      </p:sp>
      <p:sp>
        <p:nvSpPr>
          <p:cNvPr id="4" name="Título 1">
            <a:extLst>
              <a:ext uri="{FF2B5EF4-FFF2-40B4-BE49-F238E27FC236}">
                <a16:creationId xmlns:a16="http://schemas.microsoft.com/office/drawing/2014/main" id="{E0CCCCCD-59C4-2443-8C70-59F45EBE2E4F}"/>
              </a:ext>
            </a:extLst>
          </p:cNvPr>
          <p:cNvSpPr txBox="1">
            <a:spLocks/>
          </p:cNvSpPr>
          <p:nvPr/>
        </p:nvSpPr>
        <p:spPr>
          <a:xfrm>
            <a:off x="838200" y="3151188"/>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MX" dirty="0"/>
              <a:t>Children in the Bible</a:t>
            </a:r>
          </a:p>
        </p:txBody>
      </p:sp>
      <p:sp>
        <p:nvSpPr>
          <p:cNvPr id="5" name="Marcador de contenido 2">
            <a:extLst>
              <a:ext uri="{FF2B5EF4-FFF2-40B4-BE49-F238E27FC236}">
                <a16:creationId xmlns:a16="http://schemas.microsoft.com/office/drawing/2014/main" id="{30CA1EAE-BF4B-AE4A-8FFC-512EB8F60FCF}"/>
              </a:ext>
            </a:extLst>
          </p:cNvPr>
          <p:cNvSpPr txBox="1">
            <a:spLocks/>
          </p:cNvSpPr>
          <p:nvPr/>
        </p:nvSpPr>
        <p:spPr>
          <a:xfrm>
            <a:off x="838200" y="4333876"/>
            <a:ext cx="10515600" cy="1603375"/>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MX" dirty="0"/>
              <a:t>New Testament, Jesus’ example: </a:t>
            </a:r>
          </a:p>
          <a:p>
            <a:pPr lvl="1"/>
            <a:r>
              <a:rPr lang="en-US" dirty="0"/>
              <a:t>He was sent as a baby</a:t>
            </a:r>
            <a:r>
              <a:rPr lang="es-MX" dirty="0"/>
              <a:t> </a:t>
            </a:r>
          </a:p>
          <a:p>
            <a:pPr lvl="1"/>
            <a:r>
              <a:rPr lang="en-US" dirty="0"/>
              <a:t>He grew in stature, wisdom, and grace </a:t>
            </a:r>
          </a:p>
          <a:p>
            <a:pPr lvl="1"/>
            <a:r>
              <a:rPr lang="en-US" dirty="0"/>
              <a:t>Children were part of the teachings and works of Jesus </a:t>
            </a:r>
          </a:p>
          <a:p>
            <a:pPr lvl="1"/>
            <a:r>
              <a:rPr lang="en-US" dirty="0"/>
              <a:t>He taught us that childhood is a significant and determining stage</a:t>
            </a:r>
            <a:r>
              <a:rPr lang="es-MX" dirty="0"/>
              <a:t> </a:t>
            </a:r>
          </a:p>
        </p:txBody>
      </p:sp>
    </p:spTree>
    <p:extLst>
      <p:ext uri="{BB962C8B-B14F-4D97-AF65-F5344CB8AC3E}">
        <p14:creationId xmlns:p14="http://schemas.microsoft.com/office/powerpoint/2010/main" val="9503205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2A3926B-575A-DC4E-B25D-14439D61B5F6}"/>
              </a:ext>
            </a:extLst>
          </p:cNvPr>
          <p:cNvSpPr>
            <a:spLocks noGrp="1"/>
          </p:cNvSpPr>
          <p:nvPr>
            <p:ph type="title"/>
          </p:nvPr>
        </p:nvSpPr>
        <p:spPr/>
        <p:txBody>
          <a:bodyPr/>
          <a:lstStyle/>
          <a:p>
            <a:r>
              <a:rPr lang="es-MX" dirty="0"/>
              <a:t>Jesús y los niños…</a:t>
            </a:r>
          </a:p>
        </p:txBody>
      </p:sp>
      <p:sp>
        <p:nvSpPr>
          <p:cNvPr id="4" name="Título 1">
            <a:extLst>
              <a:ext uri="{FF2B5EF4-FFF2-40B4-BE49-F238E27FC236}">
                <a16:creationId xmlns:a16="http://schemas.microsoft.com/office/drawing/2014/main" id="{B01854DC-10D7-FA42-BA48-FD0B728190E2}"/>
              </a:ext>
            </a:extLst>
          </p:cNvPr>
          <p:cNvSpPr txBox="1">
            <a:spLocks/>
          </p:cNvSpPr>
          <p:nvPr/>
        </p:nvSpPr>
        <p:spPr>
          <a:xfrm>
            <a:off x="838200" y="1690688"/>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MX" dirty="0"/>
              <a:t>Jesus and the children…</a:t>
            </a:r>
          </a:p>
        </p:txBody>
      </p:sp>
    </p:spTree>
    <p:extLst>
      <p:ext uri="{BB962C8B-B14F-4D97-AF65-F5344CB8AC3E}">
        <p14:creationId xmlns:p14="http://schemas.microsoft.com/office/powerpoint/2010/main" val="33970193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C132FB0-70C9-9F4B-83A7-183656378CB7}"/>
              </a:ext>
            </a:extLst>
          </p:cNvPr>
          <p:cNvSpPr>
            <a:spLocks noGrp="1"/>
          </p:cNvSpPr>
          <p:nvPr>
            <p:ph type="title"/>
          </p:nvPr>
        </p:nvSpPr>
        <p:spPr>
          <a:xfrm>
            <a:off x="391510" y="412421"/>
            <a:ext cx="4679731" cy="1325563"/>
          </a:xfrm>
        </p:spPr>
        <p:txBody>
          <a:bodyPr>
            <a:noAutofit/>
          </a:bodyPr>
          <a:lstStyle/>
          <a:p>
            <a:r>
              <a:rPr lang="es-ES" sz="3200" dirty="0"/>
              <a:t>¿Quiénes son responsables del desarrollo del niño?</a:t>
            </a:r>
            <a:endParaRPr lang="es-MX" sz="3200" dirty="0"/>
          </a:p>
        </p:txBody>
      </p:sp>
      <p:sp>
        <p:nvSpPr>
          <p:cNvPr id="3" name="Marcador de contenido 2">
            <a:extLst>
              <a:ext uri="{FF2B5EF4-FFF2-40B4-BE49-F238E27FC236}">
                <a16:creationId xmlns:a16="http://schemas.microsoft.com/office/drawing/2014/main" id="{838FDCF9-6888-1E4F-9AED-5DB0F182528C}"/>
              </a:ext>
            </a:extLst>
          </p:cNvPr>
          <p:cNvSpPr>
            <a:spLocks noGrp="1"/>
          </p:cNvSpPr>
          <p:nvPr>
            <p:ph idx="1"/>
          </p:nvPr>
        </p:nvSpPr>
        <p:spPr>
          <a:xfrm>
            <a:off x="391510" y="1872921"/>
            <a:ext cx="5704490" cy="4351338"/>
          </a:xfrm>
        </p:spPr>
        <p:txBody>
          <a:bodyPr>
            <a:normAutofit/>
          </a:bodyPr>
          <a:lstStyle/>
          <a:p>
            <a:r>
              <a:rPr lang="es-MX" sz="3200" dirty="0"/>
              <a:t>Sus padres. </a:t>
            </a:r>
          </a:p>
          <a:p>
            <a:r>
              <a:rPr lang="es-MX" sz="3200" dirty="0"/>
              <a:t>Familia / tutores.</a:t>
            </a:r>
          </a:p>
          <a:p>
            <a:pPr lvl="3"/>
            <a:endParaRPr lang="es-MX" sz="2400" dirty="0"/>
          </a:p>
          <a:p>
            <a:pPr lvl="3"/>
            <a:r>
              <a:rPr lang="es-MX" sz="2400" dirty="0"/>
              <a:t>La Iglesia puede ayudar, proveyendo: 	</a:t>
            </a:r>
          </a:p>
          <a:p>
            <a:pPr lvl="5">
              <a:buFont typeface="Courier New" panose="02070309020205020404" pitchFamily="49" charset="0"/>
              <a:buChar char="o"/>
            </a:pPr>
            <a:r>
              <a:rPr lang="es-MX" sz="2400" dirty="0"/>
              <a:t> Cuidado</a:t>
            </a:r>
          </a:p>
          <a:p>
            <a:pPr lvl="5">
              <a:buFont typeface="Courier New" panose="02070309020205020404" pitchFamily="49" charset="0"/>
              <a:buChar char="o"/>
            </a:pPr>
            <a:r>
              <a:rPr lang="es-MX" sz="2400" dirty="0"/>
              <a:t> Acompañamiento</a:t>
            </a:r>
          </a:p>
        </p:txBody>
      </p:sp>
      <p:sp>
        <p:nvSpPr>
          <p:cNvPr id="4" name="Título 1">
            <a:extLst>
              <a:ext uri="{FF2B5EF4-FFF2-40B4-BE49-F238E27FC236}">
                <a16:creationId xmlns:a16="http://schemas.microsoft.com/office/drawing/2014/main" id="{D7019695-F2D5-3F4E-9263-2FFD23FEAC67}"/>
              </a:ext>
            </a:extLst>
          </p:cNvPr>
          <p:cNvSpPr txBox="1">
            <a:spLocks/>
          </p:cNvSpPr>
          <p:nvPr/>
        </p:nvSpPr>
        <p:spPr>
          <a:xfrm>
            <a:off x="6096000" y="412420"/>
            <a:ext cx="4679731" cy="13255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r>
              <a:rPr lang="en-US" sz="3200" dirty="0"/>
              <a:t>Who is responsible for the child development?</a:t>
            </a:r>
            <a:endParaRPr lang="es-MX" sz="3200" dirty="0"/>
          </a:p>
        </p:txBody>
      </p:sp>
      <p:sp>
        <p:nvSpPr>
          <p:cNvPr id="5" name="Marcador de contenido 2">
            <a:extLst>
              <a:ext uri="{FF2B5EF4-FFF2-40B4-BE49-F238E27FC236}">
                <a16:creationId xmlns:a16="http://schemas.microsoft.com/office/drawing/2014/main" id="{E06623BB-369D-0B4F-9823-ED4E5E5815FD}"/>
              </a:ext>
            </a:extLst>
          </p:cNvPr>
          <p:cNvSpPr txBox="1">
            <a:spLocks/>
          </p:cNvSpPr>
          <p:nvPr/>
        </p:nvSpPr>
        <p:spPr>
          <a:xfrm>
            <a:off x="6115706" y="1872921"/>
            <a:ext cx="570449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3200" dirty="0"/>
              <a:t>Their parents </a:t>
            </a:r>
          </a:p>
          <a:p>
            <a:r>
              <a:rPr lang="en-US" sz="3200" dirty="0"/>
              <a:t>Family / guardians</a:t>
            </a:r>
            <a:r>
              <a:rPr lang="es-MX" sz="3200" dirty="0"/>
              <a:t> </a:t>
            </a:r>
          </a:p>
          <a:p>
            <a:pPr marL="0" indent="0">
              <a:buNone/>
            </a:pPr>
            <a:endParaRPr lang="es-MX" sz="3200" dirty="0"/>
          </a:p>
          <a:p>
            <a:pPr lvl="3"/>
            <a:r>
              <a:rPr lang="es-MX" sz="2400" dirty="0"/>
              <a:t>La Iglesia puede ayudar, proveyendo: 	</a:t>
            </a:r>
          </a:p>
          <a:p>
            <a:pPr lvl="5">
              <a:buFont typeface="Courier New" panose="02070309020205020404" pitchFamily="49" charset="0"/>
              <a:buChar char="o"/>
            </a:pPr>
            <a:r>
              <a:rPr lang="es-MX" sz="2400" dirty="0"/>
              <a:t> Cuidado</a:t>
            </a:r>
          </a:p>
          <a:p>
            <a:pPr lvl="5">
              <a:buFont typeface="Courier New" panose="02070309020205020404" pitchFamily="49" charset="0"/>
              <a:buChar char="o"/>
            </a:pPr>
            <a:r>
              <a:rPr lang="es-MX" sz="2400" dirty="0"/>
              <a:t> Acompañamiento</a:t>
            </a:r>
          </a:p>
        </p:txBody>
      </p:sp>
    </p:spTree>
    <p:extLst>
      <p:ext uri="{BB962C8B-B14F-4D97-AF65-F5344CB8AC3E}">
        <p14:creationId xmlns:p14="http://schemas.microsoft.com/office/powerpoint/2010/main" val="10335691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0924092-9CFD-2245-AA74-A7B664346BCE}"/>
              </a:ext>
            </a:extLst>
          </p:cNvPr>
          <p:cNvSpPr>
            <a:spLocks noGrp="1"/>
          </p:cNvSpPr>
          <p:nvPr>
            <p:ph type="title"/>
          </p:nvPr>
        </p:nvSpPr>
        <p:spPr>
          <a:xfrm>
            <a:off x="838200" y="248060"/>
            <a:ext cx="10515600" cy="990709"/>
          </a:xfrm>
        </p:spPr>
        <p:txBody>
          <a:bodyPr/>
          <a:lstStyle/>
          <a:p>
            <a:r>
              <a:rPr lang="es-MX" dirty="0"/>
              <a:t>Discipulado – niños</a:t>
            </a:r>
          </a:p>
        </p:txBody>
      </p:sp>
      <p:sp>
        <p:nvSpPr>
          <p:cNvPr id="3" name="Marcador de contenido 2">
            <a:extLst>
              <a:ext uri="{FF2B5EF4-FFF2-40B4-BE49-F238E27FC236}">
                <a16:creationId xmlns:a16="http://schemas.microsoft.com/office/drawing/2014/main" id="{61BEA20C-8FA7-CF45-9E61-DD0CDF8C2160}"/>
              </a:ext>
            </a:extLst>
          </p:cNvPr>
          <p:cNvSpPr>
            <a:spLocks noGrp="1"/>
          </p:cNvSpPr>
          <p:nvPr>
            <p:ph idx="1"/>
          </p:nvPr>
        </p:nvSpPr>
        <p:spPr>
          <a:xfrm>
            <a:off x="838200" y="1002684"/>
            <a:ext cx="10515600" cy="2809437"/>
          </a:xfrm>
        </p:spPr>
        <p:txBody>
          <a:bodyPr/>
          <a:lstStyle/>
          <a:p>
            <a:r>
              <a:rPr lang="es-MX" dirty="0"/>
              <a:t>Objetivo: Tener una experiencia genuina con Jesús, y desarrollar una </a:t>
            </a:r>
            <a:r>
              <a:rPr lang="es-ES" dirty="0"/>
              <a:t>relación profunda, permanente y creciente con Dios.</a:t>
            </a:r>
            <a:endParaRPr lang="es-MX" dirty="0"/>
          </a:p>
          <a:p>
            <a:endParaRPr lang="es-MX" dirty="0"/>
          </a:p>
          <a:p>
            <a:pPr lvl="1"/>
            <a:r>
              <a:rPr lang="es-MX" sz="2800" i="1" dirty="0"/>
              <a:t>Recordatorio: </a:t>
            </a:r>
            <a:r>
              <a:rPr lang="es-ES" sz="2800" i="1" dirty="0"/>
              <a:t>La vida espiritual del niño está conectada holísticamente a cada aspecto de él. </a:t>
            </a:r>
            <a:endParaRPr lang="es-MX" sz="2800" i="1" dirty="0"/>
          </a:p>
        </p:txBody>
      </p:sp>
      <p:sp>
        <p:nvSpPr>
          <p:cNvPr id="4" name="Título 1">
            <a:extLst>
              <a:ext uri="{FF2B5EF4-FFF2-40B4-BE49-F238E27FC236}">
                <a16:creationId xmlns:a16="http://schemas.microsoft.com/office/drawing/2014/main" id="{EB79EC45-1990-5B4B-9648-80C698D836AA}"/>
              </a:ext>
            </a:extLst>
          </p:cNvPr>
          <p:cNvSpPr txBox="1">
            <a:spLocks/>
          </p:cNvSpPr>
          <p:nvPr/>
        </p:nvSpPr>
        <p:spPr>
          <a:xfrm>
            <a:off x="838200" y="3198723"/>
            <a:ext cx="10515600" cy="99070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MX" dirty="0"/>
              <a:t>Discipleship – children</a:t>
            </a:r>
          </a:p>
        </p:txBody>
      </p:sp>
      <p:sp>
        <p:nvSpPr>
          <p:cNvPr id="5" name="Marcador de contenido 2">
            <a:extLst>
              <a:ext uri="{FF2B5EF4-FFF2-40B4-BE49-F238E27FC236}">
                <a16:creationId xmlns:a16="http://schemas.microsoft.com/office/drawing/2014/main" id="{A0AB783B-42FF-DA42-95D2-0C674944F835}"/>
              </a:ext>
            </a:extLst>
          </p:cNvPr>
          <p:cNvSpPr txBox="1">
            <a:spLocks/>
          </p:cNvSpPr>
          <p:nvPr/>
        </p:nvSpPr>
        <p:spPr>
          <a:xfrm>
            <a:off x="1164020" y="4184177"/>
            <a:ext cx="10515600" cy="280943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MX" dirty="0"/>
              <a:t>Goal: To </a:t>
            </a:r>
            <a:r>
              <a:rPr lang="en-US" dirty="0"/>
              <a:t>have a genuine experience with Jesus and develop a deep, permanent, and growing relationship with God</a:t>
            </a:r>
            <a:r>
              <a:rPr lang="es-MX" dirty="0"/>
              <a:t> </a:t>
            </a:r>
            <a:r>
              <a:rPr lang="es-ES" dirty="0"/>
              <a:t>.</a:t>
            </a:r>
            <a:endParaRPr lang="es-MX" dirty="0"/>
          </a:p>
          <a:p>
            <a:endParaRPr lang="es-MX" dirty="0"/>
          </a:p>
          <a:p>
            <a:pPr lvl="1"/>
            <a:r>
              <a:rPr lang="es-MX" sz="2800" i="1" dirty="0"/>
              <a:t>Reminder: </a:t>
            </a:r>
            <a:r>
              <a:rPr lang="en-US" sz="2800" i="1" dirty="0"/>
              <a:t>the child’s spiritual life is holistically connected to every aspect of the child.</a:t>
            </a:r>
            <a:endParaRPr lang="es-MX" sz="2800" i="1" dirty="0"/>
          </a:p>
          <a:p>
            <a:pPr lvl="1"/>
            <a:endParaRPr lang="es-MX" sz="2800" i="1" dirty="0"/>
          </a:p>
        </p:txBody>
      </p:sp>
    </p:spTree>
    <p:extLst>
      <p:ext uri="{BB962C8B-B14F-4D97-AF65-F5344CB8AC3E}">
        <p14:creationId xmlns:p14="http://schemas.microsoft.com/office/powerpoint/2010/main" val="29848666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E657589-F8EC-DB4F-90BA-9DD8FA81F5A1}"/>
              </a:ext>
            </a:extLst>
          </p:cNvPr>
          <p:cNvSpPr>
            <a:spLocks noGrp="1"/>
          </p:cNvSpPr>
          <p:nvPr>
            <p:ph type="title"/>
          </p:nvPr>
        </p:nvSpPr>
        <p:spPr>
          <a:xfrm>
            <a:off x="838200" y="365125"/>
            <a:ext cx="3528848" cy="1325563"/>
          </a:xfrm>
        </p:spPr>
        <p:txBody>
          <a:bodyPr>
            <a:noAutofit/>
          </a:bodyPr>
          <a:lstStyle/>
          <a:p>
            <a:r>
              <a:rPr lang="es-MX" sz="3200" dirty="0"/>
              <a:t>Ideas distorsionadas sobre los niños:</a:t>
            </a:r>
          </a:p>
        </p:txBody>
      </p:sp>
      <p:sp>
        <p:nvSpPr>
          <p:cNvPr id="3" name="Marcador de contenido 2">
            <a:extLst>
              <a:ext uri="{FF2B5EF4-FFF2-40B4-BE49-F238E27FC236}">
                <a16:creationId xmlns:a16="http://schemas.microsoft.com/office/drawing/2014/main" id="{2FD01E41-CD26-1B44-8848-8E45AF8A1769}"/>
              </a:ext>
            </a:extLst>
          </p:cNvPr>
          <p:cNvSpPr>
            <a:spLocks noGrp="1"/>
          </p:cNvSpPr>
          <p:nvPr>
            <p:ph idx="1"/>
          </p:nvPr>
        </p:nvSpPr>
        <p:spPr>
          <a:xfrm>
            <a:off x="838200" y="1825625"/>
            <a:ext cx="4254062" cy="4351338"/>
          </a:xfrm>
        </p:spPr>
        <p:txBody>
          <a:bodyPr>
            <a:normAutofit lnSpcReduction="10000"/>
          </a:bodyPr>
          <a:lstStyle/>
          <a:p>
            <a:pPr lvl="1"/>
            <a:r>
              <a:rPr lang="es-ES" dirty="0"/>
              <a:t>Son pequeños y no entienden. </a:t>
            </a:r>
            <a:endParaRPr lang="es-MX" dirty="0"/>
          </a:p>
          <a:p>
            <a:pPr lvl="1"/>
            <a:r>
              <a:rPr lang="es-ES" dirty="0"/>
              <a:t>Son ruidosos e inquietos.</a:t>
            </a:r>
            <a:endParaRPr lang="es-MX" dirty="0"/>
          </a:p>
          <a:p>
            <a:pPr lvl="1"/>
            <a:r>
              <a:rPr lang="es-ES" dirty="0"/>
              <a:t>Solo quieren jugar.</a:t>
            </a:r>
            <a:endParaRPr lang="es-MX" dirty="0"/>
          </a:p>
          <a:p>
            <a:pPr lvl="1"/>
            <a:r>
              <a:rPr lang="es-ES" dirty="0"/>
              <a:t>Son una molestia.</a:t>
            </a:r>
            <a:endParaRPr lang="es-MX" dirty="0"/>
          </a:p>
          <a:p>
            <a:pPr lvl="1"/>
            <a:r>
              <a:rPr lang="es-ES" dirty="0"/>
              <a:t>Son pequeños para hacer ciertas actividades.</a:t>
            </a:r>
            <a:endParaRPr lang="es-MX" dirty="0"/>
          </a:p>
          <a:p>
            <a:pPr lvl="1"/>
            <a:r>
              <a:rPr lang="es-ES" dirty="0"/>
              <a:t>Son totalmente dependientes.</a:t>
            </a:r>
            <a:endParaRPr lang="es-MX" dirty="0"/>
          </a:p>
          <a:p>
            <a:pPr lvl="1"/>
            <a:r>
              <a:rPr lang="es-ES" dirty="0"/>
              <a:t>Son distraídos.</a:t>
            </a:r>
            <a:endParaRPr lang="es-MX" dirty="0"/>
          </a:p>
          <a:p>
            <a:pPr lvl="1"/>
            <a:r>
              <a:rPr lang="es-ES" dirty="0"/>
              <a:t>Son insignificantes.</a:t>
            </a:r>
            <a:endParaRPr lang="es-MX" dirty="0"/>
          </a:p>
          <a:p>
            <a:pPr lvl="1"/>
            <a:r>
              <a:rPr lang="es-ES" dirty="0"/>
              <a:t>Son incapaces.</a:t>
            </a:r>
            <a:endParaRPr lang="es-MX" dirty="0"/>
          </a:p>
        </p:txBody>
      </p:sp>
      <p:sp>
        <p:nvSpPr>
          <p:cNvPr id="4" name="Título 1">
            <a:extLst>
              <a:ext uri="{FF2B5EF4-FFF2-40B4-BE49-F238E27FC236}">
                <a16:creationId xmlns:a16="http://schemas.microsoft.com/office/drawing/2014/main" id="{14B2C3E4-5D07-2441-94ED-0E9D02BD560C}"/>
              </a:ext>
            </a:extLst>
          </p:cNvPr>
          <p:cNvSpPr txBox="1">
            <a:spLocks/>
          </p:cNvSpPr>
          <p:nvPr/>
        </p:nvSpPr>
        <p:spPr>
          <a:xfrm>
            <a:off x="6096000" y="378153"/>
            <a:ext cx="3528848" cy="13255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MX" sz="3200" dirty="0"/>
              <a:t>Misconceptions about children:</a:t>
            </a:r>
          </a:p>
        </p:txBody>
      </p:sp>
      <p:sp>
        <p:nvSpPr>
          <p:cNvPr id="5" name="Marcador de contenido 2">
            <a:extLst>
              <a:ext uri="{FF2B5EF4-FFF2-40B4-BE49-F238E27FC236}">
                <a16:creationId xmlns:a16="http://schemas.microsoft.com/office/drawing/2014/main" id="{D463BA87-AD6E-F44F-976D-8651C875FC91}"/>
              </a:ext>
            </a:extLst>
          </p:cNvPr>
          <p:cNvSpPr txBox="1">
            <a:spLocks/>
          </p:cNvSpPr>
          <p:nvPr/>
        </p:nvSpPr>
        <p:spPr>
          <a:xfrm>
            <a:off x="5733393" y="1727857"/>
            <a:ext cx="4254062" cy="435133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nSpc>
                <a:spcPct val="100000"/>
              </a:lnSpc>
              <a:spcBef>
                <a:spcPts val="0"/>
              </a:spcBef>
            </a:pPr>
            <a:r>
              <a:rPr lang="en-US" sz="2400" dirty="0"/>
              <a:t>They are small and do not understand.</a:t>
            </a:r>
            <a:endParaRPr lang="es-MX" sz="2400" dirty="0"/>
          </a:p>
          <a:p>
            <a:pPr lvl="0">
              <a:lnSpc>
                <a:spcPct val="100000"/>
              </a:lnSpc>
              <a:spcBef>
                <a:spcPts val="0"/>
              </a:spcBef>
            </a:pPr>
            <a:r>
              <a:rPr lang="en-US" sz="2400" dirty="0"/>
              <a:t>They are loud and restless.</a:t>
            </a:r>
            <a:endParaRPr lang="es-MX" sz="2400" dirty="0"/>
          </a:p>
          <a:p>
            <a:pPr lvl="0">
              <a:lnSpc>
                <a:spcPct val="100000"/>
              </a:lnSpc>
              <a:spcBef>
                <a:spcPts val="0"/>
              </a:spcBef>
            </a:pPr>
            <a:r>
              <a:rPr lang="en-US" sz="2400" dirty="0"/>
              <a:t>They just want to play.</a:t>
            </a:r>
            <a:endParaRPr lang="es-MX" sz="2400" dirty="0"/>
          </a:p>
          <a:p>
            <a:pPr lvl="0">
              <a:lnSpc>
                <a:spcPct val="100000"/>
              </a:lnSpc>
              <a:spcBef>
                <a:spcPts val="0"/>
              </a:spcBef>
            </a:pPr>
            <a:r>
              <a:rPr lang="en-US" sz="2400" dirty="0"/>
              <a:t>They are a nuisance.</a:t>
            </a:r>
            <a:endParaRPr lang="es-MX" sz="2400" dirty="0"/>
          </a:p>
          <a:p>
            <a:pPr lvl="0">
              <a:lnSpc>
                <a:spcPct val="100000"/>
              </a:lnSpc>
              <a:spcBef>
                <a:spcPts val="0"/>
              </a:spcBef>
            </a:pPr>
            <a:r>
              <a:rPr lang="en-US" sz="2400" dirty="0"/>
              <a:t>They are too small to do certain activities.</a:t>
            </a:r>
            <a:endParaRPr lang="es-MX" sz="2400" dirty="0"/>
          </a:p>
          <a:p>
            <a:pPr lvl="0">
              <a:lnSpc>
                <a:spcPct val="100000"/>
              </a:lnSpc>
              <a:spcBef>
                <a:spcPts val="0"/>
              </a:spcBef>
            </a:pPr>
            <a:r>
              <a:rPr lang="en-US" sz="2400" dirty="0"/>
              <a:t>They are totally dependent.</a:t>
            </a:r>
            <a:endParaRPr lang="es-MX" sz="2400" dirty="0"/>
          </a:p>
          <a:p>
            <a:pPr lvl="0">
              <a:lnSpc>
                <a:spcPct val="100000"/>
              </a:lnSpc>
              <a:spcBef>
                <a:spcPts val="0"/>
              </a:spcBef>
            </a:pPr>
            <a:r>
              <a:rPr lang="en-US" sz="2400" dirty="0"/>
              <a:t>They are distracted.</a:t>
            </a:r>
            <a:endParaRPr lang="es-MX" sz="2400" dirty="0"/>
          </a:p>
          <a:p>
            <a:pPr lvl="0">
              <a:lnSpc>
                <a:spcPct val="100000"/>
              </a:lnSpc>
              <a:spcBef>
                <a:spcPts val="0"/>
              </a:spcBef>
            </a:pPr>
            <a:r>
              <a:rPr lang="en-US" sz="2400" dirty="0"/>
              <a:t>They are insignificant.</a:t>
            </a:r>
            <a:endParaRPr lang="es-MX" sz="2400" dirty="0"/>
          </a:p>
          <a:p>
            <a:pPr lvl="0">
              <a:lnSpc>
                <a:spcPct val="100000"/>
              </a:lnSpc>
              <a:spcBef>
                <a:spcPts val="0"/>
              </a:spcBef>
            </a:pPr>
            <a:r>
              <a:rPr lang="en-US" sz="2400" dirty="0"/>
              <a:t>They are incapable.</a:t>
            </a:r>
            <a:endParaRPr lang="es-MX" sz="2400" dirty="0"/>
          </a:p>
        </p:txBody>
      </p:sp>
    </p:spTree>
    <p:extLst>
      <p:ext uri="{BB962C8B-B14F-4D97-AF65-F5344CB8AC3E}">
        <p14:creationId xmlns:p14="http://schemas.microsoft.com/office/powerpoint/2010/main" val="18844719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4D101D6-1793-3C45-A5CB-8F115DA213D5}"/>
              </a:ext>
            </a:extLst>
          </p:cNvPr>
          <p:cNvSpPr>
            <a:spLocks noGrp="1"/>
          </p:cNvSpPr>
          <p:nvPr>
            <p:ph type="title"/>
          </p:nvPr>
        </p:nvSpPr>
        <p:spPr>
          <a:xfrm>
            <a:off x="838200" y="365126"/>
            <a:ext cx="8889124" cy="596572"/>
          </a:xfrm>
        </p:spPr>
        <p:txBody>
          <a:bodyPr>
            <a:normAutofit fontScale="90000"/>
          </a:bodyPr>
          <a:lstStyle/>
          <a:p>
            <a:r>
              <a:rPr lang="es-MX" dirty="0"/>
              <a:t>Algunas preguntas para reflexionar…</a:t>
            </a:r>
          </a:p>
        </p:txBody>
      </p:sp>
      <p:sp>
        <p:nvSpPr>
          <p:cNvPr id="3" name="Marcador de contenido 2">
            <a:extLst>
              <a:ext uri="{FF2B5EF4-FFF2-40B4-BE49-F238E27FC236}">
                <a16:creationId xmlns:a16="http://schemas.microsoft.com/office/drawing/2014/main" id="{FEA3C820-C386-AD42-B4A3-DD454ED20442}"/>
              </a:ext>
            </a:extLst>
          </p:cNvPr>
          <p:cNvSpPr>
            <a:spLocks noGrp="1"/>
          </p:cNvSpPr>
          <p:nvPr>
            <p:ph idx="1"/>
          </p:nvPr>
        </p:nvSpPr>
        <p:spPr>
          <a:xfrm>
            <a:off x="554421" y="1116177"/>
            <a:ext cx="10515600" cy="2588720"/>
          </a:xfrm>
        </p:spPr>
        <p:txBody>
          <a:bodyPr>
            <a:normAutofit lnSpcReduction="10000"/>
          </a:bodyPr>
          <a:lstStyle/>
          <a:p>
            <a:pPr lvl="1" algn="just"/>
            <a:r>
              <a:rPr lang="es-ES" sz="3600" dirty="0"/>
              <a:t>¿Qué perspectiva tienes de los niños a tu alrededor? </a:t>
            </a:r>
            <a:endParaRPr lang="es-MX" sz="3600" dirty="0"/>
          </a:p>
          <a:p>
            <a:pPr lvl="1" algn="just"/>
            <a:r>
              <a:rPr lang="es-ES" sz="3600" dirty="0"/>
              <a:t>¿Qué importancia tienen los niños para ti? </a:t>
            </a:r>
            <a:endParaRPr lang="es-MX" sz="3600" dirty="0"/>
          </a:p>
          <a:p>
            <a:pPr lvl="1" algn="just"/>
            <a:r>
              <a:rPr lang="es-ES" sz="3600" dirty="0"/>
              <a:t>¿Qué importancia tienen los niños para tu iglesia local?</a:t>
            </a:r>
            <a:endParaRPr lang="es-MX" sz="3600" dirty="0"/>
          </a:p>
          <a:p>
            <a:pPr marL="0" indent="0">
              <a:buNone/>
            </a:pPr>
            <a:endParaRPr lang="es-MX" sz="4000" dirty="0"/>
          </a:p>
        </p:txBody>
      </p:sp>
      <p:sp>
        <p:nvSpPr>
          <p:cNvPr id="4" name="Título 1">
            <a:extLst>
              <a:ext uri="{FF2B5EF4-FFF2-40B4-BE49-F238E27FC236}">
                <a16:creationId xmlns:a16="http://schemas.microsoft.com/office/drawing/2014/main" id="{8F7FF5B2-930A-124E-B44D-A98B0FA45C30}"/>
              </a:ext>
            </a:extLst>
          </p:cNvPr>
          <p:cNvSpPr txBox="1">
            <a:spLocks/>
          </p:cNvSpPr>
          <p:nvPr/>
        </p:nvSpPr>
        <p:spPr>
          <a:xfrm>
            <a:off x="838200" y="3561090"/>
            <a:ext cx="8889124" cy="596572"/>
          </a:xfrm>
          <a:prstGeom prst="rect">
            <a:avLst/>
          </a:prstGeom>
        </p:spPr>
        <p:txBody>
          <a:bodyPr vert="horz" lIns="91440" tIns="45720" rIns="91440" bIns="45720" rtlCol="0" anchor="ctr">
            <a:normAutofit fontScale="90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MX" dirty="0"/>
              <a:t>A few questions to think about… </a:t>
            </a:r>
          </a:p>
        </p:txBody>
      </p:sp>
      <p:sp>
        <p:nvSpPr>
          <p:cNvPr id="5" name="Marcador de contenido 2">
            <a:extLst>
              <a:ext uri="{FF2B5EF4-FFF2-40B4-BE49-F238E27FC236}">
                <a16:creationId xmlns:a16="http://schemas.microsoft.com/office/drawing/2014/main" id="{5C8F1BED-4EA3-204E-A92A-6FFA0EBA55EC}"/>
              </a:ext>
            </a:extLst>
          </p:cNvPr>
          <p:cNvSpPr txBox="1">
            <a:spLocks/>
          </p:cNvSpPr>
          <p:nvPr/>
        </p:nvSpPr>
        <p:spPr>
          <a:xfrm>
            <a:off x="554421" y="4269280"/>
            <a:ext cx="10515600" cy="258872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lgn="just"/>
            <a:r>
              <a:rPr lang="es-ES" sz="3600" dirty="0" err="1"/>
              <a:t>What</a:t>
            </a:r>
            <a:r>
              <a:rPr lang="es-ES" sz="3600" dirty="0"/>
              <a:t> </a:t>
            </a:r>
            <a:r>
              <a:rPr lang="es-ES" sz="3600" dirty="0" err="1"/>
              <a:t>perspective</a:t>
            </a:r>
            <a:r>
              <a:rPr lang="es-ES" sz="3600" dirty="0"/>
              <a:t> do </a:t>
            </a:r>
            <a:r>
              <a:rPr lang="es-ES" sz="3600" dirty="0" err="1"/>
              <a:t>you</a:t>
            </a:r>
            <a:r>
              <a:rPr lang="es-ES" sz="3600" dirty="0"/>
              <a:t> </a:t>
            </a:r>
            <a:r>
              <a:rPr lang="es-ES" sz="3600" dirty="0" err="1"/>
              <a:t>have</a:t>
            </a:r>
            <a:r>
              <a:rPr lang="es-ES" sz="3600" dirty="0"/>
              <a:t> </a:t>
            </a:r>
            <a:r>
              <a:rPr lang="es-ES" sz="3600" dirty="0" err="1"/>
              <a:t>about</a:t>
            </a:r>
            <a:r>
              <a:rPr lang="es-ES" sz="3600" dirty="0"/>
              <a:t> </a:t>
            </a:r>
            <a:r>
              <a:rPr lang="es-ES" sz="3600" dirty="0" err="1"/>
              <a:t>the</a:t>
            </a:r>
            <a:r>
              <a:rPr lang="es-ES" sz="3600" dirty="0"/>
              <a:t> </a:t>
            </a:r>
            <a:r>
              <a:rPr lang="es-ES" sz="3600" dirty="0" err="1"/>
              <a:t>children</a:t>
            </a:r>
            <a:r>
              <a:rPr lang="es-ES" sz="3600" dirty="0"/>
              <a:t> </a:t>
            </a:r>
            <a:r>
              <a:rPr lang="es-ES" sz="3600" dirty="0" err="1"/>
              <a:t>around</a:t>
            </a:r>
            <a:r>
              <a:rPr lang="es-ES" sz="3600" dirty="0"/>
              <a:t> </a:t>
            </a:r>
            <a:r>
              <a:rPr lang="es-ES" sz="3600" dirty="0" err="1"/>
              <a:t>you</a:t>
            </a:r>
            <a:r>
              <a:rPr lang="es-ES" sz="3600" dirty="0"/>
              <a:t>?</a:t>
            </a:r>
          </a:p>
          <a:p>
            <a:pPr lvl="1" algn="just"/>
            <a:r>
              <a:rPr lang="es-ES" sz="3600" dirty="0" err="1"/>
              <a:t>How</a:t>
            </a:r>
            <a:r>
              <a:rPr lang="es-ES" sz="3600" dirty="0"/>
              <a:t> </a:t>
            </a:r>
            <a:r>
              <a:rPr lang="es-ES" sz="3600" dirty="0" err="1"/>
              <a:t>important</a:t>
            </a:r>
            <a:r>
              <a:rPr lang="es-ES" sz="3600" dirty="0"/>
              <a:t> are </a:t>
            </a:r>
            <a:r>
              <a:rPr lang="es-ES" sz="3600" dirty="0" err="1"/>
              <a:t>children</a:t>
            </a:r>
            <a:r>
              <a:rPr lang="es-ES" sz="3600" dirty="0"/>
              <a:t> to </a:t>
            </a:r>
            <a:r>
              <a:rPr lang="es-ES" sz="3600" dirty="0" err="1"/>
              <a:t>you</a:t>
            </a:r>
            <a:r>
              <a:rPr lang="es-ES" sz="3600" dirty="0"/>
              <a:t>?</a:t>
            </a:r>
          </a:p>
          <a:p>
            <a:pPr lvl="1" algn="just"/>
            <a:r>
              <a:rPr lang="es-ES" sz="3600" dirty="0" err="1"/>
              <a:t>How</a:t>
            </a:r>
            <a:r>
              <a:rPr lang="es-ES" sz="3600" dirty="0"/>
              <a:t> </a:t>
            </a:r>
            <a:r>
              <a:rPr lang="es-ES" sz="3600" dirty="0" err="1"/>
              <a:t>important</a:t>
            </a:r>
            <a:r>
              <a:rPr lang="es-ES" sz="3600" dirty="0"/>
              <a:t> are </a:t>
            </a:r>
            <a:r>
              <a:rPr lang="es-ES" sz="3600" dirty="0" err="1"/>
              <a:t>children</a:t>
            </a:r>
            <a:r>
              <a:rPr lang="es-ES" sz="3600" dirty="0"/>
              <a:t> to </a:t>
            </a:r>
            <a:r>
              <a:rPr lang="es-ES" sz="3600" dirty="0" err="1"/>
              <a:t>your</a:t>
            </a:r>
            <a:r>
              <a:rPr lang="es-ES" sz="3600" dirty="0"/>
              <a:t> local </a:t>
            </a:r>
            <a:r>
              <a:rPr lang="es-ES" sz="3600" dirty="0" err="1"/>
              <a:t>church</a:t>
            </a:r>
            <a:r>
              <a:rPr lang="es-ES" sz="3600" dirty="0"/>
              <a:t>?</a:t>
            </a:r>
          </a:p>
          <a:p>
            <a:pPr marL="0" indent="0">
              <a:buFont typeface="Arial" panose="020B0604020202020204" pitchFamily="34" charset="0"/>
              <a:buNone/>
            </a:pPr>
            <a:endParaRPr lang="es-MX" sz="4000" dirty="0"/>
          </a:p>
        </p:txBody>
      </p:sp>
    </p:spTree>
    <p:extLst>
      <p:ext uri="{BB962C8B-B14F-4D97-AF65-F5344CB8AC3E}">
        <p14:creationId xmlns:p14="http://schemas.microsoft.com/office/powerpoint/2010/main" val="132846490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TotalTime>
  <Words>1172</Words>
  <Application>Microsoft Office PowerPoint</Application>
  <PresentationFormat>Panorámica</PresentationFormat>
  <Paragraphs>161</Paragraphs>
  <Slides>16</Slides>
  <Notes>1</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16</vt:i4>
      </vt:variant>
    </vt:vector>
  </HeadingPairs>
  <TitlesOfParts>
    <vt:vector size="21" baseType="lpstr">
      <vt:lpstr>Arial</vt:lpstr>
      <vt:lpstr>Calibri</vt:lpstr>
      <vt:lpstr>Calibri Light</vt:lpstr>
      <vt:lpstr>Courier New</vt:lpstr>
      <vt:lpstr>Tema de Office</vt:lpstr>
      <vt:lpstr>SER Y HACER DISCÍPULOS -NIÑOS-</vt:lpstr>
      <vt:lpstr>Desarrollo integral del niño:</vt:lpstr>
      <vt:lpstr>Los niños en la historia bíblica</vt:lpstr>
      <vt:lpstr>Los niños en la historia bíblica</vt:lpstr>
      <vt:lpstr>Jesús y los niños…</vt:lpstr>
      <vt:lpstr>¿Quiénes son responsables del desarrollo del niño?</vt:lpstr>
      <vt:lpstr>Discipulado – niños</vt:lpstr>
      <vt:lpstr>Ideas distorsionadas sobre los niños:</vt:lpstr>
      <vt:lpstr>Algunas preguntas para reflexionar…</vt:lpstr>
      <vt:lpstr>Los niños:</vt:lpstr>
      <vt:lpstr>To understand God's purposes, we must understand the child’s place from his perspective. </vt:lpstr>
      <vt:lpstr>Hagamos una pausa:</vt:lpstr>
      <vt:lpstr>¿Cuáles son los aspectos que integran el discipulado entre los niños?</vt:lpstr>
      <vt:lpstr>¿Cómo se ve el discipulado de manera práctica? </vt:lpstr>
      <vt:lpstr>¿Cómo se ve ese discipulado de manera práctica? </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 Y HACER DISCÍPULOS -NIÑOS-</dc:title>
  <dc:creator>Freya Galindo</dc:creator>
  <cp:lastModifiedBy>Ana Crocker</cp:lastModifiedBy>
  <cp:revision>5</cp:revision>
  <dcterms:created xsi:type="dcterms:W3CDTF">2021-10-19T04:01:31Z</dcterms:created>
  <dcterms:modified xsi:type="dcterms:W3CDTF">2021-10-26T16:08:56Z</dcterms:modified>
</cp:coreProperties>
</file>